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0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4F47-6AC3-4D13-B403-27FF18C64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Bad Drivers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6546F-8B76-4A5D-8D44-EB230B3D8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Anderson</a:t>
            </a:r>
          </a:p>
        </p:txBody>
      </p:sp>
    </p:spTree>
    <p:extLst>
      <p:ext uri="{BB962C8B-B14F-4D97-AF65-F5344CB8AC3E}">
        <p14:creationId xmlns:p14="http://schemas.microsoft.com/office/powerpoint/2010/main" val="290520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ECCD-AAF4-41BE-8197-062FFEDF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Question/Hypothesis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A568-E926-4D34-9348-AEDD678C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relationship between the Percentage Of Drivers Involved In Fatal Collisions Who Were Alcohol-Impaired and </a:t>
            </a:r>
            <a:r>
              <a:rPr lang="en-US"/>
              <a:t>the Percentage Of Drivers Involved In Fatal Collisions Who Were Not Distracted?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27AE-948C-418F-8956-C4CA6446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FBB5-6B23-4228-AAA7-80E5777DD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fatal_billion</a:t>
            </a:r>
            <a:endParaRPr lang="en-US" dirty="0"/>
          </a:p>
          <a:p>
            <a:r>
              <a:rPr lang="en-US" dirty="0" err="1"/>
              <a:t>fatal_speed</a:t>
            </a:r>
            <a:endParaRPr lang="en-US" dirty="0"/>
          </a:p>
          <a:p>
            <a:r>
              <a:rPr lang="en-US" dirty="0" err="1"/>
              <a:t>fatal_alcoholimpared</a:t>
            </a:r>
            <a:endParaRPr lang="en-US" dirty="0"/>
          </a:p>
          <a:p>
            <a:r>
              <a:rPr lang="en-US" dirty="0" err="1"/>
              <a:t>fatal_notdistracted</a:t>
            </a:r>
            <a:endParaRPr lang="en-US" dirty="0"/>
          </a:p>
          <a:p>
            <a:r>
              <a:rPr lang="en-US" dirty="0" err="1"/>
              <a:t>fatal_notprevaccidents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8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DDFC-4AEB-4934-B17C-C44E0950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fatal_billion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BDD4-072F-4137-BF66-F35F51D6B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drivers involved in fatal collisions per billion miles</a:t>
            </a:r>
          </a:p>
        </p:txBody>
      </p:sp>
    </p:spTree>
    <p:extLst>
      <p:ext uri="{BB962C8B-B14F-4D97-AF65-F5344CB8AC3E}">
        <p14:creationId xmlns:p14="http://schemas.microsoft.com/office/powerpoint/2010/main" val="360925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6B30-9416-43C2-BC19-2B9F7192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fatal_speed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6507-FE0C-4269-BDAF-BAF9D40D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Of Drivers Involved In Fatal Collisions Who Were Speeding</a:t>
            </a:r>
          </a:p>
        </p:txBody>
      </p:sp>
    </p:spTree>
    <p:extLst>
      <p:ext uri="{BB962C8B-B14F-4D97-AF65-F5344CB8AC3E}">
        <p14:creationId xmlns:p14="http://schemas.microsoft.com/office/powerpoint/2010/main" val="231410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AE59-C6AF-4C26-B013-2AEB56A3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fatal_alcoholimpared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5C08-E69D-48B9-A85F-0BDAB7A7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Of Drivers Involved In Fatal Collisions Who Were Alcohol-Impaired</a:t>
            </a:r>
          </a:p>
        </p:txBody>
      </p:sp>
    </p:spTree>
    <p:extLst>
      <p:ext uri="{BB962C8B-B14F-4D97-AF65-F5344CB8AC3E}">
        <p14:creationId xmlns:p14="http://schemas.microsoft.com/office/powerpoint/2010/main" val="186593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74C5-9EBD-4D58-AF56-832102D2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fatal_notdistracted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0F40-F3FF-48D3-B433-CC411B05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Of Drivers Involved In Fatal Collisions Who Were Not Distracted</a:t>
            </a:r>
          </a:p>
        </p:txBody>
      </p:sp>
    </p:spTree>
    <p:extLst>
      <p:ext uri="{BB962C8B-B14F-4D97-AF65-F5344CB8AC3E}">
        <p14:creationId xmlns:p14="http://schemas.microsoft.com/office/powerpoint/2010/main" val="8284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EE27-E419-486D-994B-51C84969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fatal_notprevaccidents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6BEB-C36F-46A4-A638-419C60A9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416985"/>
            <a:ext cx="8946541" cy="4195481"/>
          </a:xfrm>
        </p:spPr>
        <p:txBody>
          <a:bodyPr/>
          <a:lstStyle/>
          <a:p>
            <a:r>
              <a:rPr lang="en-US" dirty="0"/>
              <a:t>Percentage Of Drivers In Fatal Collisions Who Had Not Been Involved In Any Previous Accidents</a:t>
            </a:r>
          </a:p>
        </p:txBody>
      </p:sp>
    </p:spTree>
    <p:extLst>
      <p:ext uri="{BB962C8B-B14F-4D97-AF65-F5344CB8AC3E}">
        <p14:creationId xmlns:p14="http://schemas.microsoft.com/office/powerpoint/2010/main" val="62937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1637</TotalTime>
  <Words>126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Bad Drivers Dataset</vt:lpstr>
      <vt:lpstr>Statistical Question/Hypothesis </vt:lpstr>
      <vt:lpstr>Variables</vt:lpstr>
      <vt:lpstr>fatal_billion</vt:lpstr>
      <vt:lpstr>fatal_speed </vt:lpstr>
      <vt:lpstr>fatal_alcoholimpared </vt:lpstr>
      <vt:lpstr>fatal_notdistracted </vt:lpstr>
      <vt:lpstr>fatal_notprevaccidents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Drivers Dataset</dc:title>
  <dc:creator>Tyler Anderson</dc:creator>
  <cp:lastModifiedBy>Tyler Anderson</cp:lastModifiedBy>
  <cp:revision>6</cp:revision>
  <dcterms:created xsi:type="dcterms:W3CDTF">2019-05-31T00:10:12Z</dcterms:created>
  <dcterms:modified xsi:type="dcterms:W3CDTF">2019-06-01T23:00:00Z</dcterms:modified>
</cp:coreProperties>
</file>