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65" r:id="rId4"/>
    <p:sldId id="258" r:id="rId5"/>
    <p:sldId id="273" r:id="rId6"/>
    <p:sldId id="263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5E16C1-1506-4B48-B9CC-5143803039A8}" v="203" dt="2025-08-01T13:22:27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67" d="100"/>
          <a:sy n="67" d="100"/>
        </p:scale>
        <p:origin x="1011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park" userId="8224a60af9209d59" providerId="LiveId" clId="{A15E16C1-1506-4B48-B9CC-5143803039A8}"/>
    <pc:docChg chg="undo custSel addSld delSld modSld sldOrd">
      <pc:chgData name="Tyler park" userId="8224a60af9209d59" providerId="LiveId" clId="{A15E16C1-1506-4B48-B9CC-5143803039A8}" dt="2025-08-01T13:22:27.543" v="601" actId="12100"/>
      <pc:docMkLst>
        <pc:docMk/>
      </pc:docMkLst>
      <pc:sldChg chg="modSp mod">
        <pc:chgData name="Tyler park" userId="8224a60af9209d59" providerId="LiveId" clId="{A15E16C1-1506-4B48-B9CC-5143803039A8}" dt="2025-07-31T20:46:29.733" v="60" actId="20577"/>
        <pc:sldMkLst>
          <pc:docMk/>
          <pc:sldMk cId="2575333869" sldId="257"/>
        </pc:sldMkLst>
        <pc:spChg chg="mod">
          <ac:chgData name="Tyler park" userId="8224a60af9209d59" providerId="LiveId" clId="{A15E16C1-1506-4B48-B9CC-5143803039A8}" dt="2025-07-31T20:46:29.733" v="60" actId="20577"/>
          <ac:spMkLst>
            <pc:docMk/>
            <pc:sldMk cId="2575333869" sldId="257"/>
            <ac:spMk id="2" creationId="{177579A7-1341-9730-0F4F-3A0410B7BC88}"/>
          </ac:spMkLst>
        </pc:spChg>
      </pc:sldChg>
      <pc:sldChg chg="modSp mod">
        <pc:chgData name="Tyler park" userId="8224a60af9209d59" providerId="LiveId" clId="{A15E16C1-1506-4B48-B9CC-5143803039A8}" dt="2025-07-31T20:45:46.309" v="36" actId="1076"/>
        <pc:sldMkLst>
          <pc:docMk/>
          <pc:sldMk cId="2668329017" sldId="258"/>
        </pc:sldMkLst>
        <pc:picChg chg="mod modCrop">
          <ac:chgData name="Tyler park" userId="8224a60af9209d59" providerId="LiveId" clId="{A15E16C1-1506-4B48-B9CC-5143803039A8}" dt="2025-07-31T20:45:46.309" v="36" actId="1076"/>
          <ac:picMkLst>
            <pc:docMk/>
            <pc:sldMk cId="2668329017" sldId="258"/>
            <ac:picMk id="23" creationId="{5E96B056-D46A-B67A-B631-ACD030D6EAE4}"/>
          </ac:picMkLst>
        </pc:picChg>
      </pc:sldChg>
      <pc:sldChg chg="del">
        <pc:chgData name="Tyler park" userId="8224a60af9209d59" providerId="LiveId" clId="{A15E16C1-1506-4B48-B9CC-5143803039A8}" dt="2025-07-31T20:50:22.425" v="99" actId="47"/>
        <pc:sldMkLst>
          <pc:docMk/>
          <pc:sldMk cId="2833088833" sldId="260"/>
        </pc:sldMkLst>
      </pc:sldChg>
      <pc:sldChg chg="addSp delSp modSp del mod ord">
        <pc:chgData name="Tyler park" userId="8224a60af9209d59" providerId="LiveId" clId="{A15E16C1-1506-4B48-B9CC-5143803039A8}" dt="2025-07-31T20:52:31.013" v="125" actId="47"/>
        <pc:sldMkLst>
          <pc:docMk/>
          <pc:sldMk cId="2051418784" sldId="261"/>
        </pc:sldMkLst>
        <pc:spChg chg="mod">
          <ac:chgData name="Tyler park" userId="8224a60af9209d59" providerId="LiveId" clId="{A15E16C1-1506-4B48-B9CC-5143803039A8}" dt="2025-07-31T20:51:40.514" v="116" actId="21"/>
          <ac:spMkLst>
            <pc:docMk/>
            <pc:sldMk cId="2051418784" sldId="261"/>
            <ac:spMk id="17" creationId="{ADB9124D-1891-A79F-5879-788BD66AE33B}"/>
          </ac:spMkLst>
        </pc:spChg>
        <pc:picChg chg="del">
          <ac:chgData name="Tyler park" userId="8224a60af9209d59" providerId="LiveId" clId="{A15E16C1-1506-4B48-B9CC-5143803039A8}" dt="2025-07-31T20:50:59.960" v="113" actId="21"/>
          <ac:picMkLst>
            <pc:docMk/>
            <pc:sldMk cId="2051418784" sldId="261"/>
            <ac:picMk id="9" creationId="{073F01AB-3620-5E3A-53FE-BA25D9DD9703}"/>
          </ac:picMkLst>
        </pc:picChg>
        <pc:picChg chg="add del mod">
          <ac:chgData name="Tyler park" userId="8224a60af9209d59" providerId="LiveId" clId="{A15E16C1-1506-4B48-B9CC-5143803039A8}" dt="2025-07-31T20:50:58.177" v="112" actId="478"/>
          <ac:picMkLst>
            <pc:docMk/>
            <pc:sldMk cId="2051418784" sldId="261"/>
            <ac:picMk id="27" creationId="{574070A6-0940-AFE0-D434-F9C41056E87F}"/>
          </ac:picMkLst>
        </pc:picChg>
      </pc:sldChg>
      <pc:sldChg chg="addSp delSp modSp mod setBg">
        <pc:chgData name="Tyler park" userId="8224a60af9209d59" providerId="LiveId" clId="{A15E16C1-1506-4B48-B9CC-5143803039A8}" dt="2025-08-01T12:24:54.200" v="228" actId="404"/>
        <pc:sldMkLst>
          <pc:docMk/>
          <pc:sldMk cId="2897626481" sldId="262"/>
        </pc:sldMkLst>
        <pc:spChg chg="mod">
          <ac:chgData name="Tyler park" userId="8224a60af9209d59" providerId="LiveId" clId="{A15E16C1-1506-4B48-B9CC-5143803039A8}" dt="2025-08-01T12:18:42.979" v="216" actId="26606"/>
          <ac:spMkLst>
            <pc:docMk/>
            <pc:sldMk cId="2897626481" sldId="262"/>
            <ac:spMk id="2" creationId="{A0934BD7-B4C2-F6DA-5FFD-D3BA90207CC9}"/>
          </ac:spMkLst>
        </pc:spChg>
        <pc:spChg chg="mod ord">
          <ac:chgData name="Tyler park" userId="8224a60af9209d59" providerId="LiveId" clId="{A15E16C1-1506-4B48-B9CC-5143803039A8}" dt="2025-08-01T12:24:54.200" v="228" actId="404"/>
          <ac:spMkLst>
            <pc:docMk/>
            <pc:sldMk cId="2897626481" sldId="262"/>
            <ac:spMk id="3" creationId="{09F6019F-5B12-CD6B-7E43-6B332200A19B}"/>
          </ac:spMkLst>
        </pc:spChg>
        <pc:spChg chg="add del">
          <ac:chgData name="Tyler park" userId="8224a60af9209d59" providerId="LiveId" clId="{A15E16C1-1506-4B48-B9CC-5143803039A8}" dt="2025-08-01T12:18:42.979" v="216" actId="26606"/>
          <ac:spMkLst>
            <pc:docMk/>
            <pc:sldMk cId="2897626481" sldId="262"/>
            <ac:spMk id="10" creationId="{7FF47CB7-972F-479F-A36D-9E72D26EC8DA}"/>
          </ac:spMkLst>
        </pc:spChg>
        <pc:spChg chg="add del">
          <ac:chgData name="Tyler park" userId="8224a60af9209d59" providerId="LiveId" clId="{A15E16C1-1506-4B48-B9CC-5143803039A8}" dt="2025-08-01T12:18:42.979" v="216" actId="26606"/>
          <ac:spMkLst>
            <pc:docMk/>
            <pc:sldMk cId="2897626481" sldId="262"/>
            <ac:spMk id="12" creationId="{0D153B68-5844-490D-8E67-F616D6D721CA}"/>
          </ac:spMkLst>
        </pc:spChg>
        <pc:spChg chg="add del">
          <ac:chgData name="Tyler park" userId="8224a60af9209d59" providerId="LiveId" clId="{A15E16C1-1506-4B48-B9CC-5143803039A8}" dt="2025-08-01T12:18:42.979" v="216" actId="26606"/>
          <ac:spMkLst>
            <pc:docMk/>
            <pc:sldMk cId="2897626481" sldId="262"/>
            <ac:spMk id="14" creationId="{9A0D773F-7A7D-4DBB-9DEA-86BB8B8F4BC8}"/>
          </ac:spMkLst>
        </pc:spChg>
        <pc:spChg chg="add del">
          <ac:chgData name="Tyler park" userId="8224a60af9209d59" providerId="LiveId" clId="{A15E16C1-1506-4B48-B9CC-5143803039A8}" dt="2025-08-01T12:18:38.833" v="211" actId="26606"/>
          <ac:spMkLst>
            <pc:docMk/>
            <pc:sldMk cId="2897626481" sldId="262"/>
            <ac:spMk id="19" creationId="{DBC6133C-0615-4CE4-9132-37E609A9BDFA}"/>
          </ac:spMkLst>
        </pc:spChg>
        <pc:spChg chg="add del">
          <ac:chgData name="Tyler park" userId="8224a60af9209d59" providerId="LiveId" clId="{A15E16C1-1506-4B48-B9CC-5143803039A8}" dt="2025-08-01T12:18:38.833" v="211" actId="26606"/>
          <ac:spMkLst>
            <pc:docMk/>
            <pc:sldMk cId="2897626481" sldId="262"/>
            <ac:spMk id="21" creationId="{169CC832-2974-4E8D-90ED-3E2941BA7336}"/>
          </ac:spMkLst>
        </pc:spChg>
        <pc:spChg chg="add del">
          <ac:chgData name="Tyler park" userId="8224a60af9209d59" providerId="LiveId" clId="{A15E16C1-1506-4B48-B9CC-5143803039A8}" dt="2025-08-01T12:18:38.833" v="211" actId="26606"/>
          <ac:spMkLst>
            <pc:docMk/>
            <pc:sldMk cId="2897626481" sldId="262"/>
            <ac:spMk id="23" creationId="{55222F96-971A-4F90-B841-6BAB416C7AC1}"/>
          </ac:spMkLst>
        </pc:spChg>
        <pc:spChg chg="add del">
          <ac:chgData name="Tyler park" userId="8224a60af9209d59" providerId="LiveId" clId="{A15E16C1-1506-4B48-B9CC-5143803039A8}" dt="2025-08-01T12:18:38.833" v="211" actId="26606"/>
          <ac:spMkLst>
            <pc:docMk/>
            <pc:sldMk cId="2897626481" sldId="262"/>
            <ac:spMk id="25" creationId="{08980754-6F4B-43C9-B9BE-127B6BED6586}"/>
          </ac:spMkLst>
        </pc:spChg>
        <pc:spChg chg="add del">
          <ac:chgData name="Tyler park" userId="8224a60af9209d59" providerId="LiveId" clId="{A15E16C1-1506-4B48-B9CC-5143803039A8}" dt="2025-08-01T12:18:38.833" v="211" actId="26606"/>
          <ac:spMkLst>
            <pc:docMk/>
            <pc:sldMk cId="2897626481" sldId="262"/>
            <ac:spMk id="27" creationId="{2C1BBA94-3F40-40AA-8BB9-E69E25E537C1}"/>
          </ac:spMkLst>
        </pc:spChg>
        <pc:spChg chg="add del">
          <ac:chgData name="Tyler park" userId="8224a60af9209d59" providerId="LiveId" clId="{A15E16C1-1506-4B48-B9CC-5143803039A8}" dt="2025-08-01T12:18:40.406" v="213" actId="26606"/>
          <ac:spMkLst>
            <pc:docMk/>
            <pc:sldMk cId="2897626481" sldId="262"/>
            <ac:spMk id="29" creationId="{FFB60E8C-7224-44A4-87A0-46A1711DD2ED}"/>
          </ac:spMkLst>
        </pc:spChg>
        <pc:spChg chg="add del">
          <ac:chgData name="Tyler park" userId="8224a60af9209d59" providerId="LiveId" clId="{A15E16C1-1506-4B48-B9CC-5143803039A8}" dt="2025-08-01T12:18:40.406" v="213" actId="26606"/>
          <ac:spMkLst>
            <pc:docMk/>
            <pc:sldMk cId="2897626481" sldId="262"/>
            <ac:spMk id="30" creationId="{5DA32751-37A2-45C0-BE94-63D375E27003}"/>
          </ac:spMkLst>
        </pc:spChg>
        <pc:spChg chg="add del">
          <ac:chgData name="Tyler park" userId="8224a60af9209d59" providerId="LiveId" clId="{A15E16C1-1506-4B48-B9CC-5143803039A8}" dt="2025-08-01T12:18:40.406" v="213" actId="26606"/>
          <ac:spMkLst>
            <pc:docMk/>
            <pc:sldMk cId="2897626481" sldId="262"/>
            <ac:spMk id="31" creationId="{E659831F-0D9A-4C63-9EBB-8435B85A440F}"/>
          </ac:spMkLst>
        </pc:spChg>
        <pc:spChg chg="add del">
          <ac:chgData name="Tyler park" userId="8224a60af9209d59" providerId="LiveId" clId="{A15E16C1-1506-4B48-B9CC-5143803039A8}" dt="2025-08-01T12:18:40.406" v="213" actId="26606"/>
          <ac:spMkLst>
            <pc:docMk/>
            <pc:sldMk cId="2897626481" sldId="262"/>
            <ac:spMk id="32" creationId="{5A55FBCD-CD42-40F5-8A1B-3203F9CAEEAA}"/>
          </ac:spMkLst>
        </pc:spChg>
        <pc:spChg chg="add del">
          <ac:chgData name="Tyler park" userId="8224a60af9209d59" providerId="LiveId" clId="{A15E16C1-1506-4B48-B9CC-5143803039A8}" dt="2025-08-01T12:18:42.975" v="215" actId="26606"/>
          <ac:spMkLst>
            <pc:docMk/>
            <pc:sldMk cId="2897626481" sldId="262"/>
            <ac:spMk id="34" creationId="{DBC6133C-0615-4CE4-9132-37E609A9BDFA}"/>
          </ac:spMkLst>
        </pc:spChg>
        <pc:spChg chg="add del">
          <ac:chgData name="Tyler park" userId="8224a60af9209d59" providerId="LiveId" clId="{A15E16C1-1506-4B48-B9CC-5143803039A8}" dt="2025-08-01T12:18:42.975" v="215" actId="26606"/>
          <ac:spMkLst>
            <pc:docMk/>
            <pc:sldMk cId="2897626481" sldId="262"/>
            <ac:spMk id="35" creationId="{169CC832-2974-4E8D-90ED-3E2941BA7336}"/>
          </ac:spMkLst>
        </pc:spChg>
        <pc:spChg chg="add del">
          <ac:chgData name="Tyler park" userId="8224a60af9209d59" providerId="LiveId" clId="{A15E16C1-1506-4B48-B9CC-5143803039A8}" dt="2025-08-01T12:18:42.975" v="215" actId="26606"/>
          <ac:spMkLst>
            <pc:docMk/>
            <pc:sldMk cId="2897626481" sldId="262"/>
            <ac:spMk id="36" creationId="{55222F96-971A-4F90-B841-6BAB416C7AC1}"/>
          </ac:spMkLst>
        </pc:spChg>
        <pc:spChg chg="add del">
          <ac:chgData name="Tyler park" userId="8224a60af9209d59" providerId="LiveId" clId="{A15E16C1-1506-4B48-B9CC-5143803039A8}" dt="2025-08-01T12:18:42.975" v="215" actId="26606"/>
          <ac:spMkLst>
            <pc:docMk/>
            <pc:sldMk cId="2897626481" sldId="262"/>
            <ac:spMk id="37" creationId="{08980754-6F4B-43C9-B9BE-127B6BED6586}"/>
          </ac:spMkLst>
        </pc:spChg>
        <pc:spChg chg="add del">
          <ac:chgData name="Tyler park" userId="8224a60af9209d59" providerId="LiveId" clId="{A15E16C1-1506-4B48-B9CC-5143803039A8}" dt="2025-08-01T12:18:42.975" v="215" actId="26606"/>
          <ac:spMkLst>
            <pc:docMk/>
            <pc:sldMk cId="2897626481" sldId="262"/>
            <ac:spMk id="38" creationId="{2C1BBA94-3F40-40AA-8BB9-E69E25E537C1}"/>
          </ac:spMkLst>
        </pc:spChg>
        <pc:spChg chg="add">
          <ac:chgData name="Tyler park" userId="8224a60af9209d59" providerId="LiveId" clId="{A15E16C1-1506-4B48-B9CC-5143803039A8}" dt="2025-08-01T12:18:42.979" v="216" actId="26606"/>
          <ac:spMkLst>
            <pc:docMk/>
            <pc:sldMk cId="2897626481" sldId="262"/>
            <ac:spMk id="40" creationId="{2B97F24A-32CE-4C1C-A50D-3016B394DCFB}"/>
          </ac:spMkLst>
        </pc:spChg>
        <pc:spChg chg="add">
          <ac:chgData name="Tyler park" userId="8224a60af9209d59" providerId="LiveId" clId="{A15E16C1-1506-4B48-B9CC-5143803039A8}" dt="2025-08-01T12:18:42.979" v="216" actId="26606"/>
          <ac:spMkLst>
            <pc:docMk/>
            <pc:sldMk cId="2897626481" sldId="262"/>
            <ac:spMk id="41" creationId="{CD8B4F24-440B-49E9-B85D-733523DC064B}"/>
          </ac:spMkLst>
        </pc:spChg>
        <pc:picChg chg="add del mod">
          <ac:chgData name="Tyler park" userId="8224a60af9209d59" providerId="LiveId" clId="{A15E16C1-1506-4B48-B9CC-5143803039A8}" dt="2025-08-01T12:17:06.750" v="188" actId="478"/>
          <ac:picMkLst>
            <pc:docMk/>
            <pc:sldMk cId="2897626481" sldId="262"/>
            <ac:picMk id="4" creationId="{2EF84EA4-B1B9-3EB9-65C8-8D3502D568D8}"/>
          </ac:picMkLst>
        </pc:picChg>
        <pc:picChg chg="add mod">
          <ac:chgData name="Tyler park" userId="8224a60af9209d59" providerId="LiveId" clId="{A15E16C1-1506-4B48-B9CC-5143803039A8}" dt="2025-08-01T12:18:42.979" v="216" actId="26606"/>
          <ac:picMkLst>
            <pc:docMk/>
            <pc:sldMk cId="2897626481" sldId="262"/>
            <ac:picMk id="5" creationId="{C4F20058-B6CF-556B-D3EF-A80C69E7ADFC}"/>
          </ac:picMkLst>
        </pc:picChg>
      </pc:sldChg>
      <pc:sldChg chg="addSp delSp modSp mod">
        <pc:chgData name="Tyler park" userId="8224a60af9209d59" providerId="LiveId" clId="{A15E16C1-1506-4B48-B9CC-5143803039A8}" dt="2025-08-01T12:27:59.504" v="235" actId="26606"/>
        <pc:sldMkLst>
          <pc:docMk/>
          <pc:sldMk cId="475515879" sldId="263"/>
        </pc:sldMkLst>
        <pc:spChg chg="mod">
          <ac:chgData name="Tyler park" userId="8224a60af9209d59" providerId="LiveId" clId="{A15E16C1-1506-4B48-B9CC-5143803039A8}" dt="2025-08-01T12:27:59.504" v="235" actId="26606"/>
          <ac:spMkLst>
            <pc:docMk/>
            <pc:sldMk cId="475515879" sldId="263"/>
            <ac:spMk id="2" creationId="{8626E9CE-B619-722D-1B3F-F8AF4E2A9334}"/>
          </ac:spMkLst>
        </pc:spChg>
        <pc:spChg chg="add del">
          <ac:chgData name="Tyler park" userId="8224a60af9209d59" providerId="LiveId" clId="{A15E16C1-1506-4B48-B9CC-5143803039A8}" dt="2025-08-01T12:27:59.478" v="234" actId="26606"/>
          <ac:spMkLst>
            <pc:docMk/>
            <pc:sldMk cId="475515879" sldId="263"/>
            <ac:spMk id="15" creationId="{2B97F24A-32CE-4C1C-A50D-3016B394DCFB}"/>
          </ac:spMkLst>
        </pc:spChg>
        <pc:spChg chg="add del">
          <ac:chgData name="Tyler park" userId="8224a60af9209d59" providerId="LiveId" clId="{A15E16C1-1506-4B48-B9CC-5143803039A8}" dt="2025-08-01T12:27:59.478" v="234" actId="26606"/>
          <ac:spMkLst>
            <pc:docMk/>
            <pc:sldMk cId="475515879" sldId="263"/>
            <ac:spMk id="17" creationId="{CD8B4F24-440B-49E9-B85D-733523DC064B}"/>
          </ac:spMkLst>
        </pc:spChg>
        <pc:spChg chg="add">
          <ac:chgData name="Tyler park" userId="8224a60af9209d59" providerId="LiveId" clId="{A15E16C1-1506-4B48-B9CC-5143803039A8}" dt="2025-08-01T12:27:59.504" v="235" actId="26606"/>
          <ac:spMkLst>
            <pc:docMk/>
            <pc:sldMk cId="475515879" sldId="263"/>
            <ac:spMk id="19" creationId="{2B97F24A-32CE-4C1C-A50D-3016B394DCFB}"/>
          </ac:spMkLst>
        </pc:spChg>
        <pc:spChg chg="add">
          <ac:chgData name="Tyler park" userId="8224a60af9209d59" providerId="LiveId" clId="{A15E16C1-1506-4B48-B9CC-5143803039A8}" dt="2025-08-01T12:27:59.504" v="235" actId="26606"/>
          <ac:spMkLst>
            <pc:docMk/>
            <pc:sldMk cId="475515879" sldId="263"/>
            <ac:spMk id="20" creationId="{CD8B4F24-440B-49E9-B85D-733523DC064B}"/>
          </ac:spMkLst>
        </pc:spChg>
        <pc:graphicFrameChg chg="mod modGraphic">
          <ac:chgData name="Tyler park" userId="8224a60af9209d59" providerId="LiveId" clId="{A15E16C1-1506-4B48-B9CC-5143803039A8}" dt="2025-08-01T12:27:59.504" v="235" actId="26606"/>
          <ac:graphicFrameMkLst>
            <pc:docMk/>
            <pc:sldMk cId="475515879" sldId="263"/>
            <ac:graphicFrameMk id="10" creationId="{FD181F5D-026A-4448-5C45-AC46A38E237B}"/>
          </ac:graphicFrameMkLst>
        </pc:graphicFrameChg>
        <pc:picChg chg="mod">
          <ac:chgData name="Tyler park" userId="8224a60af9209d59" providerId="LiveId" clId="{A15E16C1-1506-4B48-B9CC-5143803039A8}" dt="2025-08-01T12:27:59.504" v="235" actId="26606"/>
          <ac:picMkLst>
            <pc:docMk/>
            <pc:sldMk cId="475515879" sldId="263"/>
            <ac:picMk id="4" creationId="{302478D5-A171-7E15-CC7E-1E438B39AB6A}"/>
          </ac:picMkLst>
        </pc:picChg>
        <pc:picChg chg="del">
          <ac:chgData name="Tyler park" userId="8224a60af9209d59" providerId="LiveId" clId="{A15E16C1-1506-4B48-B9CC-5143803039A8}" dt="2025-08-01T12:27:49.720" v="232" actId="478"/>
          <ac:picMkLst>
            <pc:docMk/>
            <pc:sldMk cId="475515879" sldId="263"/>
            <ac:picMk id="5" creationId="{7103D5FF-1B7D-3F9E-5A4F-BB615C2FBE03}"/>
          </ac:picMkLst>
        </pc:picChg>
      </pc:sldChg>
      <pc:sldChg chg="addSp delSp modSp new del mod setBg delDesignElem chgLayout">
        <pc:chgData name="Tyler park" userId="8224a60af9209d59" providerId="LiveId" clId="{A15E16C1-1506-4B48-B9CC-5143803039A8}" dt="2025-08-01T13:19:16.950" v="530" actId="47"/>
        <pc:sldMkLst>
          <pc:docMk/>
          <pc:sldMk cId="2014501254" sldId="264"/>
        </pc:sldMkLst>
        <pc:spChg chg="mod ord">
          <ac:chgData name="Tyler park" userId="8224a60af9209d59" providerId="LiveId" clId="{A15E16C1-1506-4B48-B9CC-5143803039A8}" dt="2025-08-01T13:18:59.342" v="528" actId="700"/>
          <ac:spMkLst>
            <pc:docMk/>
            <pc:sldMk cId="2014501254" sldId="264"/>
            <ac:spMk id="2" creationId="{37881BB9-0FF4-4A9B-15A1-B973A05A54BD}"/>
          </ac:spMkLst>
        </pc:spChg>
        <pc:spChg chg="del mod">
          <ac:chgData name="Tyler park" userId="8224a60af9209d59" providerId="LiveId" clId="{A15E16C1-1506-4B48-B9CC-5143803039A8}" dt="2025-07-31T20:42:20.659" v="13" actId="26606"/>
          <ac:spMkLst>
            <pc:docMk/>
            <pc:sldMk cId="2014501254" sldId="264"/>
            <ac:spMk id="3" creationId="{6F1251E3-78B4-2551-EA4A-F655B39D8504}"/>
          </ac:spMkLst>
        </pc:spChg>
        <pc:spChg chg="add del">
          <ac:chgData name="Tyler park" userId="8224a60af9209d59" providerId="LiveId" clId="{A15E16C1-1506-4B48-B9CC-5143803039A8}" dt="2025-07-31T20:42:34.809" v="14" actId="26606"/>
          <ac:spMkLst>
            <pc:docMk/>
            <pc:sldMk cId="2014501254" sldId="264"/>
            <ac:spMk id="9" creationId="{35DB3719-6FDC-4E5D-891D-FF40B7300F64}"/>
          </ac:spMkLst>
        </pc:spChg>
        <pc:spChg chg="add del">
          <ac:chgData name="Tyler park" userId="8224a60af9209d59" providerId="LiveId" clId="{A15E16C1-1506-4B48-B9CC-5143803039A8}" dt="2025-07-31T20:42:34.809" v="14" actId="26606"/>
          <ac:spMkLst>
            <pc:docMk/>
            <pc:sldMk cId="2014501254" sldId="264"/>
            <ac:spMk id="11" creationId="{E0CBAC23-2E3F-4A90-BA59-F8299F6A5439}"/>
          </ac:spMkLst>
        </pc:spChg>
        <pc:spChg chg="add del">
          <ac:chgData name="Tyler park" userId="8224a60af9209d59" providerId="LiveId" clId="{A15E16C1-1506-4B48-B9CC-5143803039A8}" dt="2025-07-31T20:48:03.299" v="80" actId="26606"/>
          <ac:spMkLst>
            <pc:docMk/>
            <pc:sldMk cId="2014501254" sldId="264"/>
            <ac:spMk id="16" creationId="{35DB3719-6FDC-4E5D-891D-FF40B7300F64}"/>
          </ac:spMkLst>
        </pc:spChg>
        <pc:spChg chg="add del">
          <ac:chgData name="Tyler park" userId="8224a60af9209d59" providerId="LiveId" clId="{A15E16C1-1506-4B48-B9CC-5143803039A8}" dt="2025-07-31T20:48:03.299" v="80" actId="26606"/>
          <ac:spMkLst>
            <pc:docMk/>
            <pc:sldMk cId="2014501254" sldId="264"/>
            <ac:spMk id="18" creationId="{E0CBAC23-2E3F-4A90-BA59-F8299F6A5439}"/>
          </ac:spMkLst>
        </pc:spChg>
        <pc:spChg chg="add del">
          <ac:chgData name="Tyler park" userId="8224a60af9209d59" providerId="LiveId" clId="{A15E16C1-1506-4B48-B9CC-5143803039A8}" dt="2025-07-31T20:48:03.265" v="79" actId="26606"/>
          <ac:spMkLst>
            <pc:docMk/>
            <pc:sldMk cId="2014501254" sldId="264"/>
            <ac:spMk id="23" creationId="{AE2B703B-46F9-481A-A605-82E2A828C4FA}"/>
          </ac:spMkLst>
        </pc:spChg>
        <pc:spChg chg="add del">
          <ac:chgData name="Tyler park" userId="8224a60af9209d59" providerId="LiveId" clId="{A15E16C1-1506-4B48-B9CC-5143803039A8}" dt="2025-07-31T20:48:03.265" v="79" actId="26606"/>
          <ac:spMkLst>
            <pc:docMk/>
            <pc:sldMk cId="2014501254" sldId="264"/>
            <ac:spMk id="25" creationId="{F13BE4D7-0C3D-4906-B230-A1C5B4665CCF}"/>
          </ac:spMkLst>
        </pc:spChg>
        <pc:spChg chg="add del">
          <ac:chgData name="Tyler park" userId="8224a60af9209d59" providerId="LiveId" clId="{A15E16C1-1506-4B48-B9CC-5143803039A8}" dt="2025-07-31T20:49:32.389" v="93" actId="26606"/>
          <ac:spMkLst>
            <pc:docMk/>
            <pc:sldMk cId="2014501254" sldId="264"/>
            <ac:spMk id="27" creationId="{AAD0DBB9-1A4B-4391-81D4-CB19F9AB918A}"/>
          </ac:spMkLst>
        </pc:spChg>
        <pc:spChg chg="add del">
          <ac:chgData name="Tyler park" userId="8224a60af9209d59" providerId="LiveId" clId="{A15E16C1-1506-4B48-B9CC-5143803039A8}" dt="2025-07-31T20:49:32.389" v="93" actId="26606"/>
          <ac:spMkLst>
            <pc:docMk/>
            <pc:sldMk cId="2014501254" sldId="264"/>
            <ac:spMk id="28" creationId="{BACC6370-2D7E-4714-9D71-7542949D7D5D}"/>
          </ac:spMkLst>
        </pc:spChg>
        <pc:spChg chg="add del">
          <ac:chgData name="Tyler park" userId="8224a60af9209d59" providerId="LiveId" clId="{A15E16C1-1506-4B48-B9CC-5143803039A8}" dt="2025-07-31T20:49:32.389" v="93" actId="26606"/>
          <ac:spMkLst>
            <pc:docMk/>
            <pc:sldMk cId="2014501254" sldId="264"/>
            <ac:spMk id="29" creationId="{063BBA22-50EA-4C4D-BE05-F1CE4E63AA56}"/>
          </ac:spMkLst>
        </pc:spChg>
        <pc:spChg chg="add del">
          <ac:chgData name="Tyler park" userId="8224a60af9209d59" providerId="LiveId" clId="{A15E16C1-1506-4B48-B9CC-5143803039A8}" dt="2025-07-31T20:49:32.389" v="93" actId="26606"/>
          <ac:spMkLst>
            <pc:docMk/>
            <pc:sldMk cId="2014501254" sldId="264"/>
            <ac:spMk id="30" creationId="{F68B3F68-107C-434F-AA38-110D5EA91B85}"/>
          </ac:spMkLst>
        </pc:spChg>
        <pc:spChg chg="add del">
          <ac:chgData name="Tyler park" userId="8224a60af9209d59" providerId="LiveId" clId="{A15E16C1-1506-4B48-B9CC-5143803039A8}" dt="2025-08-01T13:15:19.588" v="489" actId="26606"/>
          <ac:spMkLst>
            <pc:docMk/>
            <pc:sldMk cId="2014501254" sldId="264"/>
            <ac:spMk id="35" creationId="{BACC6370-2D7E-4714-9D71-7542949D7D5D}"/>
          </ac:spMkLst>
        </pc:spChg>
        <pc:spChg chg="add del">
          <ac:chgData name="Tyler park" userId="8224a60af9209d59" providerId="LiveId" clId="{A15E16C1-1506-4B48-B9CC-5143803039A8}" dt="2025-08-01T13:15:19.588" v="489" actId="26606"/>
          <ac:spMkLst>
            <pc:docMk/>
            <pc:sldMk cId="2014501254" sldId="264"/>
            <ac:spMk id="37" creationId="{F68B3F68-107C-434F-AA38-110D5EA91B85}"/>
          </ac:spMkLst>
        </pc:spChg>
        <pc:spChg chg="add del">
          <ac:chgData name="Tyler park" userId="8224a60af9209d59" providerId="LiveId" clId="{A15E16C1-1506-4B48-B9CC-5143803039A8}" dt="2025-08-01T13:15:19.588" v="489" actId="26606"/>
          <ac:spMkLst>
            <pc:docMk/>
            <pc:sldMk cId="2014501254" sldId="264"/>
            <ac:spMk id="39" creationId="{AAD0DBB9-1A4B-4391-81D4-CB19F9AB918A}"/>
          </ac:spMkLst>
        </pc:spChg>
        <pc:spChg chg="add del">
          <ac:chgData name="Tyler park" userId="8224a60af9209d59" providerId="LiveId" clId="{A15E16C1-1506-4B48-B9CC-5143803039A8}" dt="2025-08-01T13:15:19.588" v="489" actId="26606"/>
          <ac:spMkLst>
            <pc:docMk/>
            <pc:sldMk cId="2014501254" sldId="264"/>
            <ac:spMk id="41" creationId="{063BBA22-50EA-4C4D-BE05-F1CE4E63AA56}"/>
          </ac:spMkLst>
        </pc:spChg>
        <pc:spChg chg="add del">
          <ac:chgData name="Tyler park" userId="8224a60af9209d59" providerId="LiveId" clId="{A15E16C1-1506-4B48-B9CC-5143803039A8}" dt="2025-08-01T13:13:52.662" v="469" actId="26606"/>
          <ac:spMkLst>
            <pc:docMk/>
            <pc:sldMk cId="2014501254" sldId="264"/>
            <ac:spMk id="46" creationId="{955A2079-FA98-4876-80F0-72364A7D2EA4}"/>
          </ac:spMkLst>
        </pc:spChg>
        <pc:spChg chg="add del">
          <ac:chgData name="Tyler park" userId="8224a60af9209d59" providerId="LiveId" clId="{A15E16C1-1506-4B48-B9CC-5143803039A8}" dt="2025-08-01T13:18:59.342" v="528" actId="700"/>
          <ac:spMkLst>
            <pc:docMk/>
            <pc:sldMk cId="2014501254" sldId="264"/>
            <ac:spMk id="47" creationId="{B50AB553-2A96-4A92-96F2-93548E096954}"/>
          </ac:spMkLst>
        </pc:spChg>
        <pc:graphicFrameChg chg="add mod ord modGraphic">
          <ac:chgData name="Tyler park" userId="8224a60af9209d59" providerId="LiveId" clId="{A15E16C1-1506-4B48-B9CC-5143803039A8}" dt="2025-08-01T13:18:59.342" v="528" actId="700"/>
          <ac:graphicFrameMkLst>
            <pc:docMk/>
            <pc:sldMk cId="2014501254" sldId="264"/>
            <ac:graphicFrameMk id="5" creationId="{3F318002-25BE-EC12-733B-C4541464E90C}"/>
          </ac:graphicFrameMkLst>
        </pc:graphicFrameChg>
        <pc:picChg chg="add del">
          <ac:chgData name="Tyler park" userId="8224a60af9209d59" providerId="LiveId" clId="{A15E16C1-1506-4B48-B9CC-5143803039A8}" dt="2025-08-01T13:19:14.328" v="529" actId="478"/>
          <ac:picMkLst>
            <pc:docMk/>
            <pc:sldMk cId="2014501254" sldId="264"/>
            <ac:picMk id="43" creationId="{E929D048-8566-A2FD-366E-19CF9A903A63}"/>
          </ac:picMkLst>
        </pc:picChg>
      </pc:sldChg>
      <pc:sldChg chg="addSp delSp modSp new mod setBg">
        <pc:chgData name="Tyler park" userId="8224a60af9209d59" providerId="LiveId" clId="{A15E16C1-1506-4B48-B9CC-5143803039A8}" dt="2025-07-31T20:46:54.724" v="77" actId="20577"/>
        <pc:sldMkLst>
          <pc:docMk/>
          <pc:sldMk cId="82598290" sldId="265"/>
        </pc:sldMkLst>
        <pc:spChg chg="mod">
          <ac:chgData name="Tyler park" userId="8224a60af9209d59" providerId="LiveId" clId="{A15E16C1-1506-4B48-B9CC-5143803039A8}" dt="2025-07-31T20:46:44.851" v="63" actId="26606"/>
          <ac:spMkLst>
            <pc:docMk/>
            <pc:sldMk cId="82598290" sldId="265"/>
            <ac:spMk id="2" creationId="{DD3729E0-B555-C5D9-214F-CB99E94A54A1}"/>
          </ac:spMkLst>
        </pc:spChg>
        <pc:spChg chg="del mod">
          <ac:chgData name="Tyler park" userId="8224a60af9209d59" providerId="LiveId" clId="{A15E16C1-1506-4B48-B9CC-5143803039A8}" dt="2025-07-31T20:46:16.449" v="37" actId="26606"/>
          <ac:spMkLst>
            <pc:docMk/>
            <pc:sldMk cId="82598290" sldId="265"/>
            <ac:spMk id="3" creationId="{11EBCBCA-09FA-E65F-52FC-94CC55C79BDC}"/>
          </ac:spMkLst>
        </pc:spChg>
        <pc:spChg chg="add del">
          <ac:chgData name="Tyler park" userId="8224a60af9209d59" providerId="LiveId" clId="{A15E16C1-1506-4B48-B9CC-5143803039A8}" dt="2025-07-31T20:46:44.851" v="63" actId="26606"/>
          <ac:spMkLst>
            <pc:docMk/>
            <pc:sldMk cId="82598290" sldId="265"/>
            <ac:spMk id="9" creationId="{56E9B3E6-E277-4D68-BA48-9CB43FFBD6E2}"/>
          </ac:spMkLst>
        </pc:spChg>
        <pc:spChg chg="add del">
          <ac:chgData name="Tyler park" userId="8224a60af9209d59" providerId="LiveId" clId="{A15E16C1-1506-4B48-B9CC-5143803039A8}" dt="2025-07-31T20:46:44.851" v="63" actId="26606"/>
          <ac:spMkLst>
            <pc:docMk/>
            <pc:sldMk cId="82598290" sldId="265"/>
            <ac:spMk id="16" creationId="{D5B0017B-2ECA-49AF-B397-DC140825DF8D}"/>
          </ac:spMkLst>
        </pc:spChg>
        <pc:spChg chg="add del">
          <ac:chgData name="Tyler park" userId="8224a60af9209d59" providerId="LiveId" clId="{A15E16C1-1506-4B48-B9CC-5143803039A8}" dt="2025-07-31T20:46:44.819" v="62" actId="26606"/>
          <ac:spMkLst>
            <pc:docMk/>
            <pc:sldMk cId="82598290" sldId="265"/>
            <ac:spMk id="23" creationId="{35DB3719-6FDC-4E5D-891D-FF40B7300F64}"/>
          </ac:spMkLst>
        </pc:spChg>
        <pc:spChg chg="add del">
          <ac:chgData name="Tyler park" userId="8224a60af9209d59" providerId="LiveId" clId="{A15E16C1-1506-4B48-B9CC-5143803039A8}" dt="2025-07-31T20:46:44.819" v="62" actId="26606"/>
          <ac:spMkLst>
            <pc:docMk/>
            <pc:sldMk cId="82598290" sldId="265"/>
            <ac:spMk id="25" creationId="{E0CBAC23-2E3F-4A90-BA59-F8299F6A5439}"/>
          </ac:spMkLst>
        </pc:spChg>
        <pc:spChg chg="add">
          <ac:chgData name="Tyler park" userId="8224a60af9209d59" providerId="LiveId" clId="{A15E16C1-1506-4B48-B9CC-5143803039A8}" dt="2025-07-31T20:46:44.851" v="63" actId="26606"/>
          <ac:spMkLst>
            <pc:docMk/>
            <pc:sldMk cId="82598290" sldId="265"/>
            <ac:spMk id="27" creationId="{2659FDB4-FCBE-4A89-B46D-43D4FA54464D}"/>
          </ac:spMkLst>
        </pc:spChg>
        <pc:grpChg chg="add del">
          <ac:chgData name="Tyler park" userId="8224a60af9209d59" providerId="LiveId" clId="{A15E16C1-1506-4B48-B9CC-5143803039A8}" dt="2025-07-31T20:46:44.851" v="63" actId="26606"/>
          <ac:grpSpMkLst>
            <pc:docMk/>
            <pc:sldMk cId="82598290" sldId="265"/>
            <ac:grpSpMk id="11" creationId="{AE1C45F0-260A-458C-96ED-C1F6D2151219}"/>
          </ac:grpSpMkLst>
        </pc:grpChg>
        <pc:graphicFrameChg chg="add mod modGraphic">
          <ac:chgData name="Tyler park" userId="8224a60af9209d59" providerId="LiveId" clId="{A15E16C1-1506-4B48-B9CC-5143803039A8}" dt="2025-07-31T20:46:54.724" v="77" actId="20577"/>
          <ac:graphicFrameMkLst>
            <pc:docMk/>
            <pc:sldMk cId="82598290" sldId="265"/>
            <ac:graphicFrameMk id="5" creationId="{C9555DE5-6EC1-6360-BAED-9BF05D4BE615}"/>
          </ac:graphicFrameMkLst>
        </pc:graphicFrameChg>
        <pc:cxnChg chg="add del">
          <ac:chgData name="Tyler park" userId="8224a60af9209d59" providerId="LiveId" clId="{A15E16C1-1506-4B48-B9CC-5143803039A8}" dt="2025-07-31T20:46:44.851" v="63" actId="26606"/>
          <ac:cxnSpMkLst>
            <pc:docMk/>
            <pc:sldMk cId="82598290" sldId="265"/>
            <ac:cxnSpMk id="18" creationId="{6CF1BAF6-AD41-4082-B212-8A1F9A2E8779}"/>
          </ac:cxnSpMkLst>
        </pc:cxnChg>
        <pc:cxnChg chg="add">
          <ac:chgData name="Tyler park" userId="8224a60af9209d59" providerId="LiveId" clId="{A15E16C1-1506-4B48-B9CC-5143803039A8}" dt="2025-07-31T20:46:44.851" v="63" actId="26606"/>
          <ac:cxnSpMkLst>
            <pc:docMk/>
            <pc:sldMk cId="82598290" sldId="265"/>
            <ac:cxnSpMk id="28" creationId="{C8F51B3F-8331-4E4A-AE96-D47B1006EEAD}"/>
          </ac:cxnSpMkLst>
        </pc:cxnChg>
      </pc:sldChg>
      <pc:sldChg chg="addSp delSp modSp new mod setBg">
        <pc:chgData name="Tyler park" userId="8224a60af9209d59" providerId="LiveId" clId="{A15E16C1-1506-4B48-B9CC-5143803039A8}" dt="2025-08-01T12:25:08.008" v="231" actId="404"/>
        <pc:sldMkLst>
          <pc:docMk/>
          <pc:sldMk cId="943878313" sldId="266"/>
        </pc:sldMkLst>
        <pc:spChg chg="mod">
          <ac:chgData name="Tyler park" userId="8224a60af9209d59" providerId="LiveId" clId="{A15E16C1-1506-4B48-B9CC-5143803039A8}" dt="2025-08-01T12:21:41.091" v="219" actId="26606"/>
          <ac:spMkLst>
            <pc:docMk/>
            <pc:sldMk cId="943878313" sldId="266"/>
            <ac:spMk id="2" creationId="{03A08ECF-FB04-F34F-AAE0-0A9B7CAA5CEE}"/>
          </ac:spMkLst>
        </pc:spChg>
        <pc:spChg chg="del mod">
          <ac:chgData name="Tyler park" userId="8224a60af9209d59" providerId="LiveId" clId="{A15E16C1-1506-4B48-B9CC-5143803039A8}" dt="2025-08-01T12:21:38.193" v="218"/>
          <ac:spMkLst>
            <pc:docMk/>
            <pc:sldMk cId="943878313" sldId="266"/>
            <ac:spMk id="3" creationId="{879B2F0A-3DE9-CBC0-B7C2-3517456F415B}"/>
          </ac:spMkLst>
        </pc:spChg>
        <pc:spChg chg="add mod">
          <ac:chgData name="Tyler park" userId="8224a60af9209d59" providerId="LiveId" clId="{A15E16C1-1506-4B48-B9CC-5143803039A8}" dt="2025-08-01T12:25:08.008" v="231" actId="404"/>
          <ac:spMkLst>
            <pc:docMk/>
            <pc:sldMk cId="943878313" sldId="266"/>
            <ac:spMk id="8" creationId="{913DD7CC-17B2-8224-8149-A859AAE138B2}"/>
          </ac:spMkLst>
        </pc:spChg>
        <pc:spChg chg="add">
          <ac:chgData name="Tyler park" userId="8224a60af9209d59" providerId="LiveId" clId="{A15E16C1-1506-4B48-B9CC-5143803039A8}" dt="2025-08-01T12:21:41.091" v="219" actId="26606"/>
          <ac:spMkLst>
            <pc:docMk/>
            <pc:sldMk cId="943878313" sldId="266"/>
            <ac:spMk id="11" creationId="{2B97F24A-32CE-4C1C-A50D-3016B394DCFB}"/>
          </ac:spMkLst>
        </pc:spChg>
        <pc:spChg chg="add">
          <ac:chgData name="Tyler park" userId="8224a60af9209d59" providerId="LiveId" clId="{A15E16C1-1506-4B48-B9CC-5143803039A8}" dt="2025-08-01T12:21:41.091" v="219" actId="26606"/>
          <ac:spMkLst>
            <pc:docMk/>
            <pc:sldMk cId="943878313" sldId="266"/>
            <ac:spMk id="13" creationId="{CD8B4F24-440B-49E9-B85D-733523DC064B}"/>
          </ac:spMkLst>
        </pc:spChg>
        <pc:picChg chg="add mod">
          <ac:chgData name="Tyler park" userId="8224a60af9209d59" providerId="LiveId" clId="{A15E16C1-1506-4B48-B9CC-5143803039A8}" dt="2025-08-01T12:21:41.091" v="219" actId="26606"/>
          <ac:picMkLst>
            <pc:docMk/>
            <pc:sldMk cId="943878313" sldId="266"/>
            <ac:picMk id="4" creationId="{C444F07B-0D30-B07A-9D83-86181B597A32}"/>
          </ac:picMkLst>
        </pc:picChg>
      </pc:sldChg>
      <pc:sldChg chg="addSp delSp modSp new mod setBg">
        <pc:chgData name="Tyler park" userId="8224a60af9209d59" providerId="LiveId" clId="{A15E16C1-1506-4B48-B9CC-5143803039A8}" dt="2025-08-01T12:56:24.470" v="337" actId="27636"/>
        <pc:sldMkLst>
          <pc:docMk/>
          <pc:sldMk cId="208220497" sldId="267"/>
        </pc:sldMkLst>
        <pc:spChg chg="mod">
          <ac:chgData name="Tyler park" userId="8224a60af9209d59" providerId="LiveId" clId="{A15E16C1-1506-4B48-B9CC-5143803039A8}" dt="2025-08-01T12:56:24.463" v="336" actId="26606"/>
          <ac:spMkLst>
            <pc:docMk/>
            <pc:sldMk cId="208220497" sldId="267"/>
            <ac:spMk id="2" creationId="{C897B4F3-0D6F-75E3-CBB5-44D6ACA1C7A3}"/>
          </ac:spMkLst>
        </pc:spChg>
        <pc:spChg chg="mod ord">
          <ac:chgData name="Tyler park" userId="8224a60af9209d59" providerId="LiveId" clId="{A15E16C1-1506-4B48-B9CC-5143803039A8}" dt="2025-08-01T12:56:24.470" v="337" actId="27636"/>
          <ac:spMkLst>
            <pc:docMk/>
            <pc:sldMk cId="208220497" sldId="267"/>
            <ac:spMk id="3" creationId="{EB6E5D10-36E1-26FB-0647-6E5D101C4937}"/>
          </ac:spMkLst>
        </pc:spChg>
        <pc:spChg chg="add del">
          <ac:chgData name="Tyler park" userId="8224a60af9209d59" providerId="LiveId" clId="{A15E16C1-1506-4B48-B9CC-5143803039A8}" dt="2025-08-01T12:42:44.859" v="244" actId="26606"/>
          <ac:spMkLst>
            <pc:docMk/>
            <pc:sldMk cId="208220497" sldId="267"/>
            <ac:spMk id="9" creationId="{2B97F24A-32CE-4C1C-A50D-3016B394DCFB}"/>
          </ac:spMkLst>
        </pc:spChg>
        <pc:spChg chg="add del">
          <ac:chgData name="Tyler park" userId="8224a60af9209d59" providerId="LiveId" clId="{A15E16C1-1506-4B48-B9CC-5143803039A8}" dt="2025-08-01T12:42:44.859" v="244" actId="26606"/>
          <ac:spMkLst>
            <pc:docMk/>
            <pc:sldMk cId="208220497" sldId="267"/>
            <ac:spMk id="11" creationId="{CD8B4F24-440B-49E9-B85D-733523DC064B}"/>
          </ac:spMkLst>
        </pc:spChg>
        <pc:spChg chg="add del">
          <ac:chgData name="Tyler park" userId="8224a60af9209d59" providerId="LiveId" clId="{A15E16C1-1506-4B48-B9CC-5143803039A8}" dt="2025-08-01T12:42:44.856" v="243" actId="26606"/>
          <ac:spMkLst>
            <pc:docMk/>
            <pc:sldMk cId="208220497" sldId="267"/>
            <ac:spMk id="16" creationId="{69D47016-023F-44BD-981C-50E7A10A6609}"/>
          </ac:spMkLst>
        </pc:spChg>
        <pc:spChg chg="add del">
          <ac:chgData name="Tyler park" userId="8224a60af9209d59" providerId="LiveId" clId="{A15E16C1-1506-4B48-B9CC-5143803039A8}" dt="2025-08-01T12:42:44.856" v="243" actId="26606"/>
          <ac:spMkLst>
            <pc:docMk/>
            <pc:sldMk cId="208220497" sldId="267"/>
            <ac:spMk id="18" creationId="{6D8B37B0-0682-433E-BC8D-498C04ABD9A7}"/>
          </ac:spMkLst>
        </pc:spChg>
        <pc:spChg chg="add del">
          <ac:chgData name="Tyler park" userId="8224a60af9209d59" providerId="LiveId" clId="{A15E16C1-1506-4B48-B9CC-5143803039A8}" dt="2025-08-01T12:44:16.013" v="253" actId="26606"/>
          <ac:spMkLst>
            <pc:docMk/>
            <pc:sldMk cId="208220497" sldId="267"/>
            <ac:spMk id="20" creationId="{352BEC0E-22F8-46D0-9632-375DB541B06C}"/>
          </ac:spMkLst>
        </pc:spChg>
        <pc:spChg chg="add del">
          <ac:chgData name="Tyler park" userId="8224a60af9209d59" providerId="LiveId" clId="{A15E16C1-1506-4B48-B9CC-5143803039A8}" dt="2025-08-01T12:44:16.013" v="253" actId="26606"/>
          <ac:spMkLst>
            <pc:docMk/>
            <pc:sldMk cId="208220497" sldId="267"/>
            <ac:spMk id="21" creationId="{3FCFB1DE-0B7E-48CC-BA90-B2AB0889F9D6}"/>
          </ac:spMkLst>
        </pc:spChg>
        <pc:spChg chg="add del">
          <ac:chgData name="Tyler park" userId="8224a60af9209d59" providerId="LiveId" clId="{A15E16C1-1506-4B48-B9CC-5143803039A8}" dt="2025-08-01T12:44:16.006" v="252" actId="26606"/>
          <ac:spMkLst>
            <pc:docMk/>
            <pc:sldMk cId="208220497" sldId="267"/>
            <ac:spMk id="26" creationId="{5AC1364A-3E3D-4F0D-8776-78AF3A270DD6}"/>
          </ac:spMkLst>
        </pc:spChg>
        <pc:spChg chg="add del">
          <ac:chgData name="Tyler park" userId="8224a60af9209d59" providerId="LiveId" clId="{A15E16C1-1506-4B48-B9CC-5143803039A8}" dt="2025-08-01T12:44:16.006" v="252" actId="26606"/>
          <ac:spMkLst>
            <pc:docMk/>
            <pc:sldMk cId="208220497" sldId="267"/>
            <ac:spMk id="28" creationId="{3FCFB1DE-0B7E-48CC-BA90-B2AB0889F9D6}"/>
          </ac:spMkLst>
        </pc:spChg>
        <pc:spChg chg="add del">
          <ac:chgData name="Tyler park" userId="8224a60af9209d59" providerId="LiveId" clId="{A15E16C1-1506-4B48-B9CC-5143803039A8}" dt="2025-08-01T12:56:24.463" v="336" actId="26606"/>
          <ac:spMkLst>
            <pc:docMk/>
            <pc:sldMk cId="208220497" sldId="267"/>
            <ac:spMk id="30" creationId="{3A8AEACA-9535-4BE8-A91B-8BE82BA54751}"/>
          </ac:spMkLst>
        </pc:spChg>
        <pc:spChg chg="add del">
          <ac:chgData name="Tyler park" userId="8224a60af9209d59" providerId="LiveId" clId="{A15E16C1-1506-4B48-B9CC-5143803039A8}" dt="2025-08-01T12:56:24.463" v="336" actId="26606"/>
          <ac:spMkLst>
            <pc:docMk/>
            <pc:sldMk cId="208220497" sldId="267"/>
            <ac:spMk id="31" creationId="{49B9E8A9-352D-4DCB-9485-C777000D4979}"/>
          </ac:spMkLst>
        </pc:spChg>
        <pc:spChg chg="add del">
          <ac:chgData name="Tyler park" userId="8224a60af9209d59" providerId="LiveId" clId="{A15E16C1-1506-4B48-B9CC-5143803039A8}" dt="2025-08-01T12:56:24.463" v="336" actId="26606"/>
          <ac:spMkLst>
            <pc:docMk/>
            <pc:sldMk cId="208220497" sldId="267"/>
            <ac:spMk id="32" creationId="{C2A9B0E5-C2C1-4B85-99A9-117A659D5FE0}"/>
          </ac:spMkLst>
        </pc:spChg>
        <pc:spChg chg="add">
          <ac:chgData name="Tyler park" userId="8224a60af9209d59" providerId="LiveId" clId="{A15E16C1-1506-4B48-B9CC-5143803039A8}" dt="2025-08-01T12:56:24.463" v="336" actId="26606"/>
          <ac:spMkLst>
            <pc:docMk/>
            <pc:sldMk cId="208220497" sldId="267"/>
            <ac:spMk id="37" creationId="{F35DB090-93B5-4581-8D71-BB3839684BFF}"/>
          </ac:spMkLst>
        </pc:spChg>
        <pc:spChg chg="add">
          <ac:chgData name="Tyler park" userId="8224a60af9209d59" providerId="LiveId" clId="{A15E16C1-1506-4B48-B9CC-5143803039A8}" dt="2025-08-01T12:56:24.463" v="336" actId="26606"/>
          <ac:spMkLst>
            <pc:docMk/>
            <pc:sldMk cId="208220497" sldId="267"/>
            <ac:spMk id="39" creationId="{A0DE92DF-4769-4DE9-93FD-EE31271850CA}"/>
          </ac:spMkLst>
        </pc:spChg>
        <pc:picChg chg="add mod ord">
          <ac:chgData name="Tyler park" userId="8224a60af9209d59" providerId="LiveId" clId="{A15E16C1-1506-4B48-B9CC-5143803039A8}" dt="2025-08-01T12:56:24.463" v="336" actId="26606"/>
          <ac:picMkLst>
            <pc:docMk/>
            <pc:sldMk cId="208220497" sldId="267"/>
            <ac:picMk id="4" creationId="{7A740331-FD8C-6EF2-9FE6-DBE8FDD9AE11}"/>
          </ac:picMkLst>
        </pc:picChg>
        <pc:picChg chg="add mod">
          <ac:chgData name="Tyler park" userId="8224a60af9209d59" providerId="LiveId" clId="{A15E16C1-1506-4B48-B9CC-5143803039A8}" dt="2025-08-01T12:56:24.463" v="336" actId="26606"/>
          <ac:picMkLst>
            <pc:docMk/>
            <pc:sldMk cId="208220497" sldId="267"/>
            <ac:picMk id="5" creationId="{E82EFF64-E325-34CA-8C38-377D68E23429}"/>
          </ac:picMkLst>
        </pc:picChg>
      </pc:sldChg>
      <pc:sldChg chg="addSp delSp modSp new mod setBg">
        <pc:chgData name="Tyler park" userId="8224a60af9209d59" providerId="LiveId" clId="{A15E16C1-1506-4B48-B9CC-5143803039A8}" dt="2025-08-01T12:55:27.746" v="335" actId="14100"/>
        <pc:sldMkLst>
          <pc:docMk/>
          <pc:sldMk cId="4119256978" sldId="268"/>
        </pc:sldMkLst>
        <pc:spChg chg="mod">
          <ac:chgData name="Tyler park" userId="8224a60af9209d59" providerId="LiveId" clId="{A15E16C1-1506-4B48-B9CC-5143803039A8}" dt="2025-08-01T12:55:27.746" v="335" actId="14100"/>
          <ac:spMkLst>
            <pc:docMk/>
            <pc:sldMk cId="4119256978" sldId="268"/>
            <ac:spMk id="2" creationId="{7016F057-8B99-038C-E4C4-A5F8163E0006}"/>
          </ac:spMkLst>
        </pc:spChg>
        <pc:spChg chg="mod">
          <ac:chgData name="Tyler park" userId="8224a60af9209d59" providerId="LiveId" clId="{A15E16C1-1506-4B48-B9CC-5143803039A8}" dt="2025-08-01T12:55:17.415" v="333" actId="27636"/>
          <ac:spMkLst>
            <pc:docMk/>
            <pc:sldMk cId="4119256978" sldId="268"/>
            <ac:spMk id="3" creationId="{9430AF66-722C-66F6-EECC-76D7C358203F}"/>
          </ac:spMkLst>
        </pc:spChg>
        <pc:spChg chg="add del">
          <ac:chgData name="Tyler park" userId="8224a60af9209d59" providerId="LiveId" clId="{A15E16C1-1506-4B48-B9CC-5143803039A8}" dt="2025-08-01T12:48:44.715" v="265" actId="26606"/>
          <ac:spMkLst>
            <pc:docMk/>
            <pc:sldMk cId="4119256978" sldId="268"/>
            <ac:spMk id="10" creationId="{69D47016-023F-44BD-981C-50E7A10A6609}"/>
          </ac:spMkLst>
        </pc:spChg>
        <pc:spChg chg="add del">
          <ac:chgData name="Tyler park" userId="8224a60af9209d59" providerId="LiveId" clId="{A15E16C1-1506-4B48-B9CC-5143803039A8}" dt="2025-08-01T12:48:44.715" v="265" actId="26606"/>
          <ac:spMkLst>
            <pc:docMk/>
            <pc:sldMk cId="4119256978" sldId="268"/>
            <ac:spMk id="12" creationId="{6D8B37B0-0682-433E-BC8D-498C04ABD9A7}"/>
          </ac:spMkLst>
        </pc:spChg>
        <pc:spChg chg="add del">
          <ac:chgData name="Tyler park" userId="8224a60af9209d59" providerId="LiveId" clId="{A15E16C1-1506-4B48-B9CC-5143803039A8}" dt="2025-08-01T12:48:44.710" v="264" actId="26606"/>
          <ac:spMkLst>
            <pc:docMk/>
            <pc:sldMk cId="4119256978" sldId="268"/>
            <ac:spMk id="17" creationId="{26FF42C2-EA15-4154-B242-E98E88CED99C}"/>
          </ac:spMkLst>
        </pc:spChg>
        <pc:spChg chg="add del">
          <ac:chgData name="Tyler park" userId="8224a60af9209d59" providerId="LiveId" clId="{A15E16C1-1506-4B48-B9CC-5143803039A8}" dt="2025-08-01T12:48:44.710" v="264" actId="26606"/>
          <ac:spMkLst>
            <pc:docMk/>
            <pc:sldMk cId="4119256978" sldId="268"/>
            <ac:spMk id="19" creationId="{D79DE9F7-28C4-4856-BA57-D696E124C137}"/>
          </ac:spMkLst>
        </pc:spChg>
        <pc:spChg chg="add del">
          <ac:chgData name="Tyler park" userId="8224a60af9209d59" providerId="LiveId" clId="{A15E16C1-1506-4B48-B9CC-5143803039A8}" dt="2025-08-01T12:48:44.710" v="264" actId="26606"/>
          <ac:spMkLst>
            <pc:docMk/>
            <pc:sldMk cId="4119256978" sldId="268"/>
            <ac:spMk id="21" creationId="{E1F9ED9C-121B-44C6-A308-5824769C40D5}"/>
          </ac:spMkLst>
        </pc:spChg>
        <pc:spChg chg="add del">
          <ac:chgData name="Tyler park" userId="8224a60af9209d59" providerId="LiveId" clId="{A15E16C1-1506-4B48-B9CC-5143803039A8}" dt="2025-08-01T12:48:44.710" v="264" actId="26606"/>
          <ac:spMkLst>
            <pc:docMk/>
            <pc:sldMk cId="4119256978" sldId="268"/>
            <ac:spMk id="23" creationId="{4A5F8185-F27B-4E99-A06C-007336FE3F2D}"/>
          </ac:spMkLst>
        </pc:spChg>
        <pc:spChg chg="add del">
          <ac:chgData name="Tyler park" userId="8224a60af9209d59" providerId="LiveId" clId="{A15E16C1-1506-4B48-B9CC-5143803039A8}" dt="2025-08-01T12:50:31.917" v="282" actId="26606"/>
          <ac:spMkLst>
            <pc:docMk/>
            <pc:sldMk cId="4119256978" sldId="268"/>
            <ac:spMk id="25" creationId="{D75A5B51-0925-4835-8511-A0DD17EAA97C}"/>
          </ac:spMkLst>
        </pc:spChg>
        <pc:spChg chg="add del">
          <ac:chgData name="Tyler park" userId="8224a60af9209d59" providerId="LiveId" clId="{A15E16C1-1506-4B48-B9CC-5143803039A8}" dt="2025-08-01T12:50:31.917" v="282" actId="26606"/>
          <ac:spMkLst>
            <pc:docMk/>
            <pc:sldMk cId="4119256978" sldId="268"/>
            <ac:spMk id="26" creationId="{5CDFD20D-8E4F-4E3A-AF87-93F23E0DBFB3}"/>
          </ac:spMkLst>
        </pc:spChg>
        <pc:spChg chg="add del">
          <ac:chgData name="Tyler park" userId="8224a60af9209d59" providerId="LiveId" clId="{A15E16C1-1506-4B48-B9CC-5143803039A8}" dt="2025-08-01T12:52:37.813" v="293" actId="26606"/>
          <ac:spMkLst>
            <pc:docMk/>
            <pc:sldMk cId="4119256978" sldId="268"/>
            <ac:spMk id="31" creationId="{D75A5B51-0925-4835-8511-A0DD17EAA97C}"/>
          </ac:spMkLst>
        </pc:spChg>
        <pc:spChg chg="add del">
          <ac:chgData name="Tyler park" userId="8224a60af9209d59" providerId="LiveId" clId="{A15E16C1-1506-4B48-B9CC-5143803039A8}" dt="2025-08-01T12:52:37.813" v="293" actId="26606"/>
          <ac:spMkLst>
            <pc:docMk/>
            <pc:sldMk cId="4119256978" sldId="268"/>
            <ac:spMk id="33" creationId="{5CDFD20D-8E4F-4E3A-AF87-93F23E0DBFB3}"/>
          </ac:spMkLst>
        </pc:spChg>
        <pc:spChg chg="add del">
          <ac:chgData name="Tyler park" userId="8224a60af9209d59" providerId="LiveId" clId="{A15E16C1-1506-4B48-B9CC-5143803039A8}" dt="2025-08-01T12:53:14.313" v="302" actId="26606"/>
          <ac:spMkLst>
            <pc:docMk/>
            <pc:sldMk cId="4119256978" sldId="268"/>
            <ac:spMk id="38" creationId="{7D5D2E51-A652-4FCB-ADE3-8974F2723C34}"/>
          </ac:spMkLst>
        </pc:spChg>
        <pc:spChg chg="add del">
          <ac:chgData name="Tyler park" userId="8224a60af9209d59" providerId="LiveId" clId="{A15E16C1-1506-4B48-B9CC-5143803039A8}" dt="2025-08-01T12:53:14.313" v="302" actId="26606"/>
          <ac:spMkLst>
            <pc:docMk/>
            <pc:sldMk cId="4119256978" sldId="268"/>
            <ac:spMk id="40" creationId="{08E18253-076D-4D89-968E-FCD8887E2B27}"/>
          </ac:spMkLst>
        </pc:spChg>
        <pc:spChg chg="add del">
          <ac:chgData name="Tyler park" userId="8224a60af9209d59" providerId="LiveId" clId="{A15E16C1-1506-4B48-B9CC-5143803039A8}" dt="2025-08-01T12:53:14.313" v="302" actId="26606"/>
          <ac:spMkLst>
            <pc:docMk/>
            <pc:sldMk cId="4119256978" sldId="268"/>
            <ac:spMk id="42" creationId="{F6EBCC24-DE3B-4BAD-9624-83E1C2D665DD}"/>
          </ac:spMkLst>
        </pc:spChg>
        <pc:spChg chg="add del">
          <ac:chgData name="Tyler park" userId="8224a60af9209d59" providerId="LiveId" clId="{A15E16C1-1506-4B48-B9CC-5143803039A8}" dt="2025-08-01T12:53:14.313" v="302" actId="26606"/>
          <ac:spMkLst>
            <pc:docMk/>
            <pc:sldMk cId="4119256978" sldId="268"/>
            <ac:spMk id="44" creationId="{8C07AF1D-AB44-447B-BC2F-DBECCC06C02A}"/>
          </ac:spMkLst>
        </pc:spChg>
        <pc:spChg chg="add del">
          <ac:chgData name="Tyler park" userId="8224a60af9209d59" providerId="LiveId" clId="{A15E16C1-1506-4B48-B9CC-5143803039A8}" dt="2025-08-01T12:53:14.313" v="302" actId="26606"/>
          <ac:spMkLst>
            <pc:docMk/>
            <pc:sldMk cId="4119256978" sldId="268"/>
            <ac:spMk id="46" creationId="{6FCD70E2-BD62-41E4-975D-E58B07928F6F}"/>
          </ac:spMkLst>
        </pc:spChg>
        <pc:spChg chg="add del">
          <ac:chgData name="Tyler park" userId="8224a60af9209d59" providerId="LiveId" clId="{A15E16C1-1506-4B48-B9CC-5143803039A8}" dt="2025-08-01T12:53:14.308" v="301" actId="26606"/>
          <ac:spMkLst>
            <pc:docMk/>
            <pc:sldMk cId="4119256978" sldId="268"/>
            <ac:spMk id="51" creationId="{53B475F8-50AE-46A0-9943-B2B63183D50C}"/>
          </ac:spMkLst>
        </pc:spChg>
        <pc:spChg chg="add del">
          <ac:chgData name="Tyler park" userId="8224a60af9209d59" providerId="LiveId" clId="{A15E16C1-1506-4B48-B9CC-5143803039A8}" dt="2025-08-01T12:53:14.308" v="301" actId="26606"/>
          <ac:spMkLst>
            <pc:docMk/>
            <pc:sldMk cId="4119256978" sldId="268"/>
            <ac:spMk id="53" creationId="{75F6FDB4-2351-48C2-A863-2364A02343C0}"/>
          </ac:spMkLst>
        </pc:spChg>
        <pc:spChg chg="add del">
          <ac:chgData name="Tyler park" userId="8224a60af9209d59" providerId="LiveId" clId="{A15E16C1-1506-4B48-B9CC-5143803039A8}" dt="2025-08-01T12:54:13.255" v="314" actId="26606"/>
          <ac:spMkLst>
            <pc:docMk/>
            <pc:sldMk cId="4119256978" sldId="268"/>
            <ac:spMk id="55" creationId="{F6EBCC24-DE3B-4BAD-9624-83E1C2D665DD}"/>
          </ac:spMkLst>
        </pc:spChg>
        <pc:spChg chg="add del">
          <ac:chgData name="Tyler park" userId="8224a60af9209d59" providerId="LiveId" clId="{A15E16C1-1506-4B48-B9CC-5143803039A8}" dt="2025-08-01T12:54:13.255" v="314" actId="26606"/>
          <ac:spMkLst>
            <pc:docMk/>
            <pc:sldMk cId="4119256978" sldId="268"/>
            <ac:spMk id="56" creationId="{7D5D2E51-A652-4FCB-ADE3-8974F2723C34}"/>
          </ac:spMkLst>
        </pc:spChg>
        <pc:spChg chg="add del">
          <ac:chgData name="Tyler park" userId="8224a60af9209d59" providerId="LiveId" clId="{A15E16C1-1506-4B48-B9CC-5143803039A8}" dt="2025-08-01T12:54:13.255" v="314" actId="26606"/>
          <ac:spMkLst>
            <pc:docMk/>
            <pc:sldMk cId="4119256978" sldId="268"/>
            <ac:spMk id="57" creationId="{8C07AF1D-AB44-447B-BC2F-DBECCC06C02A}"/>
          </ac:spMkLst>
        </pc:spChg>
        <pc:spChg chg="add del">
          <ac:chgData name="Tyler park" userId="8224a60af9209d59" providerId="LiveId" clId="{A15E16C1-1506-4B48-B9CC-5143803039A8}" dt="2025-08-01T12:54:13.255" v="314" actId="26606"/>
          <ac:spMkLst>
            <pc:docMk/>
            <pc:sldMk cId="4119256978" sldId="268"/>
            <ac:spMk id="58" creationId="{08E18253-076D-4D89-968E-FCD8887E2B27}"/>
          </ac:spMkLst>
        </pc:spChg>
        <pc:spChg chg="add del">
          <ac:chgData name="Tyler park" userId="8224a60af9209d59" providerId="LiveId" clId="{A15E16C1-1506-4B48-B9CC-5143803039A8}" dt="2025-08-01T12:54:13.255" v="314" actId="26606"/>
          <ac:spMkLst>
            <pc:docMk/>
            <pc:sldMk cId="4119256978" sldId="268"/>
            <ac:spMk id="59" creationId="{6FCD70E2-BD62-41E4-975D-E58B07928F6F}"/>
          </ac:spMkLst>
        </pc:spChg>
        <pc:spChg chg="add">
          <ac:chgData name="Tyler park" userId="8224a60af9209d59" providerId="LiveId" clId="{A15E16C1-1506-4B48-B9CC-5143803039A8}" dt="2025-08-01T12:54:13.255" v="314" actId="26606"/>
          <ac:spMkLst>
            <pc:docMk/>
            <pc:sldMk cId="4119256978" sldId="268"/>
            <ac:spMk id="64" creationId="{4E37AFD8-49EE-4E57-8DAD-71736702727A}"/>
          </ac:spMkLst>
        </pc:spChg>
        <pc:spChg chg="add">
          <ac:chgData name="Tyler park" userId="8224a60af9209d59" providerId="LiveId" clId="{A15E16C1-1506-4B48-B9CC-5143803039A8}" dt="2025-08-01T12:54:13.255" v="314" actId="26606"/>
          <ac:spMkLst>
            <pc:docMk/>
            <pc:sldMk cId="4119256978" sldId="268"/>
            <ac:spMk id="66" creationId="{134744D3-B068-4646-83B8-525E6D15DF43}"/>
          </ac:spMkLst>
        </pc:spChg>
        <pc:spChg chg="add">
          <ac:chgData name="Tyler park" userId="8224a60af9209d59" providerId="LiveId" clId="{A15E16C1-1506-4B48-B9CC-5143803039A8}" dt="2025-08-01T12:54:13.255" v="314" actId="26606"/>
          <ac:spMkLst>
            <pc:docMk/>
            <pc:sldMk cId="4119256978" sldId="268"/>
            <ac:spMk id="68" creationId="{15048A18-0381-485F-B557-E17906AE6A95}"/>
          </ac:spMkLst>
        </pc:spChg>
        <pc:picChg chg="add mod ord">
          <ac:chgData name="Tyler park" userId="8224a60af9209d59" providerId="LiveId" clId="{A15E16C1-1506-4B48-B9CC-5143803039A8}" dt="2025-08-01T12:54:58.825" v="328" actId="1076"/>
          <ac:picMkLst>
            <pc:docMk/>
            <pc:sldMk cId="4119256978" sldId="268"/>
            <ac:picMk id="4" creationId="{0BEC26BE-C84C-1E8D-207F-69E54F154EDF}"/>
          </ac:picMkLst>
        </pc:picChg>
        <pc:picChg chg="add mod">
          <ac:chgData name="Tyler park" userId="8224a60af9209d59" providerId="LiveId" clId="{A15E16C1-1506-4B48-B9CC-5143803039A8}" dt="2025-08-01T12:54:49.723" v="325" actId="14100"/>
          <ac:picMkLst>
            <pc:docMk/>
            <pc:sldMk cId="4119256978" sldId="268"/>
            <ac:picMk id="5" creationId="{936BE55D-D514-2D20-15F1-A9CB79246E09}"/>
          </ac:picMkLst>
        </pc:picChg>
        <pc:picChg chg="add del mod">
          <ac:chgData name="Tyler park" userId="8224a60af9209d59" providerId="LiveId" clId="{A15E16C1-1506-4B48-B9CC-5143803039A8}" dt="2025-08-01T12:51:46.041" v="291" actId="478"/>
          <ac:picMkLst>
            <pc:docMk/>
            <pc:sldMk cId="4119256978" sldId="268"/>
            <ac:picMk id="6" creationId="{79C37CB0-FC16-F600-780C-961EADB9AE95}"/>
          </ac:picMkLst>
        </pc:picChg>
        <pc:picChg chg="add mod ord">
          <ac:chgData name="Tyler park" userId="8224a60af9209d59" providerId="LiveId" clId="{A15E16C1-1506-4B48-B9CC-5143803039A8}" dt="2025-08-01T12:54:42.456" v="323" actId="14100"/>
          <ac:picMkLst>
            <pc:docMk/>
            <pc:sldMk cId="4119256978" sldId="268"/>
            <ac:picMk id="7" creationId="{313EB9BF-2FE2-BDA8-5F42-B29B2794A24C}"/>
          </ac:picMkLst>
        </pc:picChg>
      </pc:sldChg>
      <pc:sldChg chg="addSp delSp modSp new mod setBg">
        <pc:chgData name="Tyler park" userId="8224a60af9209d59" providerId="LiveId" clId="{A15E16C1-1506-4B48-B9CC-5143803039A8}" dt="2025-08-01T12:59:25.138" v="345" actId="26606"/>
        <pc:sldMkLst>
          <pc:docMk/>
          <pc:sldMk cId="3527005523" sldId="269"/>
        </pc:sldMkLst>
        <pc:spChg chg="mod">
          <ac:chgData name="Tyler park" userId="8224a60af9209d59" providerId="LiveId" clId="{A15E16C1-1506-4B48-B9CC-5143803039A8}" dt="2025-08-01T12:59:25.138" v="345" actId="26606"/>
          <ac:spMkLst>
            <pc:docMk/>
            <pc:sldMk cId="3527005523" sldId="269"/>
            <ac:spMk id="2" creationId="{B2D63811-9A82-CF67-8BDC-BE0F1ABF9E50}"/>
          </ac:spMkLst>
        </pc:spChg>
        <pc:spChg chg="del mod">
          <ac:chgData name="Tyler park" userId="8224a60af9209d59" providerId="LiveId" clId="{A15E16C1-1506-4B48-B9CC-5143803039A8}" dt="2025-08-01T12:59:08.736" v="342"/>
          <ac:spMkLst>
            <pc:docMk/>
            <pc:sldMk cId="3527005523" sldId="269"/>
            <ac:spMk id="3" creationId="{BFA44359-B869-A17C-917F-8E83029ED43B}"/>
          </ac:spMkLst>
        </pc:spChg>
        <pc:spChg chg="add">
          <ac:chgData name="Tyler park" userId="8224a60af9209d59" providerId="LiveId" clId="{A15E16C1-1506-4B48-B9CC-5143803039A8}" dt="2025-08-01T12:59:00.111" v="338"/>
          <ac:spMkLst>
            <pc:docMk/>
            <pc:sldMk cId="3527005523" sldId="269"/>
            <ac:spMk id="4" creationId="{1B0261D7-927A-09D1-84C6-D6C92AAB74C9}"/>
          </ac:spMkLst>
        </pc:spChg>
        <pc:spChg chg="add del mod">
          <ac:chgData name="Tyler park" userId="8224a60af9209d59" providerId="LiveId" clId="{A15E16C1-1506-4B48-B9CC-5143803039A8}" dt="2025-08-01T12:59:25.138" v="345" actId="26606"/>
          <ac:spMkLst>
            <pc:docMk/>
            <pc:sldMk cId="3527005523" sldId="269"/>
            <ac:spMk id="5" creationId="{E41EC62F-311A-9C41-45F6-34532DCB24EB}"/>
          </ac:spMkLst>
        </pc:spChg>
        <pc:spChg chg="add">
          <ac:chgData name="Tyler park" userId="8224a60af9209d59" providerId="LiveId" clId="{A15E16C1-1506-4B48-B9CC-5143803039A8}" dt="2025-08-01T12:59:25.138" v="345" actId="26606"/>
          <ac:spMkLst>
            <pc:docMk/>
            <pc:sldMk cId="3527005523" sldId="269"/>
            <ac:spMk id="11" creationId="{BACC6370-2D7E-4714-9D71-7542949D7D5D}"/>
          </ac:spMkLst>
        </pc:spChg>
        <pc:spChg chg="add">
          <ac:chgData name="Tyler park" userId="8224a60af9209d59" providerId="LiveId" clId="{A15E16C1-1506-4B48-B9CC-5143803039A8}" dt="2025-08-01T12:59:25.138" v="345" actId="26606"/>
          <ac:spMkLst>
            <pc:docMk/>
            <pc:sldMk cId="3527005523" sldId="269"/>
            <ac:spMk id="13" creationId="{F68B3F68-107C-434F-AA38-110D5EA91B85}"/>
          </ac:spMkLst>
        </pc:spChg>
        <pc:spChg chg="add">
          <ac:chgData name="Tyler park" userId="8224a60af9209d59" providerId="LiveId" clId="{A15E16C1-1506-4B48-B9CC-5143803039A8}" dt="2025-08-01T12:59:25.138" v="345" actId="26606"/>
          <ac:spMkLst>
            <pc:docMk/>
            <pc:sldMk cId="3527005523" sldId="269"/>
            <ac:spMk id="15" creationId="{AAD0DBB9-1A4B-4391-81D4-CB19F9AB918A}"/>
          </ac:spMkLst>
        </pc:spChg>
        <pc:spChg chg="add">
          <ac:chgData name="Tyler park" userId="8224a60af9209d59" providerId="LiveId" clId="{A15E16C1-1506-4B48-B9CC-5143803039A8}" dt="2025-08-01T12:59:25.138" v="345" actId="26606"/>
          <ac:spMkLst>
            <pc:docMk/>
            <pc:sldMk cId="3527005523" sldId="269"/>
            <ac:spMk id="17" creationId="{063BBA22-50EA-4C4D-BE05-F1CE4E63AA56}"/>
          </ac:spMkLst>
        </pc:spChg>
        <pc:graphicFrameChg chg="add del">
          <ac:chgData name="Tyler park" userId="8224a60af9209d59" providerId="LiveId" clId="{A15E16C1-1506-4B48-B9CC-5143803039A8}" dt="2025-08-01T12:59:25.123" v="344" actId="26606"/>
          <ac:graphicFrameMkLst>
            <pc:docMk/>
            <pc:sldMk cId="3527005523" sldId="269"/>
            <ac:graphicFrameMk id="7" creationId="{A6042C87-6C42-487D-2347-A2CDB7548AAB}"/>
          </ac:graphicFrameMkLst>
        </pc:graphicFrameChg>
        <pc:graphicFrameChg chg="add">
          <ac:chgData name="Tyler park" userId="8224a60af9209d59" providerId="LiveId" clId="{A15E16C1-1506-4B48-B9CC-5143803039A8}" dt="2025-08-01T12:59:25.138" v="345" actId="26606"/>
          <ac:graphicFrameMkLst>
            <pc:docMk/>
            <pc:sldMk cId="3527005523" sldId="269"/>
            <ac:graphicFrameMk id="9" creationId="{620D20EE-68B8-CFA6-93DF-00B2CF790674}"/>
          </ac:graphicFrameMkLst>
        </pc:graphicFrameChg>
      </pc:sldChg>
      <pc:sldChg chg="addSp delSp modSp new mod setBg">
        <pc:chgData name="Tyler park" userId="8224a60af9209d59" providerId="LiveId" clId="{A15E16C1-1506-4B48-B9CC-5143803039A8}" dt="2025-08-01T13:03:37.781" v="349" actId="12100"/>
        <pc:sldMkLst>
          <pc:docMk/>
          <pc:sldMk cId="1567599782" sldId="270"/>
        </pc:sldMkLst>
        <pc:spChg chg="mod">
          <ac:chgData name="Tyler park" userId="8224a60af9209d59" providerId="LiveId" clId="{A15E16C1-1506-4B48-B9CC-5143803039A8}" dt="2025-08-01T13:03:21.707" v="348" actId="26606"/>
          <ac:spMkLst>
            <pc:docMk/>
            <pc:sldMk cId="1567599782" sldId="270"/>
            <ac:spMk id="2" creationId="{92DC9931-405B-782E-FD56-6524007B2070}"/>
          </ac:spMkLst>
        </pc:spChg>
        <pc:spChg chg="add del mod">
          <ac:chgData name="Tyler park" userId="8224a60af9209d59" providerId="LiveId" clId="{A15E16C1-1506-4B48-B9CC-5143803039A8}" dt="2025-08-01T13:03:10.569" v="347"/>
          <ac:spMkLst>
            <pc:docMk/>
            <pc:sldMk cId="1567599782" sldId="270"/>
            <ac:spMk id="3" creationId="{63843E90-33D7-7C90-E867-7591259809F1}"/>
          </ac:spMkLst>
        </pc:spChg>
        <pc:spChg chg="add">
          <ac:chgData name="Tyler park" userId="8224a60af9209d59" providerId="LiveId" clId="{A15E16C1-1506-4B48-B9CC-5143803039A8}" dt="2025-07-31T20:56:00.230" v="163"/>
          <ac:spMkLst>
            <pc:docMk/>
            <pc:sldMk cId="1567599782" sldId="270"/>
            <ac:spMk id="4" creationId="{1D38FF7F-4B69-7B91-4B8C-E6FBD525DE00}"/>
          </ac:spMkLst>
        </pc:spChg>
        <pc:spChg chg="add mod">
          <ac:chgData name="Tyler park" userId="8224a60af9209d59" providerId="LiveId" clId="{A15E16C1-1506-4B48-B9CC-5143803039A8}" dt="2025-07-31T20:56:29" v="173"/>
          <ac:spMkLst>
            <pc:docMk/>
            <pc:sldMk cId="1567599782" sldId="270"/>
            <ac:spMk id="5" creationId="{BA103E5D-30CF-2D58-AF85-DAC38753F32E}"/>
          </ac:spMkLst>
        </pc:spChg>
        <pc:spChg chg="add del mod">
          <ac:chgData name="Tyler park" userId="8224a60af9209d59" providerId="LiveId" clId="{A15E16C1-1506-4B48-B9CC-5143803039A8}" dt="2025-08-01T13:03:21.707" v="348" actId="26606"/>
          <ac:spMkLst>
            <pc:docMk/>
            <pc:sldMk cId="1567599782" sldId="270"/>
            <ac:spMk id="6" creationId="{A6399C0B-2259-555F-B67E-918043DB7CF8}"/>
          </ac:spMkLst>
        </pc:spChg>
        <pc:spChg chg="add">
          <ac:chgData name="Tyler park" userId="8224a60af9209d59" providerId="LiveId" clId="{A15E16C1-1506-4B48-B9CC-5143803039A8}" dt="2025-08-01T13:03:21.707" v="348" actId="26606"/>
          <ac:spMkLst>
            <pc:docMk/>
            <pc:sldMk cId="1567599782" sldId="270"/>
            <ac:spMk id="12" creationId="{BACC6370-2D7E-4714-9D71-7542949D7D5D}"/>
          </ac:spMkLst>
        </pc:spChg>
        <pc:spChg chg="add">
          <ac:chgData name="Tyler park" userId="8224a60af9209d59" providerId="LiveId" clId="{A15E16C1-1506-4B48-B9CC-5143803039A8}" dt="2025-08-01T13:03:21.707" v="348" actId="26606"/>
          <ac:spMkLst>
            <pc:docMk/>
            <pc:sldMk cId="1567599782" sldId="270"/>
            <ac:spMk id="14" creationId="{256B2C21-A230-48C0-8DF1-C46611373C44}"/>
          </ac:spMkLst>
        </pc:spChg>
        <pc:spChg chg="add">
          <ac:chgData name="Tyler park" userId="8224a60af9209d59" providerId="LiveId" clId="{A15E16C1-1506-4B48-B9CC-5143803039A8}" dt="2025-08-01T13:03:21.707" v="348" actId="26606"/>
          <ac:spMkLst>
            <pc:docMk/>
            <pc:sldMk cId="1567599782" sldId="270"/>
            <ac:spMk id="16" creationId="{3847E18C-932D-4C95-AABA-FEC7C9499AD7}"/>
          </ac:spMkLst>
        </pc:spChg>
        <pc:spChg chg="add">
          <ac:chgData name="Tyler park" userId="8224a60af9209d59" providerId="LiveId" clId="{A15E16C1-1506-4B48-B9CC-5143803039A8}" dt="2025-08-01T13:03:21.707" v="348" actId="26606"/>
          <ac:spMkLst>
            <pc:docMk/>
            <pc:sldMk cId="1567599782" sldId="270"/>
            <ac:spMk id="18" creationId="{3150CB11-0C61-439E-910F-5787759E72A0}"/>
          </ac:spMkLst>
        </pc:spChg>
        <pc:spChg chg="add">
          <ac:chgData name="Tyler park" userId="8224a60af9209d59" providerId="LiveId" clId="{A15E16C1-1506-4B48-B9CC-5143803039A8}" dt="2025-08-01T13:03:21.707" v="348" actId="26606"/>
          <ac:spMkLst>
            <pc:docMk/>
            <pc:sldMk cId="1567599782" sldId="270"/>
            <ac:spMk id="20" creationId="{43F8A58B-5155-44CE-A5FF-7647B47D0A7A}"/>
          </ac:spMkLst>
        </pc:spChg>
        <pc:spChg chg="add">
          <ac:chgData name="Tyler park" userId="8224a60af9209d59" providerId="LiveId" clId="{A15E16C1-1506-4B48-B9CC-5143803039A8}" dt="2025-08-01T13:03:21.707" v="348" actId="26606"/>
          <ac:spMkLst>
            <pc:docMk/>
            <pc:sldMk cId="1567599782" sldId="270"/>
            <ac:spMk id="22" creationId="{443F2ACA-E6D6-4028-82DD-F03C262D5DE6}"/>
          </ac:spMkLst>
        </pc:spChg>
        <pc:graphicFrameChg chg="add mod">
          <ac:chgData name="Tyler park" userId="8224a60af9209d59" providerId="LiveId" clId="{A15E16C1-1506-4B48-B9CC-5143803039A8}" dt="2025-08-01T13:03:37.781" v="349" actId="12100"/>
          <ac:graphicFrameMkLst>
            <pc:docMk/>
            <pc:sldMk cId="1567599782" sldId="270"/>
            <ac:graphicFrameMk id="8" creationId="{9E5CAD18-C390-1AC2-2E48-E5D4800A8B35}"/>
          </ac:graphicFrameMkLst>
        </pc:graphicFrameChg>
      </pc:sldChg>
      <pc:sldChg chg="addSp delSp modSp new mod setBg">
        <pc:chgData name="Tyler park" userId="8224a60af9209d59" providerId="LiveId" clId="{A15E16C1-1506-4B48-B9CC-5143803039A8}" dt="2025-08-01T13:08:36.757" v="403" actId="26606"/>
        <pc:sldMkLst>
          <pc:docMk/>
          <pc:sldMk cId="1990140661" sldId="271"/>
        </pc:sldMkLst>
        <pc:spChg chg="mod">
          <ac:chgData name="Tyler park" userId="8224a60af9209d59" providerId="LiveId" clId="{A15E16C1-1506-4B48-B9CC-5143803039A8}" dt="2025-08-01T13:07:55.828" v="396" actId="26606"/>
          <ac:spMkLst>
            <pc:docMk/>
            <pc:sldMk cId="1990140661" sldId="271"/>
            <ac:spMk id="2" creationId="{3855D19B-876E-0102-E879-BD66480D9ADA}"/>
          </ac:spMkLst>
        </pc:spChg>
        <pc:spChg chg="del mod">
          <ac:chgData name="Tyler park" userId="8224a60af9209d59" providerId="LiveId" clId="{A15E16C1-1506-4B48-B9CC-5143803039A8}" dt="2025-08-01T13:04:50.167" v="350" actId="26606"/>
          <ac:spMkLst>
            <pc:docMk/>
            <pc:sldMk cId="1990140661" sldId="271"/>
            <ac:spMk id="3" creationId="{726BEA15-09C6-1D72-F2E1-1CF97DBAE3EC}"/>
          </ac:spMkLst>
        </pc:spChg>
        <pc:spChg chg="add del">
          <ac:chgData name="Tyler park" userId="8224a60af9209d59" providerId="LiveId" clId="{A15E16C1-1506-4B48-B9CC-5143803039A8}" dt="2025-08-01T13:07:55.828" v="396" actId="26606"/>
          <ac:spMkLst>
            <pc:docMk/>
            <pc:sldMk cId="1990140661" sldId="271"/>
            <ac:spMk id="9" creationId="{AE2B703B-46F9-481A-A605-82E2A828C4FA}"/>
          </ac:spMkLst>
        </pc:spChg>
        <pc:spChg chg="add del">
          <ac:chgData name="Tyler park" userId="8224a60af9209d59" providerId="LiveId" clId="{A15E16C1-1506-4B48-B9CC-5143803039A8}" dt="2025-08-01T13:07:55.828" v="396" actId="26606"/>
          <ac:spMkLst>
            <pc:docMk/>
            <pc:sldMk cId="1990140661" sldId="271"/>
            <ac:spMk id="11" creationId="{F13BE4D7-0C3D-4906-B230-A1C5B4665CCF}"/>
          </ac:spMkLst>
        </pc:spChg>
        <pc:spChg chg="add del">
          <ac:chgData name="Tyler park" userId="8224a60af9209d59" providerId="LiveId" clId="{A15E16C1-1506-4B48-B9CC-5143803039A8}" dt="2025-08-01T13:07:55.797" v="395" actId="26606"/>
          <ac:spMkLst>
            <pc:docMk/>
            <pc:sldMk cId="1990140661" sldId="271"/>
            <ac:spMk id="16" creationId="{AE2B703B-46F9-481A-A605-82E2A828C4FA}"/>
          </ac:spMkLst>
        </pc:spChg>
        <pc:spChg chg="add del">
          <ac:chgData name="Tyler park" userId="8224a60af9209d59" providerId="LiveId" clId="{A15E16C1-1506-4B48-B9CC-5143803039A8}" dt="2025-08-01T13:07:55.797" v="395" actId="26606"/>
          <ac:spMkLst>
            <pc:docMk/>
            <pc:sldMk cId="1990140661" sldId="271"/>
            <ac:spMk id="18" creationId="{F13BE4D7-0C3D-4906-B230-A1C5B4665CCF}"/>
          </ac:spMkLst>
        </pc:spChg>
        <pc:spChg chg="add">
          <ac:chgData name="Tyler park" userId="8224a60af9209d59" providerId="LiveId" clId="{A15E16C1-1506-4B48-B9CC-5143803039A8}" dt="2025-08-01T13:07:55.828" v="396" actId="26606"/>
          <ac:spMkLst>
            <pc:docMk/>
            <pc:sldMk cId="1990140661" sldId="271"/>
            <ac:spMk id="20" creationId="{DA8886A6-5426-494B-96D8-D962D2BA0818}"/>
          </ac:spMkLst>
        </pc:spChg>
        <pc:spChg chg="add">
          <ac:chgData name="Tyler park" userId="8224a60af9209d59" providerId="LiveId" clId="{A15E16C1-1506-4B48-B9CC-5143803039A8}" dt="2025-08-01T13:07:55.828" v="396" actId="26606"/>
          <ac:spMkLst>
            <pc:docMk/>
            <pc:sldMk cId="1990140661" sldId="271"/>
            <ac:spMk id="21" creationId="{AA3ED336-C09E-46E8-9774-B977D15FC5E0}"/>
          </ac:spMkLst>
        </pc:spChg>
        <pc:graphicFrameChg chg="add mod modGraphic">
          <ac:chgData name="Tyler park" userId="8224a60af9209d59" providerId="LiveId" clId="{A15E16C1-1506-4B48-B9CC-5143803039A8}" dt="2025-08-01T13:08:36.757" v="403" actId="26606"/>
          <ac:graphicFrameMkLst>
            <pc:docMk/>
            <pc:sldMk cId="1990140661" sldId="271"/>
            <ac:graphicFrameMk id="5" creationId="{7641025D-0213-BF96-FBDB-948BF2D12E49}"/>
          </ac:graphicFrameMkLst>
        </pc:graphicFrameChg>
      </pc:sldChg>
      <pc:sldChg chg="addSp delSp modSp new mod ord setBg">
        <pc:chgData name="Tyler park" userId="8224a60af9209d59" providerId="LiveId" clId="{A15E16C1-1506-4B48-B9CC-5143803039A8}" dt="2025-08-01T13:11:25.003" v="461" actId="26606"/>
        <pc:sldMkLst>
          <pc:docMk/>
          <pc:sldMk cId="3644479010" sldId="272"/>
        </pc:sldMkLst>
        <pc:spChg chg="mod">
          <ac:chgData name="Tyler park" userId="8224a60af9209d59" providerId="LiveId" clId="{A15E16C1-1506-4B48-B9CC-5143803039A8}" dt="2025-08-01T13:11:25.003" v="461" actId="26606"/>
          <ac:spMkLst>
            <pc:docMk/>
            <pc:sldMk cId="3644479010" sldId="272"/>
            <ac:spMk id="2" creationId="{CD913310-BB9E-8F73-0CE8-2A396FF77D13}"/>
          </ac:spMkLst>
        </pc:spChg>
        <pc:spChg chg="add del mod">
          <ac:chgData name="Tyler park" userId="8224a60af9209d59" providerId="LiveId" clId="{A15E16C1-1506-4B48-B9CC-5143803039A8}" dt="2025-08-01T13:09:53.819" v="410"/>
          <ac:spMkLst>
            <pc:docMk/>
            <pc:sldMk cId="3644479010" sldId="272"/>
            <ac:spMk id="3" creationId="{9FE8ED92-8DDC-BD5A-231B-6B6AC18EA36D}"/>
          </ac:spMkLst>
        </pc:spChg>
        <pc:spChg chg="add">
          <ac:chgData name="Tyler park" userId="8224a60af9209d59" providerId="LiveId" clId="{A15E16C1-1506-4B48-B9CC-5143803039A8}" dt="2025-08-01T13:09:41.822" v="404"/>
          <ac:spMkLst>
            <pc:docMk/>
            <pc:sldMk cId="3644479010" sldId="272"/>
            <ac:spMk id="4" creationId="{8411A0BC-8B38-85CB-06D5-2F7D1916B365}"/>
          </ac:spMkLst>
        </pc:spChg>
        <pc:spChg chg="add mod">
          <ac:chgData name="Tyler park" userId="8224a60af9209d59" providerId="LiveId" clId="{A15E16C1-1506-4B48-B9CC-5143803039A8}" dt="2025-08-01T13:09:49.789" v="407"/>
          <ac:spMkLst>
            <pc:docMk/>
            <pc:sldMk cId="3644479010" sldId="272"/>
            <ac:spMk id="5" creationId="{FFC66BF4-ECAD-C6D2-2838-A442E065F232}"/>
          </ac:spMkLst>
        </pc:spChg>
        <pc:spChg chg="add mod">
          <ac:chgData name="Tyler park" userId="8224a60af9209d59" providerId="LiveId" clId="{A15E16C1-1506-4B48-B9CC-5143803039A8}" dt="2025-08-01T13:11:25.003" v="461" actId="26606"/>
          <ac:spMkLst>
            <pc:docMk/>
            <pc:sldMk cId="3644479010" sldId="272"/>
            <ac:spMk id="6" creationId="{558D3AD2-856B-CD54-B0DF-FD9856091547}"/>
          </ac:spMkLst>
        </pc:spChg>
        <pc:spChg chg="add del">
          <ac:chgData name="Tyler park" userId="8224a60af9209d59" providerId="LiveId" clId="{A15E16C1-1506-4B48-B9CC-5143803039A8}" dt="2025-08-01T13:10:55.809" v="436" actId="26606"/>
          <ac:spMkLst>
            <pc:docMk/>
            <pc:sldMk cId="3644479010" sldId="272"/>
            <ac:spMk id="12" creationId="{3ECBE1F1-D69B-4AFA-ABD5-8E41720EF6DE}"/>
          </ac:spMkLst>
        </pc:spChg>
        <pc:spChg chg="add del">
          <ac:chgData name="Tyler park" userId="8224a60af9209d59" providerId="LiveId" clId="{A15E16C1-1506-4B48-B9CC-5143803039A8}" dt="2025-08-01T13:10:55.809" v="436" actId="26606"/>
          <ac:spMkLst>
            <pc:docMk/>
            <pc:sldMk cId="3644479010" sldId="272"/>
            <ac:spMk id="14" creationId="{603A6265-E10C-4B85-9C20-E75FCAF9CC63}"/>
          </ac:spMkLst>
        </pc:spChg>
        <pc:spChg chg="add del">
          <ac:chgData name="Tyler park" userId="8224a60af9209d59" providerId="LiveId" clId="{A15E16C1-1506-4B48-B9CC-5143803039A8}" dt="2025-08-01T13:10:55.802" v="435" actId="26606"/>
          <ac:spMkLst>
            <pc:docMk/>
            <pc:sldMk cId="3644479010" sldId="272"/>
            <ac:spMk id="19" creationId="{6CC7D015-0DD8-420F-A568-AC4FEDC41251}"/>
          </ac:spMkLst>
        </pc:spChg>
        <pc:spChg chg="add del">
          <ac:chgData name="Tyler park" userId="8224a60af9209d59" providerId="LiveId" clId="{A15E16C1-1506-4B48-B9CC-5143803039A8}" dt="2025-08-01T13:10:55.802" v="435" actId="26606"/>
          <ac:spMkLst>
            <pc:docMk/>
            <pc:sldMk cId="3644479010" sldId="272"/>
            <ac:spMk id="21" creationId="{DC595556-C814-4F1F-B0E5-71812F38A8CD}"/>
          </ac:spMkLst>
        </pc:spChg>
        <pc:spChg chg="add del">
          <ac:chgData name="Tyler park" userId="8224a60af9209d59" providerId="LiveId" clId="{A15E16C1-1506-4B48-B9CC-5143803039A8}" dt="2025-08-01T13:11:25.003" v="461" actId="26606"/>
          <ac:spMkLst>
            <pc:docMk/>
            <pc:sldMk cId="3644479010" sldId="272"/>
            <ac:spMk id="23" creationId="{362810D9-2C5A-477D-949C-C191895477F3}"/>
          </ac:spMkLst>
        </pc:spChg>
        <pc:spChg chg="add del">
          <ac:chgData name="Tyler park" userId="8224a60af9209d59" providerId="LiveId" clId="{A15E16C1-1506-4B48-B9CC-5143803039A8}" dt="2025-08-01T13:11:25.003" v="461" actId="26606"/>
          <ac:spMkLst>
            <pc:docMk/>
            <pc:sldMk cId="3644479010" sldId="272"/>
            <ac:spMk id="24" creationId="{081E4A58-353D-44AE-B2FC-2A74E2E400F7}"/>
          </ac:spMkLst>
        </pc:spChg>
        <pc:spChg chg="add del">
          <ac:chgData name="Tyler park" userId="8224a60af9209d59" providerId="LiveId" clId="{A15E16C1-1506-4B48-B9CC-5143803039A8}" dt="2025-08-01T13:11:24.987" v="460" actId="26606"/>
          <ac:spMkLst>
            <pc:docMk/>
            <pc:sldMk cId="3644479010" sldId="272"/>
            <ac:spMk id="29" creationId="{A9D2268A-D939-4E78-91B6-6C7E46406788}"/>
          </ac:spMkLst>
        </pc:spChg>
        <pc:spChg chg="add del">
          <ac:chgData name="Tyler park" userId="8224a60af9209d59" providerId="LiveId" clId="{A15E16C1-1506-4B48-B9CC-5143803039A8}" dt="2025-08-01T13:11:24.987" v="460" actId="26606"/>
          <ac:spMkLst>
            <pc:docMk/>
            <pc:sldMk cId="3644479010" sldId="272"/>
            <ac:spMk id="31" creationId="{E0C43A58-225D-452D-8185-0D89D1EED861}"/>
          </ac:spMkLst>
        </pc:spChg>
        <pc:spChg chg="add">
          <ac:chgData name="Tyler park" userId="8224a60af9209d59" providerId="LiveId" clId="{A15E16C1-1506-4B48-B9CC-5143803039A8}" dt="2025-08-01T13:11:25.003" v="461" actId="26606"/>
          <ac:spMkLst>
            <pc:docMk/>
            <pc:sldMk cId="3644479010" sldId="272"/>
            <ac:spMk id="33" creationId="{1A9F7B4E-B03D-4F64-BE33-00D074458D45}"/>
          </ac:spMkLst>
        </pc:spChg>
        <pc:spChg chg="add">
          <ac:chgData name="Tyler park" userId="8224a60af9209d59" providerId="LiveId" clId="{A15E16C1-1506-4B48-B9CC-5143803039A8}" dt="2025-08-01T13:11:25.003" v="461" actId="26606"/>
          <ac:spMkLst>
            <pc:docMk/>
            <pc:sldMk cId="3644479010" sldId="272"/>
            <ac:spMk id="34" creationId="{7E2BE7F7-CA89-4002-ACCE-A478AEA24F5E}"/>
          </ac:spMkLst>
        </pc:spChg>
        <pc:picChg chg="add mod">
          <ac:chgData name="Tyler park" userId="8224a60af9209d59" providerId="LiveId" clId="{A15E16C1-1506-4B48-B9CC-5143803039A8}" dt="2025-08-01T13:11:25.003" v="461" actId="26606"/>
          <ac:picMkLst>
            <pc:docMk/>
            <pc:sldMk cId="3644479010" sldId="272"/>
            <ac:picMk id="8" creationId="{F71A1405-62B3-0C97-3A1A-5B4636A3DE22}"/>
          </ac:picMkLst>
        </pc:picChg>
      </pc:sldChg>
      <pc:sldChg chg="addSp delSp modSp new mod setBg">
        <pc:chgData name="Tyler park" userId="8224a60af9209d59" providerId="LiveId" clId="{A15E16C1-1506-4B48-B9CC-5143803039A8}" dt="2025-08-01T13:22:27.543" v="601" actId="12100"/>
        <pc:sldMkLst>
          <pc:docMk/>
          <pc:sldMk cId="2548962247" sldId="273"/>
        </pc:sldMkLst>
        <pc:spChg chg="mod">
          <ac:chgData name="Tyler park" userId="8224a60af9209d59" providerId="LiveId" clId="{A15E16C1-1506-4B48-B9CC-5143803039A8}" dt="2025-08-01T13:22:11.012" v="600"/>
          <ac:spMkLst>
            <pc:docMk/>
            <pc:sldMk cId="2548962247" sldId="273"/>
            <ac:spMk id="2" creationId="{99942958-C3AD-8005-0B0C-438361B696D1}"/>
          </ac:spMkLst>
        </pc:spChg>
        <pc:spChg chg="del">
          <ac:chgData name="Tyler park" userId="8224a60af9209d59" providerId="LiveId" clId="{A15E16C1-1506-4B48-B9CC-5143803039A8}" dt="2025-08-01T13:20:28.680" v="580"/>
          <ac:spMkLst>
            <pc:docMk/>
            <pc:sldMk cId="2548962247" sldId="273"/>
            <ac:spMk id="3" creationId="{A8670618-9C5C-A06F-D5E7-CEC0B3A58849}"/>
          </ac:spMkLst>
        </pc:spChg>
        <pc:spChg chg="add del mod">
          <ac:chgData name="Tyler park" userId="8224a60af9209d59" providerId="LiveId" clId="{A15E16C1-1506-4B48-B9CC-5143803039A8}" dt="2025-08-01T13:20:40.523" v="581" actId="26606"/>
          <ac:spMkLst>
            <pc:docMk/>
            <pc:sldMk cId="2548962247" sldId="273"/>
            <ac:spMk id="4" creationId="{400753CC-EBFB-BA12-B5B7-49F8E89FF6CC}"/>
          </ac:spMkLst>
        </pc:spChg>
        <pc:spChg chg="add">
          <ac:chgData name="Tyler park" userId="8224a60af9209d59" providerId="LiveId" clId="{A15E16C1-1506-4B48-B9CC-5143803039A8}" dt="2025-08-01T13:20:40.523" v="581" actId="26606"/>
          <ac:spMkLst>
            <pc:docMk/>
            <pc:sldMk cId="2548962247" sldId="273"/>
            <ac:spMk id="11" creationId="{B50AB553-2A96-4A92-96F2-93548E096954}"/>
          </ac:spMkLst>
        </pc:spChg>
        <pc:graphicFrameChg chg="add mod">
          <ac:chgData name="Tyler park" userId="8224a60af9209d59" providerId="LiveId" clId="{A15E16C1-1506-4B48-B9CC-5143803039A8}" dt="2025-08-01T13:22:27.543" v="601" actId="12100"/>
          <ac:graphicFrameMkLst>
            <pc:docMk/>
            <pc:sldMk cId="2548962247" sldId="273"/>
            <ac:graphicFrameMk id="6" creationId="{43E23B63-A17D-A99B-ED1E-8A35FFC28E7A}"/>
          </ac:graphicFrameMkLst>
        </pc:graphicFrameChg>
        <pc:picChg chg="add">
          <ac:chgData name="Tyler park" userId="8224a60af9209d59" providerId="LiveId" clId="{A15E16C1-1506-4B48-B9CC-5143803039A8}" dt="2025-08-01T13:20:40.523" v="581" actId="26606"/>
          <ac:picMkLst>
            <pc:docMk/>
            <pc:sldMk cId="2548962247" sldId="273"/>
            <ac:picMk id="7" creationId="{8AAAED0B-C802-6925-712A-BB92506B3D8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CA2C00-09FE-4C54-9FD7-F372A2CA82D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16C62CDF-E27E-450A-A2E9-20CB61398D71}">
      <dgm:prSet/>
      <dgm:spPr/>
      <dgm:t>
        <a:bodyPr/>
        <a:lstStyle/>
        <a:p>
          <a:pPr>
            <a:defRPr cap="all"/>
          </a:pPr>
          <a:r>
            <a:rPr lang="en-US"/>
            <a:t>Chosen for its relevance to my sports advertising internship</a:t>
          </a:r>
        </a:p>
      </dgm:t>
    </dgm:pt>
    <dgm:pt modelId="{5A0D4374-1F84-4ECD-B0F1-AE2C9936D287}" type="parTrans" cxnId="{B68972E8-E90B-46E8-A189-ED8F040F9C66}">
      <dgm:prSet/>
      <dgm:spPr/>
      <dgm:t>
        <a:bodyPr/>
        <a:lstStyle/>
        <a:p>
          <a:endParaRPr lang="en-US"/>
        </a:p>
      </dgm:t>
    </dgm:pt>
    <dgm:pt modelId="{25402255-6118-4304-836A-B6854EC717EA}" type="sibTrans" cxnId="{B68972E8-E90B-46E8-A189-ED8F040F9C66}">
      <dgm:prSet/>
      <dgm:spPr/>
      <dgm:t>
        <a:bodyPr/>
        <a:lstStyle/>
        <a:p>
          <a:endParaRPr lang="en-US"/>
        </a:p>
      </dgm:t>
    </dgm:pt>
    <dgm:pt modelId="{3A25C3EB-EDAB-4285-909D-AFE1A435D21E}">
      <dgm:prSet/>
      <dgm:spPr/>
      <dgm:t>
        <a:bodyPr/>
        <a:lstStyle/>
        <a:p>
          <a:pPr>
            <a:defRPr cap="all"/>
          </a:pPr>
          <a:r>
            <a:rPr lang="en-US"/>
            <a:t>Helps analyze athlete demographics and performance trends</a:t>
          </a:r>
        </a:p>
      </dgm:t>
    </dgm:pt>
    <dgm:pt modelId="{1253EE70-6EA3-4BAA-A446-44F74D19C86B}" type="parTrans" cxnId="{E779BA27-974F-44BF-B9DD-6C35F73E6150}">
      <dgm:prSet/>
      <dgm:spPr/>
      <dgm:t>
        <a:bodyPr/>
        <a:lstStyle/>
        <a:p>
          <a:endParaRPr lang="en-US"/>
        </a:p>
      </dgm:t>
    </dgm:pt>
    <dgm:pt modelId="{AD18506B-A7B3-44E9-821D-F2CDA04730EE}" type="sibTrans" cxnId="{E779BA27-974F-44BF-B9DD-6C35F73E6150}">
      <dgm:prSet/>
      <dgm:spPr/>
      <dgm:t>
        <a:bodyPr/>
        <a:lstStyle/>
        <a:p>
          <a:endParaRPr lang="en-US"/>
        </a:p>
      </dgm:t>
    </dgm:pt>
    <dgm:pt modelId="{51DA73FB-623D-4178-B37C-0406C40FAB51}">
      <dgm:prSet/>
      <dgm:spPr/>
      <dgm:t>
        <a:bodyPr/>
        <a:lstStyle/>
        <a:p>
          <a:pPr>
            <a:defRPr cap="all"/>
          </a:pPr>
          <a:r>
            <a:rPr lang="en-US" dirty="0"/>
            <a:t>Supports data-driven marketing and sponsorship decisions</a:t>
          </a:r>
        </a:p>
      </dgm:t>
    </dgm:pt>
    <dgm:pt modelId="{F99D5436-EED6-413A-AD47-DC2B1073BF45}" type="parTrans" cxnId="{E6908419-BFDD-4249-AF02-6254F9EDFD1B}">
      <dgm:prSet/>
      <dgm:spPr/>
      <dgm:t>
        <a:bodyPr/>
        <a:lstStyle/>
        <a:p>
          <a:endParaRPr lang="en-US"/>
        </a:p>
      </dgm:t>
    </dgm:pt>
    <dgm:pt modelId="{4C1946E1-F539-4998-8A59-1482CB310F7D}" type="sibTrans" cxnId="{E6908419-BFDD-4249-AF02-6254F9EDFD1B}">
      <dgm:prSet/>
      <dgm:spPr/>
      <dgm:t>
        <a:bodyPr/>
        <a:lstStyle/>
        <a:p>
          <a:endParaRPr lang="en-US"/>
        </a:p>
      </dgm:t>
    </dgm:pt>
    <dgm:pt modelId="{50BE24A4-F81E-47A5-99A3-DFA6ADF9D2C7}">
      <dgm:prSet/>
      <dgm:spPr/>
      <dgm:t>
        <a:bodyPr/>
        <a:lstStyle/>
        <a:p>
          <a:pPr>
            <a:defRPr cap="all"/>
          </a:pPr>
          <a:r>
            <a:rPr lang="en-US" dirty="0"/>
            <a:t>Reveals which athletes stand out for targeted campaigns</a:t>
          </a:r>
        </a:p>
      </dgm:t>
    </dgm:pt>
    <dgm:pt modelId="{D1919766-C237-4BBE-AC20-30B6D7D8065F}" type="parTrans" cxnId="{20E5663B-A75E-4704-9D2B-99FA3B1C6EF8}">
      <dgm:prSet/>
      <dgm:spPr/>
      <dgm:t>
        <a:bodyPr/>
        <a:lstStyle/>
        <a:p>
          <a:endParaRPr lang="en-US"/>
        </a:p>
      </dgm:t>
    </dgm:pt>
    <dgm:pt modelId="{2960EF05-2CFB-4569-AB63-0DB68443AC45}" type="sibTrans" cxnId="{20E5663B-A75E-4704-9D2B-99FA3B1C6EF8}">
      <dgm:prSet/>
      <dgm:spPr/>
      <dgm:t>
        <a:bodyPr/>
        <a:lstStyle/>
        <a:p>
          <a:endParaRPr lang="en-US"/>
        </a:p>
      </dgm:t>
    </dgm:pt>
    <dgm:pt modelId="{A702C40B-B2FD-4C20-A891-0B58A294A12E}" type="pres">
      <dgm:prSet presAssocID="{B1CA2C00-09FE-4C54-9FD7-F372A2CA82DA}" presName="root" presStyleCnt="0">
        <dgm:presLayoutVars>
          <dgm:dir/>
          <dgm:resizeHandles val="exact"/>
        </dgm:presLayoutVars>
      </dgm:prSet>
      <dgm:spPr/>
    </dgm:pt>
    <dgm:pt modelId="{636CC782-2B52-4A94-BE79-ABA1D4805321}" type="pres">
      <dgm:prSet presAssocID="{16C62CDF-E27E-450A-A2E9-20CB61398D71}" presName="compNode" presStyleCnt="0"/>
      <dgm:spPr/>
    </dgm:pt>
    <dgm:pt modelId="{7B4956D3-B7A8-4EB7-95F2-9E00130AA10A}" type="pres">
      <dgm:prSet presAssocID="{16C62CDF-E27E-450A-A2E9-20CB61398D71}" presName="iconBgRect" presStyleLbl="bgShp" presStyleIdx="0" presStyleCnt="4" custScaleX="161051" custScaleY="161051"/>
      <dgm:spPr/>
    </dgm:pt>
    <dgm:pt modelId="{61BEF432-E38C-4E0B-AE18-3831755FCEAF}" type="pres">
      <dgm:prSet presAssocID="{16C62CDF-E27E-450A-A2E9-20CB61398D71}" presName="iconRect" presStyleLbl="node1" presStyleIdx="0" presStyleCnt="4" custScaleX="161051" custScaleY="16105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022F66E5-FEE9-40A2-9F24-823F48F14222}" type="pres">
      <dgm:prSet presAssocID="{16C62CDF-E27E-450A-A2E9-20CB61398D71}" presName="spaceRect" presStyleCnt="0"/>
      <dgm:spPr/>
    </dgm:pt>
    <dgm:pt modelId="{28CC00F4-5381-4425-8A92-2CA8F67EBB22}" type="pres">
      <dgm:prSet presAssocID="{16C62CDF-E27E-450A-A2E9-20CB61398D71}" presName="textRect" presStyleLbl="revTx" presStyleIdx="0" presStyleCnt="4" custScaleX="110000" custScaleY="110000" custLinFactNeighborX="-1379" custLinFactNeighborY="21872">
        <dgm:presLayoutVars>
          <dgm:chMax val="1"/>
          <dgm:chPref val="1"/>
        </dgm:presLayoutVars>
      </dgm:prSet>
      <dgm:spPr/>
    </dgm:pt>
    <dgm:pt modelId="{766758EB-F4DE-44F4-90BC-982ED6B2C5AE}" type="pres">
      <dgm:prSet presAssocID="{25402255-6118-4304-836A-B6854EC717EA}" presName="sibTrans" presStyleCnt="0"/>
      <dgm:spPr/>
    </dgm:pt>
    <dgm:pt modelId="{B702F6F3-7D8E-40FB-A7AE-BB368F9805AA}" type="pres">
      <dgm:prSet presAssocID="{3A25C3EB-EDAB-4285-909D-AFE1A435D21E}" presName="compNode" presStyleCnt="0"/>
      <dgm:spPr/>
    </dgm:pt>
    <dgm:pt modelId="{3627A047-2FD5-476C-B4A6-7675AB5D9707}" type="pres">
      <dgm:prSet presAssocID="{3A25C3EB-EDAB-4285-909D-AFE1A435D21E}" presName="iconBgRect" presStyleLbl="bgShp" presStyleIdx="1" presStyleCnt="4" custScaleX="161051" custScaleY="161051"/>
      <dgm:spPr/>
    </dgm:pt>
    <dgm:pt modelId="{EB43CD8A-1026-4BEA-8660-7129074DE83F}" type="pres">
      <dgm:prSet presAssocID="{3A25C3EB-EDAB-4285-909D-AFE1A435D21E}" presName="iconRect" presStyleLbl="node1" presStyleIdx="1" presStyleCnt="4" custScaleX="161051" custScaleY="16105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4D9FF71-E4D1-420E-ADEF-A399AE6517D6}" type="pres">
      <dgm:prSet presAssocID="{3A25C3EB-EDAB-4285-909D-AFE1A435D21E}" presName="spaceRect" presStyleCnt="0"/>
      <dgm:spPr/>
    </dgm:pt>
    <dgm:pt modelId="{348C97F7-9C4D-49A4-AA89-EC81ABAFF884}" type="pres">
      <dgm:prSet presAssocID="{3A25C3EB-EDAB-4285-909D-AFE1A435D21E}" presName="textRect" presStyleLbl="revTx" presStyleIdx="1" presStyleCnt="4" custScaleX="108190" custScaleY="100831" custLinFactNeighborX="-345" custLinFactNeighborY="16524">
        <dgm:presLayoutVars>
          <dgm:chMax val="1"/>
          <dgm:chPref val="1"/>
        </dgm:presLayoutVars>
      </dgm:prSet>
      <dgm:spPr/>
    </dgm:pt>
    <dgm:pt modelId="{9A27BFAC-F671-4DD5-B86A-38DD578F4895}" type="pres">
      <dgm:prSet presAssocID="{AD18506B-A7B3-44E9-821D-F2CDA04730EE}" presName="sibTrans" presStyleCnt="0"/>
      <dgm:spPr/>
    </dgm:pt>
    <dgm:pt modelId="{6AFFF794-D5A8-45EF-A181-76B736D67161}" type="pres">
      <dgm:prSet presAssocID="{51DA73FB-623D-4178-B37C-0406C40FAB51}" presName="compNode" presStyleCnt="0"/>
      <dgm:spPr/>
    </dgm:pt>
    <dgm:pt modelId="{3EB54380-4B50-4591-B6C7-4B297FBA1D97}" type="pres">
      <dgm:prSet presAssocID="{51DA73FB-623D-4178-B37C-0406C40FAB51}" presName="iconBgRect" presStyleLbl="bgShp" presStyleIdx="2" presStyleCnt="4" custScaleX="161051" custScaleY="161051"/>
      <dgm:spPr/>
    </dgm:pt>
    <dgm:pt modelId="{35362D79-BA64-4620-8F2A-37B653B8DEBF}" type="pres">
      <dgm:prSet presAssocID="{51DA73FB-623D-4178-B37C-0406C40FAB51}" presName="iconRect" presStyleLbl="node1" presStyleIdx="2" presStyleCnt="4" custScaleX="161051" custScaleY="16105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61380B00-830D-4952-825D-6C2BA3F7F9B0}" type="pres">
      <dgm:prSet presAssocID="{51DA73FB-623D-4178-B37C-0406C40FAB51}" presName="spaceRect" presStyleCnt="0"/>
      <dgm:spPr/>
    </dgm:pt>
    <dgm:pt modelId="{32906C69-200B-4E80-AC5B-8A63FEF96827}" type="pres">
      <dgm:prSet presAssocID="{51DA73FB-623D-4178-B37C-0406C40FAB51}" presName="textRect" presStyleLbl="revTx" presStyleIdx="2" presStyleCnt="4" custLinFactNeighborX="344" custLinFactNeighborY="11766">
        <dgm:presLayoutVars>
          <dgm:chMax val="1"/>
          <dgm:chPref val="1"/>
        </dgm:presLayoutVars>
      </dgm:prSet>
      <dgm:spPr/>
    </dgm:pt>
    <dgm:pt modelId="{CBFE451F-8841-443F-A2F0-0283B537CBA9}" type="pres">
      <dgm:prSet presAssocID="{4C1946E1-F539-4998-8A59-1482CB310F7D}" presName="sibTrans" presStyleCnt="0"/>
      <dgm:spPr/>
    </dgm:pt>
    <dgm:pt modelId="{B4F0ABD4-5C98-49EF-BE5E-46D4FCCA8B9D}" type="pres">
      <dgm:prSet presAssocID="{50BE24A4-F81E-47A5-99A3-DFA6ADF9D2C7}" presName="compNode" presStyleCnt="0"/>
      <dgm:spPr/>
    </dgm:pt>
    <dgm:pt modelId="{7BC79421-075F-4128-81B5-7A6ADDD2A5EA}" type="pres">
      <dgm:prSet presAssocID="{50BE24A4-F81E-47A5-99A3-DFA6ADF9D2C7}" presName="iconBgRect" presStyleLbl="bgShp" presStyleIdx="3" presStyleCnt="4" custScaleX="161051" custScaleY="161051"/>
      <dgm:spPr/>
    </dgm:pt>
    <dgm:pt modelId="{C872C14A-7E68-4D4A-9D5C-DB214ECF6F35}" type="pres">
      <dgm:prSet presAssocID="{50BE24A4-F81E-47A5-99A3-DFA6ADF9D2C7}" presName="iconRect" presStyleLbl="node1" presStyleIdx="3" presStyleCnt="4" custScaleX="161051" custScaleY="16105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378DA7D-E821-4C24-B4A2-0EF1B2125022}" type="pres">
      <dgm:prSet presAssocID="{50BE24A4-F81E-47A5-99A3-DFA6ADF9D2C7}" presName="spaceRect" presStyleCnt="0"/>
      <dgm:spPr/>
    </dgm:pt>
    <dgm:pt modelId="{901E5F13-3AC6-4D4A-90EA-5B9106302AB9}" type="pres">
      <dgm:prSet presAssocID="{50BE24A4-F81E-47A5-99A3-DFA6ADF9D2C7}" presName="textRect" presStyleLbl="revTx" presStyleIdx="3" presStyleCnt="4" custLinFactNeighborX="-1034" custLinFactNeighborY="10647">
        <dgm:presLayoutVars>
          <dgm:chMax val="1"/>
          <dgm:chPref val="1"/>
        </dgm:presLayoutVars>
      </dgm:prSet>
      <dgm:spPr/>
    </dgm:pt>
  </dgm:ptLst>
  <dgm:cxnLst>
    <dgm:cxn modelId="{373DE103-FD87-4D18-85A1-C4C315A8CE17}" type="presOf" srcId="{3A25C3EB-EDAB-4285-909D-AFE1A435D21E}" destId="{348C97F7-9C4D-49A4-AA89-EC81ABAFF884}" srcOrd="0" destOrd="0" presId="urn:microsoft.com/office/officeart/2018/5/layout/IconCircleLabelList"/>
    <dgm:cxn modelId="{E6908419-BFDD-4249-AF02-6254F9EDFD1B}" srcId="{B1CA2C00-09FE-4C54-9FD7-F372A2CA82DA}" destId="{51DA73FB-623D-4178-B37C-0406C40FAB51}" srcOrd="2" destOrd="0" parTransId="{F99D5436-EED6-413A-AD47-DC2B1073BF45}" sibTransId="{4C1946E1-F539-4998-8A59-1482CB310F7D}"/>
    <dgm:cxn modelId="{E779BA27-974F-44BF-B9DD-6C35F73E6150}" srcId="{B1CA2C00-09FE-4C54-9FD7-F372A2CA82DA}" destId="{3A25C3EB-EDAB-4285-909D-AFE1A435D21E}" srcOrd="1" destOrd="0" parTransId="{1253EE70-6EA3-4BAA-A446-44F74D19C86B}" sibTransId="{AD18506B-A7B3-44E9-821D-F2CDA04730EE}"/>
    <dgm:cxn modelId="{20E5663B-A75E-4704-9D2B-99FA3B1C6EF8}" srcId="{B1CA2C00-09FE-4C54-9FD7-F372A2CA82DA}" destId="{50BE24A4-F81E-47A5-99A3-DFA6ADF9D2C7}" srcOrd="3" destOrd="0" parTransId="{D1919766-C237-4BBE-AC20-30B6D7D8065F}" sibTransId="{2960EF05-2CFB-4569-AB63-0DB68443AC45}"/>
    <dgm:cxn modelId="{3096CD5B-3C1C-4309-8D5E-F7E3D5E056B1}" type="presOf" srcId="{16C62CDF-E27E-450A-A2E9-20CB61398D71}" destId="{28CC00F4-5381-4425-8A92-2CA8F67EBB22}" srcOrd="0" destOrd="0" presId="urn:microsoft.com/office/officeart/2018/5/layout/IconCircleLabelList"/>
    <dgm:cxn modelId="{DA28CA9D-CFA2-4027-9DD7-015B989CAC4D}" type="presOf" srcId="{B1CA2C00-09FE-4C54-9FD7-F372A2CA82DA}" destId="{A702C40B-B2FD-4C20-A891-0B58A294A12E}" srcOrd="0" destOrd="0" presId="urn:microsoft.com/office/officeart/2018/5/layout/IconCircleLabelList"/>
    <dgm:cxn modelId="{8A4FADC7-AADD-473A-B492-0EC4D3DA96AD}" type="presOf" srcId="{50BE24A4-F81E-47A5-99A3-DFA6ADF9D2C7}" destId="{901E5F13-3AC6-4D4A-90EA-5B9106302AB9}" srcOrd="0" destOrd="0" presId="urn:microsoft.com/office/officeart/2018/5/layout/IconCircleLabelList"/>
    <dgm:cxn modelId="{B68972E8-E90B-46E8-A189-ED8F040F9C66}" srcId="{B1CA2C00-09FE-4C54-9FD7-F372A2CA82DA}" destId="{16C62CDF-E27E-450A-A2E9-20CB61398D71}" srcOrd="0" destOrd="0" parTransId="{5A0D4374-1F84-4ECD-B0F1-AE2C9936D287}" sibTransId="{25402255-6118-4304-836A-B6854EC717EA}"/>
    <dgm:cxn modelId="{948A17F1-2849-48C5-9D91-8D2495F4D045}" type="presOf" srcId="{51DA73FB-623D-4178-B37C-0406C40FAB51}" destId="{32906C69-200B-4E80-AC5B-8A63FEF96827}" srcOrd="0" destOrd="0" presId="urn:microsoft.com/office/officeart/2018/5/layout/IconCircleLabelList"/>
    <dgm:cxn modelId="{A4ABB410-E326-4DC2-B33F-CDD5AAD052E0}" type="presParOf" srcId="{A702C40B-B2FD-4C20-A891-0B58A294A12E}" destId="{636CC782-2B52-4A94-BE79-ABA1D4805321}" srcOrd="0" destOrd="0" presId="urn:microsoft.com/office/officeart/2018/5/layout/IconCircleLabelList"/>
    <dgm:cxn modelId="{898A7172-90B2-4B04-819E-9FA9A1E69CF9}" type="presParOf" srcId="{636CC782-2B52-4A94-BE79-ABA1D4805321}" destId="{7B4956D3-B7A8-4EB7-95F2-9E00130AA10A}" srcOrd="0" destOrd="0" presId="urn:microsoft.com/office/officeart/2018/5/layout/IconCircleLabelList"/>
    <dgm:cxn modelId="{F6976F1F-CD31-4707-B178-D220D877362C}" type="presParOf" srcId="{636CC782-2B52-4A94-BE79-ABA1D4805321}" destId="{61BEF432-E38C-4E0B-AE18-3831755FCEAF}" srcOrd="1" destOrd="0" presId="urn:microsoft.com/office/officeart/2018/5/layout/IconCircleLabelList"/>
    <dgm:cxn modelId="{9FF7159F-34A5-4550-B04E-5AB64CB360AA}" type="presParOf" srcId="{636CC782-2B52-4A94-BE79-ABA1D4805321}" destId="{022F66E5-FEE9-40A2-9F24-823F48F14222}" srcOrd="2" destOrd="0" presId="urn:microsoft.com/office/officeart/2018/5/layout/IconCircleLabelList"/>
    <dgm:cxn modelId="{EDB2D905-A6F5-426C-9317-58527A358D3C}" type="presParOf" srcId="{636CC782-2B52-4A94-BE79-ABA1D4805321}" destId="{28CC00F4-5381-4425-8A92-2CA8F67EBB22}" srcOrd="3" destOrd="0" presId="urn:microsoft.com/office/officeart/2018/5/layout/IconCircleLabelList"/>
    <dgm:cxn modelId="{B9658F87-7B24-4122-93AD-1FF342E6F3B9}" type="presParOf" srcId="{A702C40B-B2FD-4C20-A891-0B58A294A12E}" destId="{766758EB-F4DE-44F4-90BC-982ED6B2C5AE}" srcOrd="1" destOrd="0" presId="urn:microsoft.com/office/officeart/2018/5/layout/IconCircleLabelList"/>
    <dgm:cxn modelId="{4C30859E-1CCB-40C4-B91B-62C19FA896C0}" type="presParOf" srcId="{A702C40B-B2FD-4C20-A891-0B58A294A12E}" destId="{B702F6F3-7D8E-40FB-A7AE-BB368F9805AA}" srcOrd="2" destOrd="0" presId="urn:microsoft.com/office/officeart/2018/5/layout/IconCircleLabelList"/>
    <dgm:cxn modelId="{2BAE29E4-A5D3-40EE-A554-2CC051A9F416}" type="presParOf" srcId="{B702F6F3-7D8E-40FB-A7AE-BB368F9805AA}" destId="{3627A047-2FD5-476C-B4A6-7675AB5D9707}" srcOrd="0" destOrd="0" presId="urn:microsoft.com/office/officeart/2018/5/layout/IconCircleLabelList"/>
    <dgm:cxn modelId="{8E2F4BA1-0EA9-4EFC-B32D-B9187819C34E}" type="presParOf" srcId="{B702F6F3-7D8E-40FB-A7AE-BB368F9805AA}" destId="{EB43CD8A-1026-4BEA-8660-7129074DE83F}" srcOrd="1" destOrd="0" presId="urn:microsoft.com/office/officeart/2018/5/layout/IconCircleLabelList"/>
    <dgm:cxn modelId="{3907DCB8-F77C-4E1F-A77F-09D33E7F7077}" type="presParOf" srcId="{B702F6F3-7D8E-40FB-A7AE-BB368F9805AA}" destId="{94D9FF71-E4D1-420E-ADEF-A399AE6517D6}" srcOrd="2" destOrd="0" presId="urn:microsoft.com/office/officeart/2018/5/layout/IconCircleLabelList"/>
    <dgm:cxn modelId="{9BA17AE6-A3B2-4D57-BEDE-8AA9D48B9120}" type="presParOf" srcId="{B702F6F3-7D8E-40FB-A7AE-BB368F9805AA}" destId="{348C97F7-9C4D-49A4-AA89-EC81ABAFF884}" srcOrd="3" destOrd="0" presId="urn:microsoft.com/office/officeart/2018/5/layout/IconCircleLabelList"/>
    <dgm:cxn modelId="{9402536A-9AE2-46EF-A18D-74DE8D4BCCB6}" type="presParOf" srcId="{A702C40B-B2FD-4C20-A891-0B58A294A12E}" destId="{9A27BFAC-F671-4DD5-B86A-38DD578F4895}" srcOrd="3" destOrd="0" presId="urn:microsoft.com/office/officeart/2018/5/layout/IconCircleLabelList"/>
    <dgm:cxn modelId="{FE1FA7CB-6A05-4832-881E-6CAA3ECEB3E6}" type="presParOf" srcId="{A702C40B-B2FD-4C20-A891-0B58A294A12E}" destId="{6AFFF794-D5A8-45EF-A181-76B736D67161}" srcOrd="4" destOrd="0" presId="urn:microsoft.com/office/officeart/2018/5/layout/IconCircleLabelList"/>
    <dgm:cxn modelId="{8C2D16F9-3700-42ED-96CC-027B9B6406F6}" type="presParOf" srcId="{6AFFF794-D5A8-45EF-A181-76B736D67161}" destId="{3EB54380-4B50-4591-B6C7-4B297FBA1D97}" srcOrd="0" destOrd="0" presId="urn:microsoft.com/office/officeart/2018/5/layout/IconCircleLabelList"/>
    <dgm:cxn modelId="{B7560719-F939-4333-BBAE-3FBBEC1AD16F}" type="presParOf" srcId="{6AFFF794-D5A8-45EF-A181-76B736D67161}" destId="{35362D79-BA64-4620-8F2A-37B653B8DEBF}" srcOrd="1" destOrd="0" presId="urn:microsoft.com/office/officeart/2018/5/layout/IconCircleLabelList"/>
    <dgm:cxn modelId="{712A5835-6653-44A1-A265-4F8ECF96B628}" type="presParOf" srcId="{6AFFF794-D5A8-45EF-A181-76B736D67161}" destId="{61380B00-830D-4952-825D-6C2BA3F7F9B0}" srcOrd="2" destOrd="0" presId="urn:microsoft.com/office/officeart/2018/5/layout/IconCircleLabelList"/>
    <dgm:cxn modelId="{03DE135D-B4E8-4B04-8FB7-E17D9699877B}" type="presParOf" srcId="{6AFFF794-D5A8-45EF-A181-76B736D67161}" destId="{32906C69-200B-4E80-AC5B-8A63FEF96827}" srcOrd="3" destOrd="0" presId="urn:microsoft.com/office/officeart/2018/5/layout/IconCircleLabelList"/>
    <dgm:cxn modelId="{509D0F0C-54FE-46D6-862F-9CC3A47F7C22}" type="presParOf" srcId="{A702C40B-B2FD-4C20-A891-0B58A294A12E}" destId="{CBFE451F-8841-443F-A2F0-0283B537CBA9}" srcOrd="5" destOrd="0" presId="urn:microsoft.com/office/officeart/2018/5/layout/IconCircleLabelList"/>
    <dgm:cxn modelId="{FA768C53-9C23-4A43-85D9-295F669A954A}" type="presParOf" srcId="{A702C40B-B2FD-4C20-A891-0B58A294A12E}" destId="{B4F0ABD4-5C98-49EF-BE5E-46D4FCCA8B9D}" srcOrd="6" destOrd="0" presId="urn:microsoft.com/office/officeart/2018/5/layout/IconCircleLabelList"/>
    <dgm:cxn modelId="{F0EC869B-C8F1-460E-9604-9F134CB99E33}" type="presParOf" srcId="{B4F0ABD4-5C98-49EF-BE5E-46D4FCCA8B9D}" destId="{7BC79421-075F-4128-81B5-7A6ADDD2A5EA}" srcOrd="0" destOrd="0" presId="urn:microsoft.com/office/officeart/2018/5/layout/IconCircleLabelList"/>
    <dgm:cxn modelId="{C0EE3D25-500D-42A3-9D9D-A168FD310C48}" type="presParOf" srcId="{B4F0ABD4-5C98-49EF-BE5E-46D4FCCA8B9D}" destId="{C872C14A-7E68-4D4A-9D5C-DB214ECF6F35}" srcOrd="1" destOrd="0" presId="urn:microsoft.com/office/officeart/2018/5/layout/IconCircleLabelList"/>
    <dgm:cxn modelId="{5EDCFDD0-3B0F-4535-85C9-517D05BF519A}" type="presParOf" srcId="{B4F0ABD4-5C98-49EF-BE5E-46D4FCCA8B9D}" destId="{0378DA7D-E821-4C24-B4A2-0EF1B2125022}" srcOrd="2" destOrd="0" presId="urn:microsoft.com/office/officeart/2018/5/layout/IconCircleLabelList"/>
    <dgm:cxn modelId="{A1FC32E9-C19D-43FB-BE49-D3AB5533AAFB}" type="presParOf" srcId="{B4F0ABD4-5C98-49EF-BE5E-46D4FCCA8B9D}" destId="{901E5F13-3AC6-4D4A-90EA-5B9106302AB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21F519-1059-45C1-BF31-636C120E45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4BB8BA6-9434-4858-A347-52AB37AF0C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Dataset</a:t>
          </a:r>
          <a:r>
            <a:rPr lang="en-US" dirty="0"/>
            <a:t>: SportStat Olympic Athletes</a:t>
          </a:r>
        </a:p>
      </dgm:t>
    </dgm:pt>
    <dgm:pt modelId="{1C09999F-CB09-4F08-854E-0A81220E9208}" type="parTrans" cxnId="{228BFAAB-19AD-441E-83F5-A17E736062CA}">
      <dgm:prSet/>
      <dgm:spPr/>
      <dgm:t>
        <a:bodyPr/>
        <a:lstStyle/>
        <a:p>
          <a:endParaRPr lang="en-US"/>
        </a:p>
      </dgm:t>
    </dgm:pt>
    <dgm:pt modelId="{456CC226-9B0A-4A04-9985-2646EFDFEA21}" type="sibTrans" cxnId="{228BFAAB-19AD-441E-83F5-A17E736062CA}">
      <dgm:prSet/>
      <dgm:spPr/>
      <dgm:t>
        <a:bodyPr/>
        <a:lstStyle/>
        <a:p>
          <a:endParaRPr lang="en-US"/>
        </a:p>
      </dgm:t>
    </dgm:pt>
    <dgm:pt modelId="{3A5F935C-6669-4C8D-9E90-6E48BA60A4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Scope</a:t>
          </a:r>
          <a:r>
            <a:rPr lang="en-US"/>
            <a:t>: Covers 1896–2016 Olympic Games</a:t>
          </a:r>
        </a:p>
      </dgm:t>
    </dgm:pt>
    <dgm:pt modelId="{9DC64DCD-11D3-4E2E-B588-915DA31F2484}" type="parTrans" cxnId="{3AA7322A-2291-4110-9BFF-300023B8111B}">
      <dgm:prSet/>
      <dgm:spPr/>
      <dgm:t>
        <a:bodyPr/>
        <a:lstStyle/>
        <a:p>
          <a:endParaRPr lang="en-US"/>
        </a:p>
      </dgm:t>
    </dgm:pt>
    <dgm:pt modelId="{3F8A8F87-2CC1-40B7-8634-C22ED82CDFCF}" type="sibTrans" cxnId="{3AA7322A-2291-4110-9BFF-300023B8111B}">
      <dgm:prSet/>
      <dgm:spPr/>
      <dgm:t>
        <a:bodyPr/>
        <a:lstStyle/>
        <a:p>
          <a:endParaRPr lang="en-US"/>
        </a:p>
      </dgm:t>
    </dgm:pt>
    <dgm:pt modelId="{6D588187-6996-416A-B0AD-0880092508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Key Features</a:t>
          </a:r>
          <a:r>
            <a:rPr lang="en-US"/>
            <a:t>: Age, sex, height, weight, sport, event, medals, country</a:t>
          </a:r>
        </a:p>
      </dgm:t>
    </dgm:pt>
    <dgm:pt modelId="{EE9D2D54-B0F0-4DE6-80D4-92F5C1D9661A}" type="parTrans" cxnId="{B1F9F16C-DBAA-434D-87BB-2B077700FAAD}">
      <dgm:prSet/>
      <dgm:spPr/>
      <dgm:t>
        <a:bodyPr/>
        <a:lstStyle/>
        <a:p>
          <a:endParaRPr lang="en-US"/>
        </a:p>
      </dgm:t>
    </dgm:pt>
    <dgm:pt modelId="{B39E8DDC-62C2-4CF8-A730-74053354EC14}" type="sibTrans" cxnId="{B1F9F16C-DBAA-434D-87BB-2B077700FAAD}">
      <dgm:prSet/>
      <dgm:spPr/>
      <dgm:t>
        <a:bodyPr/>
        <a:lstStyle/>
        <a:p>
          <a:endParaRPr lang="en-US"/>
        </a:p>
      </dgm:t>
    </dgm:pt>
    <dgm:pt modelId="{19E0014C-C4FC-4EFE-855C-D8ECAFABD802}" type="pres">
      <dgm:prSet presAssocID="{9C21F519-1059-45C1-BF31-636C120E456D}" presName="root" presStyleCnt="0">
        <dgm:presLayoutVars>
          <dgm:dir/>
          <dgm:resizeHandles val="exact"/>
        </dgm:presLayoutVars>
      </dgm:prSet>
      <dgm:spPr/>
    </dgm:pt>
    <dgm:pt modelId="{233C4922-7007-4929-9DEC-C810E50E6419}" type="pres">
      <dgm:prSet presAssocID="{94BB8BA6-9434-4858-A347-52AB37AF0C20}" presName="compNode" presStyleCnt="0"/>
      <dgm:spPr/>
    </dgm:pt>
    <dgm:pt modelId="{8846DE8B-2583-49D7-885E-80800A80EF2C}" type="pres">
      <dgm:prSet presAssocID="{94BB8BA6-9434-4858-A347-52AB37AF0C20}" presName="bgRect" presStyleLbl="bgShp" presStyleIdx="0" presStyleCnt="3"/>
      <dgm:spPr/>
    </dgm:pt>
    <dgm:pt modelId="{C2BAE0B3-70C4-452B-B867-63A2F514DEF3}" type="pres">
      <dgm:prSet presAssocID="{94BB8BA6-9434-4858-A347-52AB37AF0C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ECB771F0-6915-4277-9300-F996FBE7254F}" type="pres">
      <dgm:prSet presAssocID="{94BB8BA6-9434-4858-A347-52AB37AF0C20}" presName="spaceRect" presStyleCnt="0"/>
      <dgm:spPr/>
    </dgm:pt>
    <dgm:pt modelId="{29E57909-DCBD-4D51-B858-6466E4212E76}" type="pres">
      <dgm:prSet presAssocID="{94BB8BA6-9434-4858-A347-52AB37AF0C20}" presName="parTx" presStyleLbl="revTx" presStyleIdx="0" presStyleCnt="3">
        <dgm:presLayoutVars>
          <dgm:chMax val="0"/>
          <dgm:chPref val="0"/>
        </dgm:presLayoutVars>
      </dgm:prSet>
      <dgm:spPr/>
    </dgm:pt>
    <dgm:pt modelId="{E78320B6-871D-4E39-9104-E37F504E1B33}" type="pres">
      <dgm:prSet presAssocID="{456CC226-9B0A-4A04-9985-2646EFDFEA21}" presName="sibTrans" presStyleCnt="0"/>
      <dgm:spPr/>
    </dgm:pt>
    <dgm:pt modelId="{D0A486C1-2729-40E0-9AE8-ADDC7D11B0D0}" type="pres">
      <dgm:prSet presAssocID="{3A5F935C-6669-4C8D-9E90-6E48BA60A4A2}" presName="compNode" presStyleCnt="0"/>
      <dgm:spPr/>
    </dgm:pt>
    <dgm:pt modelId="{1F655E5C-E27E-4454-8581-B94EC98B47CB}" type="pres">
      <dgm:prSet presAssocID="{3A5F935C-6669-4C8D-9E90-6E48BA60A4A2}" presName="bgRect" presStyleLbl="bgShp" presStyleIdx="1" presStyleCnt="3"/>
      <dgm:spPr/>
    </dgm:pt>
    <dgm:pt modelId="{8BE9DC2A-557B-4941-B420-0DFEA79BF3AB}" type="pres">
      <dgm:prSet presAssocID="{3A5F935C-6669-4C8D-9E90-6E48BA60A4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al"/>
        </a:ext>
      </dgm:extLst>
    </dgm:pt>
    <dgm:pt modelId="{D3F511A1-41CA-4950-9E72-23B614B5BD60}" type="pres">
      <dgm:prSet presAssocID="{3A5F935C-6669-4C8D-9E90-6E48BA60A4A2}" presName="spaceRect" presStyleCnt="0"/>
      <dgm:spPr/>
    </dgm:pt>
    <dgm:pt modelId="{A4CDE3B4-404B-4BE1-BE1A-19D42777B100}" type="pres">
      <dgm:prSet presAssocID="{3A5F935C-6669-4C8D-9E90-6E48BA60A4A2}" presName="parTx" presStyleLbl="revTx" presStyleIdx="1" presStyleCnt="3">
        <dgm:presLayoutVars>
          <dgm:chMax val="0"/>
          <dgm:chPref val="0"/>
        </dgm:presLayoutVars>
      </dgm:prSet>
      <dgm:spPr/>
    </dgm:pt>
    <dgm:pt modelId="{836F0704-3D4B-40F3-8367-E9329497A69E}" type="pres">
      <dgm:prSet presAssocID="{3F8A8F87-2CC1-40B7-8634-C22ED82CDFCF}" presName="sibTrans" presStyleCnt="0"/>
      <dgm:spPr/>
    </dgm:pt>
    <dgm:pt modelId="{BD735482-9BF1-40C5-8A97-BF8CB8983C8F}" type="pres">
      <dgm:prSet presAssocID="{6D588187-6996-416A-B0AD-08800925084B}" presName="compNode" presStyleCnt="0"/>
      <dgm:spPr/>
    </dgm:pt>
    <dgm:pt modelId="{146BDAB5-D2DF-40AA-B9BE-EA3619098C5C}" type="pres">
      <dgm:prSet presAssocID="{6D588187-6996-416A-B0AD-08800925084B}" presName="bgRect" presStyleLbl="bgShp" presStyleIdx="2" presStyleCnt="3"/>
      <dgm:spPr/>
    </dgm:pt>
    <dgm:pt modelId="{A3067CA0-2C32-4FCF-9EE5-CAB238DCD6D3}" type="pres">
      <dgm:prSet presAssocID="{6D588187-6996-416A-B0AD-08800925084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FCD06AEF-866B-4E76-8CF8-D29D4108A926}" type="pres">
      <dgm:prSet presAssocID="{6D588187-6996-416A-B0AD-08800925084B}" presName="spaceRect" presStyleCnt="0"/>
      <dgm:spPr/>
    </dgm:pt>
    <dgm:pt modelId="{39A4A8FF-9DDF-4C32-9295-6DEE097DFFF2}" type="pres">
      <dgm:prSet presAssocID="{6D588187-6996-416A-B0AD-08800925084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C2BEC00-005D-40BB-B3E9-74C986675DF4}" type="presOf" srcId="{6D588187-6996-416A-B0AD-08800925084B}" destId="{39A4A8FF-9DDF-4C32-9295-6DEE097DFFF2}" srcOrd="0" destOrd="0" presId="urn:microsoft.com/office/officeart/2018/2/layout/IconVerticalSolidList"/>
    <dgm:cxn modelId="{7C2C0613-9B5F-44CD-B294-F1525C08E33D}" type="presOf" srcId="{3A5F935C-6669-4C8D-9E90-6E48BA60A4A2}" destId="{A4CDE3B4-404B-4BE1-BE1A-19D42777B100}" srcOrd="0" destOrd="0" presId="urn:microsoft.com/office/officeart/2018/2/layout/IconVerticalSolidList"/>
    <dgm:cxn modelId="{3AA7322A-2291-4110-9BFF-300023B8111B}" srcId="{9C21F519-1059-45C1-BF31-636C120E456D}" destId="{3A5F935C-6669-4C8D-9E90-6E48BA60A4A2}" srcOrd="1" destOrd="0" parTransId="{9DC64DCD-11D3-4E2E-B588-915DA31F2484}" sibTransId="{3F8A8F87-2CC1-40B7-8634-C22ED82CDFCF}"/>
    <dgm:cxn modelId="{7761C13C-81A1-4228-BC08-D89923B8976C}" type="presOf" srcId="{9C21F519-1059-45C1-BF31-636C120E456D}" destId="{19E0014C-C4FC-4EFE-855C-D8ECAFABD802}" srcOrd="0" destOrd="0" presId="urn:microsoft.com/office/officeart/2018/2/layout/IconVerticalSolidList"/>
    <dgm:cxn modelId="{B1F9F16C-DBAA-434D-87BB-2B077700FAAD}" srcId="{9C21F519-1059-45C1-BF31-636C120E456D}" destId="{6D588187-6996-416A-B0AD-08800925084B}" srcOrd="2" destOrd="0" parTransId="{EE9D2D54-B0F0-4DE6-80D4-92F5C1D9661A}" sibTransId="{B39E8DDC-62C2-4CF8-A730-74053354EC14}"/>
    <dgm:cxn modelId="{228BFAAB-19AD-441E-83F5-A17E736062CA}" srcId="{9C21F519-1059-45C1-BF31-636C120E456D}" destId="{94BB8BA6-9434-4858-A347-52AB37AF0C20}" srcOrd="0" destOrd="0" parTransId="{1C09999F-CB09-4F08-854E-0A81220E9208}" sibTransId="{456CC226-9B0A-4A04-9985-2646EFDFEA21}"/>
    <dgm:cxn modelId="{0C842FF5-71B5-43F3-9E06-998081ADF42C}" type="presOf" srcId="{94BB8BA6-9434-4858-A347-52AB37AF0C20}" destId="{29E57909-DCBD-4D51-B858-6466E4212E76}" srcOrd="0" destOrd="0" presId="urn:microsoft.com/office/officeart/2018/2/layout/IconVerticalSolidList"/>
    <dgm:cxn modelId="{27AC22C6-9D8A-4A07-A171-18AAF750A06B}" type="presParOf" srcId="{19E0014C-C4FC-4EFE-855C-D8ECAFABD802}" destId="{233C4922-7007-4929-9DEC-C810E50E6419}" srcOrd="0" destOrd="0" presId="urn:microsoft.com/office/officeart/2018/2/layout/IconVerticalSolidList"/>
    <dgm:cxn modelId="{F9C6350F-F20A-4411-8C0B-1B3167064687}" type="presParOf" srcId="{233C4922-7007-4929-9DEC-C810E50E6419}" destId="{8846DE8B-2583-49D7-885E-80800A80EF2C}" srcOrd="0" destOrd="0" presId="urn:microsoft.com/office/officeart/2018/2/layout/IconVerticalSolidList"/>
    <dgm:cxn modelId="{E51CC322-4096-45D2-A8FF-0290B4F6A729}" type="presParOf" srcId="{233C4922-7007-4929-9DEC-C810E50E6419}" destId="{C2BAE0B3-70C4-452B-B867-63A2F514DEF3}" srcOrd="1" destOrd="0" presId="urn:microsoft.com/office/officeart/2018/2/layout/IconVerticalSolidList"/>
    <dgm:cxn modelId="{89A42186-BCAE-4F81-96AE-4EE5D3BE3F27}" type="presParOf" srcId="{233C4922-7007-4929-9DEC-C810E50E6419}" destId="{ECB771F0-6915-4277-9300-F996FBE7254F}" srcOrd="2" destOrd="0" presId="urn:microsoft.com/office/officeart/2018/2/layout/IconVerticalSolidList"/>
    <dgm:cxn modelId="{0AF966F9-82FF-4643-AD7E-962C9551CF3B}" type="presParOf" srcId="{233C4922-7007-4929-9DEC-C810E50E6419}" destId="{29E57909-DCBD-4D51-B858-6466E4212E76}" srcOrd="3" destOrd="0" presId="urn:microsoft.com/office/officeart/2018/2/layout/IconVerticalSolidList"/>
    <dgm:cxn modelId="{3D9011C2-04F9-4D13-812E-9005BE162E5B}" type="presParOf" srcId="{19E0014C-C4FC-4EFE-855C-D8ECAFABD802}" destId="{E78320B6-871D-4E39-9104-E37F504E1B33}" srcOrd="1" destOrd="0" presId="urn:microsoft.com/office/officeart/2018/2/layout/IconVerticalSolidList"/>
    <dgm:cxn modelId="{8EC28491-958A-43AB-884A-A44B871DBCC4}" type="presParOf" srcId="{19E0014C-C4FC-4EFE-855C-D8ECAFABD802}" destId="{D0A486C1-2729-40E0-9AE8-ADDC7D11B0D0}" srcOrd="2" destOrd="0" presId="urn:microsoft.com/office/officeart/2018/2/layout/IconVerticalSolidList"/>
    <dgm:cxn modelId="{027DAE0F-02B0-40AF-940A-926A0E21B334}" type="presParOf" srcId="{D0A486C1-2729-40E0-9AE8-ADDC7D11B0D0}" destId="{1F655E5C-E27E-4454-8581-B94EC98B47CB}" srcOrd="0" destOrd="0" presId="urn:microsoft.com/office/officeart/2018/2/layout/IconVerticalSolidList"/>
    <dgm:cxn modelId="{5AEBEA0B-AF53-4C04-9057-86430E12C7DF}" type="presParOf" srcId="{D0A486C1-2729-40E0-9AE8-ADDC7D11B0D0}" destId="{8BE9DC2A-557B-4941-B420-0DFEA79BF3AB}" srcOrd="1" destOrd="0" presId="urn:microsoft.com/office/officeart/2018/2/layout/IconVerticalSolidList"/>
    <dgm:cxn modelId="{2FC72FD8-E260-4DAE-9ACD-F8729986CFBC}" type="presParOf" srcId="{D0A486C1-2729-40E0-9AE8-ADDC7D11B0D0}" destId="{D3F511A1-41CA-4950-9E72-23B614B5BD60}" srcOrd="2" destOrd="0" presId="urn:microsoft.com/office/officeart/2018/2/layout/IconVerticalSolidList"/>
    <dgm:cxn modelId="{45558A3B-502D-4D0F-BB81-A3F1AED73A94}" type="presParOf" srcId="{D0A486C1-2729-40E0-9AE8-ADDC7D11B0D0}" destId="{A4CDE3B4-404B-4BE1-BE1A-19D42777B100}" srcOrd="3" destOrd="0" presId="urn:microsoft.com/office/officeart/2018/2/layout/IconVerticalSolidList"/>
    <dgm:cxn modelId="{55F56C8E-2E40-4593-A4A4-C26D813A4755}" type="presParOf" srcId="{19E0014C-C4FC-4EFE-855C-D8ECAFABD802}" destId="{836F0704-3D4B-40F3-8367-E9329497A69E}" srcOrd="3" destOrd="0" presId="urn:microsoft.com/office/officeart/2018/2/layout/IconVerticalSolidList"/>
    <dgm:cxn modelId="{C1616741-DAA0-42B4-869F-EA5CF7981B1E}" type="presParOf" srcId="{19E0014C-C4FC-4EFE-855C-D8ECAFABD802}" destId="{BD735482-9BF1-40C5-8A97-BF8CB8983C8F}" srcOrd="4" destOrd="0" presId="urn:microsoft.com/office/officeart/2018/2/layout/IconVerticalSolidList"/>
    <dgm:cxn modelId="{F2ADFD1B-4CC6-4F0C-82F7-6C811933051F}" type="presParOf" srcId="{BD735482-9BF1-40C5-8A97-BF8CB8983C8F}" destId="{146BDAB5-D2DF-40AA-B9BE-EA3619098C5C}" srcOrd="0" destOrd="0" presId="urn:microsoft.com/office/officeart/2018/2/layout/IconVerticalSolidList"/>
    <dgm:cxn modelId="{5BCF1082-B435-4A66-936A-2F8A4A7E42EA}" type="presParOf" srcId="{BD735482-9BF1-40C5-8A97-BF8CB8983C8F}" destId="{A3067CA0-2C32-4FCF-9EE5-CAB238DCD6D3}" srcOrd="1" destOrd="0" presId="urn:microsoft.com/office/officeart/2018/2/layout/IconVerticalSolidList"/>
    <dgm:cxn modelId="{DBEBB522-4F71-440F-879B-950AAC41DC82}" type="presParOf" srcId="{BD735482-9BF1-40C5-8A97-BF8CB8983C8F}" destId="{FCD06AEF-866B-4E76-8CF8-D29D4108A926}" srcOrd="2" destOrd="0" presId="urn:microsoft.com/office/officeart/2018/2/layout/IconVerticalSolidList"/>
    <dgm:cxn modelId="{781F0A8A-A1E4-493F-95A6-50A87DEA9C76}" type="presParOf" srcId="{BD735482-9BF1-40C5-8A97-BF8CB8983C8F}" destId="{39A4A8FF-9DDF-4C32-9295-6DEE097DFF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8693E4-0F22-4099-8081-7D8C998DCD1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FF6F9D7B-36A2-4346-A331-691AFB550079}">
      <dgm:prSet/>
      <dgm:spPr/>
      <dgm:t>
        <a:bodyPr/>
        <a:lstStyle/>
        <a:p>
          <a:r>
            <a:rPr lang="en-US" b="0" i="0" baseline="0"/>
            <a:t>How has gender participation in sports changed over the years?</a:t>
          </a:r>
          <a:endParaRPr lang="en-US"/>
        </a:p>
      </dgm:t>
    </dgm:pt>
    <dgm:pt modelId="{EFFC55D8-0457-4880-A838-649462016F74}" type="parTrans" cxnId="{6804A340-1DF1-427A-9918-5AE813CD5A2F}">
      <dgm:prSet/>
      <dgm:spPr/>
      <dgm:t>
        <a:bodyPr/>
        <a:lstStyle/>
        <a:p>
          <a:endParaRPr lang="en-US"/>
        </a:p>
      </dgm:t>
    </dgm:pt>
    <dgm:pt modelId="{4E55E1F1-FD18-4D98-AEE7-21BA97AEFD64}" type="sibTrans" cxnId="{6804A340-1DF1-427A-9918-5AE813CD5A2F}">
      <dgm:prSet/>
      <dgm:spPr/>
      <dgm:t>
        <a:bodyPr/>
        <a:lstStyle/>
        <a:p>
          <a:endParaRPr lang="en-US"/>
        </a:p>
      </dgm:t>
    </dgm:pt>
    <dgm:pt modelId="{F2A42791-D243-43A6-A1EB-283CDFFF9094}">
      <dgm:prSet/>
      <dgm:spPr/>
      <dgm:t>
        <a:bodyPr/>
        <a:lstStyle/>
        <a:p>
          <a:r>
            <a:rPr lang="en-US" b="0" i="0" baseline="0"/>
            <a:t>How does athlete participation vary by year and season?</a:t>
          </a:r>
          <a:endParaRPr lang="en-US"/>
        </a:p>
      </dgm:t>
    </dgm:pt>
    <dgm:pt modelId="{4AAC1D22-EA4B-4A38-8625-3EF585A0ABCF}" type="parTrans" cxnId="{C5A6FF9B-06A2-4978-B970-88B7CABFD2E6}">
      <dgm:prSet/>
      <dgm:spPr/>
      <dgm:t>
        <a:bodyPr/>
        <a:lstStyle/>
        <a:p>
          <a:endParaRPr lang="en-US"/>
        </a:p>
      </dgm:t>
    </dgm:pt>
    <dgm:pt modelId="{809946ED-A65C-41CD-87A6-3246A05B5516}" type="sibTrans" cxnId="{C5A6FF9B-06A2-4978-B970-88B7CABFD2E6}">
      <dgm:prSet/>
      <dgm:spPr/>
      <dgm:t>
        <a:bodyPr/>
        <a:lstStyle/>
        <a:p>
          <a:endParaRPr lang="en-US"/>
        </a:p>
      </dgm:t>
    </dgm:pt>
    <dgm:pt modelId="{5A3A72DF-CCC3-4A04-BC77-FA9D2841F3B7}">
      <dgm:prSet/>
      <dgm:spPr/>
      <dgm:t>
        <a:bodyPr/>
        <a:lstStyle/>
        <a:p>
          <a:r>
            <a:rPr lang="en-US" b="0" i="0" baseline="0"/>
            <a:t>Which countries have won the most medals, and how do medal counts trend over time?</a:t>
          </a:r>
          <a:endParaRPr lang="en-US"/>
        </a:p>
      </dgm:t>
    </dgm:pt>
    <dgm:pt modelId="{A6275B49-BC96-44F8-8360-399B18E5D76F}" type="parTrans" cxnId="{ECC4EBCA-8C7E-4518-91F4-158C1502B5DA}">
      <dgm:prSet/>
      <dgm:spPr/>
      <dgm:t>
        <a:bodyPr/>
        <a:lstStyle/>
        <a:p>
          <a:endParaRPr lang="en-US"/>
        </a:p>
      </dgm:t>
    </dgm:pt>
    <dgm:pt modelId="{798F97C6-EBF4-42CC-9834-AB8471954B28}" type="sibTrans" cxnId="{ECC4EBCA-8C7E-4518-91F4-158C1502B5DA}">
      <dgm:prSet/>
      <dgm:spPr/>
      <dgm:t>
        <a:bodyPr/>
        <a:lstStyle/>
        <a:p>
          <a:endParaRPr lang="en-US"/>
        </a:p>
      </dgm:t>
    </dgm:pt>
    <dgm:pt modelId="{1968CEEF-8E85-4C55-97CE-215757715B41}">
      <dgm:prSet/>
      <dgm:spPr/>
      <dgm:t>
        <a:bodyPr/>
        <a:lstStyle/>
        <a:p>
          <a:r>
            <a:rPr lang="en-US" b="0" i="0" baseline="0"/>
            <a:t>What are the average age, height, and weight characteristics of athletes across different sports?</a:t>
          </a:r>
          <a:endParaRPr lang="en-US"/>
        </a:p>
      </dgm:t>
    </dgm:pt>
    <dgm:pt modelId="{A15F76BC-AF16-436E-B6E2-CBE2098E9A98}" type="parTrans" cxnId="{3B2B8FAB-1F78-44D3-839C-425CF3C686E1}">
      <dgm:prSet/>
      <dgm:spPr/>
      <dgm:t>
        <a:bodyPr/>
        <a:lstStyle/>
        <a:p>
          <a:endParaRPr lang="en-US"/>
        </a:p>
      </dgm:t>
    </dgm:pt>
    <dgm:pt modelId="{678B2391-C742-4B8F-8988-FE0F6398DAAF}" type="sibTrans" cxnId="{3B2B8FAB-1F78-44D3-839C-425CF3C686E1}">
      <dgm:prSet/>
      <dgm:spPr/>
      <dgm:t>
        <a:bodyPr/>
        <a:lstStyle/>
        <a:p>
          <a:endParaRPr lang="en-US"/>
        </a:p>
      </dgm:t>
    </dgm:pt>
    <dgm:pt modelId="{F4F09F7E-D75A-4775-94B4-B2C497BCF472}">
      <dgm:prSet/>
      <dgm:spPr/>
      <dgm:t>
        <a:bodyPr/>
        <a:lstStyle/>
        <a:p>
          <a:r>
            <a:rPr lang="en-US" b="0" i="0" baseline="0"/>
            <a:t>Which sports attract younger athletes versus older athletes?</a:t>
          </a:r>
          <a:endParaRPr lang="en-US"/>
        </a:p>
      </dgm:t>
    </dgm:pt>
    <dgm:pt modelId="{5142C607-0751-456C-980A-E082B1769BA1}" type="parTrans" cxnId="{47A6C34C-8192-4FBC-93F1-26625D4DA099}">
      <dgm:prSet/>
      <dgm:spPr/>
      <dgm:t>
        <a:bodyPr/>
        <a:lstStyle/>
        <a:p>
          <a:endParaRPr lang="en-US"/>
        </a:p>
      </dgm:t>
    </dgm:pt>
    <dgm:pt modelId="{C543FA07-2AB4-4451-A969-29521CAA6AC8}" type="sibTrans" cxnId="{47A6C34C-8192-4FBC-93F1-26625D4DA099}">
      <dgm:prSet/>
      <dgm:spPr/>
      <dgm:t>
        <a:bodyPr/>
        <a:lstStyle/>
        <a:p>
          <a:endParaRPr lang="en-US"/>
        </a:p>
      </dgm:t>
    </dgm:pt>
    <dgm:pt modelId="{4F8CC572-AF21-4119-8EDB-6B94CAE156A3}">
      <dgm:prSet/>
      <dgm:spPr/>
      <dgm:t>
        <a:bodyPr/>
        <a:lstStyle/>
        <a:p>
          <a:r>
            <a:rPr lang="en-US" b="0" i="0" baseline="0"/>
            <a:t>How can these trends and patterns guide decisions in training, marketing, and event management?</a:t>
          </a:r>
          <a:endParaRPr lang="en-US"/>
        </a:p>
      </dgm:t>
    </dgm:pt>
    <dgm:pt modelId="{813612DF-48EA-4A87-8459-C696B9DE4286}" type="parTrans" cxnId="{B68D6F98-B795-499E-BC62-3A3557B96B23}">
      <dgm:prSet/>
      <dgm:spPr/>
      <dgm:t>
        <a:bodyPr/>
        <a:lstStyle/>
        <a:p>
          <a:endParaRPr lang="en-US"/>
        </a:p>
      </dgm:t>
    </dgm:pt>
    <dgm:pt modelId="{3EAC3D38-F258-4803-82F7-3AA605A6C5D7}" type="sibTrans" cxnId="{B68D6F98-B795-499E-BC62-3A3557B96B23}">
      <dgm:prSet/>
      <dgm:spPr/>
      <dgm:t>
        <a:bodyPr/>
        <a:lstStyle/>
        <a:p>
          <a:endParaRPr lang="en-US"/>
        </a:p>
      </dgm:t>
    </dgm:pt>
    <dgm:pt modelId="{3E963D2A-81E7-4B03-BAE5-BFE12F582C6A}" type="pres">
      <dgm:prSet presAssocID="{828693E4-0F22-4099-8081-7D8C998DCD1A}" presName="Name0" presStyleCnt="0">
        <dgm:presLayoutVars>
          <dgm:dir/>
          <dgm:resizeHandles val="exact"/>
        </dgm:presLayoutVars>
      </dgm:prSet>
      <dgm:spPr/>
    </dgm:pt>
    <dgm:pt modelId="{5D3312D9-1DB8-41A5-9ECB-98F0806A40C8}" type="pres">
      <dgm:prSet presAssocID="{FF6F9D7B-36A2-4346-A331-691AFB550079}" presName="node" presStyleLbl="node1" presStyleIdx="0" presStyleCnt="6">
        <dgm:presLayoutVars>
          <dgm:bulletEnabled val="1"/>
        </dgm:presLayoutVars>
      </dgm:prSet>
      <dgm:spPr/>
    </dgm:pt>
    <dgm:pt modelId="{787E6844-8A3D-4F00-9C3C-AE45357197B3}" type="pres">
      <dgm:prSet presAssocID="{4E55E1F1-FD18-4D98-AEE7-21BA97AEFD64}" presName="sibTrans" presStyleLbl="sibTrans1D1" presStyleIdx="0" presStyleCnt="5"/>
      <dgm:spPr/>
    </dgm:pt>
    <dgm:pt modelId="{4B51A86A-3D8B-406D-868F-C9D68C595810}" type="pres">
      <dgm:prSet presAssocID="{4E55E1F1-FD18-4D98-AEE7-21BA97AEFD64}" presName="connectorText" presStyleLbl="sibTrans1D1" presStyleIdx="0" presStyleCnt="5"/>
      <dgm:spPr/>
    </dgm:pt>
    <dgm:pt modelId="{B28DACDC-DE79-41DE-8076-B59A16C62CCD}" type="pres">
      <dgm:prSet presAssocID="{F2A42791-D243-43A6-A1EB-283CDFFF9094}" presName="node" presStyleLbl="node1" presStyleIdx="1" presStyleCnt="6">
        <dgm:presLayoutVars>
          <dgm:bulletEnabled val="1"/>
        </dgm:presLayoutVars>
      </dgm:prSet>
      <dgm:spPr/>
    </dgm:pt>
    <dgm:pt modelId="{0A5A6F48-1C18-4385-8B51-2020CD2C599B}" type="pres">
      <dgm:prSet presAssocID="{809946ED-A65C-41CD-87A6-3246A05B5516}" presName="sibTrans" presStyleLbl="sibTrans1D1" presStyleIdx="1" presStyleCnt="5"/>
      <dgm:spPr/>
    </dgm:pt>
    <dgm:pt modelId="{3EC42E71-9AEB-4A8A-80D9-3C23B10BF46D}" type="pres">
      <dgm:prSet presAssocID="{809946ED-A65C-41CD-87A6-3246A05B5516}" presName="connectorText" presStyleLbl="sibTrans1D1" presStyleIdx="1" presStyleCnt="5"/>
      <dgm:spPr/>
    </dgm:pt>
    <dgm:pt modelId="{F78D5CBF-F77F-4495-986A-D86A877F7A8B}" type="pres">
      <dgm:prSet presAssocID="{5A3A72DF-CCC3-4A04-BC77-FA9D2841F3B7}" presName="node" presStyleLbl="node1" presStyleIdx="2" presStyleCnt="6">
        <dgm:presLayoutVars>
          <dgm:bulletEnabled val="1"/>
        </dgm:presLayoutVars>
      </dgm:prSet>
      <dgm:spPr/>
    </dgm:pt>
    <dgm:pt modelId="{D45F1100-8E86-420F-B692-E835B3F9EC9D}" type="pres">
      <dgm:prSet presAssocID="{798F97C6-EBF4-42CC-9834-AB8471954B28}" presName="sibTrans" presStyleLbl="sibTrans1D1" presStyleIdx="2" presStyleCnt="5"/>
      <dgm:spPr/>
    </dgm:pt>
    <dgm:pt modelId="{A5041D8D-44BF-4BC9-814A-590ED88EA28B}" type="pres">
      <dgm:prSet presAssocID="{798F97C6-EBF4-42CC-9834-AB8471954B28}" presName="connectorText" presStyleLbl="sibTrans1D1" presStyleIdx="2" presStyleCnt="5"/>
      <dgm:spPr/>
    </dgm:pt>
    <dgm:pt modelId="{1383D142-503B-4A5C-B65C-9F0015E78AFB}" type="pres">
      <dgm:prSet presAssocID="{1968CEEF-8E85-4C55-97CE-215757715B41}" presName="node" presStyleLbl="node1" presStyleIdx="3" presStyleCnt="6">
        <dgm:presLayoutVars>
          <dgm:bulletEnabled val="1"/>
        </dgm:presLayoutVars>
      </dgm:prSet>
      <dgm:spPr/>
    </dgm:pt>
    <dgm:pt modelId="{6583A6A4-9CBD-434F-B3C3-5A9EFF99415A}" type="pres">
      <dgm:prSet presAssocID="{678B2391-C742-4B8F-8988-FE0F6398DAAF}" presName="sibTrans" presStyleLbl="sibTrans1D1" presStyleIdx="3" presStyleCnt="5"/>
      <dgm:spPr/>
    </dgm:pt>
    <dgm:pt modelId="{E885B32A-75A5-4C36-8D55-8B396C06155D}" type="pres">
      <dgm:prSet presAssocID="{678B2391-C742-4B8F-8988-FE0F6398DAAF}" presName="connectorText" presStyleLbl="sibTrans1D1" presStyleIdx="3" presStyleCnt="5"/>
      <dgm:spPr/>
    </dgm:pt>
    <dgm:pt modelId="{2C7DCDC7-BBF9-434B-B55E-4DE3DA6DD0D9}" type="pres">
      <dgm:prSet presAssocID="{F4F09F7E-D75A-4775-94B4-B2C497BCF472}" presName="node" presStyleLbl="node1" presStyleIdx="4" presStyleCnt="6">
        <dgm:presLayoutVars>
          <dgm:bulletEnabled val="1"/>
        </dgm:presLayoutVars>
      </dgm:prSet>
      <dgm:spPr/>
    </dgm:pt>
    <dgm:pt modelId="{F85A9D12-3D21-4AFB-9D56-D0EB1C034A3E}" type="pres">
      <dgm:prSet presAssocID="{C543FA07-2AB4-4451-A969-29521CAA6AC8}" presName="sibTrans" presStyleLbl="sibTrans1D1" presStyleIdx="4" presStyleCnt="5"/>
      <dgm:spPr/>
    </dgm:pt>
    <dgm:pt modelId="{DAE3128E-56BE-425C-8C60-01744A91F863}" type="pres">
      <dgm:prSet presAssocID="{C543FA07-2AB4-4451-A969-29521CAA6AC8}" presName="connectorText" presStyleLbl="sibTrans1D1" presStyleIdx="4" presStyleCnt="5"/>
      <dgm:spPr/>
    </dgm:pt>
    <dgm:pt modelId="{DEF1D8CD-B2DD-4BB4-B72E-CD3C6E0C4E22}" type="pres">
      <dgm:prSet presAssocID="{4F8CC572-AF21-4119-8EDB-6B94CAE156A3}" presName="node" presStyleLbl="node1" presStyleIdx="5" presStyleCnt="6">
        <dgm:presLayoutVars>
          <dgm:bulletEnabled val="1"/>
        </dgm:presLayoutVars>
      </dgm:prSet>
      <dgm:spPr/>
    </dgm:pt>
  </dgm:ptLst>
  <dgm:cxnLst>
    <dgm:cxn modelId="{A4E6150D-820B-4CD1-86E7-04A259A81234}" type="presOf" srcId="{809946ED-A65C-41CD-87A6-3246A05B5516}" destId="{3EC42E71-9AEB-4A8A-80D9-3C23B10BF46D}" srcOrd="1" destOrd="0" presId="urn:microsoft.com/office/officeart/2016/7/layout/RepeatingBendingProcessNew"/>
    <dgm:cxn modelId="{B291901A-1332-4509-9BAC-CCBB30195B24}" type="presOf" srcId="{F4F09F7E-D75A-4775-94B4-B2C497BCF472}" destId="{2C7DCDC7-BBF9-434B-B55E-4DE3DA6DD0D9}" srcOrd="0" destOrd="0" presId="urn:microsoft.com/office/officeart/2016/7/layout/RepeatingBendingProcessNew"/>
    <dgm:cxn modelId="{A0D84D3B-7171-43E5-B899-92C9B1DCC975}" type="presOf" srcId="{678B2391-C742-4B8F-8988-FE0F6398DAAF}" destId="{E885B32A-75A5-4C36-8D55-8B396C06155D}" srcOrd="1" destOrd="0" presId="urn:microsoft.com/office/officeart/2016/7/layout/RepeatingBendingProcessNew"/>
    <dgm:cxn modelId="{4817723E-19C0-4C84-BA50-09D372A22329}" type="presOf" srcId="{678B2391-C742-4B8F-8988-FE0F6398DAAF}" destId="{6583A6A4-9CBD-434F-B3C3-5A9EFF99415A}" srcOrd="0" destOrd="0" presId="urn:microsoft.com/office/officeart/2016/7/layout/RepeatingBendingProcessNew"/>
    <dgm:cxn modelId="{6804A340-1DF1-427A-9918-5AE813CD5A2F}" srcId="{828693E4-0F22-4099-8081-7D8C998DCD1A}" destId="{FF6F9D7B-36A2-4346-A331-691AFB550079}" srcOrd="0" destOrd="0" parTransId="{EFFC55D8-0457-4880-A838-649462016F74}" sibTransId="{4E55E1F1-FD18-4D98-AEE7-21BA97AEFD64}"/>
    <dgm:cxn modelId="{748B3241-1C58-4969-A407-7B2C92B8BBBC}" type="presOf" srcId="{828693E4-0F22-4099-8081-7D8C998DCD1A}" destId="{3E963D2A-81E7-4B03-BAE5-BFE12F582C6A}" srcOrd="0" destOrd="0" presId="urn:microsoft.com/office/officeart/2016/7/layout/RepeatingBendingProcessNew"/>
    <dgm:cxn modelId="{47A6C34C-8192-4FBC-93F1-26625D4DA099}" srcId="{828693E4-0F22-4099-8081-7D8C998DCD1A}" destId="{F4F09F7E-D75A-4775-94B4-B2C497BCF472}" srcOrd="4" destOrd="0" parTransId="{5142C607-0751-456C-980A-E082B1769BA1}" sibTransId="{C543FA07-2AB4-4451-A969-29521CAA6AC8}"/>
    <dgm:cxn modelId="{F02E704D-0B1A-4080-A5B7-D9C6D21E6261}" type="presOf" srcId="{C543FA07-2AB4-4451-A969-29521CAA6AC8}" destId="{DAE3128E-56BE-425C-8C60-01744A91F863}" srcOrd="1" destOrd="0" presId="urn:microsoft.com/office/officeart/2016/7/layout/RepeatingBendingProcessNew"/>
    <dgm:cxn modelId="{E1DB0D6F-452D-4386-89D3-910009A7D5D1}" type="presOf" srcId="{798F97C6-EBF4-42CC-9834-AB8471954B28}" destId="{A5041D8D-44BF-4BC9-814A-590ED88EA28B}" srcOrd="1" destOrd="0" presId="urn:microsoft.com/office/officeart/2016/7/layout/RepeatingBendingProcessNew"/>
    <dgm:cxn modelId="{DF5A097F-45BB-4494-AD44-6DF2EDFE2325}" type="presOf" srcId="{4E55E1F1-FD18-4D98-AEE7-21BA97AEFD64}" destId="{787E6844-8A3D-4F00-9C3C-AE45357197B3}" srcOrd="0" destOrd="0" presId="urn:microsoft.com/office/officeart/2016/7/layout/RepeatingBendingProcessNew"/>
    <dgm:cxn modelId="{B68D6F98-B795-499E-BC62-3A3557B96B23}" srcId="{828693E4-0F22-4099-8081-7D8C998DCD1A}" destId="{4F8CC572-AF21-4119-8EDB-6B94CAE156A3}" srcOrd="5" destOrd="0" parTransId="{813612DF-48EA-4A87-8459-C696B9DE4286}" sibTransId="{3EAC3D38-F258-4803-82F7-3AA605A6C5D7}"/>
    <dgm:cxn modelId="{C5A6FF9B-06A2-4978-B970-88B7CABFD2E6}" srcId="{828693E4-0F22-4099-8081-7D8C998DCD1A}" destId="{F2A42791-D243-43A6-A1EB-283CDFFF9094}" srcOrd="1" destOrd="0" parTransId="{4AAC1D22-EA4B-4A38-8625-3EF585A0ABCF}" sibTransId="{809946ED-A65C-41CD-87A6-3246A05B5516}"/>
    <dgm:cxn modelId="{3B2B8FAB-1F78-44D3-839C-425CF3C686E1}" srcId="{828693E4-0F22-4099-8081-7D8C998DCD1A}" destId="{1968CEEF-8E85-4C55-97CE-215757715B41}" srcOrd="3" destOrd="0" parTransId="{A15F76BC-AF16-436E-B6E2-CBE2098E9A98}" sibTransId="{678B2391-C742-4B8F-8988-FE0F6398DAAF}"/>
    <dgm:cxn modelId="{D631F1AB-119B-4CEA-B565-63608E03DE8C}" type="presOf" srcId="{F2A42791-D243-43A6-A1EB-283CDFFF9094}" destId="{B28DACDC-DE79-41DE-8076-B59A16C62CCD}" srcOrd="0" destOrd="0" presId="urn:microsoft.com/office/officeart/2016/7/layout/RepeatingBendingProcessNew"/>
    <dgm:cxn modelId="{3006ECAC-AA93-429D-8253-1A27B40B3369}" type="presOf" srcId="{4E55E1F1-FD18-4D98-AEE7-21BA97AEFD64}" destId="{4B51A86A-3D8B-406D-868F-C9D68C595810}" srcOrd="1" destOrd="0" presId="urn:microsoft.com/office/officeart/2016/7/layout/RepeatingBendingProcessNew"/>
    <dgm:cxn modelId="{61ED8BB2-7194-46EC-9B6F-9CFE2D04CAFB}" type="presOf" srcId="{FF6F9D7B-36A2-4346-A331-691AFB550079}" destId="{5D3312D9-1DB8-41A5-9ECB-98F0806A40C8}" srcOrd="0" destOrd="0" presId="urn:microsoft.com/office/officeart/2016/7/layout/RepeatingBendingProcessNew"/>
    <dgm:cxn modelId="{A66297B5-89E6-459C-9F96-9445B174B4EF}" type="presOf" srcId="{5A3A72DF-CCC3-4A04-BC77-FA9D2841F3B7}" destId="{F78D5CBF-F77F-4495-986A-D86A877F7A8B}" srcOrd="0" destOrd="0" presId="urn:microsoft.com/office/officeart/2016/7/layout/RepeatingBendingProcessNew"/>
    <dgm:cxn modelId="{E98E3CBB-1985-43B2-8375-796931B4AADA}" type="presOf" srcId="{1968CEEF-8E85-4C55-97CE-215757715B41}" destId="{1383D142-503B-4A5C-B65C-9F0015E78AFB}" srcOrd="0" destOrd="0" presId="urn:microsoft.com/office/officeart/2016/7/layout/RepeatingBendingProcessNew"/>
    <dgm:cxn modelId="{ECC4EBCA-8C7E-4518-91F4-158C1502B5DA}" srcId="{828693E4-0F22-4099-8081-7D8C998DCD1A}" destId="{5A3A72DF-CCC3-4A04-BC77-FA9D2841F3B7}" srcOrd="2" destOrd="0" parTransId="{A6275B49-BC96-44F8-8360-399B18E5D76F}" sibTransId="{798F97C6-EBF4-42CC-9834-AB8471954B28}"/>
    <dgm:cxn modelId="{2D0691D3-B856-4B6D-A48A-78BEFD6D1BAA}" type="presOf" srcId="{809946ED-A65C-41CD-87A6-3246A05B5516}" destId="{0A5A6F48-1C18-4385-8B51-2020CD2C599B}" srcOrd="0" destOrd="0" presId="urn:microsoft.com/office/officeart/2016/7/layout/RepeatingBendingProcessNew"/>
    <dgm:cxn modelId="{07C9CFD7-D488-4AE2-8590-1CC92A2B5D46}" type="presOf" srcId="{C543FA07-2AB4-4451-A969-29521CAA6AC8}" destId="{F85A9D12-3D21-4AFB-9D56-D0EB1C034A3E}" srcOrd="0" destOrd="0" presId="urn:microsoft.com/office/officeart/2016/7/layout/RepeatingBendingProcessNew"/>
    <dgm:cxn modelId="{E9BED2F0-6AD2-475E-A7D7-F95EDA3120E9}" type="presOf" srcId="{798F97C6-EBF4-42CC-9834-AB8471954B28}" destId="{D45F1100-8E86-420F-B692-E835B3F9EC9D}" srcOrd="0" destOrd="0" presId="urn:microsoft.com/office/officeart/2016/7/layout/RepeatingBendingProcessNew"/>
    <dgm:cxn modelId="{71F64FF3-96E3-4152-9F00-C5AEE7B3B708}" type="presOf" srcId="{4F8CC572-AF21-4119-8EDB-6B94CAE156A3}" destId="{DEF1D8CD-B2DD-4BB4-B72E-CD3C6E0C4E22}" srcOrd="0" destOrd="0" presId="urn:microsoft.com/office/officeart/2016/7/layout/RepeatingBendingProcessNew"/>
    <dgm:cxn modelId="{FBA6A46A-4FF7-41AD-B607-CB2A239FC87C}" type="presParOf" srcId="{3E963D2A-81E7-4B03-BAE5-BFE12F582C6A}" destId="{5D3312D9-1DB8-41A5-9ECB-98F0806A40C8}" srcOrd="0" destOrd="0" presId="urn:microsoft.com/office/officeart/2016/7/layout/RepeatingBendingProcessNew"/>
    <dgm:cxn modelId="{68DBD6A8-AEBC-4515-8DD7-F9469EAE9379}" type="presParOf" srcId="{3E963D2A-81E7-4B03-BAE5-BFE12F582C6A}" destId="{787E6844-8A3D-4F00-9C3C-AE45357197B3}" srcOrd="1" destOrd="0" presId="urn:microsoft.com/office/officeart/2016/7/layout/RepeatingBendingProcessNew"/>
    <dgm:cxn modelId="{BA180BC6-1163-4C16-BD7F-25B6366A32B9}" type="presParOf" srcId="{787E6844-8A3D-4F00-9C3C-AE45357197B3}" destId="{4B51A86A-3D8B-406D-868F-C9D68C595810}" srcOrd="0" destOrd="0" presId="urn:microsoft.com/office/officeart/2016/7/layout/RepeatingBendingProcessNew"/>
    <dgm:cxn modelId="{C45F6A5A-A115-40DD-A543-CA09DA98DAF3}" type="presParOf" srcId="{3E963D2A-81E7-4B03-BAE5-BFE12F582C6A}" destId="{B28DACDC-DE79-41DE-8076-B59A16C62CCD}" srcOrd="2" destOrd="0" presId="urn:microsoft.com/office/officeart/2016/7/layout/RepeatingBendingProcessNew"/>
    <dgm:cxn modelId="{C668EA82-7A23-406E-B094-AB03B989CBEC}" type="presParOf" srcId="{3E963D2A-81E7-4B03-BAE5-BFE12F582C6A}" destId="{0A5A6F48-1C18-4385-8B51-2020CD2C599B}" srcOrd="3" destOrd="0" presId="urn:microsoft.com/office/officeart/2016/7/layout/RepeatingBendingProcessNew"/>
    <dgm:cxn modelId="{63E91C35-89D4-4FFA-AABA-E7C269FE1961}" type="presParOf" srcId="{0A5A6F48-1C18-4385-8B51-2020CD2C599B}" destId="{3EC42E71-9AEB-4A8A-80D9-3C23B10BF46D}" srcOrd="0" destOrd="0" presId="urn:microsoft.com/office/officeart/2016/7/layout/RepeatingBendingProcessNew"/>
    <dgm:cxn modelId="{9547B051-BF4C-40A6-A433-C8871C087355}" type="presParOf" srcId="{3E963D2A-81E7-4B03-BAE5-BFE12F582C6A}" destId="{F78D5CBF-F77F-4495-986A-D86A877F7A8B}" srcOrd="4" destOrd="0" presId="urn:microsoft.com/office/officeart/2016/7/layout/RepeatingBendingProcessNew"/>
    <dgm:cxn modelId="{EBA755EB-D7C4-4EB1-B7AD-FC10E4B32E38}" type="presParOf" srcId="{3E963D2A-81E7-4B03-BAE5-BFE12F582C6A}" destId="{D45F1100-8E86-420F-B692-E835B3F9EC9D}" srcOrd="5" destOrd="0" presId="urn:microsoft.com/office/officeart/2016/7/layout/RepeatingBendingProcessNew"/>
    <dgm:cxn modelId="{6AB364D6-6E41-4B89-9EA0-F5DAC28CF71E}" type="presParOf" srcId="{D45F1100-8E86-420F-B692-E835B3F9EC9D}" destId="{A5041D8D-44BF-4BC9-814A-590ED88EA28B}" srcOrd="0" destOrd="0" presId="urn:microsoft.com/office/officeart/2016/7/layout/RepeatingBendingProcessNew"/>
    <dgm:cxn modelId="{AE72E152-D9F5-4D94-B1B4-2DCB63F7FE18}" type="presParOf" srcId="{3E963D2A-81E7-4B03-BAE5-BFE12F582C6A}" destId="{1383D142-503B-4A5C-B65C-9F0015E78AFB}" srcOrd="6" destOrd="0" presId="urn:microsoft.com/office/officeart/2016/7/layout/RepeatingBendingProcessNew"/>
    <dgm:cxn modelId="{BD1A8327-E9D0-4C41-84AA-8BFC5815DE34}" type="presParOf" srcId="{3E963D2A-81E7-4B03-BAE5-BFE12F582C6A}" destId="{6583A6A4-9CBD-434F-B3C3-5A9EFF99415A}" srcOrd="7" destOrd="0" presId="urn:microsoft.com/office/officeart/2016/7/layout/RepeatingBendingProcessNew"/>
    <dgm:cxn modelId="{E5591D4D-D98E-4A5D-9466-1D1941145C83}" type="presParOf" srcId="{6583A6A4-9CBD-434F-B3C3-5A9EFF99415A}" destId="{E885B32A-75A5-4C36-8D55-8B396C06155D}" srcOrd="0" destOrd="0" presId="urn:microsoft.com/office/officeart/2016/7/layout/RepeatingBendingProcessNew"/>
    <dgm:cxn modelId="{901AC335-2EFB-406F-82D2-5A25E3585956}" type="presParOf" srcId="{3E963D2A-81E7-4B03-BAE5-BFE12F582C6A}" destId="{2C7DCDC7-BBF9-434B-B55E-4DE3DA6DD0D9}" srcOrd="8" destOrd="0" presId="urn:microsoft.com/office/officeart/2016/7/layout/RepeatingBendingProcessNew"/>
    <dgm:cxn modelId="{B3FF5BAB-1C13-4DA1-B94E-FF77C423469E}" type="presParOf" srcId="{3E963D2A-81E7-4B03-BAE5-BFE12F582C6A}" destId="{F85A9D12-3D21-4AFB-9D56-D0EB1C034A3E}" srcOrd="9" destOrd="0" presId="urn:microsoft.com/office/officeart/2016/7/layout/RepeatingBendingProcessNew"/>
    <dgm:cxn modelId="{3230B187-93D9-4C78-8F52-0A78EF22413B}" type="presParOf" srcId="{F85A9D12-3D21-4AFB-9D56-D0EB1C034A3E}" destId="{DAE3128E-56BE-425C-8C60-01744A91F863}" srcOrd="0" destOrd="0" presId="urn:microsoft.com/office/officeart/2016/7/layout/RepeatingBendingProcessNew"/>
    <dgm:cxn modelId="{A2B124BE-DD48-4F1D-834D-004D35606F84}" type="presParOf" srcId="{3E963D2A-81E7-4B03-BAE5-BFE12F582C6A}" destId="{DEF1D8CD-B2DD-4BB4-B72E-CD3C6E0C4E22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07B235-09A8-4F43-95A3-D7EFFDD11C7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8EF587B-A0DC-4338-9686-907AED1EECFC}">
      <dgm:prSet/>
      <dgm:spPr/>
      <dgm:t>
        <a:bodyPr/>
        <a:lstStyle/>
        <a:p>
          <a:r>
            <a:rPr lang="en-US" b="1" baseline="0" dirty="0"/>
            <a:t>Standardized Text Columns</a:t>
          </a:r>
          <a:br>
            <a:rPr lang="en-US" baseline="0" dirty="0"/>
          </a:br>
          <a:r>
            <a:rPr lang="en-US" baseline="0" dirty="0"/>
            <a:t>Converted text fields like name, sport, and team to lowercase to ensure consistent results when filtering or grouping data.</a:t>
          </a:r>
          <a:endParaRPr lang="en-US" dirty="0"/>
        </a:p>
      </dgm:t>
    </dgm:pt>
    <dgm:pt modelId="{D9B240FF-F46B-41CD-9865-08F73D279B7A}" type="parTrans" cxnId="{4B422459-3BB1-41EF-A77E-C141ADEECA34}">
      <dgm:prSet/>
      <dgm:spPr/>
      <dgm:t>
        <a:bodyPr/>
        <a:lstStyle/>
        <a:p>
          <a:endParaRPr lang="en-US"/>
        </a:p>
      </dgm:t>
    </dgm:pt>
    <dgm:pt modelId="{D05EE5B7-8CA2-4395-8D53-1D88ADB8BCC2}" type="sibTrans" cxnId="{4B422459-3BB1-41EF-A77E-C141ADEECA34}">
      <dgm:prSet/>
      <dgm:spPr/>
      <dgm:t>
        <a:bodyPr/>
        <a:lstStyle/>
        <a:p>
          <a:endParaRPr lang="en-US"/>
        </a:p>
      </dgm:t>
    </dgm:pt>
    <dgm:pt modelId="{7A4D3206-4E7D-4B7D-AF6E-010538C93709}">
      <dgm:prSet/>
      <dgm:spPr/>
      <dgm:t>
        <a:bodyPr/>
        <a:lstStyle/>
        <a:p>
          <a:r>
            <a:rPr lang="en-US" b="1" baseline="0" dirty="0"/>
            <a:t>Handled Missing Values</a:t>
          </a:r>
          <a:br>
            <a:rPr lang="en-US" baseline="0" dirty="0"/>
          </a:br>
          <a:r>
            <a:rPr lang="en-US" baseline="0" dirty="0"/>
            <a:t>Filled in missing height and weight using the mean or median, depending on the data distribution. Left the medal column unchanged, since missing values usually mean no medal was won.</a:t>
          </a:r>
          <a:endParaRPr lang="en-US" dirty="0"/>
        </a:p>
      </dgm:t>
    </dgm:pt>
    <dgm:pt modelId="{B9DEE76E-DF2D-457B-A630-044547DF35C4}" type="parTrans" cxnId="{A578F238-AE2D-45BA-8334-B898A3B3E373}">
      <dgm:prSet/>
      <dgm:spPr/>
      <dgm:t>
        <a:bodyPr/>
        <a:lstStyle/>
        <a:p>
          <a:endParaRPr lang="en-US"/>
        </a:p>
      </dgm:t>
    </dgm:pt>
    <dgm:pt modelId="{10755BEA-EFAA-4C87-BA94-8C0B0D5B51CA}" type="sibTrans" cxnId="{A578F238-AE2D-45BA-8334-B898A3B3E373}">
      <dgm:prSet/>
      <dgm:spPr/>
      <dgm:t>
        <a:bodyPr/>
        <a:lstStyle/>
        <a:p>
          <a:endParaRPr lang="en-US"/>
        </a:p>
      </dgm:t>
    </dgm:pt>
    <dgm:pt modelId="{6C704FAC-9876-484C-8C01-9F20962C9E96}">
      <dgm:prSet/>
      <dgm:spPr/>
      <dgm:t>
        <a:bodyPr/>
        <a:lstStyle/>
        <a:p>
          <a:r>
            <a:rPr lang="en-US" b="1" baseline="0" dirty="0"/>
            <a:t>Removed Duplicates</a:t>
          </a:r>
          <a:br>
            <a:rPr lang="en-US" baseline="0" dirty="0"/>
          </a:br>
          <a:r>
            <a:rPr lang="en-US" baseline="0" dirty="0"/>
            <a:t>Cleaned the dataset by removing repeated entries to maintain data quality and accuracy.</a:t>
          </a:r>
          <a:endParaRPr lang="en-US" dirty="0"/>
        </a:p>
      </dgm:t>
    </dgm:pt>
    <dgm:pt modelId="{62F93E0A-A846-4047-B6C1-A0EE77EDA914}" type="parTrans" cxnId="{558F6C9B-A662-4B19-8043-4601A89E7164}">
      <dgm:prSet/>
      <dgm:spPr/>
      <dgm:t>
        <a:bodyPr/>
        <a:lstStyle/>
        <a:p>
          <a:endParaRPr lang="en-US"/>
        </a:p>
      </dgm:t>
    </dgm:pt>
    <dgm:pt modelId="{0A5DE8D6-1D02-4C46-969A-435B17F25205}" type="sibTrans" cxnId="{558F6C9B-A662-4B19-8043-4601A89E7164}">
      <dgm:prSet/>
      <dgm:spPr/>
      <dgm:t>
        <a:bodyPr/>
        <a:lstStyle/>
        <a:p>
          <a:endParaRPr lang="en-US"/>
        </a:p>
      </dgm:t>
    </dgm:pt>
    <dgm:pt modelId="{78BBB3AA-AF72-43A1-B97E-2F8684D95A8F}">
      <dgm:prSet/>
      <dgm:spPr/>
      <dgm:t>
        <a:bodyPr/>
        <a:lstStyle/>
        <a:p>
          <a:r>
            <a:rPr lang="en-US" b="1" baseline="0" dirty="0"/>
            <a:t>Converted Data Types</a:t>
          </a:r>
          <a:br>
            <a:rPr lang="en-US" baseline="0" dirty="0"/>
          </a:br>
          <a:r>
            <a:rPr lang="en-US" baseline="0" dirty="0"/>
            <a:t>Ensured columns like age and year were in the correct numeric format for reliable analysis.</a:t>
          </a:r>
          <a:endParaRPr lang="en-US" dirty="0"/>
        </a:p>
      </dgm:t>
    </dgm:pt>
    <dgm:pt modelId="{489974F3-1CDF-4AAA-94F2-0DDA3EE70826}" type="parTrans" cxnId="{9F8F3D84-9598-45B7-B31C-9C816355569A}">
      <dgm:prSet/>
      <dgm:spPr/>
      <dgm:t>
        <a:bodyPr/>
        <a:lstStyle/>
        <a:p>
          <a:endParaRPr lang="en-US"/>
        </a:p>
      </dgm:t>
    </dgm:pt>
    <dgm:pt modelId="{0F7B1348-B61A-4708-B09D-0B0C42012040}" type="sibTrans" cxnId="{9F8F3D84-9598-45B7-B31C-9C816355569A}">
      <dgm:prSet/>
      <dgm:spPr/>
      <dgm:t>
        <a:bodyPr/>
        <a:lstStyle/>
        <a:p>
          <a:endParaRPr lang="en-US"/>
        </a:p>
      </dgm:t>
    </dgm:pt>
    <dgm:pt modelId="{2376AF50-E710-429C-9786-D1357FFB6A89}" type="pres">
      <dgm:prSet presAssocID="{E407B235-09A8-4F43-95A3-D7EFFDD11C7D}" presName="vert0" presStyleCnt="0">
        <dgm:presLayoutVars>
          <dgm:dir/>
          <dgm:animOne val="branch"/>
          <dgm:animLvl val="lvl"/>
        </dgm:presLayoutVars>
      </dgm:prSet>
      <dgm:spPr/>
    </dgm:pt>
    <dgm:pt modelId="{3A40207F-AC6A-4454-B12B-5EBB0E56DCEE}" type="pres">
      <dgm:prSet presAssocID="{B8EF587B-A0DC-4338-9686-907AED1EECFC}" presName="thickLine" presStyleLbl="alignNode1" presStyleIdx="0" presStyleCnt="4"/>
      <dgm:spPr/>
    </dgm:pt>
    <dgm:pt modelId="{14DA114F-1273-49A3-A9F5-94C27559C11D}" type="pres">
      <dgm:prSet presAssocID="{B8EF587B-A0DC-4338-9686-907AED1EECFC}" presName="horz1" presStyleCnt="0"/>
      <dgm:spPr/>
    </dgm:pt>
    <dgm:pt modelId="{04C85EDC-ACAF-44B1-9335-5C8C7FB40FEC}" type="pres">
      <dgm:prSet presAssocID="{B8EF587B-A0DC-4338-9686-907AED1EECFC}" presName="tx1" presStyleLbl="revTx" presStyleIdx="0" presStyleCnt="4"/>
      <dgm:spPr/>
    </dgm:pt>
    <dgm:pt modelId="{8F723ED3-7787-4DA0-8EE8-F0F3CFA6713A}" type="pres">
      <dgm:prSet presAssocID="{B8EF587B-A0DC-4338-9686-907AED1EECFC}" presName="vert1" presStyleCnt="0"/>
      <dgm:spPr/>
    </dgm:pt>
    <dgm:pt modelId="{DC18B70B-A26A-43A0-A4E0-2503C6355AE8}" type="pres">
      <dgm:prSet presAssocID="{7A4D3206-4E7D-4B7D-AF6E-010538C93709}" presName="thickLine" presStyleLbl="alignNode1" presStyleIdx="1" presStyleCnt="4"/>
      <dgm:spPr/>
    </dgm:pt>
    <dgm:pt modelId="{4422D2F9-37D2-4D40-ABA9-4F48D54767EF}" type="pres">
      <dgm:prSet presAssocID="{7A4D3206-4E7D-4B7D-AF6E-010538C93709}" presName="horz1" presStyleCnt="0"/>
      <dgm:spPr/>
    </dgm:pt>
    <dgm:pt modelId="{4CC19FBA-DE13-457C-9503-F0EE73B0C172}" type="pres">
      <dgm:prSet presAssocID="{7A4D3206-4E7D-4B7D-AF6E-010538C93709}" presName="tx1" presStyleLbl="revTx" presStyleIdx="1" presStyleCnt="4"/>
      <dgm:spPr/>
    </dgm:pt>
    <dgm:pt modelId="{68FA61AA-8110-4747-AD38-0A4198EB8898}" type="pres">
      <dgm:prSet presAssocID="{7A4D3206-4E7D-4B7D-AF6E-010538C93709}" presName="vert1" presStyleCnt="0"/>
      <dgm:spPr/>
    </dgm:pt>
    <dgm:pt modelId="{AAE9628F-C628-4A46-8EF6-D9B51D5EAE7C}" type="pres">
      <dgm:prSet presAssocID="{6C704FAC-9876-484C-8C01-9F20962C9E96}" presName="thickLine" presStyleLbl="alignNode1" presStyleIdx="2" presStyleCnt="4"/>
      <dgm:spPr/>
    </dgm:pt>
    <dgm:pt modelId="{F765AC7C-0E0C-4EB7-9BAA-F606C52F307D}" type="pres">
      <dgm:prSet presAssocID="{6C704FAC-9876-484C-8C01-9F20962C9E96}" presName="horz1" presStyleCnt="0"/>
      <dgm:spPr/>
    </dgm:pt>
    <dgm:pt modelId="{066C3433-D4AB-47FD-9121-67425A015030}" type="pres">
      <dgm:prSet presAssocID="{6C704FAC-9876-484C-8C01-9F20962C9E96}" presName="tx1" presStyleLbl="revTx" presStyleIdx="2" presStyleCnt="4"/>
      <dgm:spPr/>
    </dgm:pt>
    <dgm:pt modelId="{335063D1-3716-4E54-8D54-B01D3DCB2C8B}" type="pres">
      <dgm:prSet presAssocID="{6C704FAC-9876-484C-8C01-9F20962C9E96}" presName="vert1" presStyleCnt="0"/>
      <dgm:spPr/>
    </dgm:pt>
    <dgm:pt modelId="{5C1FD742-600B-4375-B295-4E05E61463E7}" type="pres">
      <dgm:prSet presAssocID="{78BBB3AA-AF72-43A1-B97E-2F8684D95A8F}" presName="thickLine" presStyleLbl="alignNode1" presStyleIdx="3" presStyleCnt="4"/>
      <dgm:spPr/>
    </dgm:pt>
    <dgm:pt modelId="{0BEE7CCB-F35C-42B9-AB86-05051F8DDA94}" type="pres">
      <dgm:prSet presAssocID="{78BBB3AA-AF72-43A1-B97E-2F8684D95A8F}" presName="horz1" presStyleCnt="0"/>
      <dgm:spPr/>
    </dgm:pt>
    <dgm:pt modelId="{0BF2F55B-5523-4B95-B2D2-E249049C591E}" type="pres">
      <dgm:prSet presAssocID="{78BBB3AA-AF72-43A1-B97E-2F8684D95A8F}" presName="tx1" presStyleLbl="revTx" presStyleIdx="3" presStyleCnt="4"/>
      <dgm:spPr/>
    </dgm:pt>
    <dgm:pt modelId="{77EE2A0E-1F32-4A91-8E94-2322D815B5C1}" type="pres">
      <dgm:prSet presAssocID="{78BBB3AA-AF72-43A1-B97E-2F8684D95A8F}" presName="vert1" presStyleCnt="0"/>
      <dgm:spPr/>
    </dgm:pt>
  </dgm:ptLst>
  <dgm:cxnLst>
    <dgm:cxn modelId="{579E5A0A-4052-46ED-B518-78C6BA2F9CB3}" type="presOf" srcId="{6C704FAC-9876-484C-8C01-9F20962C9E96}" destId="{066C3433-D4AB-47FD-9121-67425A015030}" srcOrd="0" destOrd="0" presId="urn:microsoft.com/office/officeart/2008/layout/LinedList"/>
    <dgm:cxn modelId="{F1038224-0AA8-47AE-B1BC-C9A3F6084195}" type="presOf" srcId="{78BBB3AA-AF72-43A1-B97E-2F8684D95A8F}" destId="{0BF2F55B-5523-4B95-B2D2-E249049C591E}" srcOrd="0" destOrd="0" presId="urn:microsoft.com/office/officeart/2008/layout/LinedList"/>
    <dgm:cxn modelId="{A578F238-AE2D-45BA-8334-B898A3B3E373}" srcId="{E407B235-09A8-4F43-95A3-D7EFFDD11C7D}" destId="{7A4D3206-4E7D-4B7D-AF6E-010538C93709}" srcOrd="1" destOrd="0" parTransId="{B9DEE76E-DF2D-457B-A630-044547DF35C4}" sibTransId="{10755BEA-EFAA-4C87-BA94-8C0B0D5B51CA}"/>
    <dgm:cxn modelId="{4B422459-3BB1-41EF-A77E-C141ADEECA34}" srcId="{E407B235-09A8-4F43-95A3-D7EFFDD11C7D}" destId="{B8EF587B-A0DC-4338-9686-907AED1EECFC}" srcOrd="0" destOrd="0" parTransId="{D9B240FF-F46B-41CD-9865-08F73D279B7A}" sibTransId="{D05EE5B7-8CA2-4395-8D53-1D88ADB8BCC2}"/>
    <dgm:cxn modelId="{9F8F3D84-9598-45B7-B31C-9C816355569A}" srcId="{E407B235-09A8-4F43-95A3-D7EFFDD11C7D}" destId="{78BBB3AA-AF72-43A1-B97E-2F8684D95A8F}" srcOrd="3" destOrd="0" parTransId="{489974F3-1CDF-4AAA-94F2-0DDA3EE70826}" sibTransId="{0F7B1348-B61A-4708-B09D-0B0C42012040}"/>
    <dgm:cxn modelId="{4338308B-087E-48AB-BBCF-3A1DCAEFFEFF}" type="presOf" srcId="{E407B235-09A8-4F43-95A3-D7EFFDD11C7D}" destId="{2376AF50-E710-429C-9786-D1357FFB6A89}" srcOrd="0" destOrd="0" presId="urn:microsoft.com/office/officeart/2008/layout/LinedList"/>
    <dgm:cxn modelId="{9EB3EA8F-0E4D-472D-BD08-60505C79D602}" type="presOf" srcId="{7A4D3206-4E7D-4B7D-AF6E-010538C93709}" destId="{4CC19FBA-DE13-457C-9503-F0EE73B0C172}" srcOrd="0" destOrd="0" presId="urn:microsoft.com/office/officeart/2008/layout/LinedList"/>
    <dgm:cxn modelId="{558F6C9B-A662-4B19-8043-4601A89E7164}" srcId="{E407B235-09A8-4F43-95A3-D7EFFDD11C7D}" destId="{6C704FAC-9876-484C-8C01-9F20962C9E96}" srcOrd="2" destOrd="0" parTransId="{62F93E0A-A846-4047-B6C1-A0EE77EDA914}" sibTransId="{0A5DE8D6-1D02-4C46-969A-435B17F25205}"/>
    <dgm:cxn modelId="{2D73C1F7-3968-4C36-A96C-6D92CE9659BE}" type="presOf" srcId="{B8EF587B-A0DC-4338-9686-907AED1EECFC}" destId="{04C85EDC-ACAF-44B1-9335-5C8C7FB40FEC}" srcOrd="0" destOrd="0" presId="urn:microsoft.com/office/officeart/2008/layout/LinedList"/>
    <dgm:cxn modelId="{167E5C14-82A3-45B8-A24A-682960E7FB5F}" type="presParOf" srcId="{2376AF50-E710-429C-9786-D1357FFB6A89}" destId="{3A40207F-AC6A-4454-B12B-5EBB0E56DCEE}" srcOrd="0" destOrd="0" presId="urn:microsoft.com/office/officeart/2008/layout/LinedList"/>
    <dgm:cxn modelId="{6CB9C2B3-D83E-4292-887A-A8CA8881853B}" type="presParOf" srcId="{2376AF50-E710-429C-9786-D1357FFB6A89}" destId="{14DA114F-1273-49A3-A9F5-94C27559C11D}" srcOrd="1" destOrd="0" presId="urn:microsoft.com/office/officeart/2008/layout/LinedList"/>
    <dgm:cxn modelId="{8EF7ABA3-8BC2-4FC1-ABE6-D2707A119A1D}" type="presParOf" srcId="{14DA114F-1273-49A3-A9F5-94C27559C11D}" destId="{04C85EDC-ACAF-44B1-9335-5C8C7FB40FEC}" srcOrd="0" destOrd="0" presId="urn:microsoft.com/office/officeart/2008/layout/LinedList"/>
    <dgm:cxn modelId="{CFCBC362-5601-45DC-BD47-CF1C128AD82A}" type="presParOf" srcId="{14DA114F-1273-49A3-A9F5-94C27559C11D}" destId="{8F723ED3-7787-4DA0-8EE8-F0F3CFA6713A}" srcOrd="1" destOrd="0" presId="urn:microsoft.com/office/officeart/2008/layout/LinedList"/>
    <dgm:cxn modelId="{306CF5A7-1838-43FD-93F8-7FC5B5F184C8}" type="presParOf" srcId="{2376AF50-E710-429C-9786-D1357FFB6A89}" destId="{DC18B70B-A26A-43A0-A4E0-2503C6355AE8}" srcOrd="2" destOrd="0" presId="urn:microsoft.com/office/officeart/2008/layout/LinedList"/>
    <dgm:cxn modelId="{42C665FF-39A1-49AC-B616-AFD99B1084EA}" type="presParOf" srcId="{2376AF50-E710-429C-9786-D1357FFB6A89}" destId="{4422D2F9-37D2-4D40-ABA9-4F48D54767EF}" srcOrd="3" destOrd="0" presId="urn:microsoft.com/office/officeart/2008/layout/LinedList"/>
    <dgm:cxn modelId="{7A7C8A6B-DE17-4CA5-A965-F92596E8788B}" type="presParOf" srcId="{4422D2F9-37D2-4D40-ABA9-4F48D54767EF}" destId="{4CC19FBA-DE13-457C-9503-F0EE73B0C172}" srcOrd="0" destOrd="0" presId="urn:microsoft.com/office/officeart/2008/layout/LinedList"/>
    <dgm:cxn modelId="{0AFD3661-DE14-4CEF-A91B-5C220EB08B5D}" type="presParOf" srcId="{4422D2F9-37D2-4D40-ABA9-4F48D54767EF}" destId="{68FA61AA-8110-4747-AD38-0A4198EB8898}" srcOrd="1" destOrd="0" presId="urn:microsoft.com/office/officeart/2008/layout/LinedList"/>
    <dgm:cxn modelId="{AC0B6D48-5903-409C-8015-29CABA68C5DE}" type="presParOf" srcId="{2376AF50-E710-429C-9786-D1357FFB6A89}" destId="{AAE9628F-C628-4A46-8EF6-D9B51D5EAE7C}" srcOrd="4" destOrd="0" presId="urn:microsoft.com/office/officeart/2008/layout/LinedList"/>
    <dgm:cxn modelId="{C5E89AFF-B192-4114-ABAD-A3A1C15D64E7}" type="presParOf" srcId="{2376AF50-E710-429C-9786-D1357FFB6A89}" destId="{F765AC7C-0E0C-4EB7-9BAA-F606C52F307D}" srcOrd="5" destOrd="0" presId="urn:microsoft.com/office/officeart/2008/layout/LinedList"/>
    <dgm:cxn modelId="{62F262FA-07BE-42A3-A9CB-3F9616FBDF0E}" type="presParOf" srcId="{F765AC7C-0E0C-4EB7-9BAA-F606C52F307D}" destId="{066C3433-D4AB-47FD-9121-67425A015030}" srcOrd="0" destOrd="0" presId="urn:microsoft.com/office/officeart/2008/layout/LinedList"/>
    <dgm:cxn modelId="{C3247A9E-3E1D-4201-90B5-57159F8065B5}" type="presParOf" srcId="{F765AC7C-0E0C-4EB7-9BAA-F606C52F307D}" destId="{335063D1-3716-4E54-8D54-B01D3DCB2C8B}" srcOrd="1" destOrd="0" presId="urn:microsoft.com/office/officeart/2008/layout/LinedList"/>
    <dgm:cxn modelId="{EF684CC5-B48B-4E88-83CC-83CBA4FBD888}" type="presParOf" srcId="{2376AF50-E710-429C-9786-D1357FFB6A89}" destId="{5C1FD742-600B-4375-B295-4E05E61463E7}" srcOrd="6" destOrd="0" presId="urn:microsoft.com/office/officeart/2008/layout/LinedList"/>
    <dgm:cxn modelId="{260248FA-0652-44D6-B1BA-CD2213F5FD64}" type="presParOf" srcId="{2376AF50-E710-429C-9786-D1357FFB6A89}" destId="{0BEE7CCB-F35C-42B9-AB86-05051F8DDA94}" srcOrd="7" destOrd="0" presId="urn:microsoft.com/office/officeart/2008/layout/LinedList"/>
    <dgm:cxn modelId="{B6336C95-243F-4EA1-90F4-4ECC12F3E8C8}" type="presParOf" srcId="{0BEE7CCB-F35C-42B9-AB86-05051F8DDA94}" destId="{0BF2F55B-5523-4B95-B2D2-E249049C591E}" srcOrd="0" destOrd="0" presId="urn:microsoft.com/office/officeart/2008/layout/LinedList"/>
    <dgm:cxn modelId="{95EAC74F-BAA8-463C-8B5D-5D2335954CF2}" type="presParOf" srcId="{0BEE7CCB-F35C-42B9-AB86-05051F8DDA94}" destId="{77EE2A0E-1F32-4A91-8E94-2322D815B5C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6A4EFC-453B-465C-9C9F-80F94ADC3A0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C8D8728-70EC-4FFA-8859-A96177FC17EB}">
      <dgm:prSet/>
      <dgm:spPr/>
      <dgm:t>
        <a:bodyPr/>
        <a:lstStyle/>
        <a:p>
          <a:r>
            <a:rPr lang="en-US" b="1" i="0" baseline="0"/>
            <a:t>Target Audience Identification</a:t>
          </a:r>
          <a:br>
            <a:rPr lang="en-US" b="0" i="0" baseline="0"/>
          </a:br>
          <a:r>
            <a:rPr lang="en-US" b="0" i="0" baseline="0"/>
            <a:t>Use age, gender, and sport preferences to tailor ads to specific groups.</a:t>
          </a:r>
          <a:endParaRPr lang="en-US"/>
        </a:p>
      </dgm:t>
    </dgm:pt>
    <dgm:pt modelId="{C1EAE964-190A-4803-991D-6B2DA05E0C2F}" type="parTrans" cxnId="{DB2B3DD1-6784-486B-A70C-B6BCCF194CF2}">
      <dgm:prSet/>
      <dgm:spPr/>
      <dgm:t>
        <a:bodyPr/>
        <a:lstStyle/>
        <a:p>
          <a:endParaRPr lang="en-US"/>
        </a:p>
      </dgm:t>
    </dgm:pt>
    <dgm:pt modelId="{91F9D28E-84D6-41D8-B632-4884CD5CFCD0}" type="sibTrans" cxnId="{DB2B3DD1-6784-486B-A70C-B6BCCF194CF2}">
      <dgm:prSet/>
      <dgm:spPr/>
      <dgm:t>
        <a:bodyPr/>
        <a:lstStyle/>
        <a:p>
          <a:endParaRPr lang="en-US"/>
        </a:p>
      </dgm:t>
    </dgm:pt>
    <dgm:pt modelId="{F9275615-ABED-4934-844E-EAF02F4B9D4D}">
      <dgm:prSet/>
      <dgm:spPr/>
      <dgm:t>
        <a:bodyPr/>
        <a:lstStyle/>
        <a:p>
          <a:r>
            <a:rPr lang="en-US" b="1" i="0" baseline="0"/>
            <a:t>Seasonal Campaigns</a:t>
          </a:r>
          <a:br>
            <a:rPr lang="en-US" b="0" i="0" baseline="0"/>
          </a:br>
          <a:r>
            <a:rPr lang="en-US" b="0" i="0" baseline="0"/>
            <a:t>Focus advertising around Summer or Winter Olympics based on athlete participation trends.</a:t>
          </a:r>
          <a:endParaRPr lang="en-US"/>
        </a:p>
      </dgm:t>
    </dgm:pt>
    <dgm:pt modelId="{8041BF94-865D-4DF6-AA59-0C9C4EA17E44}" type="parTrans" cxnId="{5080F06D-6717-4979-8533-FF4AE7377665}">
      <dgm:prSet/>
      <dgm:spPr/>
      <dgm:t>
        <a:bodyPr/>
        <a:lstStyle/>
        <a:p>
          <a:endParaRPr lang="en-US"/>
        </a:p>
      </dgm:t>
    </dgm:pt>
    <dgm:pt modelId="{7ABBFC57-B808-494F-AD29-813A43372C32}" type="sibTrans" cxnId="{5080F06D-6717-4979-8533-FF4AE7377665}">
      <dgm:prSet/>
      <dgm:spPr/>
      <dgm:t>
        <a:bodyPr/>
        <a:lstStyle/>
        <a:p>
          <a:endParaRPr lang="en-US"/>
        </a:p>
      </dgm:t>
    </dgm:pt>
    <dgm:pt modelId="{7773C3F7-FBB6-4FC0-9470-27924052B2EA}">
      <dgm:prSet/>
      <dgm:spPr/>
      <dgm:t>
        <a:bodyPr/>
        <a:lstStyle/>
        <a:p>
          <a:r>
            <a:rPr lang="en-US" b="1" i="0" baseline="0"/>
            <a:t>Gender-Specific Marketing</a:t>
          </a:r>
          <a:br>
            <a:rPr lang="en-US" b="0" i="0" baseline="0"/>
          </a:br>
          <a:r>
            <a:rPr lang="en-US" b="0" i="0" baseline="0"/>
            <a:t>Adjust messaging based on the growing participation of female athletes over time.</a:t>
          </a:r>
          <a:endParaRPr lang="en-US"/>
        </a:p>
      </dgm:t>
    </dgm:pt>
    <dgm:pt modelId="{3B02CD15-2CDC-496F-9C2A-99A8FBFF6733}" type="parTrans" cxnId="{159775F9-B7E3-4DE6-9D1D-92700B26D720}">
      <dgm:prSet/>
      <dgm:spPr/>
      <dgm:t>
        <a:bodyPr/>
        <a:lstStyle/>
        <a:p>
          <a:endParaRPr lang="en-US"/>
        </a:p>
      </dgm:t>
    </dgm:pt>
    <dgm:pt modelId="{20BEFC80-EAA9-4364-9321-E5924E434A82}" type="sibTrans" cxnId="{159775F9-B7E3-4DE6-9D1D-92700B26D720}">
      <dgm:prSet/>
      <dgm:spPr/>
      <dgm:t>
        <a:bodyPr/>
        <a:lstStyle/>
        <a:p>
          <a:endParaRPr lang="en-US"/>
        </a:p>
      </dgm:t>
    </dgm:pt>
    <dgm:pt modelId="{71A061BB-CA59-4F42-B377-896DF761A503}">
      <dgm:prSet/>
      <dgm:spPr/>
      <dgm:t>
        <a:bodyPr/>
        <a:lstStyle/>
        <a:p>
          <a:r>
            <a:rPr lang="en-US" b="1" i="0" baseline="0"/>
            <a:t>Country-Specific Strategies</a:t>
          </a:r>
          <a:br>
            <a:rPr lang="en-US" b="0" i="0" baseline="0"/>
          </a:br>
          <a:r>
            <a:rPr lang="en-US" b="0" i="0" baseline="0"/>
            <a:t>Prioritize countries with high medal counts or athlete representation for localized campaigns.</a:t>
          </a:r>
          <a:endParaRPr lang="en-US"/>
        </a:p>
      </dgm:t>
    </dgm:pt>
    <dgm:pt modelId="{92EA70AD-2F5F-4633-A114-F86343FC7DFF}" type="parTrans" cxnId="{A86DD600-2AD7-4DF2-90B4-50C4C1CD704D}">
      <dgm:prSet/>
      <dgm:spPr/>
      <dgm:t>
        <a:bodyPr/>
        <a:lstStyle/>
        <a:p>
          <a:endParaRPr lang="en-US"/>
        </a:p>
      </dgm:t>
    </dgm:pt>
    <dgm:pt modelId="{93C9D3DD-C00D-4468-804F-5DF69B9F8FED}" type="sibTrans" cxnId="{A86DD600-2AD7-4DF2-90B4-50C4C1CD704D}">
      <dgm:prSet/>
      <dgm:spPr/>
      <dgm:t>
        <a:bodyPr/>
        <a:lstStyle/>
        <a:p>
          <a:endParaRPr lang="en-US"/>
        </a:p>
      </dgm:t>
    </dgm:pt>
    <dgm:pt modelId="{88F9508E-04C8-4BF0-A35B-2674362D6B07}">
      <dgm:prSet/>
      <dgm:spPr/>
      <dgm:t>
        <a:bodyPr/>
        <a:lstStyle/>
        <a:p>
          <a:r>
            <a:rPr lang="en-US" b="1" i="0" baseline="0"/>
            <a:t>Athlete Profiles</a:t>
          </a:r>
          <a:br>
            <a:rPr lang="en-US" b="0" i="0" baseline="0"/>
          </a:br>
          <a:r>
            <a:rPr lang="en-US" b="0" i="0" baseline="0"/>
            <a:t>Leverage data on average age, height, and weight to feature relatable athlete stories.</a:t>
          </a:r>
          <a:endParaRPr lang="en-US"/>
        </a:p>
      </dgm:t>
    </dgm:pt>
    <dgm:pt modelId="{B6EE6120-8CA2-4393-81E4-2273D12C5EB2}" type="parTrans" cxnId="{CF6481AE-91AB-4630-8070-E49A44C066C2}">
      <dgm:prSet/>
      <dgm:spPr/>
      <dgm:t>
        <a:bodyPr/>
        <a:lstStyle/>
        <a:p>
          <a:endParaRPr lang="en-US"/>
        </a:p>
      </dgm:t>
    </dgm:pt>
    <dgm:pt modelId="{AC1B8605-023C-41C4-BE44-3C1443D33441}" type="sibTrans" cxnId="{CF6481AE-91AB-4630-8070-E49A44C066C2}">
      <dgm:prSet/>
      <dgm:spPr/>
      <dgm:t>
        <a:bodyPr/>
        <a:lstStyle/>
        <a:p>
          <a:endParaRPr lang="en-US"/>
        </a:p>
      </dgm:t>
    </dgm:pt>
    <dgm:pt modelId="{687C31FA-4C0F-4062-AD7A-7E5C5110D051}">
      <dgm:prSet/>
      <dgm:spPr/>
      <dgm:t>
        <a:bodyPr/>
        <a:lstStyle/>
        <a:p>
          <a:r>
            <a:rPr lang="en-US" b="1" i="0" baseline="0"/>
            <a:t>Trends Over Time</a:t>
          </a:r>
          <a:br>
            <a:rPr lang="en-US" b="0" i="0" baseline="0"/>
          </a:br>
          <a:r>
            <a:rPr lang="en-US" b="0" i="0" baseline="0"/>
            <a:t>Use historical trends to predict and plan future advertising opportunities.</a:t>
          </a:r>
          <a:endParaRPr lang="en-US"/>
        </a:p>
      </dgm:t>
    </dgm:pt>
    <dgm:pt modelId="{6B600EB0-16E1-454B-A496-59985BD3DA82}" type="parTrans" cxnId="{3C16EBFB-2571-4178-AAF9-52FF153E12CE}">
      <dgm:prSet/>
      <dgm:spPr/>
      <dgm:t>
        <a:bodyPr/>
        <a:lstStyle/>
        <a:p>
          <a:endParaRPr lang="en-US"/>
        </a:p>
      </dgm:t>
    </dgm:pt>
    <dgm:pt modelId="{0B33E988-E402-450C-AF79-9A077A06538A}" type="sibTrans" cxnId="{3C16EBFB-2571-4178-AAF9-52FF153E12CE}">
      <dgm:prSet/>
      <dgm:spPr/>
      <dgm:t>
        <a:bodyPr/>
        <a:lstStyle/>
        <a:p>
          <a:endParaRPr lang="en-US"/>
        </a:p>
      </dgm:t>
    </dgm:pt>
    <dgm:pt modelId="{696B2234-1C01-4832-ACB3-8F7A44A81A40}" type="pres">
      <dgm:prSet presAssocID="{F06A4EFC-453B-465C-9C9F-80F94ADC3A03}" presName="diagram" presStyleCnt="0">
        <dgm:presLayoutVars>
          <dgm:dir/>
          <dgm:resizeHandles val="exact"/>
        </dgm:presLayoutVars>
      </dgm:prSet>
      <dgm:spPr/>
    </dgm:pt>
    <dgm:pt modelId="{85D0AFB3-99B4-4595-A87E-CC480A685D92}" type="pres">
      <dgm:prSet presAssocID="{3C8D8728-70EC-4FFA-8859-A96177FC17EB}" presName="node" presStyleLbl="node1" presStyleIdx="0" presStyleCnt="6">
        <dgm:presLayoutVars>
          <dgm:bulletEnabled val="1"/>
        </dgm:presLayoutVars>
      </dgm:prSet>
      <dgm:spPr/>
    </dgm:pt>
    <dgm:pt modelId="{B0DC54D8-5FE2-4DF4-BDAF-AFE7F7DCA932}" type="pres">
      <dgm:prSet presAssocID="{91F9D28E-84D6-41D8-B632-4884CD5CFCD0}" presName="sibTrans" presStyleCnt="0"/>
      <dgm:spPr/>
    </dgm:pt>
    <dgm:pt modelId="{AB1DC7F7-8EDB-47A2-8B6E-0F56C2665090}" type="pres">
      <dgm:prSet presAssocID="{F9275615-ABED-4934-844E-EAF02F4B9D4D}" presName="node" presStyleLbl="node1" presStyleIdx="1" presStyleCnt="6">
        <dgm:presLayoutVars>
          <dgm:bulletEnabled val="1"/>
        </dgm:presLayoutVars>
      </dgm:prSet>
      <dgm:spPr/>
    </dgm:pt>
    <dgm:pt modelId="{470C009B-F9A6-42BB-A3BF-BD7C13CCE5BB}" type="pres">
      <dgm:prSet presAssocID="{7ABBFC57-B808-494F-AD29-813A43372C32}" presName="sibTrans" presStyleCnt="0"/>
      <dgm:spPr/>
    </dgm:pt>
    <dgm:pt modelId="{0D0E7C86-D127-4BB8-8B82-8D969B43849C}" type="pres">
      <dgm:prSet presAssocID="{7773C3F7-FBB6-4FC0-9470-27924052B2EA}" presName="node" presStyleLbl="node1" presStyleIdx="2" presStyleCnt="6">
        <dgm:presLayoutVars>
          <dgm:bulletEnabled val="1"/>
        </dgm:presLayoutVars>
      </dgm:prSet>
      <dgm:spPr/>
    </dgm:pt>
    <dgm:pt modelId="{FBBA421C-12EB-4E2D-B1B0-E997DA20525E}" type="pres">
      <dgm:prSet presAssocID="{20BEFC80-EAA9-4364-9321-E5924E434A82}" presName="sibTrans" presStyleCnt="0"/>
      <dgm:spPr/>
    </dgm:pt>
    <dgm:pt modelId="{3B021A9F-D284-4416-99A8-A08A24F8B0F5}" type="pres">
      <dgm:prSet presAssocID="{71A061BB-CA59-4F42-B377-896DF761A503}" presName="node" presStyleLbl="node1" presStyleIdx="3" presStyleCnt="6">
        <dgm:presLayoutVars>
          <dgm:bulletEnabled val="1"/>
        </dgm:presLayoutVars>
      </dgm:prSet>
      <dgm:spPr/>
    </dgm:pt>
    <dgm:pt modelId="{A0781DA5-9349-4177-9A99-D27319592FA5}" type="pres">
      <dgm:prSet presAssocID="{93C9D3DD-C00D-4468-804F-5DF69B9F8FED}" presName="sibTrans" presStyleCnt="0"/>
      <dgm:spPr/>
    </dgm:pt>
    <dgm:pt modelId="{A3F40648-B118-4854-AA0E-41C6D848DD59}" type="pres">
      <dgm:prSet presAssocID="{88F9508E-04C8-4BF0-A35B-2674362D6B07}" presName="node" presStyleLbl="node1" presStyleIdx="4" presStyleCnt="6">
        <dgm:presLayoutVars>
          <dgm:bulletEnabled val="1"/>
        </dgm:presLayoutVars>
      </dgm:prSet>
      <dgm:spPr/>
    </dgm:pt>
    <dgm:pt modelId="{A0B45BD5-AF2F-4938-93C2-2CED3DF6EDD9}" type="pres">
      <dgm:prSet presAssocID="{AC1B8605-023C-41C4-BE44-3C1443D33441}" presName="sibTrans" presStyleCnt="0"/>
      <dgm:spPr/>
    </dgm:pt>
    <dgm:pt modelId="{C8ACE6C0-ECBF-46F1-BBB7-4CA1E1626CA8}" type="pres">
      <dgm:prSet presAssocID="{687C31FA-4C0F-4062-AD7A-7E5C5110D051}" presName="node" presStyleLbl="node1" presStyleIdx="5" presStyleCnt="6">
        <dgm:presLayoutVars>
          <dgm:bulletEnabled val="1"/>
        </dgm:presLayoutVars>
      </dgm:prSet>
      <dgm:spPr/>
    </dgm:pt>
  </dgm:ptLst>
  <dgm:cxnLst>
    <dgm:cxn modelId="{A86DD600-2AD7-4DF2-90B4-50C4C1CD704D}" srcId="{F06A4EFC-453B-465C-9C9F-80F94ADC3A03}" destId="{71A061BB-CA59-4F42-B377-896DF761A503}" srcOrd="3" destOrd="0" parTransId="{92EA70AD-2F5F-4633-A114-F86343FC7DFF}" sibTransId="{93C9D3DD-C00D-4468-804F-5DF69B9F8FED}"/>
    <dgm:cxn modelId="{B12C332C-0AA7-4E96-8763-EDFA459CD677}" type="presOf" srcId="{F9275615-ABED-4934-844E-EAF02F4B9D4D}" destId="{AB1DC7F7-8EDB-47A2-8B6E-0F56C2665090}" srcOrd="0" destOrd="0" presId="urn:microsoft.com/office/officeart/2005/8/layout/default"/>
    <dgm:cxn modelId="{97CCC730-70DD-4BD0-A569-084AB4A450ED}" type="presOf" srcId="{88F9508E-04C8-4BF0-A35B-2674362D6B07}" destId="{A3F40648-B118-4854-AA0E-41C6D848DD59}" srcOrd="0" destOrd="0" presId="urn:microsoft.com/office/officeart/2005/8/layout/default"/>
    <dgm:cxn modelId="{C580B831-D175-4A56-84EE-8A7CF0DD418A}" type="presOf" srcId="{7773C3F7-FBB6-4FC0-9470-27924052B2EA}" destId="{0D0E7C86-D127-4BB8-8B82-8D969B43849C}" srcOrd="0" destOrd="0" presId="urn:microsoft.com/office/officeart/2005/8/layout/default"/>
    <dgm:cxn modelId="{5080F06D-6717-4979-8533-FF4AE7377665}" srcId="{F06A4EFC-453B-465C-9C9F-80F94ADC3A03}" destId="{F9275615-ABED-4934-844E-EAF02F4B9D4D}" srcOrd="1" destOrd="0" parTransId="{8041BF94-865D-4DF6-AA59-0C9C4EA17E44}" sibTransId="{7ABBFC57-B808-494F-AD29-813A43372C32}"/>
    <dgm:cxn modelId="{ACD03E79-69EA-4B3F-B5CD-C928A56360B2}" type="presOf" srcId="{3C8D8728-70EC-4FFA-8859-A96177FC17EB}" destId="{85D0AFB3-99B4-4595-A87E-CC480A685D92}" srcOrd="0" destOrd="0" presId="urn:microsoft.com/office/officeart/2005/8/layout/default"/>
    <dgm:cxn modelId="{0A68E17B-0555-4B7C-8F89-BA324E51753C}" type="presOf" srcId="{687C31FA-4C0F-4062-AD7A-7E5C5110D051}" destId="{C8ACE6C0-ECBF-46F1-BBB7-4CA1E1626CA8}" srcOrd="0" destOrd="0" presId="urn:microsoft.com/office/officeart/2005/8/layout/default"/>
    <dgm:cxn modelId="{5975DD9D-437D-4CBA-8ABE-66A49D31E0A8}" type="presOf" srcId="{71A061BB-CA59-4F42-B377-896DF761A503}" destId="{3B021A9F-D284-4416-99A8-A08A24F8B0F5}" srcOrd="0" destOrd="0" presId="urn:microsoft.com/office/officeart/2005/8/layout/default"/>
    <dgm:cxn modelId="{F2E7F3A2-AA83-4116-ACE9-8D7041E9F199}" type="presOf" srcId="{F06A4EFC-453B-465C-9C9F-80F94ADC3A03}" destId="{696B2234-1C01-4832-ACB3-8F7A44A81A40}" srcOrd="0" destOrd="0" presId="urn:microsoft.com/office/officeart/2005/8/layout/default"/>
    <dgm:cxn modelId="{CF6481AE-91AB-4630-8070-E49A44C066C2}" srcId="{F06A4EFC-453B-465C-9C9F-80F94ADC3A03}" destId="{88F9508E-04C8-4BF0-A35B-2674362D6B07}" srcOrd="4" destOrd="0" parTransId="{B6EE6120-8CA2-4393-81E4-2273D12C5EB2}" sibTransId="{AC1B8605-023C-41C4-BE44-3C1443D33441}"/>
    <dgm:cxn modelId="{DB2B3DD1-6784-486B-A70C-B6BCCF194CF2}" srcId="{F06A4EFC-453B-465C-9C9F-80F94ADC3A03}" destId="{3C8D8728-70EC-4FFA-8859-A96177FC17EB}" srcOrd="0" destOrd="0" parTransId="{C1EAE964-190A-4803-991D-6B2DA05E0C2F}" sibTransId="{91F9D28E-84D6-41D8-B632-4884CD5CFCD0}"/>
    <dgm:cxn modelId="{159775F9-B7E3-4DE6-9D1D-92700B26D720}" srcId="{F06A4EFC-453B-465C-9C9F-80F94ADC3A03}" destId="{7773C3F7-FBB6-4FC0-9470-27924052B2EA}" srcOrd="2" destOrd="0" parTransId="{3B02CD15-2CDC-496F-9C2A-99A8FBFF6733}" sibTransId="{20BEFC80-EAA9-4364-9321-E5924E434A82}"/>
    <dgm:cxn modelId="{3C16EBFB-2571-4178-AAF9-52FF153E12CE}" srcId="{F06A4EFC-453B-465C-9C9F-80F94ADC3A03}" destId="{687C31FA-4C0F-4062-AD7A-7E5C5110D051}" srcOrd="5" destOrd="0" parTransId="{6B600EB0-16E1-454B-A496-59985BD3DA82}" sibTransId="{0B33E988-E402-450C-AF79-9A077A06538A}"/>
    <dgm:cxn modelId="{A03062BA-D14E-45B1-A96C-844F81F4F63A}" type="presParOf" srcId="{696B2234-1C01-4832-ACB3-8F7A44A81A40}" destId="{85D0AFB3-99B4-4595-A87E-CC480A685D92}" srcOrd="0" destOrd="0" presId="urn:microsoft.com/office/officeart/2005/8/layout/default"/>
    <dgm:cxn modelId="{321D5B80-3E08-4F27-870E-2999E2F47F0C}" type="presParOf" srcId="{696B2234-1C01-4832-ACB3-8F7A44A81A40}" destId="{B0DC54D8-5FE2-4DF4-BDAF-AFE7F7DCA932}" srcOrd="1" destOrd="0" presId="urn:microsoft.com/office/officeart/2005/8/layout/default"/>
    <dgm:cxn modelId="{6978FF7E-CDD9-4362-9A71-6029BF772F20}" type="presParOf" srcId="{696B2234-1C01-4832-ACB3-8F7A44A81A40}" destId="{AB1DC7F7-8EDB-47A2-8B6E-0F56C2665090}" srcOrd="2" destOrd="0" presId="urn:microsoft.com/office/officeart/2005/8/layout/default"/>
    <dgm:cxn modelId="{579F10A6-5C52-46DE-A3FE-53AB051EC602}" type="presParOf" srcId="{696B2234-1C01-4832-ACB3-8F7A44A81A40}" destId="{470C009B-F9A6-42BB-A3BF-BD7C13CCE5BB}" srcOrd="3" destOrd="0" presId="urn:microsoft.com/office/officeart/2005/8/layout/default"/>
    <dgm:cxn modelId="{754A649D-A2C2-4C87-8C17-61A5D2A5FB46}" type="presParOf" srcId="{696B2234-1C01-4832-ACB3-8F7A44A81A40}" destId="{0D0E7C86-D127-4BB8-8B82-8D969B43849C}" srcOrd="4" destOrd="0" presId="urn:microsoft.com/office/officeart/2005/8/layout/default"/>
    <dgm:cxn modelId="{1B3CA600-86B7-4ABD-8CFA-B64D90712E19}" type="presParOf" srcId="{696B2234-1C01-4832-ACB3-8F7A44A81A40}" destId="{FBBA421C-12EB-4E2D-B1B0-E997DA20525E}" srcOrd="5" destOrd="0" presId="urn:microsoft.com/office/officeart/2005/8/layout/default"/>
    <dgm:cxn modelId="{D76CA434-440C-4EFD-91C5-E3D8D36C0C99}" type="presParOf" srcId="{696B2234-1C01-4832-ACB3-8F7A44A81A40}" destId="{3B021A9F-D284-4416-99A8-A08A24F8B0F5}" srcOrd="6" destOrd="0" presId="urn:microsoft.com/office/officeart/2005/8/layout/default"/>
    <dgm:cxn modelId="{D0330332-61CE-4DE1-AF0D-255924ED31DC}" type="presParOf" srcId="{696B2234-1C01-4832-ACB3-8F7A44A81A40}" destId="{A0781DA5-9349-4177-9A99-D27319592FA5}" srcOrd="7" destOrd="0" presId="urn:microsoft.com/office/officeart/2005/8/layout/default"/>
    <dgm:cxn modelId="{9CB4F165-A797-44F1-8011-93C853DB7BF6}" type="presParOf" srcId="{696B2234-1C01-4832-ACB3-8F7A44A81A40}" destId="{A3F40648-B118-4854-AA0E-41C6D848DD59}" srcOrd="8" destOrd="0" presId="urn:microsoft.com/office/officeart/2005/8/layout/default"/>
    <dgm:cxn modelId="{2C8599D0-C906-4714-8A80-8C2DEFE1CBB4}" type="presParOf" srcId="{696B2234-1C01-4832-ACB3-8F7A44A81A40}" destId="{A0B45BD5-AF2F-4938-93C2-2CED3DF6EDD9}" srcOrd="9" destOrd="0" presId="urn:microsoft.com/office/officeart/2005/8/layout/default"/>
    <dgm:cxn modelId="{056F35B8-1BC3-416B-90B1-25E3998BFE1E}" type="presParOf" srcId="{696B2234-1C01-4832-ACB3-8F7A44A81A40}" destId="{C8ACE6C0-ECBF-46F1-BBB7-4CA1E1626CA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460F5F2-2456-4B7F-A4F7-BBCE3F447998}" type="doc">
      <dgm:prSet loTypeId="urn:microsoft.com/office/officeart/2005/8/layout/vList2" loCatId="list" qsTypeId="urn:microsoft.com/office/officeart/2005/8/quickstyle/simple4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EE2CDCB3-9681-46CD-9228-DECA07758B7F}">
      <dgm:prSet/>
      <dgm:spPr/>
      <dgm:t>
        <a:bodyPr/>
        <a:lstStyle/>
        <a:p>
          <a:r>
            <a:rPr lang="en-US" b="1" i="0" baseline="0" dirty="0"/>
            <a:t>Incomplete or Missing Data</a:t>
          </a:r>
          <a:br>
            <a:rPr lang="en-US" b="0" i="0" baseline="0" dirty="0"/>
          </a:br>
          <a:r>
            <a:rPr lang="en-US" b="0" i="0" baseline="0" dirty="0"/>
            <a:t>Some athlete information like age, height, or weight may be missing or inaccurate.</a:t>
          </a:r>
          <a:endParaRPr lang="en-US" dirty="0"/>
        </a:p>
      </dgm:t>
    </dgm:pt>
    <dgm:pt modelId="{A88BE93A-C85F-4156-8136-DFBA5921ABDE}" type="parTrans" cxnId="{870B4265-8A05-4373-B664-570718A2F74A}">
      <dgm:prSet/>
      <dgm:spPr/>
      <dgm:t>
        <a:bodyPr/>
        <a:lstStyle/>
        <a:p>
          <a:endParaRPr lang="en-US"/>
        </a:p>
      </dgm:t>
    </dgm:pt>
    <dgm:pt modelId="{F8053F13-87BC-414A-BE0B-797531B6BCEF}" type="sibTrans" cxnId="{870B4265-8A05-4373-B664-570718A2F74A}">
      <dgm:prSet/>
      <dgm:spPr/>
      <dgm:t>
        <a:bodyPr/>
        <a:lstStyle/>
        <a:p>
          <a:endParaRPr lang="en-US"/>
        </a:p>
      </dgm:t>
    </dgm:pt>
    <dgm:pt modelId="{F73222F8-5391-467A-925C-7527569A6FC5}">
      <dgm:prSet/>
      <dgm:spPr/>
      <dgm:t>
        <a:bodyPr/>
        <a:lstStyle/>
        <a:p>
          <a:r>
            <a:rPr lang="en-US" b="1" i="0" baseline="0"/>
            <a:t>Data Quality Issues</a:t>
          </a:r>
          <a:br>
            <a:rPr lang="en-US" b="0" i="0" baseline="0"/>
          </a:br>
          <a:r>
            <a:rPr lang="en-US" b="0" i="0" baseline="0"/>
            <a:t>Inconsistencies in how data was recorded across different years or sources.</a:t>
          </a:r>
          <a:endParaRPr lang="en-US"/>
        </a:p>
      </dgm:t>
    </dgm:pt>
    <dgm:pt modelId="{29DB2297-7385-4E9B-938E-825593EE668C}" type="parTrans" cxnId="{F81B6F7D-B498-4B77-840F-7F93A6DB979B}">
      <dgm:prSet/>
      <dgm:spPr/>
      <dgm:t>
        <a:bodyPr/>
        <a:lstStyle/>
        <a:p>
          <a:endParaRPr lang="en-US"/>
        </a:p>
      </dgm:t>
    </dgm:pt>
    <dgm:pt modelId="{EE5CB57A-CE3D-4EE4-A592-1FAE00C2192A}" type="sibTrans" cxnId="{F81B6F7D-B498-4B77-840F-7F93A6DB979B}">
      <dgm:prSet/>
      <dgm:spPr/>
      <dgm:t>
        <a:bodyPr/>
        <a:lstStyle/>
        <a:p>
          <a:endParaRPr lang="en-US"/>
        </a:p>
      </dgm:t>
    </dgm:pt>
    <dgm:pt modelId="{171ECA4B-4B1B-4D44-B543-460A9BA60AAE}">
      <dgm:prSet/>
      <dgm:spPr/>
      <dgm:t>
        <a:bodyPr/>
        <a:lstStyle/>
        <a:p>
          <a:r>
            <a:rPr lang="en-US" b="1" i="0" baseline="0"/>
            <a:t>Limited Context</a:t>
          </a:r>
          <a:br>
            <a:rPr lang="en-US" b="0" i="0" baseline="0"/>
          </a:br>
          <a:r>
            <a:rPr lang="en-US" b="0" i="0" baseline="0"/>
            <a:t>The dataset does not capture qualitative factors such as athlete injuries or training conditions.</a:t>
          </a:r>
          <a:endParaRPr lang="en-US"/>
        </a:p>
      </dgm:t>
    </dgm:pt>
    <dgm:pt modelId="{992982BC-9DAC-49B7-94BA-34BE19E9037E}" type="parTrans" cxnId="{5547DBE7-0A51-4416-954E-27623B87BCF8}">
      <dgm:prSet/>
      <dgm:spPr/>
      <dgm:t>
        <a:bodyPr/>
        <a:lstStyle/>
        <a:p>
          <a:endParaRPr lang="en-US"/>
        </a:p>
      </dgm:t>
    </dgm:pt>
    <dgm:pt modelId="{B012768F-BC9F-40D9-889F-A29C262A7039}" type="sibTrans" cxnId="{5547DBE7-0A51-4416-954E-27623B87BCF8}">
      <dgm:prSet/>
      <dgm:spPr/>
      <dgm:t>
        <a:bodyPr/>
        <a:lstStyle/>
        <a:p>
          <a:endParaRPr lang="en-US"/>
        </a:p>
      </dgm:t>
    </dgm:pt>
    <dgm:pt modelId="{A7EAADB1-4F58-4865-9315-B9B690350D5F}">
      <dgm:prSet/>
      <dgm:spPr/>
      <dgm:t>
        <a:bodyPr/>
        <a:lstStyle/>
        <a:p>
          <a:r>
            <a:rPr lang="en-US" b="1" i="0" baseline="0"/>
            <a:t>Simplified Metrics</a:t>
          </a:r>
          <a:br>
            <a:rPr lang="en-US" b="0" i="0" baseline="0"/>
          </a:br>
          <a:r>
            <a:rPr lang="en-US" b="0" i="0" baseline="0"/>
            <a:t>Using averages can mask important variations within sports or athlete groups.</a:t>
          </a:r>
          <a:endParaRPr lang="en-US"/>
        </a:p>
      </dgm:t>
    </dgm:pt>
    <dgm:pt modelId="{73ADDDC3-E657-4E65-8699-595F9DD8E7FA}" type="parTrans" cxnId="{A9579854-4263-49EF-B25A-7B6359452C34}">
      <dgm:prSet/>
      <dgm:spPr/>
      <dgm:t>
        <a:bodyPr/>
        <a:lstStyle/>
        <a:p>
          <a:endParaRPr lang="en-US"/>
        </a:p>
      </dgm:t>
    </dgm:pt>
    <dgm:pt modelId="{8BC086ED-9250-49BB-9706-405346E23D79}" type="sibTrans" cxnId="{A9579854-4263-49EF-B25A-7B6359452C34}">
      <dgm:prSet/>
      <dgm:spPr/>
      <dgm:t>
        <a:bodyPr/>
        <a:lstStyle/>
        <a:p>
          <a:endParaRPr lang="en-US"/>
        </a:p>
      </dgm:t>
    </dgm:pt>
    <dgm:pt modelId="{587A8EFC-CF21-404E-9A38-B968FC9BC56F}">
      <dgm:prSet/>
      <dgm:spPr/>
      <dgm:t>
        <a:bodyPr/>
        <a:lstStyle/>
        <a:p>
          <a:r>
            <a:rPr lang="en-US" b="1" i="0" baseline="0"/>
            <a:t>Changing Event Formats</a:t>
          </a:r>
          <a:br>
            <a:rPr lang="en-US" b="0" i="0" baseline="0"/>
          </a:br>
          <a:r>
            <a:rPr lang="en-US" b="0" i="0" baseline="0"/>
            <a:t>Olympic events and participation rules have evolved, making direct comparisons over time tricky.</a:t>
          </a:r>
          <a:endParaRPr lang="en-US"/>
        </a:p>
      </dgm:t>
    </dgm:pt>
    <dgm:pt modelId="{98E17E1E-5FEA-4730-827F-B9222C533BA5}" type="parTrans" cxnId="{E4466E91-DA48-45D8-9BDE-BF41686B89B0}">
      <dgm:prSet/>
      <dgm:spPr/>
      <dgm:t>
        <a:bodyPr/>
        <a:lstStyle/>
        <a:p>
          <a:endParaRPr lang="en-US"/>
        </a:p>
      </dgm:t>
    </dgm:pt>
    <dgm:pt modelId="{F6F5C9E0-3F8E-40BE-BB5A-177055131D56}" type="sibTrans" cxnId="{E4466E91-DA48-45D8-9BDE-BF41686B89B0}">
      <dgm:prSet/>
      <dgm:spPr/>
      <dgm:t>
        <a:bodyPr/>
        <a:lstStyle/>
        <a:p>
          <a:endParaRPr lang="en-US"/>
        </a:p>
      </dgm:t>
    </dgm:pt>
    <dgm:pt modelId="{1E435910-BD89-4AEC-B987-B28AEE74573B}">
      <dgm:prSet/>
      <dgm:spPr/>
      <dgm:t>
        <a:bodyPr/>
        <a:lstStyle/>
        <a:p>
          <a:r>
            <a:rPr lang="en-US" b="1" i="0" baseline="0" dirty="0"/>
            <a:t>Representation Bias</a:t>
          </a:r>
          <a:br>
            <a:rPr lang="en-US" b="0" i="0" baseline="0" dirty="0"/>
          </a:br>
          <a:r>
            <a:rPr lang="en-US" b="0" i="0" baseline="0" dirty="0"/>
            <a:t>Some countries or sports may be underrepresented, skewing analysis results.</a:t>
          </a:r>
          <a:endParaRPr lang="en-US" dirty="0"/>
        </a:p>
      </dgm:t>
    </dgm:pt>
    <dgm:pt modelId="{4B3D7E2F-497A-4F2B-B9F3-F957DF4202CA}" type="parTrans" cxnId="{21522918-1C5C-44B0-8148-629776B3C75B}">
      <dgm:prSet/>
      <dgm:spPr/>
      <dgm:t>
        <a:bodyPr/>
        <a:lstStyle/>
        <a:p>
          <a:endParaRPr lang="en-US"/>
        </a:p>
      </dgm:t>
    </dgm:pt>
    <dgm:pt modelId="{F4DFBC5D-B8D8-4DB7-8C54-E08041D06F22}" type="sibTrans" cxnId="{21522918-1C5C-44B0-8148-629776B3C75B}">
      <dgm:prSet/>
      <dgm:spPr/>
      <dgm:t>
        <a:bodyPr/>
        <a:lstStyle/>
        <a:p>
          <a:endParaRPr lang="en-US"/>
        </a:p>
      </dgm:t>
    </dgm:pt>
    <dgm:pt modelId="{E4C36BF2-3CA0-4AAD-812D-63F956CDB033}" type="pres">
      <dgm:prSet presAssocID="{6460F5F2-2456-4B7F-A4F7-BBCE3F447998}" presName="linear" presStyleCnt="0">
        <dgm:presLayoutVars>
          <dgm:animLvl val="lvl"/>
          <dgm:resizeHandles val="exact"/>
        </dgm:presLayoutVars>
      </dgm:prSet>
      <dgm:spPr/>
    </dgm:pt>
    <dgm:pt modelId="{05A38430-30C0-476C-96D2-DEA500DACB86}" type="pres">
      <dgm:prSet presAssocID="{EE2CDCB3-9681-46CD-9228-DECA07758B7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6AA6B48-4F41-4961-8A16-EA7F0A28BC42}" type="pres">
      <dgm:prSet presAssocID="{F8053F13-87BC-414A-BE0B-797531B6BCEF}" presName="spacer" presStyleCnt="0"/>
      <dgm:spPr/>
    </dgm:pt>
    <dgm:pt modelId="{09CA06E5-C228-4E96-8D51-683AF1EDBDF5}" type="pres">
      <dgm:prSet presAssocID="{F73222F8-5391-467A-925C-7527569A6FC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D48AC79-3C1E-4ED0-A1FF-52113C573F5F}" type="pres">
      <dgm:prSet presAssocID="{EE5CB57A-CE3D-4EE4-A592-1FAE00C2192A}" presName="spacer" presStyleCnt="0"/>
      <dgm:spPr/>
    </dgm:pt>
    <dgm:pt modelId="{8E0B892D-3231-4A66-9E02-DC8E56AD05FC}" type="pres">
      <dgm:prSet presAssocID="{171ECA4B-4B1B-4D44-B543-460A9BA60AA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A042D0B-687E-4ABF-9E97-5135B0306FCB}" type="pres">
      <dgm:prSet presAssocID="{B012768F-BC9F-40D9-889F-A29C262A7039}" presName="spacer" presStyleCnt="0"/>
      <dgm:spPr/>
    </dgm:pt>
    <dgm:pt modelId="{1644AA08-93FC-4A15-9794-2B607886B541}" type="pres">
      <dgm:prSet presAssocID="{A7EAADB1-4F58-4865-9315-B9B690350D5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F76EA93-9595-4DBC-ACEE-9064D4CA3AF7}" type="pres">
      <dgm:prSet presAssocID="{8BC086ED-9250-49BB-9706-405346E23D79}" presName="spacer" presStyleCnt="0"/>
      <dgm:spPr/>
    </dgm:pt>
    <dgm:pt modelId="{5D53F9AF-B53A-4E8F-A647-8BA8FBE18F24}" type="pres">
      <dgm:prSet presAssocID="{587A8EFC-CF21-404E-9A38-B968FC9BC56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FDEA118-7300-4B5F-AAED-2237068084E4}" type="pres">
      <dgm:prSet presAssocID="{F6F5C9E0-3F8E-40BE-BB5A-177055131D56}" presName="spacer" presStyleCnt="0"/>
      <dgm:spPr/>
    </dgm:pt>
    <dgm:pt modelId="{B8FAA47F-FBE3-4FEB-9798-2A52E6328E22}" type="pres">
      <dgm:prSet presAssocID="{1E435910-BD89-4AEC-B987-B28AEE74573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89FB404-820F-4840-9406-63219CDE75CF}" type="presOf" srcId="{1E435910-BD89-4AEC-B987-B28AEE74573B}" destId="{B8FAA47F-FBE3-4FEB-9798-2A52E6328E22}" srcOrd="0" destOrd="0" presId="urn:microsoft.com/office/officeart/2005/8/layout/vList2"/>
    <dgm:cxn modelId="{9FF91F14-1665-470A-86C4-FC148E0EF493}" type="presOf" srcId="{A7EAADB1-4F58-4865-9315-B9B690350D5F}" destId="{1644AA08-93FC-4A15-9794-2B607886B541}" srcOrd="0" destOrd="0" presId="urn:microsoft.com/office/officeart/2005/8/layout/vList2"/>
    <dgm:cxn modelId="{21522918-1C5C-44B0-8148-629776B3C75B}" srcId="{6460F5F2-2456-4B7F-A4F7-BBCE3F447998}" destId="{1E435910-BD89-4AEC-B987-B28AEE74573B}" srcOrd="5" destOrd="0" parTransId="{4B3D7E2F-497A-4F2B-B9F3-F957DF4202CA}" sibTransId="{F4DFBC5D-B8D8-4DB7-8C54-E08041D06F22}"/>
    <dgm:cxn modelId="{1DF28A2D-D2E5-46B4-898C-5BF8E18C698E}" type="presOf" srcId="{EE2CDCB3-9681-46CD-9228-DECA07758B7F}" destId="{05A38430-30C0-476C-96D2-DEA500DACB86}" srcOrd="0" destOrd="0" presId="urn:microsoft.com/office/officeart/2005/8/layout/vList2"/>
    <dgm:cxn modelId="{870B4265-8A05-4373-B664-570718A2F74A}" srcId="{6460F5F2-2456-4B7F-A4F7-BBCE3F447998}" destId="{EE2CDCB3-9681-46CD-9228-DECA07758B7F}" srcOrd="0" destOrd="0" parTransId="{A88BE93A-C85F-4156-8136-DFBA5921ABDE}" sibTransId="{F8053F13-87BC-414A-BE0B-797531B6BCEF}"/>
    <dgm:cxn modelId="{A9579854-4263-49EF-B25A-7B6359452C34}" srcId="{6460F5F2-2456-4B7F-A4F7-BBCE3F447998}" destId="{A7EAADB1-4F58-4865-9315-B9B690350D5F}" srcOrd="3" destOrd="0" parTransId="{73ADDDC3-E657-4E65-8699-595F9DD8E7FA}" sibTransId="{8BC086ED-9250-49BB-9706-405346E23D79}"/>
    <dgm:cxn modelId="{F81B6F7D-B498-4B77-840F-7F93A6DB979B}" srcId="{6460F5F2-2456-4B7F-A4F7-BBCE3F447998}" destId="{F73222F8-5391-467A-925C-7527569A6FC5}" srcOrd="1" destOrd="0" parTransId="{29DB2297-7385-4E9B-938E-825593EE668C}" sibTransId="{EE5CB57A-CE3D-4EE4-A592-1FAE00C2192A}"/>
    <dgm:cxn modelId="{4C66208D-4053-4C3C-A978-A01E3970B50C}" type="presOf" srcId="{F73222F8-5391-467A-925C-7527569A6FC5}" destId="{09CA06E5-C228-4E96-8D51-683AF1EDBDF5}" srcOrd="0" destOrd="0" presId="urn:microsoft.com/office/officeart/2005/8/layout/vList2"/>
    <dgm:cxn modelId="{E4466E91-DA48-45D8-9BDE-BF41686B89B0}" srcId="{6460F5F2-2456-4B7F-A4F7-BBCE3F447998}" destId="{587A8EFC-CF21-404E-9A38-B968FC9BC56F}" srcOrd="4" destOrd="0" parTransId="{98E17E1E-5FEA-4730-827F-B9222C533BA5}" sibTransId="{F6F5C9E0-3F8E-40BE-BB5A-177055131D56}"/>
    <dgm:cxn modelId="{9FBC0FB2-3D15-4BF3-A853-C520859A472E}" type="presOf" srcId="{6460F5F2-2456-4B7F-A4F7-BBCE3F447998}" destId="{E4C36BF2-3CA0-4AAD-812D-63F956CDB033}" srcOrd="0" destOrd="0" presId="urn:microsoft.com/office/officeart/2005/8/layout/vList2"/>
    <dgm:cxn modelId="{9B5F6BBE-686D-4C9A-9FB9-C6FFDEA6FCB1}" type="presOf" srcId="{587A8EFC-CF21-404E-9A38-B968FC9BC56F}" destId="{5D53F9AF-B53A-4E8F-A647-8BA8FBE18F24}" srcOrd="0" destOrd="0" presId="urn:microsoft.com/office/officeart/2005/8/layout/vList2"/>
    <dgm:cxn modelId="{8CC38EDC-0F61-46C0-848E-32F9942409F3}" type="presOf" srcId="{171ECA4B-4B1B-4D44-B543-460A9BA60AAE}" destId="{8E0B892D-3231-4A66-9E02-DC8E56AD05FC}" srcOrd="0" destOrd="0" presId="urn:microsoft.com/office/officeart/2005/8/layout/vList2"/>
    <dgm:cxn modelId="{5547DBE7-0A51-4416-954E-27623B87BCF8}" srcId="{6460F5F2-2456-4B7F-A4F7-BBCE3F447998}" destId="{171ECA4B-4B1B-4D44-B543-460A9BA60AAE}" srcOrd="2" destOrd="0" parTransId="{992982BC-9DAC-49B7-94BA-34BE19E9037E}" sibTransId="{B012768F-BC9F-40D9-889F-A29C262A7039}"/>
    <dgm:cxn modelId="{BB551769-63CA-45ED-9043-8A9C0FB91A97}" type="presParOf" srcId="{E4C36BF2-3CA0-4AAD-812D-63F956CDB033}" destId="{05A38430-30C0-476C-96D2-DEA500DACB86}" srcOrd="0" destOrd="0" presId="urn:microsoft.com/office/officeart/2005/8/layout/vList2"/>
    <dgm:cxn modelId="{12A26C03-D96E-476B-83F9-C7922FB1655A}" type="presParOf" srcId="{E4C36BF2-3CA0-4AAD-812D-63F956CDB033}" destId="{F6AA6B48-4F41-4961-8A16-EA7F0A28BC42}" srcOrd="1" destOrd="0" presId="urn:microsoft.com/office/officeart/2005/8/layout/vList2"/>
    <dgm:cxn modelId="{B3918225-2201-4BF9-AD24-51BF523790BF}" type="presParOf" srcId="{E4C36BF2-3CA0-4AAD-812D-63F956CDB033}" destId="{09CA06E5-C228-4E96-8D51-683AF1EDBDF5}" srcOrd="2" destOrd="0" presId="urn:microsoft.com/office/officeart/2005/8/layout/vList2"/>
    <dgm:cxn modelId="{EDE248C7-A113-4462-A8A3-762D1050B3FB}" type="presParOf" srcId="{E4C36BF2-3CA0-4AAD-812D-63F956CDB033}" destId="{FD48AC79-3C1E-4ED0-A1FF-52113C573F5F}" srcOrd="3" destOrd="0" presId="urn:microsoft.com/office/officeart/2005/8/layout/vList2"/>
    <dgm:cxn modelId="{ED93438B-25A2-4B4D-AA7C-1916AF8C406A}" type="presParOf" srcId="{E4C36BF2-3CA0-4AAD-812D-63F956CDB033}" destId="{8E0B892D-3231-4A66-9E02-DC8E56AD05FC}" srcOrd="4" destOrd="0" presId="urn:microsoft.com/office/officeart/2005/8/layout/vList2"/>
    <dgm:cxn modelId="{66225450-D2D3-417F-839A-9460A999E9C9}" type="presParOf" srcId="{E4C36BF2-3CA0-4AAD-812D-63F956CDB033}" destId="{AA042D0B-687E-4ABF-9E97-5135B0306FCB}" srcOrd="5" destOrd="0" presId="urn:microsoft.com/office/officeart/2005/8/layout/vList2"/>
    <dgm:cxn modelId="{287C87FF-CB32-4C37-9E94-EA756E0EC351}" type="presParOf" srcId="{E4C36BF2-3CA0-4AAD-812D-63F956CDB033}" destId="{1644AA08-93FC-4A15-9794-2B607886B541}" srcOrd="6" destOrd="0" presId="urn:microsoft.com/office/officeart/2005/8/layout/vList2"/>
    <dgm:cxn modelId="{D579A3E2-4F32-4997-98BE-E9E4535D1F52}" type="presParOf" srcId="{E4C36BF2-3CA0-4AAD-812D-63F956CDB033}" destId="{EF76EA93-9595-4DBC-ACEE-9064D4CA3AF7}" srcOrd="7" destOrd="0" presId="urn:microsoft.com/office/officeart/2005/8/layout/vList2"/>
    <dgm:cxn modelId="{C3EE3375-137C-4D31-803A-9AA5FF8CE18B}" type="presParOf" srcId="{E4C36BF2-3CA0-4AAD-812D-63F956CDB033}" destId="{5D53F9AF-B53A-4E8F-A647-8BA8FBE18F24}" srcOrd="8" destOrd="0" presId="urn:microsoft.com/office/officeart/2005/8/layout/vList2"/>
    <dgm:cxn modelId="{069ABC33-2157-42E2-90BE-16FCE5D69522}" type="presParOf" srcId="{E4C36BF2-3CA0-4AAD-812D-63F956CDB033}" destId="{5FDEA118-7300-4B5F-AAED-2237068084E4}" srcOrd="9" destOrd="0" presId="urn:microsoft.com/office/officeart/2005/8/layout/vList2"/>
    <dgm:cxn modelId="{20F78341-BF91-484E-8ACE-E453CC94FF20}" type="presParOf" srcId="{E4C36BF2-3CA0-4AAD-812D-63F956CDB033}" destId="{B8FAA47F-FBE3-4FEB-9798-2A52E6328E2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427BB53-FC0F-4234-BFAF-8BC6F2E8E064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204424-6A0F-422C-BA00-3A99E14BC33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Turning raw data into strategy:</a:t>
          </a:r>
        </a:p>
      </dgm:t>
    </dgm:pt>
    <dgm:pt modelId="{E7127878-2788-4B87-88DD-4C79E3DEB76A}" type="parTrans" cxnId="{B9EB18A2-B6CE-4512-B690-8885EC8B718F}">
      <dgm:prSet/>
      <dgm:spPr/>
      <dgm:t>
        <a:bodyPr/>
        <a:lstStyle/>
        <a:p>
          <a:endParaRPr lang="en-US"/>
        </a:p>
      </dgm:t>
    </dgm:pt>
    <dgm:pt modelId="{2E616B12-758B-4D5A-8F19-48E3D4B1A151}" type="sibTrans" cxnId="{B9EB18A2-B6CE-4512-B690-8885EC8B718F}">
      <dgm:prSet phldrT="01"/>
      <dgm:spPr/>
      <dgm:t>
        <a:bodyPr/>
        <a:lstStyle/>
        <a:p>
          <a:endParaRPr lang="en-US"/>
        </a:p>
      </dgm:t>
    </dgm:pt>
    <dgm:pt modelId="{7F19DCC7-1A3C-4E11-8BB6-AC323D203F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learned how to translate complex datasets into clear insights that support real-world decision-making; a critical skill for marketing, analytics, and consulting roles.</a:t>
          </a:r>
        </a:p>
      </dgm:t>
    </dgm:pt>
    <dgm:pt modelId="{C123D2C2-4A22-404D-AA57-68C06E630475}" type="parTrans" cxnId="{F82F475B-3ED8-4CD1-AA65-E17377FE4C51}">
      <dgm:prSet/>
      <dgm:spPr/>
      <dgm:t>
        <a:bodyPr/>
        <a:lstStyle/>
        <a:p>
          <a:endParaRPr lang="en-US"/>
        </a:p>
      </dgm:t>
    </dgm:pt>
    <dgm:pt modelId="{A7742F27-A44D-4AB1-BD7F-0EB3DA696F7F}" type="sibTrans" cxnId="{F82F475B-3ED8-4CD1-AA65-E17377FE4C51}">
      <dgm:prSet/>
      <dgm:spPr/>
      <dgm:t>
        <a:bodyPr/>
        <a:lstStyle/>
        <a:p>
          <a:endParaRPr lang="en-US"/>
        </a:p>
      </dgm:t>
    </dgm:pt>
    <dgm:pt modelId="{51606741-B1B7-42CE-9810-B43F8A47583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Working with messy, real-world data</a:t>
          </a:r>
        </a:p>
      </dgm:t>
    </dgm:pt>
    <dgm:pt modelId="{D055E863-D4AA-4D86-BFBA-47AAFB85A9E1}" type="parTrans" cxnId="{1EF20CB2-9380-41B0-AEA8-5EE63AD0CAAE}">
      <dgm:prSet/>
      <dgm:spPr/>
      <dgm:t>
        <a:bodyPr/>
        <a:lstStyle/>
        <a:p>
          <a:endParaRPr lang="en-US"/>
        </a:p>
      </dgm:t>
    </dgm:pt>
    <dgm:pt modelId="{F2E108D2-890C-409B-92AE-2C176671AE3E}" type="sibTrans" cxnId="{1EF20CB2-9380-41B0-AEA8-5EE63AD0CAAE}">
      <dgm:prSet phldrT="02"/>
      <dgm:spPr/>
      <dgm:t>
        <a:bodyPr/>
        <a:lstStyle/>
        <a:p>
          <a:endParaRPr lang="en-US"/>
        </a:p>
      </dgm:t>
    </dgm:pt>
    <dgm:pt modelId="{6AABA8AF-47A9-42EF-B144-FC0DBA321F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project strengthened my ability to clean and prepare data. From handling missing values to standardizing formats. Which is essential in nearly any data-driven job.</a:t>
          </a:r>
        </a:p>
      </dgm:t>
    </dgm:pt>
    <dgm:pt modelId="{6FF066D3-5C39-420F-9FD5-6E683B9C21AE}" type="parTrans" cxnId="{3B5203D2-EA09-4C13-84A7-D45B566647F7}">
      <dgm:prSet/>
      <dgm:spPr/>
      <dgm:t>
        <a:bodyPr/>
        <a:lstStyle/>
        <a:p>
          <a:endParaRPr lang="en-US"/>
        </a:p>
      </dgm:t>
    </dgm:pt>
    <dgm:pt modelId="{9021B672-65D3-4C43-AC83-37A229BE2D10}" type="sibTrans" cxnId="{3B5203D2-EA09-4C13-84A7-D45B566647F7}">
      <dgm:prSet/>
      <dgm:spPr/>
      <dgm:t>
        <a:bodyPr/>
        <a:lstStyle/>
        <a:p>
          <a:endParaRPr lang="en-US"/>
        </a:p>
      </dgm:t>
    </dgm:pt>
    <dgm:pt modelId="{153095A3-9E74-4961-8A3D-8E85C66FB51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Asking the right questions</a:t>
          </a:r>
        </a:p>
      </dgm:t>
    </dgm:pt>
    <dgm:pt modelId="{6DF618DA-1970-4472-B856-615F183189F8}" type="parTrans" cxnId="{F828321C-904D-4324-BF99-421597FD4C6B}">
      <dgm:prSet/>
      <dgm:spPr/>
      <dgm:t>
        <a:bodyPr/>
        <a:lstStyle/>
        <a:p>
          <a:endParaRPr lang="en-US"/>
        </a:p>
      </dgm:t>
    </dgm:pt>
    <dgm:pt modelId="{7A1DE8E1-33F2-4E22-80B8-1989678FA912}" type="sibTrans" cxnId="{F828321C-904D-4324-BF99-421597FD4C6B}">
      <dgm:prSet phldrT="03"/>
      <dgm:spPr/>
      <dgm:t>
        <a:bodyPr/>
        <a:lstStyle/>
        <a:p>
          <a:endParaRPr lang="en-US"/>
        </a:p>
      </dgm:t>
    </dgm:pt>
    <dgm:pt modelId="{939E8AB4-F9C9-44F3-829E-EC44506700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learned how to frame and refine analytical questions to stay focused and make the analysis more valuable and actionable.</a:t>
          </a:r>
        </a:p>
      </dgm:t>
    </dgm:pt>
    <dgm:pt modelId="{24BD16B4-B573-4DE9-8E40-A23AFD2F23E0}" type="parTrans" cxnId="{366407D0-0649-4603-B43E-ECC7F5197767}">
      <dgm:prSet/>
      <dgm:spPr/>
      <dgm:t>
        <a:bodyPr/>
        <a:lstStyle/>
        <a:p>
          <a:endParaRPr lang="en-US"/>
        </a:p>
      </dgm:t>
    </dgm:pt>
    <dgm:pt modelId="{8650BB84-0281-4E77-AA93-95B30DC71604}" type="sibTrans" cxnId="{366407D0-0649-4603-B43E-ECC7F5197767}">
      <dgm:prSet/>
      <dgm:spPr/>
      <dgm:t>
        <a:bodyPr/>
        <a:lstStyle/>
        <a:p>
          <a:endParaRPr lang="en-US"/>
        </a:p>
      </dgm:t>
    </dgm:pt>
    <dgm:pt modelId="{C2751912-CBC9-4929-B607-93BD3E1D59C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Communicating with impact</a:t>
          </a:r>
        </a:p>
      </dgm:t>
    </dgm:pt>
    <dgm:pt modelId="{2A87095E-D6D2-4F56-B9E6-4153F5D46EFA}" type="parTrans" cxnId="{5C1FB0F6-7D6E-4374-8F81-286BF0054A5A}">
      <dgm:prSet/>
      <dgm:spPr/>
      <dgm:t>
        <a:bodyPr/>
        <a:lstStyle/>
        <a:p>
          <a:endParaRPr lang="en-US"/>
        </a:p>
      </dgm:t>
    </dgm:pt>
    <dgm:pt modelId="{FA37369A-4297-4F5F-983E-D2D8449B09D0}" type="sibTrans" cxnId="{5C1FB0F6-7D6E-4374-8F81-286BF0054A5A}">
      <dgm:prSet phldrT="04"/>
      <dgm:spPr/>
      <dgm:t>
        <a:bodyPr/>
        <a:lstStyle/>
        <a:p>
          <a:endParaRPr lang="en-US"/>
        </a:p>
      </dgm:t>
    </dgm:pt>
    <dgm:pt modelId="{0688DBFE-8BF7-4C97-9AD5-22886894BB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Building visuals and structuring findings for non-technical audiences helped me practice simplifying complex insights — an essential skill in client-facing and team roles.</a:t>
          </a:r>
        </a:p>
      </dgm:t>
    </dgm:pt>
    <dgm:pt modelId="{B486F562-849C-4333-A42F-5290D1B654D5}" type="parTrans" cxnId="{CD22A56A-9247-47E1-B652-767F4213FA3B}">
      <dgm:prSet/>
      <dgm:spPr/>
      <dgm:t>
        <a:bodyPr/>
        <a:lstStyle/>
        <a:p>
          <a:endParaRPr lang="en-US"/>
        </a:p>
      </dgm:t>
    </dgm:pt>
    <dgm:pt modelId="{3E2DCA10-C601-460B-B377-1BC99BA2BC28}" type="sibTrans" cxnId="{CD22A56A-9247-47E1-B652-767F4213FA3B}">
      <dgm:prSet/>
      <dgm:spPr/>
      <dgm:t>
        <a:bodyPr/>
        <a:lstStyle/>
        <a:p>
          <a:endParaRPr lang="en-US"/>
        </a:p>
      </dgm:t>
    </dgm:pt>
    <dgm:pt modelId="{5199CBB9-D609-4F3E-ADA3-F2119C8537C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Connecting data to business goals</a:t>
          </a:r>
        </a:p>
      </dgm:t>
    </dgm:pt>
    <dgm:pt modelId="{76BC729E-22D5-4561-BEE3-43DAC5C07882}" type="parTrans" cxnId="{55A8DB97-9078-4A55-9021-7E66681FBEBB}">
      <dgm:prSet/>
      <dgm:spPr/>
      <dgm:t>
        <a:bodyPr/>
        <a:lstStyle/>
        <a:p>
          <a:endParaRPr lang="en-US"/>
        </a:p>
      </dgm:t>
    </dgm:pt>
    <dgm:pt modelId="{A0A67D6F-F38F-4945-9DA3-D75E02F362AC}" type="sibTrans" cxnId="{55A8DB97-9078-4A55-9021-7E66681FBEBB}">
      <dgm:prSet phldrT="05"/>
      <dgm:spPr/>
      <dgm:t>
        <a:bodyPr/>
        <a:lstStyle/>
        <a:p>
          <a:endParaRPr lang="en-US"/>
        </a:p>
      </dgm:t>
    </dgm:pt>
    <dgm:pt modelId="{0A5DD419-B518-4615-B2CE-3F46021961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internship context showed me how data can inform sponsorship, advertising, and brand strategy — and how technical work fits into bigger business decisions.</a:t>
          </a:r>
        </a:p>
      </dgm:t>
    </dgm:pt>
    <dgm:pt modelId="{CFA3BED9-A3E7-4513-AB17-A1BF02763030}" type="parTrans" cxnId="{DFB69837-71D7-4500-A005-77B96EA96126}">
      <dgm:prSet/>
      <dgm:spPr/>
      <dgm:t>
        <a:bodyPr/>
        <a:lstStyle/>
        <a:p>
          <a:endParaRPr lang="en-US"/>
        </a:p>
      </dgm:t>
    </dgm:pt>
    <dgm:pt modelId="{4F3C015B-C628-4BD2-A812-6B5F823061B2}" type="sibTrans" cxnId="{DFB69837-71D7-4500-A005-77B96EA96126}">
      <dgm:prSet/>
      <dgm:spPr/>
      <dgm:t>
        <a:bodyPr/>
        <a:lstStyle/>
        <a:p>
          <a:endParaRPr lang="en-US"/>
        </a:p>
      </dgm:t>
    </dgm:pt>
    <dgm:pt modelId="{12215240-8D56-4279-9D92-783053A55DEC}" type="pres">
      <dgm:prSet presAssocID="{4427BB53-FC0F-4234-BFAF-8BC6F2E8E064}" presName="root" presStyleCnt="0">
        <dgm:presLayoutVars>
          <dgm:dir/>
          <dgm:resizeHandles val="exact"/>
        </dgm:presLayoutVars>
      </dgm:prSet>
      <dgm:spPr/>
    </dgm:pt>
    <dgm:pt modelId="{9AD0F71C-B986-4ACF-8D45-84F70F293FD5}" type="pres">
      <dgm:prSet presAssocID="{F6204424-6A0F-422C-BA00-3A99E14BC33E}" presName="compNode" presStyleCnt="0"/>
      <dgm:spPr/>
    </dgm:pt>
    <dgm:pt modelId="{43FC46B1-A6A1-4A31-8FF3-496D397D5645}" type="pres">
      <dgm:prSet presAssocID="{F6204424-6A0F-422C-BA00-3A99E14BC33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2E7B9D1-6085-4B58-80C6-761965E6A35D}" type="pres">
      <dgm:prSet presAssocID="{F6204424-6A0F-422C-BA00-3A99E14BC33E}" presName="iconSpace" presStyleCnt="0"/>
      <dgm:spPr/>
    </dgm:pt>
    <dgm:pt modelId="{8BBC87ED-AA10-4558-8F2F-4F864659F8B6}" type="pres">
      <dgm:prSet presAssocID="{F6204424-6A0F-422C-BA00-3A99E14BC33E}" presName="parTx" presStyleLbl="revTx" presStyleIdx="0" presStyleCnt="10">
        <dgm:presLayoutVars>
          <dgm:chMax val="0"/>
          <dgm:chPref val="0"/>
        </dgm:presLayoutVars>
      </dgm:prSet>
      <dgm:spPr/>
    </dgm:pt>
    <dgm:pt modelId="{BC33396A-5635-4214-A428-5BEC914E8C01}" type="pres">
      <dgm:prSet presAssocID="{F6204424-6A0F-422C-BA00-3A99E14BC33E}" presName="txSpace" presStyleCnt="0"/>
      <dgm:spPr/>
    </dgm:pt>
    <dgm:pt modelId="{51A0BD56-397B-4EBE-A0B7-1DFF2E0A1539}" type="pres">
      <dgm:prSet presAssocID="{F6204424-6A0F-422C-BA00-3A99E14BC33E}" presName="desTx" presStyleLbl="revTx" presStyleIdx="1" presStyleCnt="10">
        <dgm:presLayoutVars/>
      </dgm:prSet>
      <dgm:spPr/>
    </dgm:pt>
    <dgm:pt modelId="{97F6B781-0A9C-4A1D-AF26-6837179CF26A}" type="pres">
      <dgm:prSet presAssocID="{2E616B12-758B-4D5A-8F19-48E3D4B1A151}" presName="sibTrans" presStyleCnt="0"/>
      <dgm:spPr/>
    </dgm:pt>
    <dgm:pt modelId="{E395A350-9AA8-46A5-B81F-4F53BCA28399}" type="pres">
      <dgm:prSet presAssocID="{51606741-B1B7-42CE-9810-B43F8A475833}" presName="compNode" presStyleCnt="0"/>
      <dgm:spPr/>
    </dgm:pt>
    <dgm:pt modelId="{AA50C508-BC13-4B15-A66F-21F4F373D436}" type="pres">
      <dgm:prSet presAssocID="{51606741-B1B7-42CE-9810-B43F8A47583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on Viewing Ceremony"/>
        </a:ext>
      </dgm:extLst>
    </dgm:pt>
    <dgm:pt modelId="{00F00A81-BDD6-4E9B-8BB8-10C792FA4C89}" type="pres">
      <dgm:prSet presAssocID="{51606741-B1B7-42CE-9810-B43F8A475833}" presName="iconSpace" presStyleCnt="0"/>
      <dgm:spPr/>
    </dgm:pt>
    <dgm:pt modelId="{77B8AEA4-14E7-4419-9B0C-9E9C6AB335D3}" type="pres">
      <dgm:prSet presAssocID="{51606741-B1B7-42CE-9810-B43F8A475833}" presName="parTx" presStyleLbl="revTx" presStyleIdx="2" presStyleCnt="10">
        <dgm:presLayoutVars>
          <dgm:chMax val="0"/>
          <dgm:chPref val="0"/>
        </dgm:presLayoutVars>
      </dgm:prSet>
      <dgm:spPr/>
    </dgm:pt>
    <dgm:pt modelId="{AF0C7C3C-B187-4A68-868D-0954DD4B6FEF}" type="pres">
      <dgm:prSet presAssocID="{51606741-B1B7-42CE-9810-B43F8A475833}" presName="txSpace" presStyleCnt="0"/>
      <dgm:spPr/>
    </dgm:pt>
    <dgm:pt modelId="{609B4E15-47E7-4999-B888-80FA647BD625}" type="pres">
      <dgm:prSet presAssocID="{51606741-B1B7-42CE-9810-B43F8A475833}" presName="desTx" presStyleLbl="revTx" presStyleIdx="3" presStyleCnt="10">
        <dgm:presLayoutVars/>
      </dgm:prSet>
      <dgm:spPr/>
    </dgm:pt>
    <dgm:pt modelId="{65F43571-E1A3-4594-BD12-617C481D7CC7}" type="pres">
      <dgm:prSet presAssocID="{F2E108D2-890C-409B-92AE-2C176671AE3E}" presName="sibTrans" presStyleCnt="0"/>
      <dgm:spPr/>
    </dgm:pt>
    <dgm:pt modelId="{3C185A4E-4919-4320-A0CD-AF9FBC89989F}" type="pres">
      <dgm:prSet presAssocID="{153095A3-9E74-4961-8A3D-8E85C66FB515}" presName="compNode" presStyleCnt="0"/>
      <dgm:spPr/>
    </dgm:pt>
    <dgm:pt modelId="{5573AB87-5B84-4601-A451-4B37CC8DE33F}" type="pres">
      <dgm:prSet presAssocID="{153095A3-9E74-4961-8A3D-8E85C66FB51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B5EB63E0-4CD0-47D1-BE2D-8CCBFF997EFE}" type="pres">
      <dgm:prSet presAssocID="{153095A3-9E74-4961-8A3D-8E85C66FB515}" presName="iconSpace" presStyleCnt="0"/>
      <dgm:spPr/>
    </dgm:pt>
    <dgm:pt modelId="{5F00EC48-47E6-4706-9D4F-A774AF71DAAD}" type="pres">
      <dgm:prSet presAssocID="{153095A3-9E74-4961-8A3D-8E85C66FB515}" presName="parTx" presStyleLbl="revTx" presStyleIdx="4" presStyleCnt="10">
        <dgm:presLayoutVars>
          <dgm:chMax val="0"/>
          <dgm:chPref val="0"/>
        </dgm:presLayoutVars>
      </dgm:prSet>
      <dgm:spPr/>
    </dgm:pt>
    <dgm:pt modelId="{8F8E0B92-51A6-4FFC-8EF7-69633574393E}" type="pres">
      <dgm:prSet presAssocID="{153095A3-9E74-4961-8A3D-8E85C66FB515}" presName="txSpace" presStyleCnt="0"/>
      <dgm:spPr/>
    </dgm:pt>
    <dgm:pt modelId="{0EF0E054-E2C3-4DEF-8011-3CE1FA4DF0B2}" type="pres">
      <dgm:prSet presAssocID="{153095A3-9E74-4961-8A3D-8E85C66FB515}" presName="desTx" presStyleLbl="revTx" presStyleIdx="5" presStyleCnt="10">
        <dgm:presLayoutVars/>
      </dgm:prSet>
      <dgm:spPr/>
    </dgm:pt>
    <dgm:pt modelId="{82C53379-1771-4E95-A5E9-186A484ECE9F}" type="pres">
      <dgm:prSet presAssocID="{7A1DE8E1-33F2-4E22-80B8-1989678FA912}" presName="sibTrans" presStyleCnt="0"/>
      <dgm:spPr/>
    </dgm:pt>
    <dgm:pt modelId="{9B184D7E-0518-4543-B30B-E19D6538DF0C}" type="pres">
      <dgm:prSet presAssocID="{C2751912-CBC9-4929-B607-93BD3E1D59C5}" presName="compNode" presStyleCnt="0"/>
      <dgm:spPr/>
    </dgm:pt>
    <dgm:pt modelId="{A93BB9E3-2B0C-46A5-8B5B-4D15FAF71FC0}" type="pres">
      <dgm:prSet presAssocID="{C2751912-CBC9-4929-B607-93BD3E1D59C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6E5141DD-91A0-403D-BBB2-8B758DB78FCE}" type="pres">
      <dgm:prSet presAssocID="{C2751912-CBC9-4929-B607-93BD3E1D59C5}" presName="iconSpace" presStyleCnt="0"/>
      <dgm:spPr/>
    </dgm:pt>
    <dgm:pt modelId="{6E6E91A3-395E-442A-8E67-BE0A1F4B7452}" type="pres">
      <dgm:prSet presAssocID="{C2751912-CBC9-4929-B607-93BD3E1D59C5}" presName="parTx" presStyleLbl="revTx" presStyleIdx="6" presStyleCnt="10">
        <dgm:presLayoutVars>
          <dgm:chMax val="0"/>
          <dgm:chPref val="0"/>
        </dgm:presLayoutVars>
      </dgm:prSet>
      <dgm:spPr/>
    </dgm:pt>
    <dgm:pt modelId="{DCD7E6E8-C925-4D36-94E3-77F6FB148074}" type="pres">
      <dgm:prSet presAssocID="{C2751912-CBC9-4929-B607-93BD3E1D59C5}" presName="txSpace" presStyleCnt="0"/>
      <dgm:spPr/>
    </dgm:pt>
    <dgm:pt modelId="{FFC2367E-1758-4BCF-8505-A4457D5A913C}" type="pres">
      <dgm:prSet presAssocID="{C2751912-CBC9-4929-B607-93BD3E1D59C5}" presName="desTx" presStyleLbl="revTx" presStyleIdx="7" presStyleCnt="10">
        <dgm:presLayoutVars/>
      </dgm:prSet>
      <dgm:spPr/>
    </dgm:pt>
    <dgm:pt modelId="{293E28C2-59B0-49B9-B463-7F82668FF927}" type="pres">
      <dgm:prSet presAssocID="{FA37369A-4297-4F5F-983E-D2D8449B09D0}" presName="sibTrans" presStyleCnt="0"/>
      <dgm:spPr/>
    </dgm:pt>
    <dgm:pt modelId="{35604EE4-3AF9-408B-BF83-3614E6F7AAB4}" type="pres">
      <dgm:prSet presAssocID="{5199CBB9-D609-4F3E-ADA3-F2119C8537C1}" presName="compNode" presStyleCnt="0"/>
      <dgm:spPr/>
    </dgm:pt>
    <dgm:pt modelId="{0ABD609E-7061-4097-9361-558E13424FE8}" type="pres">
      <dgm:prSet presAssocID="{5199CBB9-D609-4F3E-ADA3-F2119C8537C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80A37A0-5676-43C2-BD5E-6897EBFE68C5}" type="pres">
      <dgm:prSet presAssocID="{5199CBB9-D609-4F3E-ADA3-F2119C8537C1}" presName="iconSpace" presStyleCnt="0"/>
      <dgm:spPr/>
    </dgm:pt>
    <dgm:pt modelId="{82F5E675-B516-4CF1-A545-6B9E134925FB}" type="pres">
      <dgm:prSet presAssocID="{5199CBB9-D609-4F3E-ADA3-F2119C8537C1}" presName="parTx" presStyleLbl="revTx" presStyleIdx="8" presStyleCnt="10">
        <dgm:presLayoutVars>
          <dgm:chMax val="0"/>
          <dgm:chPref val="0"/>
        </dgm:presLayoutVars>
      </dgm:prSet>
      <dgm:spPr/>
    </dgm:pt>
    <dgm:pt modelId="{84CF6450-6471-4BEF-A31D-3DC05E26B7D3}" type="pres">
      <dgm:prSet presAssocID="{5199CBB9-D609-4F3E-ADA3-F2119C8537C1}" presName="txSpace" presStyleCnt="0"/>
      <dgm:spPr/>
    </dgm:pt>
    <dgm:pt modelId="{E92EED24-73A9-4B05-978D-099F2A94A769}" type="pres">
      <dgm:prSet presAssocID="{5199CBB9-D609-4F3E-ADA3-F2119C8537C1}" presName="desTx" presStyleLbl="revTx" presStyleIdx="9" presStyleCnt="10">
        <dgm:presLayoutVars/>
      </dgm:prSet>
      <dgm:spPr/>
    </dgm:pt>
  </dgm:ptLst>
  <dgm:cxnLst>
    <dgm:cxn modelId="{11CC8404-60C8-44CD-A005-748A80300F17}" type="presOf" srcId="{6AABA8AF-47A9-42EF-B144-FC0DBA321F6A}" destId="{609B4E15-47E7-4999-B888-80FA647BD625}" srcOrd="0" destOrd="0" presId="urn:microsoft.com/office/officeart/2018/5/layout/CenteredIconLabelDescriptionList"/>
    <dgm:cxn modelId="{B6EF1F06-F2F6-451F-AB0C-06DA03BB2D6A}" type="presOf" srcId="{939E8AB4-F9C9-44F3-829E-EC44506700E6}" destId="{0EF0E054-E2C3-4DEF-8011-3CE1FA4DF0B2}" srcOrd="0" destOrd="0" presId="urn:microsoft.com/office/officeart/2018/5/layout/CenteredIconLabelDescriptionList"/>
    <dgm:cxn modelId="{331B240F-B4A6-4F0E-87F0-6C773FD568FA}" type="presOf" srcId="{153095A3-9E74-4961-8A3D-8E85C66FB515}" destId="{5F00EC48-47E6-4706-9D4F-A774AF71DAAD}" srcOrd="0" destOrd="0" presId="urn:microsoft.com/office/officeart/2018/5/layout/CenteredIconLabelDescriptionList"/>
    <dgm:cxn modelId="{F828321C-904D-4324-BF99-421597FD4C6B}" srcId="{4427BB53-FC0F-4234-BFAF-8BC6F2E8E064}" destId="{153095A3-9E74-4961-8A3D-8E85C66FB515}" srcOrd="2" destOrd="0" parTransId="{6DF618DA-1970-4472-B856-615F183189F8}" sibTransId="{7A1DE8E1-33F2-4E22-80B8-1989678FA912}"/>
    <dgm:cxn modelId="{BB61D81F-F2EB-4523-988B-CF82E90A8549}" type="presOf" srcId="{5199CBB9-D609-4F3E-ADA3-F2119C8537C1}" destId="{82F5E675-B516-4CF1-A545-6B9E134925FB}" srcOrd="0" destOrd="0" presId="urn:microsoft.com/office/officeart/2018/5/layout/CenteredIconLabelDescriptionList"/>
    <dgm:cxn modelId="{DFB69837-71D7-4500-A005-77B96EA96126}" srcId="{5199CBB9-D609-4F3E-ADA3-F2119C8537C1}" destId="{0A5DD419-B518-4615-B2CE-3F4602196128}" srcOrd="0" destOrd="0" parTransId="{CFA3BED9-A3E7-4513-AB17-A1BF02763030}" sibTransId="{4F3C015B-C628-4BD2-A812-6B5F823061B2}"/>
    <dgm:cxn modelId="{F82F475B-3ED8-4CD1-AA65-E17377FE4C51}" srcId="{F6204424-6A0F-422C-BA00-3A99E14BC33E}" destId="{7F19DCC7-1A3C-4E11-8BB6-AC323D203FD9}" srcOrd="0" destOrd="0" parTransId="{C123D2C2-4A22-404D-AA57-68C06E630475}" sibTransId="{A7742F27-A44D-4AB1-BD7F-0EB3DA696F7F}"/>
    <dgm:cxn modelId="{01278947-32E7-4CB9-BC26-072AEE374D21}" type="presOf" srcId="{0688DBFE-8BF7-4C97-9AD5-22886894BBA9}" destId="{FFC2367E-1758-4BCF-8505-A4457D5A913C}" srcOrd="0" destOrd="0" presId="urn:microsoft.com/office/officeart/2018/5/layout/CenteredIconLabelDescriptionList"/>
    <dgm:cxn modelId="{C9AD986A-9F73-42FD-A8A0-03E29C136BBC}" type="presOf" srcId="{0A5DD419-B518-4615-B2CE-3F4602196128}" destId="{E92EED24-73A9-4B05-978D-099F2A94A769}" srcOrd="0" destOrd="0" presId="urn:microsoft.com/office/officeart/2018/5/layout/CenteredIconLabelDescriptionList"/>
    <dgm:cxn modelId="{CD22A56A-9247-47E1-B652-767F4213FA3B}" srcId="{C2751912-CBC9-4929-B607-93BD3E1D59C5}" destId="{0688DBFE-8BF7-4C97-9AD5-22886894BBA9}" srcOrd="0" destOrd="0" parTransId="{B486F562-849C-4333-A42F-5290D1B654D5}" sibTransId="{3E2DCA10-C601-460B-B377-1BC99BA2BC28}"/>
    <dgm:cxn modelId="{F3622757-0605-4AA2-BED7-AA24E3AC64F7}" type="presOf" srcId="{7F19DCC7-1A3C-4E11-8BB6-AC323D203FD9}" destId="{51A0BD56-397B-4EBE-A0B7-1DFF2E0A1539}" srcOrd="0" destOrd="0" presId="urn:microsoft.com/office/officeart/2018/5/layout/CenteredIconLabelDescriptionList"/>
    <dgm:cxn modelId="{665B047B-755C-4DA1-AE0B-9D6E480BF162}" type="presOf" srcId="{4427BB53-FC0F-4234-BFAF-8BC6F2E8E064}" destId="{12215240-8D56-4279-9D92-783053A55DEC}" srcOrd="0" destOrd="0" presId="urn:microsoft.com/office/officeart/2018/5/layout/CenteredIconLabelDescriptionList"/>
    <dgm:cxn modelId="{55A8DB97-9078-4A55-9021-7E66681FBEBB}" srcId="{4427BB53-FC0F-4234-BFAF-8BC6F2E8E064}" destId="{5199CBB9-D609-4F3E-ADA3-F2119C8537C1}" srcOrd="4" destOrd="0" parTransId="{76BC729E-22D5-4561-BEE3-43DAC5C07882}" sibTransId="{A0A67D6F-F38F-4945-9DA3-D75E02F362AC}"/>
    <dgm:cxn modelId="{B9EB18A2-B6CE-4512-B690-8885EC8B718F}" srcId="{4427BB53-FC0F-4234-BFAF-8BC6F2E8E064}" destId="{F6204424-6A0F-422C-BA00-3A99E14BC33E}" srcOrd="0" destOrd="0" parTransId="{E7127878-2788-4B87-88DD-4C79E3DEB76A}" sibTransId="{2E616B12-758B-4D5A-8F19-48E3D4B1A151}"/>
    <dgm:cxn modelId="{1EF20CB2-9380-41B0-AEA8-5EE63AD0CAAE}" srcId="{4427BB53-FC0F-4234-BFAF-8BC6F2E8E064}" destId="{51606741-B1B7-42CE-9810-B43F8A475833}" srcOrd="1" destOrd="0" parTransId="{D055E863-D4AA-4D86-BFBA-47AAFB85A9E1}" sibTransId="{F2E108D2-890C-409B-92AE-2C176671AE3E}"/>
    <dgm:cxn modelId="{366407D0-0649-4603-B43E-ECC7F5197767}" srcId="{153095A3-9E74-4961-8A3D-8E85C66FB515}" destId="{939E8AB4-F9C9-44F3-829E-EC44506700E6}" srcOrd="0" destOrd="0" parTransId="{24BD16B4-B573-4DE9-8E40-A23AFD2F23E0}" sibTransId="{8650BB84-0281-4E77-AA93-95B30DC71604}"/>
    <dgm:cxn modelId="{3B5203D2-EA09-4C13-84A7-D45B566647F7}" srcId="{51606741-B1B7-42CE-9810-B43F8A475833}" destId="{6AABA8AF-47A9-42EF-B144-FC0DBA321F6A}" srcOrd="0" destOrd="0" parTransId="{6FF066D3-5C39-420F-9FD5-6E683B9C21AE}" sibTransId="{9021B672-65D3-4C43-AC83-37A229BE2D10}"/>
    <dgm:cxn modelId="{2FEF56D6-648B-4062-9665-17DFF04C5BD3}" type="presOf" srcId="{51606741-B1B7-42CE-9810-B43F8A475833}" destId="{77B8AEA4-14E7-4419-9B0C-9E9C6AB335D3}" srcOrd="0" destOrd="0" presId="urn:microsoft.com/office/officeart/2018/5/layout/CenteredIconLabelDescriptionList"/>
    <dgm:cxn modelId="{F3153CE5-CCF3-450D-A15B-1CBD84338885}" type="presOf" srcId="{F6204424-6A0F-422C-BA00-3A99E14BC33E}" destId="{8BBC87ED-AA10-4558-8F2F-4F864659F8B6}" srcOrd="0" destOrd="0" presId="urn:microsoft.com/office/officeart/2018/5/layout/CenteredIconLabelDescriptionList"/>
    <dgm:cxn modelId="{02FD68F6-861D-4B99-BE59-CF79ECEBA04F}" type="presOf" srcId="{C2751912-CBC9-4929-B607-93BD3E1D59C5}" destId="{6E6E91A3-395E-442A-8E67-BE0A1F4B7452}" srcOrd="0" destOrd="0" presId="urn:microsoft.com/office/officeart/2018/5/layout/CenteredIconLabelDescriptionList"/>
    <dgm:cxn modelId="{5C1FB0F6-7D6E-4374-8F81-286BF0054A5A}" srcId="{4427BB53-FC0F-4234-BFAF-8BC6F2E8E064}" destId="{C2751912-CBC9-4929-B607-93BD3E1D59C5}" srcOrd="3" destOrd="0" parTransId="{2A87095E-D6D2-4F56-B9E6-4153F5D46EFA}" sibTransId="{FA37369A-4297-4F5F-983E-D2D8449B09D0}"/>
    <dgm:cxn modelId="{EC207B0C-DFA8-4DD3-8928-2278AFC2E818}" type="presParOf" srcId="{12215240-8D56-4279-9D92-783053A55DEC}" destId="{9AD0F71C-B986-4ACF-8D45-84F70F293FD5}" srcOrd="0" destOrd="0" presId="urn:microsoft.com/office/officeart/2018/5/layout/CenteredIconLabelDescriptionList"/>
    <dgm:cxn modelId="{88791F34-E118-485A-BA8D-B68BC13E20FD}" type="presParOf" srcId="{9AD0F71C-B986-4ACF-8D45-84F70F293FD5}" destId="{43FC46B1-A6A1-4A31-8FF3-496D397D5645}" srcOrd="0" destOrd="0" presId="urn:microsoft.com/office/officeart/2018/5/layout/CenteredIconLabelDescriptionList"/>
    <dgm:cxn modelId="{2D8B880F-4E9E-439D-88FA-0002B8C7F9BC}" type="presParOf" srcId="{9AD0F71C-B986-4ACF-8D45-84F70F293FD5}" destId="{F2E7B9D1-6085-4B58-80C6-761965E6A35D}" srcOrd="1" destOrd="0" presId="urn:microsoft.com/office/officeart/2018/5/layout/CenteredIconLabelDescriptionList"/>
    <dgm:cxn modelId="{FF47A774-8A7E-41E8-A075-213DA39617BC}" type="presParOf" srcId="{9AD0F71C-B986-4ACF-8D45-84F70F293FD5}" destId="{8BBC87ED-AA10-4558-8F2F-4F864659F8B6}" srcOrd="2" destOrd="0" presId="urn:microsoft.com/office/officeart/2018/5/layout/CenteredIconLabelDescriptionList"/>
    <dgm:cxn modelId="{50F573B0-7D99-43D7-9A07-95DD47815078}" type="presParOf" srcId="{9AD0F71C-B986-4ACF-8D45-84F70F293FD5}" destId="{BC33396A-5635-4214-A428-5BEC914E8C01}" srcOrd="3" destOrd="0" presId="urn:microsoft.com/office/officeart/2018/5/layout/CenteredIconLabelDescriptionList"/>
    <dgm:cxn modelId="{1935C03A-1A5A-4BED-8A88-E80245944B37}" type="presParOf" srcId="{9AD0F71C-B986-4ACF-8D45-84F70F293FD5}" destId="{51A0BD56-397B-4EBE-A0B7-1DFF2E0A1539}" srcOrd="4" destOrd="0" presId="urn:microsoft.com/office/officeart/2018/5/layout/CenteredIconLabelDescriptionList"/>
    <dgm:cxn modelId="{33D1E0A6-D27A-45BE-BB67-417F760FA4B2}" type="presParOf" srcId="{12215240-8D56-4279-9D92-783053A55DEC}" destId="{97F6B781-0A9C-4A1D-AF26-6837179CF26A}" srcOrd="1" destOrd="0" presId="urn:microsoft.com/office/officeart/2018/5/layout/CenteredIconLabelDescriptionList"/>
    <dgm:cxn modelId="{FB453142-3881-4457-902C-EB03B6A844B2}" type="presParOf" srcId="{12215240-8D56-4279-9D92-783053A55DEC}" destId="{E395A350-9AA8-46A5-B81F-4F53BCA28399}" srcOrd="2" destOrd="0" presId="urn:microsoft.com/office/officeart/2018/5/layout/CenteredIconLabelDescriptionList"/>
    <dgm:cxn modelId="{C17BA9C3-93D2-4FBC-83EC-A0FDD1FE75F0}" type="presParOf" srcId="{E395A350-9AA8-46A5-B81F-4F53BCA28399}" destId="{AA50C508-BC13-4B15-A66F-21F4F373D436}" srcOrd="0" destOrd="0" presId="urn:microsoft.com/office/officeart/2018/5/layout/CenteredIconLabelDescriptionList"/>
    <dgm:cxn modelId="{0FA1C14F-8811-4714-A828-290D10D8E4F9}" type="presParOf" srcId="{E395A350-9AA8-46A5-B81F-4F53BCA28399}" destId="{00F00A81-BDD6-4E9B-8BB8-10C792FA4C89}" srcOrd="1" destOrd="0" presId="urn:microsoft.com/office/officeart/2018/5/layout/CenteredIconLabelDescriptionList"/>
    <dgm:cxn modelId="{5F6898EC-DD39-4F03-96CF-F270464B3CDE}" type="presParOf" srcId="{E395A350-9AA8-46A5-B81F-4F53BCA28399}" destId="{77B8AEA4-14E7-4419-9B0C-9E9C6AB335D3}" srcOrd="2" destOrd="0" presId="urn:microsoft.com/office/officeart/2018/5/layout/CenteredIconLabelDescriptionList"/>
    <dgm:cxn modelId="{E732FDEB-3C63-4830-8870-F74EBAE60BF7}" type="presParOf" srcId="{E395A350-9AA8-46A5-B81F-4F53BCA28399}" destId="{AF0C7C3C-B187-4A68-868D-0954DD4B6FEF}" srcOrd="3" destOrd="0" presId="urn:microsoft.com/office/officeart/2018/5/layout/CenteredIconLabelDescriptionList"/>
    <dgm:cxn modelId="{3A783F57-228A-483D-9A45-E6ADF808240C}" type="presParOf" srcId="{E395A350-9AA8-46A5-B81F-4F53BCA28399}" destId="{609B4E15-47E7-4999-B888-80FA647BD625}" srcOrd="4" destOrd="0" presId="urn:microsoft.com/office/officeart/2018/5/layout/CenteredIconLabelDescriptionList"/>
    <dgm:cxn modelId="{72CFD899-07DB-4788-9E02-EF6BA7D5C855}" type="presParOf" srcId="{12215240-8D56-4279-9D92-783053A55DEC}" destId="{65F43571-E1A3-4594-BD12-617C481D7CC7}" srcOrd="3" destOrd="0" presId="urn:microsoft.com/office/officeart/2018/5/layout/CenteredIconLabelDescriptionList"/>
    <dgm:cxn modelId="{84D19173-A063-487E-903C-8800E21612AA}" type="presParOf" srcId="{12215240-8D56-4279-9D92-783053A55DEC}" destId="{3C185A4E-4919-4320-A0CD-AF9FBC89989F}" srcOrd="4" destOrd="0" presId="urn:microsoft.com/office/officeart/2018/5/layout/CenteredIconLabelDescriptionList"/>
    <dgm:cxn modelId="{15F5B2BC-A084-4469-A328-FDA090A4DE23}" type="presParOf" srcId="{3C185A4E-4919-4320-A0CD-AF9FBC89989F}" destId="{5573AB87-5B84-4601-A451-4B37CC8DE33F}" srcOrd="0" destOrd="0" presId="urn:microsoft.com/office/officeart/2018/5/layout/CenteredIconLabelDescriptionList"/>
    <dgm:cxn modelId="{7C6FCF6E-250B-482A-A927-DA14450668B8}" type="presParOf" srcId="{3C185A4E-4919-4320-A0CD-AF9FBC89989F}" destId="{B5EB63E0-4CD0-47D1-BE2D-8CCBFF997EFE}" srcOrd="1" destOrd="0" presId="urn:microsoft.com/office/officeart/2018/5/layout/CenteredIconLabelDescriptionList"/>
    <dgm:cxn modelId="{C2210F62-6168-4CCC-9718-FE81529BD205}" type="presParOf" srcId="{3C185A4E-4919-4320-A0CD-AF9FBC89989F}" destId="{5F00EC48-47E6-4706-9D4F-A774AF71DAAD}" srcOrd="2" destOrd="0" presId="urn:microsoft.com/office/officeart/2018/5/layout/CenteredIconLabelDescriptionList"/>
    <dgm:cxn modelId="{5B953BA6-383C-4FCE-A48B-F72495784EA5}" type="presParOf" srcId="{3C185A4E-4919-4320-A0CD-AF9FBC89989F}" destId="{8F8E0B92-51A6-4FFC-8EF7-69633574393E}" srcOrd="3" destOrd="0" presId="urn:microsoft.com/office/officeart/2018/5/layout/CenteredIconLabelDescriptionList"/>
    <dgm:cxn modelId="{4AA28CEB-EAEA-4836-9278-F189B319AF08}" type="presParOf" srcId="{3C185A4E-4919-4320-A0CD-AF9FBC89989F}" destId="{0EF0E054-E2C3-4DEF-8011-3CE1FA4DF0B2}" srcOrd="4" destOrd="0" presId="urn:microsoft.com/office/officeart/2018/5/layout/CenteredIconLabelDescriptionList"/>
    <dgm:cxn modelId="{3690A173-C98F-42EE-865E-F4F13C1E74FA}" type="presParOf" srcId="{12215240-8D56-4279-9D92-783053A55DEC}" destId="{82C53379-1771-4E95-A5E9-186A484ECE9F}" srcOrd="5" destOrd="0" presId="urn:microsoft.com/office/officeart/2018/5/layout/CenteredIconLabelDescriptionList"/>
    <dgm:cxn modelId="{5400A53C-B0AF-4136-9F0D-589B47AF6CF5}" type="presParOf" srcId="{12215240-8D56-4279-9D92-783053A55DEC}" destId="{9B184D7E-0518-4543-B30B-E19D6538DF0C}" srcOrd="6" destOrd="0" presId="urn:microsoft.com/office/officeart/2018/5/layout/CenteredIconLabelDescriptionList"/>
    <dgm:cxn modelId="{58AFA051-597D-4E44-9C06-428BA8C5E22F}" type="presParOf" srcId="{9B184D7E-0518-4543-B30B-E19D6538DF0C}" destId="{A93BB9E3-2B0C-46A5-8B5B-4D15FAF71FC0}" srcOrd="0" destOrd="0" presId="urn:microsoft.com/office/officeart/2018/5/layout/CenteredIconLabelDescriptionList"/>
    <dgm:cxn modelId="{5DB89D38-ABB9-4B3D-A288-4CA92B87C014}" type="presParOf" srcId="{9B184D7E-0518-4543-B30B-E19D6538DF0C}" destId="{6E5141DD-91A0-403D-BBB2-8B758DB78FCE}" srcOrd="1" destOrd="0" presId="urn:microsoft.com/office/officeart/2018/5/layout/CenteredIconLabelDescriptionList"/>
    <dgm:cxn modelId="{C490839F-82A4-4079-A598-B69A4CAB61FE}" type="presParOf" srcId="{9B184D7E-0518-4543-B30B-E19D6538DF0C}" destId="{6E6E91A3-395E-442A-8E67-BE0A1F4B7452}" srcOrd="2" destOrd="0" presId="urn:microsoft.com/office/officeart/2018/5/layout/CenteredIconLabelDescriptionList"/>
    <dgm:cxn modelId="{57520A60-C818-45B5-AEAE-B92162BDA47B}" type="presParOf" srcId="{9B184D7E-0518-4543-B30B-E19D6538DF0C}" destId="{DCD7E6E8-C925-4D36-94E3-77F6FB148074}" srcOrd="3" destOrd="0" presId="urn:microsoft.com/office/officeart/2018/5/layout/CenteredIconLabelDescriptionList"/>
    <dgm:cxn modelId="{FFF239FB-5B9F-49C7-B374-424319478423}" type="presParOf" srcId="{9B184D7E-0518-4543-B30B-E19D6538DF0C}" destId="{FFC2367E-1758-4BCF-8505-A4457D5A913C}" srcOrd="4" destOrd="0" presId="urn:microsoft.com/office/officeart/2018/5/layout/CenteredIconLabelDescriptionList"/>
    <dgm:cxn modelId="{C9437D8E-6DA9-452C-BBE9-E5BBF520B02B}" type="presParOf" srcId="{12215240-8D56-4279-9D92-783053A55DEC}" destId="{293E28C2-59B0-49B9-B463-7F82668FF927}" srcOrd="7" destOrd="0" presId="urn:microsoft.com/office/officeart/2018/5/layout/CenteredIconLabelDescriptionList"/>
    <dgm:cxn modelId="{6051246A-40B2-47E5-9FF7-941FE91320AB}" type="presParOf" srcId="{12215240-8D56-4279-9D92-783053A55DEC}" destId="{35604EE4-3AF9-408B-BF83-3614E6F7AAB4}" srcOrd="8" destOrd="0" presId="urn:microsoft.com/office/officeart/2018/5/layout/CenteredIconLabelDescriptionList"/>
    <dgm:cxn modelId="{FBF6440D-96AB-45FC-B1AB-68186202E532}" type="presParOf" srcId="{35604EE4-3AF9-408B-BF83-3614E6F7AAB4}" destId="{0ABD609E-7061-4097-9361-558E13424FE8}" srcOrd="0" destOrd="0" presId="urn:microsoft.com/office/officeart/2018/5/layout/CenteredIconLabelDescriptionList"/>
    <dgm:cxn modelId="{3005B368-8512-4903-BA6C-6C331DBCDCCC}" type="presParOf" srcId="{35604EE4-3AF9-408B-BF83-3614E6F7AAB4}" destId="{A80A37A0-5676-43C2-BD5E-6897EBFE68C5}" srcOrd="1" destOrd="0" presId="urn:microsoft.com/office/officeart/2018/5/layout/CenteredIconLabelDescriptionList"/>
    <dgm:cxn modelId="{ED5792C1-BAD0-4057-9F89-1F6749538754}" type="presParOf" srcId="{35604EE4-3AF9-408B-BF83-3614E6F7AAB4}" destId="{82F5E675-B516-4CF1-A545-6B9E134925FB}" srcOrd="2" destOrd="0" presId="urn:microsoft.com/office/officeart/2018/5/layout/CenteredIconLabelDescriptionList"/>
    <dgm:cxn modelId="{22FA707B-3E2F-494B-9E26-2462D2148181}" type="presParOf" srcId="{35604EE4-3AF9-408B-BF83-3614E6F7AAB4}" destId="{84CF6450-6471-4BEF-A31D-3DC05E26B7D3}" srcOrd="3" destOrd="0" presId="urn:microsoft.com/office/officeart/2018/5/layout/CenteredIconLabelDescriptionList"/>
    <dgm:cxn modelId="{F3E5857B-45BA-41EF-8EF1-CC0335ED124E}" type="presParOf" srcId="{35604EE4-3AF9-408B-BF83-3614E6F7AAB4}" destId="{E92EED24-73A9-4B05-978D-099F2A94A76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956D3-B7A8-4EB7-95F2-9E00130AA10A}">
      <dsp:nvSpPr>
        <dsp:cNvPr id="0" name=""/>
        <dsp:cNvSpPr/>
      </dsp:nvSpPr>
      <dsp:spPr>
        <a:xfrm>
          <a:off x="502441" y="775781"/>
          <a:ext cx="2035911" cy="20359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EF432-E38C-4E0B-AE18-3831755FCEAF}">
      <dsp:nvSpPr>
        <dsp:cNvPr id="0" name=""/>
        <dsp:cNvSpPr/>
      </dsp:nvSpPr>
      <dsp:spPr>
        <a:xfrm>
          <a:off x="936324" y="1209664"/>
          <a:ext cx="1168146" cy="11681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C00F4-5381-4425-8A92-2CA8F67EBB22}">
      <dsp:nvSpPr>
        <dsp:cNvPr id="0" name=""/>
        <dsp:cNvSpPr/>
      </dsp:nvSpPr>
      <dsp:spPr>
        <a:xfrm>
          <a:off x="352020" y="2941035"/>
          <a:ext cx="2279598" cy="7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Chosen for its relevance to my sports advertising internship</a:t>
          </a:r>
        </a:p>
      </dsp:txBody>
      <dsp:txXfrm>
        <a:off x="352020" y="2941035"/>
        <a:ext cx="2279598" cy="792000"/>
      </dsp:txXfrm>
    </dsp:sp>
    <dsp:sp modelId="{3627A047-2FD5-476C-B4A6-7675AB5D9707}">
      <dsp:nvSpPr>
        <dsp:cNvPr id="0" name=""/>
        <dsp:cNvSpPr/>
      </dsp:nvSpPr>
      <dsp:spPr>
        <a:xfrm>
          <a:off x="3125949" y="792285"/>
          <a:ext cx="2035911" cy="2035911"/>
        </a:xfrm>
        <a:prstGeom prst="ellips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3CD8A-1026-4BEA-8660-7129074DE83F}">
      <dsp:nvSpPr>
        <dsp:cNvPr id="0" name=""/>
        <dsp:cNvSpPr/>
      </dsp:nvSpPr>
      <dsp:spPr>
        <a:xfrm>
          <a:off x="3559832" y="1226168"/>
          <a:ext cx="1168146" cy="11681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C97F7-9C4D-49A4-AA89-EC81ABAFF884}">
      <dsp:nvSpPr>
        <dsp:cNvPr id="0" name=""/>
        <dsp:cNvSpPr/>
      </dsp:nvSpPr>
      <dsp:spPr>
        <a:xfrm>
          <a:off x="3015711" y="2952042"/>
          <a:ext cx="2242088" cy="725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Helps analyze athlete demographics and performance trends</a:t>
          </a:r>
        </a:p>
      </dsp:txBody>
      <dsp:txXfrm>
        <a:off x="3015711" y="2952042"/>
        <a:ext cx="2242088" cy="725983"/>
      </dsp:txXfrm>
    </dsp:sp>
    <dsp:sp modelId="{3EB54380-4B50-4591-B6C7-4B297FBA1D97}">
      <dsp:nvSpPr>
        <dsp:cNvPr id="0" name=""/>
        <dsp:cNvSpPr/>
      </dsp:nvSpPr>
      <dsp:spPr>
        <a:xfrm>
          <a:off x="5645838" y="793781"/>
          <a:ext cx="2035911" cy="2035911"/>
        </a:xfrm>
        <a:prstGeom prst="ellips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62D79-BA64-4620-8F2A-37B653B8DEBF}">
      <dsp:nvSpPr>
        <dsp:cNvPr id="0" name=""/>
        <dsp:cNvSpPr/>
      </dsp:nvSpPr>
      <dsp:spPr>
        <a:xfrm>
          <a:off x="6079721" y="1227664"/>
          <a:ext cx="1168146" cy="11681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06C69-200B-4E80-AC5B-8A63FEF96827}">
      <dsp:nvSpPr>
        <dsp:cNvPr id="0" name=""/>
        <dsp:cNvSpPr/>
      </dsp:nvSpPr>
      <dsp:spPr>
        <a:xfrm>
          <a:off x="5634742" y="292227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Supports data-driven marketing and sponsorship decisions</a:t>
          </a:r>
        </a:p>
      </dsp:txBody>
      <dsp:txXfrm>
        <a:off x="5634742" y="2922271"/>
        <a:ext cx="2072362" cy="720000"/>
      </dsp:txXfrm>
    </dsp:sp>
    <dsp:sp modelId="{7BC79421-075F-4128-81B5-7A6ADDD2A5EA}">
      <dsp:nvSpPr>
        <dsp:cNvPr id="0" name=""/>
        <dsp:cNvSpPr/>
      </dsp:nvSpPr>
      <dsp:spPr>
        <a:xfrm>
          <a:off x="8080864" y="793781"/>
          <a:ext cx="2035911" cy="2035911"/>
        </a:xfrm>
        <a:prstGeom prst="ellips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2C14A-7E68-4D4A-9D5C-DB214ECF6F35}">
      <dsp:nvSpPr>
        <dsp:cNvPr id="0" name=""/>
        <dsp:cNvSpPr/>
      </dsp:nvSpPr>
      <dsp:spPr>
        <a:xfrm>
          <a:off x="8514747" y="1227664"/>
          <a:ext cx="1168146" cy="11681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E5F13-3AC6-4D4A-90EA-5B9106302AB9}">
      <dsp:nvSpPr>
        <dsp:cNvPr id="0" name=""/>
        <dsp:cNvSpPr/>
      </dsp:nvSpPr>
      <dsp:spPr>
        <a:xfrm>
          <a:off x="8041210" y="2914215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Reveals which athletes stand out for targeted campaigns</a:t>
          </a:r>
        </a:p>
      </dsp:txBody>
      <dsp:txXfrm>
        <a:off x="8041210" y="2914215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6DE8B-2583-49D7-885E-80800A80EF2C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AE0B3-70C4-452B-B867-63A2F514DEF3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57909-DCBD-4D51-B858-6466E4212E76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Dataset</a:t>
          </a:r>
          <a:r>
            <a:rPr lang="en-US" sz="2500" kern="1200" dirty="0"/>
            <a:t>: SportStat Olympic Athletes</a:t>
          </a:r>
        </a:p>
      </dsp:txBody>
      <dsp:txXfrm>
        <a:off x="1844034" y="682"/>
        <a:ext cx="4401230" cy="1596566"/>
      </dsp:txXfrm>
    </dsp:sp>
    <dsp:sp modelId="{1F655E5C-E27E-4454-8581-B94EC98B47CB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9DC2A-557B-4941-B420-0DFEA79BF3AB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DE3B4-404B-4BE1-BE1A-19D42777B100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Scope</a:t>
          </a:r>
          <a:r>
            <a:rPr lang="en-US" sz="2500" kern="1200"/>
            <a:t>: Covers 1896–2016 Olympic Games</a:t>
          </a:r>
        </a:p>
      </dsp:txBody>
      <dsp:txXfrm>
        <a:off x="1844034" y="1996390"/>
        <a:ext cx="4401230" cy="1596566"/>
      </dsp:txXfrm>
    </dsp:sp>
    <dsp:sp modelId="{146BDAB5-D2DF-40AA-B9BE-EA3619098C5C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067CA0-2C32-4FCF-9EE5-CAB238DCD6D3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4A8FF-9DDF-4C32-9295-6DEE097DFFF2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Key Features</a:t>
          </a:r>
          <a:r>
            <a:rPr lang="en-US" sz="2500" kern="1200"/>
            <a:t>: Age, sex, height, weight, sport, event, medals, country</a:t>
          </a:r>
        </a:p>
      </dsp:txBody>
      <dsp:txXfrm>
        <a:off x="1844034" y="3992098"/>
        <a:ext cx="4401230" cy="15965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E6844-8A3D-4F00-9C3C-AE45357197B3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5D3312D9-1DB8-41A5-9ECB-98F0806A40C8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How has gender participation in sports changed over the years?</a:t>
          </a:r>
          <a:endParaRPr lang="en-US" sz="2100" kern="1200"/>
        </a:p>
      </dsp:txBody>
      <dsp:txXfrm>
        <a:off x="8061" y="5979"/>
        <a:ext cx="3034531" cy="1820718"/>
      </dsp:txXfrm>
    </dsp:sp>
    <dsp:sp modelId="{0A5A6F48-1C18-4385-8B51-2020CD2C599B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239713"/>
              <a:satOff val="-23280"/>
              <a:lumOff val="1960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B28DACDC-DE79-41DE-8076-B59A16C62CCD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1">
            <a:shade val="50000"/>
            <a:hueOff val="196550"/>
            <a:satOff val="-20659"/>
            <a:lumOff val="178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How does athlete participation vary by year and season?</a:t>
          </a:r>
          <a:endParaRPr lang="en-US" sz="2100" kern="1200"/>
        </a:p>
      </dsp:txBody>
      <dsp:txXfrm>
        <a:off x="3740534" y="5979"/>
        <a:ext cx="3034531" cy="1820718"/>
      </dsp:txXfrm>
    </dsp:sp>
    <dsp:sp modelId="{D45F1100-8E86-420F-B692-E835B3F9EC9D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479426"/>
              <a:satOff val="-46561"/>
              <a:lumOff val="3921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F78D5CBF-F77F-4495-986A-D86A877F7A8B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1">
            <a:shade val="50000"/>
            <a:hueOff val="393099"/>
            <a:satOff val="-41319"/>
            <a:lumOff val="356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Which countries have won the most medals, and how do medal counts trend over time?</a:t>
          </a:r>
          <a:endParaRPr lang="en-US" sz="2100" kern="1200"/>
        </a:p>
      </dsp:txBody>
      <dsp:txXfrm>
        <a:off x="7473007" y="5979"/>
        <a:ext cx="3034531" cy="1820718"/>
      </dsp:txXfrm>
    </dsp:sp>
    <dsp:sp modelId="{6583A6A4-9CBD-434F-B3C3-5A9EFF99415A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479426"/>
              <a:satOff val="-46561"/>
              <a:lumOff val="3921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1383D142-503B-4A5C-B65C-9F0015E78AFB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1">
            <a:shade val="50000"/>
            <a:hueOff val="589649"/>
            <a:satOff val="-61978"/>
            <a:lumOff val="534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What are the average age, height, and weight characteristics of athletes across different sports?</a:t>
          </a:r>
          <a:endParaRPr lang="en-US" sz="2100" kern="1200"/>
        </a:p>
      </dsp:txBody>
      <dsp:txXfrm>
        <a:off x="8061" y="2524640"/>
        <a:ext cx="3034531" cy="1820718"/>
      </dsp:txXfrm>
    </dsp:sp>
    <dsp:sp modelId="{F85A9D12-3D21-4AFB-9D56-D0EB1C034A3E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239713"/>
              <a:satOff val="-23280"/>
              <a:lumOff val="1960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2C7DCDC7-BBF9-434B-B55E-4DE3DA6DD0D9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1">
            <a:shade val="50000"/>
            <a:hueOff val="393099"/>
            <a:satOff val="-41319"/>
            <a:lumOff val="356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Which sports attract younger athletes versus older athletes?</a:t>
          </a:r>
          <a:endParaRPr lang="en-US" sz="2100" kern="1200"/>
        </a:p>
      </dsp:txBody>
      <dsp:txXfrm>
        <a:off x="3740534" y="2524640"/>
        <a:ext cx="3034531" cy="1820718"/>
      </dsp:txXfrm>
    </dsp:sp>
    <dsp:sp modelId="{DEF1D8CD-B2DD-4BB4-B72E-CD3C6E0C4E22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solidFill>
          <a:schemeClr val="accent1">
            <a:shade val="50000"/>
            <a:hueOff val="196550"/>
            <a:satOff val="-20659"/>
            <a:lumOff val="178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How can these trends and patterns guide decisions in training, marketing, and event management?</a:t>
          </a:r>
          <a:endParaRPr lang="en-US" sz="2100" kern="1200"/>
        </a:p>
      </dsp:txBody>
      <dsp:txXfrm>
        <a:off x="7473007" y="2524640"/>
        <a:ext cx="3034531" cy="1820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0207F-AC6A-4454-B12B-5EBB0E56DCEE}">
      <dsp:nvSpPr>
        <dsp:cNvPr id="0" name=""/>
        <dsp:cNvSpPr/>
      </dsp:nvSpPr>
      <dsp:spPr>
        <a:xfrm>
          <a:off x="0" y="0"/>
          <a:ext cx="3429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85EDC-ACAF-44B1-9335-5C8C7FB40FEC}">
      <dsp:nvSpPr>
        <dsp:cNvPr id="0" name=""/>
        <dsp:cNvSpPr/>
      </dsp:nvSpPr>
      <dsp:spPr>
        <a:xfrm>
          <a:off x="0" y="0"/>
          <a:ext cx="3429000" cy="852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baseline="0" dirty="0"/>
            <a:t>Standardized Text Columns</a:t>
          </a:r>
          <a:br>
            <a:rPr lang="en-US" sz="1100" kern="1200" baseline="0" dirty="0"/>
          </a:br>
          <a:r>
            <a:rPr lang="en-US" sz="1100" kern="1200" baseline="0" dirty="0"/>
            <a:t>Converted text fields like name, sport, and team to lowercase to ensure consistent results when filtering or grouping data.</a:t>
          </a:r>
          <a:endParaRPr lang="en-US" sz="1100" kern="1200" dirty="0"/>
        </a:p>
      </dsp:txBody>
      <dsp:txXfrm>
        <a:off x="0" y="0"/>
        <a:ext cx="3429000" cy="852678"/>
      </dsp:txXfrm>
    </dsp:sp>
    <dsp:sp modelId="{DC18B70B-A26A-43A0-A4E0-2503C6355AE8}">
      <dsp:nvSpPr>
        <dsp:cNvPr id="0" name=""/>
        <dsp:cNvSpPr/>
      </dsp:nvSpPr>
      <dsp:spPr>
        <a:xfrm>
          <a:off x="0" y="852677"/>
          <a:ext cx="3429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19FBA-DE13-457C-9503-F0EE73B0C172}">
      <dsp:nvSpPr>
        <dsp:cNvPr id="0" name=""/>
        <dsp:cNvSpPr/>
      </dsp:nvSpPr>
      <dsp:spPr>
        <a:xfrm>
          <a:off x="0" y="852678"/>
          <a:ext cx="3429000" cy="852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baseline="0" dirty="0"/>
            <a:t>Handled Missing Values</a:t>
          </a:r>
          <a:br>
            <a:rPr lang="en-US" sz="1100" kern="1200" baseline="0" dirty="0"/>
          </a:br>
          <a:r>
            <a:rPr lang="en-US" sz="1100" kern="1200" baseline="0" dirty="0"/>
            <a:t>Filled in missing height and weight using the mean or median, depending on the data distribution. Left the medal column unchanged, since missing values usually mean no medal was won.</a:t>
          </a:r>
          <a:endParaRPr lang="en-US" sz="1100" kern="1200" dirty="0"/>
        </a:p>
      </dsp:txBody>
      <dsp:txXfrm>
        <a:off x="0" y="852678"/>
        <a:ext cx="3429000" cy="852678"/>
      </dsp:txXfrm>
    </dsp:sp>
    <dsp:sp modelId="{AAE9628F-C628-4A46-8EF6-D9B51D5EAE7C}">
      <dsp:nvSpPr>
        <dsp:cNvPr id="0" name=""/>
        <dsp:cNvSpPr/>
      </dsp:nvSpPr>
      <dsp:spPr>
        <a:xfrm>
          <a:off x="0" y="1705355"/>
          <a:ext cx="3429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C3433-D4AB-47FD-9121-67425A015030}">
      <dsp:nvSpPr>
        <dsp:cNvPr id="0" name=""/>
        <dsp:cNvSpPr/>
      </dsp:nvSpPr>
      <dsp:spPr>
        <a:xfrm>
          <a:off x="0" y="1705356"/>
          <a:ext cx="3429000" cy="852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baseline="0" dirty="0"/>
            <a:t>Removed Duplicates</a:t>
          </a:r>
          <a:br>
            <a:rPr lang="en-US" sz="1100" kern="1200" baseline="0" dirty="0"/>
          </a:br>
          <a:r>
            <a:rPr lang="en-US" sz="1100" kern="1200" baseline="0" dirty="0"/>
            <a:t>Cleaned the dataset by removing repeated entries to maintain data quality and accuracy.</a:t>
          </a:r>
          <a:endParaRPr lang="en-US" sz="1100" kern="1200" dirty="0"/>
        </a:p>
      </dsp:txBody>
      <dsp:txXfrm>
        <a:off x="0" y="1705356"/>
        <a:ext cx="3429000" cy="852678"/>
      </dsp:txXfrm>
    </dsp:sp>
    <dsp:sp modelId="{5C1FD742-600B-4375-B295-4E05E61463E7}">
      <dsp:nvSpPr>
        <dsp:cNvPr id="0" name=""/>
        <dsp:cNvSpPr/>
      </dsp:nvSpPr>
      <dsp:spPr>
        <a:xfrm>
          <a:off x="0" y="2558034"/>
          <a:ext cx="3429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2F55B-5523-4B95-B2D2-E249049C591E}">
      <dsp:nvSpPr>
        <dsp:cNvPr id="0" name=""/>
        <dsp:cNvSpPr/>
      </dsp:nvSpPr>
      <dsp:spPr>
        <a:xfrm>
          <a:off x="0" y="2558034"/>
          <a:ext cx="3429000" cy="852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baseline="0" dirty="0"/>
            <a:t>Converted Data Types</a:t>
          </a:r>
          <a:br>
            <a:rPr lang="en-US" sz="1100" kern="1200" baseline="0" dirty="0"/>
          </a:br>
          <a:r>
            <a:rPr lang="en-US" sz="1100" kern="1200" baseline="0" dirty="0"/>
            <a:t>Ensured columns like age and year were in the correct numeric format for reliable analysis.</a:t>
          </a:r>
          <a:endParaRPr lang="en-US" sz="1100" kern="1200" dirty="0"/>
        </a:p>
      </dsp:txBody>
      <dsp:txXfrm>
        <a:off x="0" y="2558034"/>
        <a:ext cx="3429000" cy="8526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D0AFB3-99B4-4595-A87E-CC480A685D92}">
      <dsp:nvSpPr>
        <dsp:cNvPr id="0" name=""/>
        <dsp:cNvSpPr/>
      </dsp:nvSpPr>
      <dsp:spPr>
        <a:xfrm>
          <a:off x="307345" y="1546"/>
          <a:ext cx="3222855" cy="19337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Target Audience Identification</a:t>
          </a:r>
          <a:br>
            <a:rPr lang="en-US" sz="2100" b="0" i="0" kern="1200" baseline="0"/>
          </a:br>
          <a:r>
            <a:rPr lang="en-US" sz="2100" b="0" i="0" kern="1200" baseline="0"/>
            <a:t>Use age, gender, and sport preferences to tailor ads to specific groups.</a:t>
          </a:r>
          <a:endParaRPr lang="en-US" sz="2100" kern="1200"/>
        </a:p>
      </dsp:txBody>
      <dsp:txXfrm>
        <a:off x="307345" y="1546"/>
        <a:ext cx="3222855" cy="1933713"/>
      </dsp:txXfrm>
    </dsp:sp>
    <dsp:sp modelId="{AB1DC7F7-8EDB-47A2-8B6E-0F56C2665090}">
      <dsp:nvSpPr>
        <dsp:cNvPr id="0" name=""/>
        <dsp:cNvSpPr/>
      </dsp:nvSpPr>
      <dsp:spPr>
        <a:xfrm>
          <a:off x="3852486" y="1546"/>
          <a:ext cx="3222855" cy="1933713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Seasonal Campaigns</a:t>
          </a:r>
          <a:br>
            <a:rPr lang="en-US" sz="2100" b="0" i="0" kern="1200" baseline="0"/>
          </a:br>
          <a:r>
            <a:rPr lang="en-US" sz="2100" b="0" i="0" kern="1200" baseline="0"/>
            <a:t>Focus advertising around Summer or Winter Olympics based on athlete participation trends.</a:t>
          </a:r>
          <a:endParaRPr lang="en-US" sz="2100" kern="1200"/>
        </a:p>
      </dsp:txBody>
      <dsp:txXfrm>
        <a:off x="3852486" y="1546"/>
        <a:ext cx="3222855" cy="1933713"/>
      </dsp:txXfrm>
    </dsp:sp>
    <dsp:sp modelId="{0D0E7C86-D127-4BB8-8B82-8D969B43849C}">
      <dsp:nvSpPr>
        <dsp:cNvPr id="0" name=""/>
        <dsp:cNvSpPr/>
      </dsp:nvSpPr>
      <dsp:spPr>
        <a:xfrm>
          <a:off x="7397627" y="1546"/>
          <a:ext cx="3222855" cy="1933713"/>
        </a:xfrm>
        <a:prstGeom prst="rect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Gender-Specific Marketing</a:t>
          </a:r>
          <a:br>
            <a:rPr lang="en-US" sz="2100" b="0" i="0" kern="1200" baseline="0"/>
          </a:br>
          <a:r>
            <a:rPr lang="en-US" sz="2100" b="0" i="0" kern="1200" baseline="0"/>
            <a:t>Adjust messaging based on the growing participation of female athletes over time.</a:t>
          </a:r>
          <a:endParaRPr lang="en-US" sz="2100" kern="1200"/>
        </a:p>
      </dsp:txBody>
      <dsp:txXfrm>
        <a:off x="7397627" y="1546"/>
        <a:ext cx="3222855" cy="1933713"/>
      </dsp:txXfrm>
    </dsp:sp>
    <dsp:sp modelId="{3B021A9F-D284-4416-99A8-A08A24F8B0F5}">
      <dsp:nvSpPr>
        <dsp:cNvPr id="0" name=""/>
        <dsp:cNvSpPr/>
      </dsp:nvSpPr>
      <dsp:spPr>
        <a:xfrm>
          <a:off x="307345" y="2257545"/>
          <a:ext cx="3222855" cy="1933713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Country-Specific Strategies</a:t>
          </a:r>
          <a:br>
            <a:rPr lang="en-US" sz="2100" b="0" i="0" kern="1200" baseline="0"/>
          </a:br>
          <a:r>
            <a:rPr lang="en-US" sz="2100" b="0" i="0" kern="1200" baseline="0"/>
            <a:t>Prioritize countries with high medal counts or athlete representation for localized campaigns.</a:t>
          </a:r>
          <a:endParaRPr lang="en-US" sz="2100" kern="1200"/>
        </a:p>
      </dsp:txBody>
      <dsp:txXfrm>
        <a:off x="307345" y="2257545"/>
        <a:ext cx="3222855" cy="1933713"/>
      </dsp:txXfrm>
    </dsp:sp>
    <dsp:sp modelId="{A3F40648-B118-4854-AA0E-41C6D848DD59}">
      <dsp:nvSpPr>
        <dsp:cNvPr id="0" name=""/>
        <dsp:cNvSpPr/>
      </dsp:nvSpPr>
      <dsp:spPr>
        <a:xfrm>
          <a:off x="3852486" y="2257545"/>
          <a:ext cx="3222855" cy="1933713"/>
        </a:xfrm>
        <a:prstGeom prst="rect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Athlete Profiles</a:t>
          </a:r>
          <a:br>
            <a:rPr lang="en-US" sz="2100" b="0" i="0" kern="1200" baseline="0"/>
          </a:br>
          <a:r>
            <a:rPr lang="en-US" sz="2100" b="0" i="0" kern="1200" baseline="0"/>
            <a:t>Leverage data on average age, height, and weight to feature relatable athlete stories.</a:t>
          </a:r>
          <a:endParaRPr lang="en-US" sz="2100" kern="1200"/>
        </a:p>
      </dsp:txBody>
      <dsp:txXfrm>
        <a:off x="3852486" y="2257545"/>
        <a:ext cx="3222855" cy="1933713"/>
      </dsp:txXfrm>
    </dsp:sp>
    <dsp:sp modelId="{C8ACE6C0-ECBF-46F1-BBB7-4CA1E1626CA8}">
      <dsp:nvSpPr>
        <dsp:cNvPr id="0" name=""/>
        <dsp:cNvSpPr/>
      </dsp:nvSpPr>
      <dsp:spPr>
        <a:xfrm>
          <a:off x="7397627" y="2257545"/>
          <a:ext cx="3222855" cy="1933713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Trends Over Time</a:t>
          </a:r>
          <a:br>
            <a:rPr lang="en-US" sz="2100" b="0" i="0" kern="1200" baseline="0"/>
          </a:br>
          <a:r>
            <a:rPr lang="en-US" sz="2100" b="0" i="0" kern="1200" baseline="0"/>
            <a:t>Use historical trends to predict and plan future advertising opportunities.</a:t>
          </a:r>
          <a:endParaRPr lang="en-US" sz="2100" kern="1200"/>
        </a:p>
      </dsp:txBody>
      <dsp:txXfrm>
        <a:off x="7397627" y="2257545"/>
        <a:ext cx="3222855" cy="19337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A38430-30C0-476C-96D2-DEA500DACB86}">
      <dsp:nvSpPr>
        <dsp:cNvPr id="0" name=""/>
        <dsp:cNvSpPr/>
      </dsp:nvSpPr>
      <dsp:spPr>
        <a:xfrm>
          <a:off x="0" y="144409"/>
          <a:ext cx="6666833" cy="82485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Incomplete or Missing Data</a:t>
          </a:r>
          <a:br>
            <a:rPr lang="en-US" sz="1500" b="0" i="0" kern="1200" baseline="0" dirty="0"/>
          </a:br>
          <a:r>
            <a:rPr lang="en-US" sz="1500" b="0" i="0" kern="1200" baseline="0" dirty="0"/>
            <a:t>Some athlete information like age, height, or weight may be missing or inaccurate.</a:t>
          </a:r>
          <a:endParaRPr lang="en-US" sz="1500" kern="1200" dirty="0"/>
        </a:p>
      </dsp:txBody>
      <dsp:txXfrm>
        <a:off x="40266" y="184675"/>
        <a:ext cx="6586301" cy="744318"/>
      </dsp:txXfrm>
    </dsp:sp>
    <dsp:sp modelId="{09CA06E5-C228-4E96-8D51-683AF1EDBDF5}">
      <dsp:nvSpPr>
        <dsp:cNvPr id="0" name=""/>
        <dsp:cNvSpPr/>
      </dsp:nvSpPr>
      <dsp:spPr>
        <a:xfrm>
          <a:off x="0" y="1012459"/>
          <a:ext cx="6666833" cy="824850"/>
        </a:xfrm>
        <a:prstGeom prst="roundRect">
          <a:avLst/>
        </a:prstGeom>
        <a:gradFill rotWithShape="0">
          <a:gsLst>
            <a:gs pos="0">
              <a:schemeClr val="accent3">
                <a:hueOff val="823433"/>
                <a:satOff val="4942"/>
                <a:lumOff val="3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823433"/>
                <a:satOff val="4942"/>
                <a:lumOff val="3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823433"/>
                <a:satOff val="4942"/>
                <a:lumOff val="3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Data Quality Issues</a:t>
          </a:r>
          <a:br>
            <a:rPr lang="en-US" sz="1500" b="0" i="0" kern="1200" baseline="0"/>
          </a:br>
          <a:r>
            <a:rPr lang="en-US" sz="1500" b="0" i="0" kern="1200" baseline="0"/>
            <a:t>Inconsistencies in how data was recorded across different years or sources.</a:t>
          </a:r>
          <a:endParaRPr lang="en-US" sz="1500" kern="1200"/>
        </a:p>
      </dsp:txBody>
      <dsp:txXfrm>
        <a:off x="40266" y="1052725"/>
        <a:ext cx="6586301" cy="744318"/>
      </dsp:txXfrm>
    </dsp:sp>
    <dsp:sp modelId="{8E0B892D-3231-4A66-9E02-DC8E56AD05FC}">
      <dsp:nvSpPr>
        <dsp:cNvPr id="0" name=""/>
        <dsp:cNvSpPr/>
      </dsp:nvSpPr>
      <dsp:spPr>
        <a:xfrm>
          <a:off x="0" y="1880509"/>
          <a:ext cx="6666833" cy="824850"/>
        </a:xfrm>
        <a:prstGeom prst="roundRect">
          <a:avLst/>
        </a:prstGeom>
        <a:gradFill rotWithShape="0">
          <a:gsLst>
            <a:gs pos="0">
              <a:schemeClr val="accent3">
                <a:hueOff val="1646865"/>
                <a:satOff val="9885"/>
                <a:lumOff val="75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46865"/>
                <a:satOff val="9885"/>
                <a:lumOff val="75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46865"/>
                <a:satOff val="9885"/>
                <a:lumOff val="75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Limited Context</a:t>
          </a:r>
          <a:br>
            <a:rPr lang="en-US" sz="1500" b="0" i="0" kern="1200" baseline="0"/>
          </a:br>
          <a:r>
            <a:rPr lang="en-US" sz="1500" b="0" i="0" kern="1200" baseline="0"/>
            <a:t>The dataset does not capture qualitative factors such as athlete injuries or training conditions.</a:t>
          </a:r>
          <a:endParaRPr lang="en-US" sz="1500" kern="1200"/>
        </a:p>
      </dsp:txBody>
      <dsp:txXfrm>
        <a:off x="40266" y="1920775"/>
        <a:ext cx="6586301" cy="744318"/>
      </dsp:txXfrm>
    </dsp:sp>
    <dsp:sp modelId="{1644AA08-93FC-4A15-9794-2B607886B541}">
      <dsp:nvSpPr>
        <dsp:cNvPr id="0" name=""/>
        <dsp:cNvSpPr/>
      </dsp:nvSpPr>
      <dsp:spPr>
        <a:xfrm>
          <a:off x="0" y="2748559"/>
          <a:ext cx="6666833" cy="824850"/>
        </a:xfrm>
        <a:prstGeom prst="roundRect">
          <a:avLst/>
        </a:prstGeom>
        <a:gradFill rotWithShape="0">
          <a:gsLst>
            <a:gs pos="0">
              <a:schemeClr val="accent3">
                <a:hueOff val="2470298"/>
                <a:satOff val="14827"/>
                <a:lumOff val="112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470298"/>
                <a:satOff val="14827"/>
                <a:lumOff val="112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470298"/>
                <a:satOff val="14827"/>
                <a:lumOff val="112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Simplified Metrics</a:t>
          </a:r>
          <a:br>
            <a:rPr lang="en-US" sz="1500" b="0" i="0" kern="1200" baseline="0"/>
          </a:br>
          <a:r>
            <a:rPr lang="en-US" sz="1500" b="0" i="0" kern="1200" baseline="0"/>
            <a:t>Using averages can mask important variations within sports or athlete groups.</a:t>
          </a:r>
          <a:endParaRPr lang="en-US" sz="1500" kern="1200"/>
        </a:p>
      </dsp:txBody>
      <dsp:txXfrm>
        <a:off x="40266" y="2788825"/>
        <a:ext cx="6586301" cy="744318"/>
      </dsp:txXfrm>
    </dsp:sp>
    <dsp:sp modelId="{5D53F9AF-B53A-4E8F-A647-8BA8FBE18F24}">
      <dsp:nvSpPr>
        <dsp:cNvPr id="0" name=""/>
        <dsp:cNvSpPr/>
      </dsp:nvSpPr>
      <dsp:spPr>
        <a:xfrm>
          <a:off x="0" y="3616610"/>
          <a:ext cx="6666833" cy="824850"/>
        </a:xfrm>
        <a:prstGeom prst="roundRect">
          <a:avLst/>
        </a:prstGeom>
        <a:gradFill rotWithShape="0">
          <a:gsLst>
            <a:gs pos="0">
              <a:schemeClr val="accent3">
                <a:hueOff val="3293730"/>
                <a:satOff val="19770"/>
                <a:lumOff val="150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3293730"/>
                <a:satOff val="19770"/>
                <a:lumOff val="150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3293730"/>
                <a:satOff val="19770"/>
                <a:lumOff val="150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Changing Event Formats</a:t>
          </a:r>
          <a:br>
            <a:rPr lang="en-US" sz="1500" b="0" i="0" kern="1200" baseline="0"/>
          </a:br>
          <a:r>
            <a:rPr lang="en-US" sz="1500" b="0" i="0" kern="1200" baseline="0"/>
            <a:t>Olympic events and participation rules have evolved, making direct comparisons over time tricky.</a:t>
          </a:r>
          <a:endParaRPr lang="en-US" sz="1500" kern="1200"/>
        </a:p>
      </dsp:txBody>
      <dsp:txXfrm>
        <a:off x="40266" y="3656876"/>
        <a:ext cx="6586301" cy="744318"/>
      </dsp:txXfrm>
    </dsp:sp>
    <dsp:sp modelId="{B8FAA47F-FBE3-4FEB-9798-2A52E6328E22}">
      <dsp:nvSpPr>
        <dsp:cNvPr id="0" name=""/>
        <dsp:cNvSpPr/>
      </dsp:nvSpPr>
      <dsp:spPr>
        <a:xfrm>
          <a:off x="0" y="4484660"/>
          <a:ext cx="6666833" cy="824850"/>
        </a:xfrm>
        <a:prstGeom prst="roundRect">
          <a:avLst/>
        </a:prstGeom>
        <a:gradFill rotWithShape="0">
          <a:gsLst>
            <a:gs pos="0">
              <a:schemeClr val="accent3">
                <a:hueOff val="4117163"/>
                <a:satOff val="24712"/>
                <a:lumOff val="1882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4117163"/>
                <a:satOff val="24712"/>
                <a:lumOff val="1882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4117163"/>
                <a:satOff val="24712"/>
                <a:lumOff val="1882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Representation Bias</a:t>
          </a:r>
          <a:br>
            <a:rPr lang="en-US" sz="1500" b="0" i="0" kern="1200" baseline="0" dirty="0"/>
          </a:br>
          <a:r>
            <a:rPr lang="en-US" sz="1500" b="0" i="0" kern="1200" baseline="0" dirty="0"/>
            <a:t>Some countries or sports may be underrepresented, skewing analysis results.</a:t>
          </a:r>
          <a:endParaRPr lang="en-US" sz="1500" kern="1200" dirty="0"/>
        </a:p>
      </dsp:txBody>
      <dsp:txXfrm>
        <a:off x="40266" y="4524926"/>
        <a:ext cx="6586301" cy="7443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C46B1-A6A1-4A31-8FF3-496D397D5645}">
      <dsp:nvSpPr>
        <dsp:cNvPr id="0" name=""/>
        <dsp:cNvSpPr/>
      </dsp:nvSpPr>
      <dsp:spPr>
        <a:xfrm>
          <a:off x="602725" y="854414"/>
          <a:ext cx="645257" cy="645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C87ED-AA10-4558-8F2F-4F864659F8B6}">
      <dsp:nvSpPr>
        <dsp:cNvPr id="0" name=""/>
        <dsp:cNvSpPr/>
      </dsp:nvSpPr>
      <dsp:spPr>
        <a:xfrm>
          <a:off x="3557" y="1605108"/>
          <a:ext cx="1843593" cy="440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Turning raw data into strategy:</a:t>
          </a:r>
        </a:p>
      </dsp:txBody>
      <dsp:txXfrm>
        <a:off x="3557" y="1605108"/>
        <a:ext cx="1843593" cy="440734"/>
      </dsp:txXfrm>
    </dsp:sp>
    <dsp:sp modelId="{51A0BD56-397B-4EBE-A0B7-1DFF2E0A1539}">
      <dsp:nvSpPr>
        <dsp:cNvPr id="0" name=""/>
        <dsp:cNvSpPr/>
      </dsp:nvSpPr>
      <dsp:spPr>
        <a:xfrm>
          <a:off x="3557" y="2094882"/>
          <a:ext cx="1843593" cy="1211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 learned how to translate complex datasets into clear insights that support real-world decision-making; a critical skill for marketing, analytics, and consulting roles.</a:t>
          </a:r>
        </a:p>
      </dsp:txBody>
      <dsp:txXfrm>
        <a:off x="3557" y="2094882"/>
        <a:ext cx="1843593" cy="1211540"/>
      </dsp:txXfrm>
    </dsp:sp>
    <dsp:sp modelId="{AA50C508-BC13-4B15-A66F-21F4F373D436}">
      <dsp:nvSpPr>
        <dsp:cNvPr id="0" name=""/>
        <dsp:cNvSpPr/>
      </dsp:nvSpPr>
      <dsp:spPr>
        <a:xfrm>
          <a:off x="2768948" y="854414"/>
          <a:ext cx="645257" cy="645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8AEA4-14E7-4419-9B0C-9E9C6AB335D3}">
      <dsp:nvSpPr>
        <dsp:cNvPr id="0" name=""/>
        <dsp:cNvSpPr/>
      </dsp:nvSpPr>
      <dsp:spPr>
        <a:xfrm>
          <a:off x="2169780" y="1605108"/>
          <a:ext cx="1843593" cy="440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Working with messy, real-world data</a:t>
          </a:r>
        </a:p>
      </dsp:txBody>
      <dsp:txXfrm>
        <a:off x="2169780" y="1605108"/>
        <a:ext cx="1843593" cy="440734"/>
      </dsp:txXfrm>
    </dsp:sp>
    <dsp:sp modelId="{609B4E15-47E7-4999-B888-80FA647BD625}">
      <dsp:nvSpPr>
        <dsp:cNvPr id="0" name=""/>
        <dsp:cNvSpPr/>
      </dsp:nvSpPr>
      <dsp:spPr>
        <a:xfrm>
          <a:off x="2169780" y="2094882"/>
          <a:ext cx="1843593" cy="1211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This project strengthened my ability to clean and prepare data. From handling missing values to standardizing formats. Which is essential in nearly any data-driven job.</a:t>
          </a:r>
        </a:p>
      </dsp:txBody>
      <dsp:txXfrm>
        <a:off x="2169780" y="2094882"/>
        <a:ext cx="1843593" cy="1211540"/>
      </dsp:txXfrm>
    </dsp:sp>
    <dsp:sp modelId="{5573AB87-5B84-4601-A451-4B37CC8DE33F}">
      <dsp:nvSpPr>
        <dsp:cNvPr id="0" name=""/>
        <dsp:cNvSpPr/>
      </dsp:nvSpPr>
      <dsp:spPr>
        <a:xfrm>
          <a:off x="4935171" y="854414"/>
          <a:ext cx="645257" cy="645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0EC48-47E6-4706-9D4F-A774AF71DAAD}">
      <dsp:nvSpPr>
        <dsp:cNvPr id="0" name=""/>
        <dsp:cNvSpPr/>
      </dsp:nvSpPr>
      <dsp:spPr>
        <a:xfrm>
          <a:off x="4336003" y="1605108"/>
          <a:ext cx="1843593" cy="440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Asking the right questions</a:t>
          </a:r>
        </a:p>
      </dsp:txBody>
      <dsp:txXfrm>
        <a:off x="4336003" y="1605108"/>
        <a:ext cx="1843593" cy="440734"/>
      </dsp:txXfrm>
    </dsp:sp>
    <dsp:sp modelId="{0EF0E054-E2C3-4DEF-8011-3CE1FA4DF0B2}">
      <dsp:nvSpPr>
        <dsp:cNvPr id="0" name=""/>
        <dsp:cNvSpPr/>
      </dsp:nvSpPr>
      <dsp:spPr>
        <a:xfrm>
          <a:off x="4336003" y="2094882"/>
          <a:ext cx="1843593" cy="1211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 learned how to frame and refine analytical questions to stay focused and make the analysis more valuable and actionable.</a:t>
          </a:r>
        </a:p>
      </dsp:txBody>
      <dsp:txXfrm>
        <a:off x="4336003" y="2094882"/>
        <a:ext cx="1843593" cy="1211540"/>
      </dsp:txXfrm>
    </dsp:sp>
    <dsp:sp modelId="{A93BB9E3-2B0C-46A5-8B5B-4D15FAF71FC0}">
      <dsp:nvSpPr>
        <dsp:cNvPr id="0" name=""/>
        <dsp:cNvSpPr/>
      </dsp:nvSpPr>
      <dsp:spPr>
        <a:xfrm>
          <a:off x="7101393" y="854414"/>
          <a:ext cx="645257" cy="6452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E91A3-395E-442A-8E67-BE0A1F4B7452}">
      <dsp:nvSpPr>
        <dsp:cNvPr id="0" name=""/>
        <dsp:cNvSpPr/>
      </dsp:nvSpPr>
      <dsp:spPr>
        <a:xfrm>
          <a:off x="6502225" y="1605108"/>
          <a:ext cx="1843593" cy="440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Communicating with impact</a:t>
          </a:r>
        </a:p>
      </dsp:txBody>
      <dsp:txXfrm>
        <a:off x="6502225" y="1605108"/>
        <a:ext cx="1843593" cy="440734"/>
      </dsp:txXfrm>
    </dsp:sp>
    <dsp:sp modelId="{FFC2367E-1758-4BCF-8505-A4457D5A913C}">
      <dsp:nvSpPr>
        <dsp:cNvPr id="0" name=""/>
        <dsp:cNvSpPr/>
      </dsp:nvSpPr>
      <dsp:spPr>
        <a:xfrm>
          <a:off x="6502225" y="2094882"/>
          <a:ext cx="1843593" cy="1211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Building visuals and structuring findings for non-technical audiences helped me practice simplifying complex insights — an essential skill in client-facing and team roles.</a:t>
          </a:r>
        </a:p>
      </dsp:txBody>
      <dsp:txXfrm>
        <a:off x="6502225" y="2094882"/>
        <a:ext cx="1843593" cy="1211540"/>
      </dsp:txXfrm>
    </dsp:sp>
    <dsp:sp modelId="{0ABD609E-7061-4097-9361-558E13424FE8}">
      <dsp:nvSpPr>
        <dsp:cNvPr id="0" name=""/>
        <dsp:cNvSpPr/>
      </dsp:nvSpPr>
      <dsp:spPr>
        <a:xfrm>
          <a:off x="9267616" y="854414"/>
          <a:ext cx="645257" cy="6452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5E675-B516-4CF1-A545-6B9E134925FB}">
      <dsp:nvSpPr>
        <dsp:cNvPr id="0" name=""/>
        <dsp:cNvSpPr/>
      </dsp:nvSpPr>
      <dsp:spPr>
        <a:xfrm>
          <a:off x="8668448" y="1605108"/>
          <a:ext cx="1843593" cy="440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Connecting data to business goals</a:t>
          </a:r>
        </a:p>
      </dsp:txBody>
      <dsp:txXfrm>
        <a:off x="8668448" y="1605108"/>
        <a:ext cx="1843593" cy="440734"/>
      </dsp:txXfrm>
    </dsp:sp>
    <dsp:sp modelId="{E92EED24-73A9-4B05-978D-099F2A94A769}">
      <dsp:nvSpPr>
        <dsp:cNvPr id="0" name=""/>
        <dsp:cNvSpPr/>
      </dsp:nvSpPr>
      <dsp:spPr>
        <a:xfrm>
          <a:off x="8668448" y="2094882"/>
          <a:ext cx="1843593" cy="1211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internship context showed me how data can inform sponsorship, advertising, and brand strategy — and how technical work fits into bigger business decisions.</a:t>
          </a:r>
        </a:p>
      </dsp:txBody>
      <dsp:txXfrm>
        <a:off x="8668448" y="2094882"/>
        <a:ext cx="1843593" cy="1211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00EC3-F53C-BBAB-45F5-B9A7326F5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3CE15-FF3E-2764-80FE-69C97800C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BBB6F-63AA-DB7E-BEB1-1022AF2BF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2349-3EFF-4470-9C39-9FC6A520552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01E49-BC9D-5B0D-45C1-435FD8E0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6124A-67E5-7A69-5040-E490E6F0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A6BE-B82C-48AC-8F18-5E00C66FE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0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A301-9938-ECA2-9C68-01680C5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3015A-66F1-EA63-4948-7B33930AA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FF99E-1F76-74EB-E389-1D88C710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2349-3EFF-4470-9C39-9FC6A520552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65DD7-2B4B-CD97-B7CF-CF0129F4F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38C98-DC1D-F98B-303F-ACC3CCA8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A6BE-B82C-48AC-8F18-5E00C66FE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EE4CBC-C48A-4C3B-8328-FFEE2AFE2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1D3B6-FE2D-086C-A03E-DD1A20781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8401A-BF15-62D2-9037-170FF421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2349-3EFF-4470-9C39-9FC6A520552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1FFE0-D0EB-7448-A3D4-73FA959A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2CCCA-17A9-6BC6-D242-0184604C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A6BE-B82C-48AC-8F18-5E00C66FE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7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6497-589A-B52A-65E1-57A7E02A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2393B-8490-5AB0-6C67-CCA6AE95F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0D213-D3E7-810E-D910-A62DFA2C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2349-3EFF-4470-9C39-9FC6A520552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D6081-EB21-4A7B-A5C5-62C92A06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0A346-1A50-E4DA-CBA2-16B647F7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A6BE-B82C-48AC-8F18-5E00C66FE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1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E87D-163E-D373-C9D9-C24646623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64760-CD3E-8791-2642-0361D15A2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9469E-46BB-FE88-DC39-2EAE89CF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2349-3EFF-4470-9C39-9FC6A520552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C273-F59E-DF9F-4BEE-C096D252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67F10-5D22-69EA-E559-55B81543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A6BE-B82C-48AC-8F18-5E00C66FE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1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0FD5-5F8C-B67F-C1BB-68F3390B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8AD1-88CB-811F-9BD6-E8862D6DB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A50EF-99C2-7C4C-D626-77DFCD59A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FB004-4816-9146-EF03-C16AF899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2349-3EFF-4470-9C39-9FC6A520552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46421-B29B-8E15-A6B9-D86B98C7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1A21F-FDF4-81AC-625F-68BC26AD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A6BE-B82C-48AC-8F18-5E00C66FE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9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951E-3F75-3ABE-41D9-B861776C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876E2-7BF8-4A16-F372-5592CA1F2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B84CB-6EE2-0D44-5306-432F8B0F2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1D6FD-81EA-2D59-15FA-822156290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38E9C-3A2A-E60A-B9D1-7D0AE4C0F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E5156-5E54-F15A-F18F-B7315A33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2349-3EFF-4470-9C39-9FC6A520552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E5941-77F4-7988-84AE-0CFFB7D8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94F16-CCB0-9321-404C-4C2D2777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A6BE-B82C-48AC-8F18-5E00C66FE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4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BDDB-5B97-9123-1200-11165277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E384F3-C100-BA08-8564-B0C4F951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2349-3EFF-4470-9C39-9FC6A520552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77E7D-B06D-7641-38EB-8D6FC171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1DA16-F9E2-2C23-6788-F43AD54A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A6BE-B82C-48AC-8F18-5E00C66FE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9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65642-94B4-4191-F1E9-3CC2DA4C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2349-3EFF-4470-9C39-9FC6A520552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8F395-356A-4EE7-4B71-FCA94F0D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E04DB-FFB9-DB2E-C387-1BF363D8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A6BE-B82C-48AC-8F18-5E00C66FE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9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CBA2-09C5-4254-7DB3-DF40346B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4018D-05B0-8306-93EE-D73CB879E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AE0F0-9195-67A5-B0AE-548449E4F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2CB52-C25A-80DF-F96F-01637478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2349-3EFF-4470-9C39-9FC6A520552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2C2F6-2297-72D7-5AF1-7A438BD5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FEB41-9A11-8370-0DE6-D989720B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A6BE-B82C-48AC-8F18-5E00C66FE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9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CE51-7843-D0BF-EFCA-824A061A6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3F76C-9BCF-6DD9-F110-E29682A5C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55435-21D2-04B2-D414-A254727E3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9C2A5-3628-1A97-C705-1CC5B6F4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2349-3EFF-4470-9C39-9FC6A520552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7CE6-E279-DC86-BB98-4185D823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5A02A-532D-04D5-E878-318CA34E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A6BE-B82C-48AC-8F18-5E00C66FE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8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338BF2-F668-61C3-DB57-ACDBDCE9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7936F-1B27-69C3-3505-228505D8C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81100-6D8B-2E42-16C2-ECAC632D6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922349-3EFF-4470-9C39-9FC6A520552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0BF1E-675A-A9CA-2237-E136D8DD9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6D8B6-4CCC-F2D5-42A2-B7089018D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65A6BE-B82C-48AC-8F18-5E00C66FE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5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group of people running on a beach&#10;&#10;AI-generated content may be incorrect.">
            <a:extLst>
              <a:ext uri="{FF2B5EF4-FFF2-40B4-BE49-F238E27FC236}">
                <a16:creationId xmlns:a16="http://schemas.microsoft.com/office/drawing/2014/main" id="{1A477572-00A8-AD6C-6286-799A9E41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>
            <a:fillRect/>
          </a:stretch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C23F78-8FEF-D4A8-3F80-28EEB1CD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200">
                <a:solidFill>
                  <a:srgbClr val="FFFF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Olympic Athlete Trends:</a:t>
            </a:r>
            <a:br>
              <a:rPr lang="en-US" sz="5200">
                <a:solidFill>
                  <a:srgbClr val="FFFF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5200">
                <a:solidFill>
                  <a:srgbClr val="FFFF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Data Driven Look at Performance and Participation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21710-6E19-35C1-9D5E-4AD4F3EC6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By Tyler Austin </a:t>
            </a:r>
            <a:r>
              <a:rPr lang="en-US">
                <a:solidFill>
                  <a:srgbClr val="FFFFFF"/>
                </a:solidFill>
              </a:rPr>
              <a:t>Park</a:t>
            </a:r>
          </a:p>
        </p:txBody>
      </p:sp>
    </p:spTree>
    <p:extLst>
      <p:ext uri="{BB962C8B-B14F-4D97-AF65-F5344CB8AC3E}">
        <p14:creationId xmlns:p14="http://schemas.microsoft.com/office/powerpoint/2010/main" val="255264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4E37AFD8-49EE-4E57-8DAD-71736702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6F057-8B99-038C-E4C4-A5F8163E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101082"/>
            <a:ext cx="7055644" cy="787091"/>
          </a:xfrm>
        </p:spPr>
        <p:txBody>
          <a:bodyPr anchor="b">
            <a:normAutofit/>
          </a:bodyPr>
          <a:lstStyle/>
          <a:p>
            <a:r>
              <a:rPr lang="en-US" sz="3600" b="1" dirty="0"/>
              <a:t>Age, Height &amp; Weight Analysis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0AF66-722C-66F6-EECC-76D7C3582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078706"/>
            <a:ext cx="6265506" cy="27509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/>
              <a:t>Why I Analyzed Age, Height &amp; Weight</a:t>
            </a:r>
          </a:p>
          <a:p>
            <a:r>
              <a:rPr lang="en-US" sz="1800" dirty="0"/>
              <a:t>To understand the typical physical profiles for athletes in different sports</a:t>
            </a:r>
          </a:p>
          <a:p>
            <a:r>
              <a:rPr lang="en-US" sz="1800" dirty="0"/>
              <a:t>Helps identify what age groups succeed in which types of events</a:t>
            </a:r>
          </a:p>
          <a:p>
            <a:r>
              <a:rPr lang="en-US" sz="1800" dirty="0"/>
              <a:t>Useful for spotting patterns (e.g., taller athletes in basketball, lighter ones in gymnastics)</a:t>
            </a:r>
          </a:p>
          <a:p>
            <a:r>
              <a:rPr lang="en-US" sz="1800" dirty="0"/>
              <a:t>Can support marketing or sponsorship decisions based on athlete demographics</a:t>
            </a:r>
          </a:p>
          <a:p>
            <a:r>
              <a:rPr lang="en-US" sz="1800" dirty="0"/>
              <a:t>Gives insight into how body type and age relate to Olympic success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EC26BE-C84C-1E8D-207F-69E54F154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057" y="906668"/>
            <a:ext cx="4720228" cy="2537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6BE55D-D514-2D20-15F1-A9CB79246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210" y="3443996"/>
            <a:ext cx="4470359" cy="2659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3EB9BF-2FE2-BDA8-5F42-B29B2794A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4" y="3829622"/>
            <a:ext cx="6699803" cy="2210933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134744D3-B068-4646-83B8-525E6D15D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5048A18-0381-485F-B557-E17906AE6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256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63811-9A82-CF67-8BDC-BE0F1ABF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Key Insights for Advertising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9" name="Rectangle 2">
            <a:extLst>
              <a:ext uri="{FF2B5EF4-FFF2-40B4-BE49-F238E27FC236}">
                <a16:creationId xmlns:a16="http://schemas.microsoft.com/office/drawing/2014/main" id="{620D20EE-68B8-CFA6-93DF-00B2CF7906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65357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7005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C9931-405B-782E-FD56-6524007B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Challenges &amp; Limitations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8" name="Rectangle 3">
            <a:extLst>
              <a:ext uri="{FF2B5EF4-FFF2-40B4-BE49-F238E27FC236}">
                <a16:creationId xmlns:a16="http://schemas.microsoft.com/office/drawing/2014/main" id="{9E5CAD18-C390-1AC2-2E48-E5D4800A8B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96377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7599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5D19B-876E-0102-E879-BD66480D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/>
              <a:t>What I Learned for the Future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41025D-0213-BF96-FBDB-948BF2D12E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325058"/>
              </p:ext>
            </p:extLst>
          </p:nvPr>
        </p:nvGraphicFramePr>
        <p:xfrm>
          <a:off x="838200" y="2001902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0140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1A1405-62B3-0C97-3A1A-5B4636A3DE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913310-BB9E-8F73-0CE8-2A396FF77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>
                <a:solidFill>
                  <a:schemeClr val="bg1"/>
                </a:solidFill>
              </a:rPr>
              <a:t>Summary of Findings</a:t>
            </a:r>
            <a:br>
              <a:rPr lang="en-US" sz="4200" b="1">
                <a:solidFill>
                  <a:schemeClr val="bg1"/>
                </a:solidFill>
                <a:effectLst/>
              </a:rPr>
            </a:br>
            <a:endParaRPr lang="en-US" sz="4200">
              <a:solidFill>
                <a:schemeClr val="bg1"/>
              </a:solidFill>
            </a:endParaRPr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58D3AD2-856B-CD54-B0DF-FD98560915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04446"/>
            <a:ext cx="10515600" cy="41768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Male athletes have consistently outnumbered female athletes, but female participation has steadily increased over time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total number of athletes varies by year and season, reflecting changes in the scale of sporting events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Certain countries dominate medal counts, indicating strong sports programs and investment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Different sports attract athletes of varying average age, height, and weight, showing the physical demands unique to each sport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Younger athletes tend to participate in some sports while others have older average participants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These insights can inform training programs, marketing strategies, and event planning for better engagement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364447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579A7-1341-9730-0F4F-3A0410B7B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3600" b="1" dirty="0"/>
              <a:t>Why this data set?</a:t>
            </a:r>
            <a:br>
              <a:rPr lang="en-US" sz="3600" dirty="0"/>
            </a:br>
            <a:r>
              <a:rPr lang="en-US" sz="3600" dirty="0"/>
              <a:t>Dataset: SportStat Olympic Athletes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CEECEF93-2583-F9A6-976B-D2B124C1B1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5548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533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729E0-B555-C5D9-214F-CB99E94A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800" b="1"/>
              <a:t>Dataset Summary</a:t>
            </a:r>
            <a:endParaRPr lang="en-US" sz="68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555DE5-6EC1-6360-BAED-9BF05D4BE6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89615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9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92255-67BE-C779-63B2-A4AE2CA4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Data Inspection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Picture 2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E96B056-D46A-B67A-B631-ACD030D6E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890" r="2" b="29308"/>
          <a:stretch>
            <a:fillRect/>
          </a:stretch>
        </p:blipFill>
        <p:spPr>
          <a:xfrm>
            <a:off x="953312" y="1142274"/>
            <a:ext cx="3988338" cy="479651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263D-A550-64B9-DABB-1B825EDAD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Initial Inspection:</a:t>
            </a:r>
            <a:br>
              <a:rPr lang="en-US" dirty="0"/>
            </a:br>
            <a:r>
              <a:rPr lang="en-US" dirty="0"/>
              <a:t>When importing the dataset, I conducted a basic exploration to understand its structure:</a:t>
            </a:r>
          </a:p>
          <a:p>
            <a:pPr lvl="1"/>
            <a:r>
              <a:rPr lang="en-US"/>
              <a:t>Column names and data types</a:t>
            </a:r>
          </a:p>
          <a:p>
            <a:pPr lvl="1"/>
            <a:r>
              <a:rPr lang="en-US"/>
              <a:t>Number of rows and columns</a:t>
            </a:r>
          </a:p>
          <a:p>
            <a:pPr lvl="1"/>
            <a:r>
              <a:rPr lang="en-US"/>
              <a:t>Missing or inconsistent data</a:t>
            </a:r>
          </a:p>
          <a:p>
            <a:pPr lvl="1"/>
            <a:r>
              <a:rPr lang="en-US"/>
              <a:t>Key categorical and numerical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266832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AAED0B-C802-6925-712A-BB92506B3D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671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42958-C3AD-8005-0B0C-438361B69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Guiding Questions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3E23B63-A17D-A99B-ED1E-8A35FFC28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6502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896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DBDF49-C869-0230-3523-ECC139AA4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6E9CE-B619-722D-1B3F-F8AF4E2A9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Data Cleaning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02478D5-A171-7E15-CC7E-1E438B39A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" b="3105"/>
          <a:stretch>
            <a:fillRect/>
          </a:stretch>
        </p:blipFill>
        <p:spPr>
          <a:xfrm>
            <a:off x="4654296" y="1405715"/>
            <a:ext cx="6903720" cy="4046570"/>
          </a:xfrm>
          <a:prstGeom prst="rect">
            <a:avLst/>
          </a:prstGeom>
        </p:spPr>
      </p:pic>
      <p:graphicFrame>
        <p:nvGraphicFramePr>
          <p:cNvPr id="10" name="Rectangle 3">
            <a:extLst>
              <a:ext uri="{FF2B5EF4-FFF2-40B4-BE49-F238E27FC236}">
                <a16:creationId xmlns:a16="http://schemas.microsoft.com/office/drawing/2014/main" id="{FD181F5D-026A-4448-5C45-AC46A38E23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294736"/>
              </p:ext>
            </p:extLst>
          </p:nvPr>
        </p:nvGraphicFramePr>
        <p:xfrm>
          <a:off x="630936" y="2807208"/>
          <a:ext cx="3429000" cy="3410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551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34BD7-B4C2-F6DA-5FFD-D3BA9020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 b="1"/>
              <a:t>Participation Trends</a:t>
            </a:r>
            <a:endParaRPr lang="en-US" sz="4600"/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6019F-5B12-CD6B-7E43-6B332200A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023360" cy="3410712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b="1" dirty="0"/>
              <a:t>Why I Analyzed Athlete Participation by Year and Season</a:t>
            </a:r>
          </a:p>
          <a:p>
            <a:r>
              <a:rPr lang="en-US" sz="2300" dirty="0"/>
              <a:t>To see how athlete turnout has changed over time</a:t>
            </a:r>
          </a:p>
          <a:p>
            <a:r>
              <a:rPr lang="en-US" sz="2300" dirty="0"/>
              <a:t>Helps identify growth patterns in both Summer and Winter Olympics</a:t>
            </a:r>
          </a:p>
          <a:p>
            <a:r>
              <a:rPr lang="en-US" sz="2300" dirty="0"/>
              <a:t>Useful for understanding which years had higher engagement</a:t>
            </a:r>
          </a:p>
          <a:p>
            <a:r>
              <a:rPr lang="en-US" sz="2300" dirty="0"/>
              <a:t>Highlights the scale and popularity of each Olympic season</a:t>
            </a:r>
          </a:p>
          <a:p>
            <a:r>
              <a:rPr lang="en-US" sz="2300" dirty="0"/>
              <a:t>Can support planning around peak years or seasons for campaigns</a:t>
            </a:r>
          </a:p>
          <a:p>
            <a:pPr fontAlgn="base"/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20058-B6CF-556B-D3EF-A80C69E7A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20330"/>
            <a:ext cx="6903720" cy="341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2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08ECF-FB04-F34F-AAE0-0A9B7CAA5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b="1"/>
              <a:t>Gender Distribution Over Time</a:t>
            </a:r>
            <a:endParaRPr lang="en-US" sz="38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3DD7CC-17B2-8224-8149-A859AAE13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023360" cy="3410712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b="1" dirty="0"/>
              <a:t>Why I Analyzed Gender Distribution Over Time</a:t>
            </a:r>
          </a:p>
          <a:p>
            <a:r>
              <a:rPr lang="en-US" sz="2300" dirty="0"/>
              <a:t>To track how male and female athlete participation has changed</a:t>
            </a:r>
          </a:p>
          <a:p>
            <a:r>
              <a:rPr lang="en-US" sz="2300" dirty="0"/>
              <a:t>Helps show progress in gender representation across Olympic history</a:t>
            </a:r>
          </a:p>
          <a:p>
            <a:r>
              <a:rPr lang="en-US" sz="2300" dirty="0"/>
              <a:t>Useful for identifying trends in inclusivity and sport access</a:t>
            </a:r>
          </a:p>
          <a:p>
            <a:r>
              <a:rPr lang="en-US" sz="2300" dirty="0"/>
              <a:t>Supports campaigns that focus on equity and representation</a:t>
            </a:r>
          </a:p>
          <a:p>
            <a:r>
              <a:rPr lang="en-US" sz="2300" dirty="0"/>
              <a:t>Insights can guide sponsorship and audience targeting decisions</a:t>
            </a:r>
          </a:p>
          <a:p>
            <a:endParaRPr lang="en-US" sz="2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44F07B-0D30-B07A-9D83-86181B597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99514"/>
            <a:ext cx="6903720" cy="365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7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7B4F3-0D6F-75E3-CBB5-44D6ACA1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b="1"/>
              <a:t>Medal Trends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E5D10-36E1-26FB-0647-6E5D101C4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 lnSpcReduction="10000"/>
          </a:bodyPr>
          <a:lstStyle/>
          <a:p>
            <a:r>
              <a:rPr lang="en-US" sz="1700" b="1"/>
              <a:t>Why I Analyzed Medal Trends</a:t>
            </a:r>
          </a:p>
          <a:p>
            <a:r>
              <a:rPr lang="en-US" sz="1700"/>
              <a:t>To understand which countries consistently perform well in the Olympics</a:t>
            </a:r>
          </a:p>
          <a:p>
            <a:r>
              <a:rPr lang="en-US" sz="1700"/>
              <a:t>Helps highlight global competition and dominance in certain sports</a:t>
            </a:r>
          </a:p>
          <a:p>
            <a:r>
              <a:rPr lang="en-US" sz="1700"/>
              <a:t>Useful for spotting long-term success or emerging nations in sports</a:t>
            </a:r>
          </a:p>
          <a:p>
            <a:r>
              <a:rPr lang="en-US" sz="1700"/>
              <a:t>Can guide sponsorship strategies based on medal performance</a:t>
            </a:r>
          </a:p>
          <a:p>
            <a:r>
              <a:rPr lang="en-US" sz="1700"/>
              <a:t>Shows how athletic success is spread across the world over time</a:t>
            </a:r>
          </a:p>
          <a:p>
            <a:endParaRPr lang="en-US" sz="1700"/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7A740331-FD8C-6EF2-9FE6-DBE8FDD9A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66" y="643234"/>
            <a:ext cx="3974847" cy="2624899"/>
          </a:xfrm>
          <a:prstGeom prst="rect">
            <a:avLst/>
          </a:prstGeom>
        </p:spPr>
      </p:pic>
      <p:pic>
        <p:nvPicPr>
          <p:cNvPr id="5" name="Picture 4" descr="A colorful rectangular objects with a white background&#10;&#10;AI-generated content may be incorrect.">
            <a:extLst>
              <a:ext uri="{FF2B5EF4-FFF2-40B4-BE49-F238E27FC236}">
                <a16:creationId xmlns:a16="http://schemas.microsoft.com/office/drawing/2014/main" id="{E82EFF64-E325-34CA-8C38-377D68E23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646" y="3771896"/>
            <a:ext cx="4491887" cy="222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</TotalTime>
  <Words>1033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ADLaM Display</vt:lpstr>
      <vt:lpstr>Aptos</vt:lpstr>
      <vt:lpstr>Aptos Display</vt:lpstr>
      <vt:lpstr>Arial</vt:lpstr>
      <vt:lpstr>Calibri</vt:lpstr>
      <vt:lpstr>Office Theme</vt:lpstr>
      <vt:lpstr>Olympic Athlete Trends: A Data Driven Look at Performance and Participation</vt:lpstr>
      <vt:lpstr>Why this data set? Dataset: SportStat Olympic Athletes</vt:lpstr>
      <vt:lpstr>Dataset Summary</vt:lpstr>
      <vt:lpstr>Data Inspection</vt:lpstr>
      <vt:lpstr>Guiding Questions</vt:lpstr>
      <vt:lpstr>Data Cleaning</vt:lpstr>
      <vt:lpstr>Participation Trends</vt:lpstr>
      <vt:lpstr>Gender Distribution Over Time</vt:lpstr>
      <vt:lpstr>Medal Trends</vt:lpstr>
      <vt:lpstr>Age, Height &amp; Weight Analysis</vt:lpstr>
      <vt:lpstr>Key Insights for Advertising</vt:lpstr>
      <vt:lpstr>Challenges &amp; Limitations</vt:lpstr>
      <vt:lpstr>What I Learned for the Future</vt:lpstr>
      <vt:lpstr>Summary of Findings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Tyler park</dc:creator>
  <cp:lastModifiedBy>Tyler park</cp:lastModifiedBy>
  <cp:revision>1</cp:revision>
  <dcterms:created xsi:type="dcterms:W3CDTF">2025-07-31T18:46:16Z</dcterms:created>
  <dcterms:modified xsi:type="dcterms:W3CDTF">2025-08-01T13:22:28Z</dcterms:modified>
</cp:coreProperties>
</file>