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1591" r:id="rId2"/>
    <p:sldId id="1592" r:id="rId3"/>
    <p:sldId id="851" r:id="rId4"/>
    <p:sldId id="1593" r:id="rId5"/>
    <p:sldId id="1331" r:id="rId6"/>
    <p:sldId id="924" r:id="rId7"/>
    <p:sldId id="1384" r:id="rId8"/>
    <p:sldId id="322" r:id="rId9"/>
    <p:sldId id="159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96"/>
    <p:restoredTop sz="94674"/>
  </p:normalViewPr>
  <p:slideViewPr>
    <p:cSldViewPr snapToGrid="0">
      <p:cViewPr varScale="1">
        <p:scale>
          <a:sx n="68" d="100"/>
          <a:sy n="68" d="100"/>
        </p:scale>
        <p:origin x="2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30E52953-DCF6-4C12-953D-B209004BFD3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1A2D2F01-6EB2-4151-A559-0337EA4A42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 t="-1941" b="-194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3"/>
          <p:cNvSpPr/>
          <p:nvPr/>
        </p:nvSpPr>
        <p:spPr>
          <a:xfrm>
            <a:off x="1247457" y="738554"/>
            <a:ext cx="9697086" cy="5380892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5"/>
          <p:cNvSpPr txBox="1"/>
          <p:nvPr/>
        </p:nvSpPr>
        <p:spPr>
          <a:xfrm>
            <a:off x="2488378" y="3078618"/>
            <a:ext cx="721524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vi-VN" sz="6000" b="1" spc="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CINEMA</a:t>
            </a:r>
          </a:p>
        </p:txBody>
      </p:sp>
      <p:grpSp>
        <p:nvGrpSpPr>
          <p:cNvPr id="6" name="组合 6"/>
          <p:cNvGrpSpPr/>
          <p:nvPr/>
        </p:nvGrpSpPr>
        <p:grpSpPr>
          <a:xfrm>
            <a:off x="4816161" y="1358901"/>
            <a:ext cx="2559678" cy="3974948"/>
            <a:chOff x="420914" y="715964"/>
            <a:chExt cx="2699660" cy="5626434"/>
          </a:xfrm>
          <a:solidFill>
            <a:schemeClr val="bg1">
              <a:lumMod val="85000"/>
            </a:schemeClr>
          </a:solidFill>
        </p:grpSpPr>
        <p:sp>
          <p:nvSpPr>
            <p:cNvPr id="7" name="任意多边形 7"/>
            <p:cNvSpPr/>
            <p:nvPr/>
          </p:nvSpPr>
          <p:spPr>
            <a:xfrm flipH="1">
              <a:off x="420914" y="715964"/>
              <a:ext cx="2699660" cy="1199015"/>
            </a:xfrm>
            <a:custGeom>
              <a:avLst/>
              <a:gdLst>
                <a:gd name="connsiteX0" fmla="*/ 2699660 w 2699660"/>
                <a:gd name="connsiteY0" fmla="*/ 0 h 1199015"/>
                <a:gd name="connsiteX1" fmla="*/ 1654630 w 2699660"/>
                <a:gd name="connsiteY1" fmla="*/ 0 h 1199015"/>
                <a:gd name="connsiteX2" fmla="*/ 1045030 w 2699660"/>
                <a:gd name="connsiteY2" fmla="*/ 0 h 1199015"/>
                <a:gd name="connsiteX3" fmla="*/ 0 w 2699660"/>
                <a:gd name="connsiteY3" fmla="*/ 0 h 1199015"/>
                <a:gd name="connsiteX4" fmla="*/ 0 w 2699660"/>
                <a:gd name="connsiteY4" fmla="*/ 1199015 h 1199015"/>
                <a:gd name="connsiteX5" fmla="*/ 51871 w 2699660"/>
                <a:gd name="connsiteY5" fmla="*/ 1199015 h 1199015"/>
                <a:gd name="connsiteX6" fmla="*/ 51871 w 2699660"/>
                <a:gd name="connsiteY6" fmla="*/ 51871 h 1199015"/>
                <a:gd name="connsiteX7" fmla="*/ 1045030 w 2699660"/>
                <a:gd name="connsiteY7" fmla="*/ 51871 h 1199015"/>
                <a:gd name="connsiteX8" fmla="*/ 1654630 w 2699660"/>
                <a:gd name="connsiteY8" fmla="*/ 51871 h 1199015"/>
                <a:gd name="connsiteX9" fmla="*/ 2647789 w 2699660"/>
                <a:gd name="connsiteY9" fmla="*/ 51871 h 1199015"/>
                <a:gd name="connsiteX10" fmla="*/ 2647789 w 2699660"/>
                <a:gd name="connsiteY10" fmla="*/ 1199015 h 1199015"/>
                <a:gd name="connsiteX11" fmla="*/ 2699660 w 2699660"/>
                <a:gd name="connsiteY11" fmla="*/ 1199015 h 119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99660" h="1199015">
                  <a:moveTo>
                    <a:pt x="2699660" y="0"/>
                  </a:moveTo>
                  <a:lnTo>
                    <a:pt x="1654630" y="0"/>
                  </a:lnTo>
                  <a:lnTo>
                    <a:pt x="1045030" y="0"/>
                  </a:lnTo>
                  <a:lnTo>
                    <a:pt x="0" y="0"/>
                  </a:lnTo>
                  <a:lnTo>
                    <a:pt x="0" y="1199015"/>
                  </a:lnTo>
                  <a:lnTo>
                    <a:pt x="51871" y="1199015"/>
                  </a:lnTo>
                  <a:lnTo>
                    <a:pt x="51871" y="51871"/>
                  </a:lnTo>
                  <a:lnTo>
                    <a:pt x="1045030" y="51871"/>
                  </a:lnTo>
                  <a:lnTo>
                    <a:pt x="1654630" y="51871"/>
                  </a:lnTo>
                  <a:lnTo>
                    <a:pt x="2647789" y="51871"/>
                  </a:lnTo>
                  <a:lnTo>
                    <a:pt x="2647789" y="1199015"/>
                  </a:lnTo>
                  <a:lnTo>
                    <a:pt x="2699660" y="119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任意多边形 8"/>
            <p:cNvSpPr/>
            <p:nvPr/>
          </p:nvSpPr>
          <p:spPr>
            <a:xfrm flipH="1" flipV="1">
              <a:off x="420914" y="5143383"/>
              <a:ext cx="2699660" cy="1199015"/>
            </a:xfrm>
            <a:custGeom>
              <a:avLst/>
              <a:gdLst>
                <a:gd name="connsiteX0" fmla="*/ 2699660 w 2699660"/>
                <a:gd name="connsiteY0" fmla="*/ 0 h 1199015"/>
                <a:gd name="connsiteX1" fmla="*/ 1654630 w 2699660"/>
                <a:gd name="connsiteY1" fmla="*/ 0 h 1199015"/>
                <a:gd name="connsiteX2" fmla="*/ 1045030 w 2699660"/>
                <a:gd name="connsiteY2" fmla="*/ 0 h 1199015"/>
                <a:gd name="connsiteX3" fmla="*/ 0 w 2699660"/>
                <a:gd name="connsiteY3" fmla="*/ 0 h 1199015"/>
                <a:gd name="connsiteX4" fmla="*/ 0 w 2699660"/>
                <a:gd name="connsiteY4" fmla="*/ 1199015 h 1199015"/>
                <a:gd name="connsiteX5" fmla="*/ 51871 w 2699660"/>
                <a:gd name="connsiteY5" fmla="*/ 1199015 h 1199015"/>
                <a:gd name="connsiteX6" fmla="*/ 51871 w 2699660"/>
                <a:gd name="connsiteY6" fmla="*/ 51871 h 1199015"/>
                <a:gd name="connsiteX7" fmla="*/ 1045030 w 2699660"/>
                <a:gd name="connsiteY7" fmla="*/ 51871 h 1199015"/>
                <a:gd name="connsiteX8" fmla="*/ 1654630 w 2699660"/>
                <a:gd name="connsiteY8" fmla="*/ 51871 h 1199015"/>
                <a:gd name="connsiteX9" fmla="*/ 2647789 w 2699660"/>
                <a:gd name="connsiteY9" fmla="*/ 51871 h 1199015"/>
                <a:gd name="connsiteX10" fmla="*/ 2647789 w 2699660"/>
                <a:gd name="connsiteY10" fmla="*/ 1199015 h 1199015"/>
                <a:gd name="connsiteX11" fmla="*/ 2699660 w 2699660"/>
                <a:gd name="connsiteY11" fmla="*/ 1199015 h 119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99660" h="1199015">
                  <a:moveTo>
                    <a:pt x="2699660" y="0"/>
                  </a:moveTo>
                  <a:lnTo>
                    <a:pt x="1654630" y="0"/>
                  </a:lnTo>
                  <a:lnTo>
                    <a:pt x="1045030" y="0"/>
                  </a:lnTo>
                  <a:lnTo>
                    <a:pt x="0" y="0"/>
                  </a:lnTo>
                  <a:lnTo>
                    <a:pt x="0" y="1199015"/>
                  </a:lnTo>
                  <a:lnTo>
                    <a:pt x="51871" y="1199015"/>
                  </a:lnTo>
                  <a:lnTo>
                    <a:pt x="51871" y="51871"/>
                  </a:lnTo>
                  <a:lnTo>
                    <a:pt x="1045030" y="51871"/>
                  </a:lnTo>
                  <a:lnTo>
                    <a:pt x="1654630" y="51871"/>
                  </a:lnTo>
                  <a:lnTo>
                    <a:pt x="2647789" y="51871"/>
                  </a:lnTo>
                  <a:lnTo>
                    <a:pt x="2647789" y="1199015"/>
                  </a:lnTo>
                  <a:lnTo>
                    <a:pt x="2699660" y="119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" name="矩形 9"/>
          <p:cNvSpPr/>
          <p:nvPr/>
        </p:nvSpPr>
        <p:spPr>
          <a:xfrm>
            <a:off x="705954" y="2922252"/>
            <a:ext cx="1083003" cy="1013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10"/>
          <p:cNvSpPr/>
          <p:nvPr/>
        </p:nvSpPr>
        <p:spPr>
          <a:xfrm>
            <a:off x="10318846" y="2922252"/>
            <a:ext cx="1083003" cy="1013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三角形 1"/>
          <p:cNvSpPr/>
          <p:nvPr/>
        </p:nvSpPr>
        <p:spPr>
          <a:xfrm rot="16200000">
            <a:off x="995023" y="3333546"/>
            <a:ext cx="378067" cy="1909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三角形 11"/>
          <p:cNvSpPr/>
          <p:nvPr/>
        </p:nvSpPr>
        <p:spPr>
          <a:xfrm rot="5400000">
            <a:off x="10755508" y="3333548"/>
            <a:ext cx="378067" cy="1909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41492" y="0"/>
            <a:ext cx="355050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57994" y="1498600"/>
            <a:ext cx="10145395" cy="3860800"/>
            <a:chOff x="2385877" y="1498600"/>
            <a:chExt cx="10145395" cy="3860800"/>
          </a:xfrm>
        </p:grpSpPr>
        <p:sp>
          <p:nvSpPr>
            <p:cNvPr id="4" name="圆角矩形 3"/>
            <p:cNvSpPr/>
            <p:nvPr/>
          </p:nvSpPr>
          <p:spPr>
            <a:xfrm>
              <a:off x="8280400" y="1498600"/>
              <a:ext cx="1117600" cy="3860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368300" dist="38100" dir="8100000" sx="108000" sy="108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410337" y="1730061"/>
              <a:ext cx="798195" cy="352112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vi-VN" altLang="en-US" sz="40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Arial" panose="020B0604020202020204" pitchFamily="34" charset="0"/>
                </a:rPr>
                <a:t>TEAM </a:t>
              </a:r>
            </a:p>
          </p:txBody>
        </p:sp>
        <p:grpSp>
          <p:nvGrpSpPr>
            <p:cNvPr id="6" name="10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2385877" y="1529080"/>
              <a:ext cx="10145395" cy="2852716"/>
              <a:chOff x="1929251" y="1741445"/>
              <a:chExt cx="8156019" cy="2293337"/>
            </a:xfrm>
          </p:grpSpPr>
          <p:grpSp>
            <p:nvGrpSpPr>
              <p:cNvPr id="7" name="íślîḑê"/>
              <p:cNvGrpSpPr/>
              <p:nvPr/>
            </p:nvGrpSpPr>
            <p:grpSpPr>
              <a:xfrm>
                <a:off x="1929251" y="1741445"/>
                <a:ext cx="3891938" cy="624349"/>
                <a:chOff x="2034026" y="1655335"/>
                <a:chExt cx="3891938" cy="624349"/>
              </a:xfrm>
            </p:grpSpPr>
            <p:sp>
              <p:nvSpPr>
                <p:cNvPr id="21" name="ïş1îḓê"/>
                <p:cNvSpPr/>
                <p:nvPr/>
              </p:nvSpPr>
              <p:spPr>
                <a:xfrm>
                  <a:off x="2034026" y="1655335"/>
                  <a:ext cx="624349" cy="6243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en-US" altLang="zh-CN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sym typeface="Arial" panose="020B0604020202020204" pitchFamily="34" charset="0"/>
                    </a:rPr>
                    <a:t>01</a:t>
                  </a:r>
                </a:p>
              </p:txBody>
            </p:sp>
            <p:sp>
              <p:nvSpPr>
                <p:cNvPr id="22" name="ïṣḷîḓe"/>
                <p:cNvSpPr/>
                <p:nvPr/>
              </p:nvSpPr>
              <p:spPr bwMode="auto">
                <a:xfrm>
                  <a:off x="2762999" y="1795208"/>
                  <a:ext cx="3162965" cy="4068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vi-VN" altLang="en-US" sz="2400" spc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Arial" panose="020B0604020202020204" pitchFamily="34" charset="0"/>
                      <a:sym typeface="Arial" panose="020B0604020202020204" pitchFamily="34" charset="0"/>
                    </a:rPr>
                    <a:t>Võ Minh Toàn</a:t>
                  </a:r>
                </a:p>
              </p:txBody>
            </p:sp>
          </p:grpSp>
          <p:grpSp>
            <p:nvGrpSpPr>
              <p:cNvPr id="8" name="ïslidé"/>
              <p:cNvGrpSpPr/>
              <p:nvPr/>
            </p:nvGrpSpPr>
            <p:grpSpPr>
              <a:xfrm>
                <a:off x="1929251" y="2533910"/>
                <a:ext cx="4395787" cy="624349"/>
                <a:chOff x="2034026" y="2490855"/>
                <a:chExt cx="4395787" cy="624349"/>
              </a:xfrm>
            </p:grpSpPr>
            <p:sp>
              <p:nvSpPr>
                <p:cNvPr id="19" name="išḻíḋê"/>
                <p:cNvSpPr/>
                <p:nvPr/>
              </p:nvSpPr>
              <p:spPr>
                <a:xfrm>
                  <a:off x="2034026" y="2490855"/>
                  <a:ext cx="624349" cy="6243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sym typeface="Arial" panose="020B0604020202020204" pitchFamily="34" charset="0"/>
                    </a:rPr>
                    <a:t>02</a:t>
                  </a:r>
                </a:p>
              </p:txBody>
            </p:sp>
            <p:sp>
              <p:nvSpPr>
                <p:cNvPr id="24" name="ïSľíḑe"/>
                <p:cNvSpPr/>
                <p:nvPr/>
              </p:nvSpPr>
              <p:spPr bwMode="auto">
                <a:xfrm>
                  <a:off x="2762999" y="2631238"/>
                  <a:ext cx="3666814" cy="3445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vi-VN" altLang="zh-CN" sz="2400" spc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Arial" panose="020B0604020202020204" pitchFamily="34" charset="0"/>
                      <a:sym typeface="Arial" panose="020B0604020202020204" pitchFamily="34" charset="0"/>
                    </a:rPr>
                    <a:t>Đỗ Quốc Khánh</a:t>
                  </a:r>
                </a:p>
              </p:txBody>
            </p:sp>
          </p:grpSp>
          <p:grpSp>
            <p:nvGrpSpPr>
              <p:cNvPr id="9" name="ísļïďe"/>
              <p:cNvGrpSpPr/>
              <p:nvPr/>
            </p:nvGrpSpPr>
            <p:grpSpPr>
              <a:xfrm>
                <a:off x="1929251" y="3325865"/>
                <a:ext cx="8156019" cy="624349"/>
                <a:chOff x="2034026" y="3325866"/>
                <a:chExt cx="8156019" cy="624349"/>
              </a:xfrm>
            </p:grpSpPr>
            <p:sp>
              <p:nvSpPr>
                <p:cNvPr id="17" name="íšḻídè"/>
                <p:cNvSpPr/>
                <p:nvPr/>
              </p:nvSpPr>
              <p:spPr>
                <a:xfrm>
                  <a:off x="2034026" y="3325866"/>
                  <a:ext cx="624349" cy="624349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en-US" altLang="zh-CN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sym typeface="Arial" panose="020B0604020202020204" pitchFamily="34" charset="0"/>
                    </a:rPr>
                    <a:t>03</a:t>
                  </a:r>
                </a:p>
              </p:txBody>
            </p:sp>
            <p:sp>
              <p:nvSpPr>
                <p:cNvPr id="18" name="îśļïḑè"/>
                <p:cNvSpPr/>
                <p:nvPr/>
              </p:nvSpPr>
              <p:spPr bwMode="auto">
                <a:xfrm>
                  <a:off x="2763509" y="3466249"/>
                  <a:ext cx="7426536" cy="4558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vi-VN" altLang="en-US" sz="2400" spc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Arial" panose="020B0604020202020204" pitchFamily="34" charset="0"/>
                      <a:sym typeface="Arial" panose="020B0604020202020204" pitchFamily="34" charset="0"/>
                    </a:rPr>
                    <a:t>Đào Hoàng Long</a:t>
                  </a:r>
                </a:p>
              </p:txBody>
            </p:sp>
          </p:grpSp>
          <p:cxnSp>
            <p:nvCxnSpPr>
              <p:cNvPr id="11" name="直接连接符 19"/>
              <p:cNvCxnSpPr/>
              <p:nvPr/>
            </p:nvCxnSpPr>
            <p:spPr>
              <a:xfrm>
                <a:off x="2762250" y="2449852"/>
                <a:ext cx="2427322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20"/>
              <p:cNvCxnSpPr/>
              <p:nvPr/>
            </p:nvCxnSpPr>
            <p:spPr>
              <a:xfrm>
                <a:off x="2762250" y="3242317"/>
                <a:ext cx="2435490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21"/>
              <p:cNvCxnSpPr/>
              <p:nvPr/>
            </p:nvCxnSpPr>
            <p:spPr>
              <a:xfrm>
                <a:off x="2762250" y="4034782"/>
                <a:ext cx="244365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îśļïḑè"/>
          <p:cNvSpPr/>
          <p:nvPr/>
        </p:nvSpPr>
        <p:spPr bwMode="auto">
          <a:xfrm>
            <a:off x="3224489" y="4582638"/>
            <a:ext cx="9237980" cy="56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vi-VN" altLang="en-US" sz="2400" spc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Hồ Quốc Thắng</a:t>
            </a:r>
          </a:p>
        </p:txBody>
      </p:sp>
      <p:sp>
        <p:nvSpPr>
          <p:cNvPr id="15" name="íšḻídè"/>
          <p:cNvSpPr/>
          <p:nvPr/>
        </p:nvSpPr>
        <p:spPr>
          <a:xfrm>
            <a:off x="2188169" y="4381344"/>
            <a:ext cx="776637" cy="77663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vi-VN" altLang="en-US"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7"/>
          <p:cNvGrpSpPr/>
          <p:nvPr/>
        </p:nvGrpSpPr>
        <p:grpSpPr>
          <a:xfrm>
            <a:off x="2639816" y="1069852"/>
            <a:ext cx="1737360" cy="5173980"/>
            <a:chOff x="5276457" y="1752600"/>
            <a:chExt cx="3474720" cy="10652760"/>
          </a:xfrm>
        </p:grpSpPr>
        <p:cxnSp>
          <p:nvCxnSpPr>
            <p:cNvPr id="3" name="Straight Connector 62"/>
            <p:cNvCxnSpPr/>
            <p:nvPr/>
          </p:nvCxnSpPr>
          <p:spPr>
            <a:xfrm>
              <a:off x="5276457" y="1752600"/>
              <a:ext cx="0" cy="106527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64"/>
            <p:cNvCxnSpPr/>
            <p:nvPr/>
          </p:nvCxnSpPr>
          <p:spPr>
            <a:xfrm>
              <a:off x="8751177" y="1752600"/>
              <a:ext cx="0" cy="106527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65"/>
          <p:cNvCxnSpPr/>
          <p:nvPr/>
        </p:nvCxnSpPr>
        <p:spPr>
          <a:xfrm>
            <a:off x="838200" y="2778014"/>
            <a:ext cx="5257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73"/>
          <p:cNvCxnSpPr/>
          <p:nvPr/>
        </p:nvCxnSpPr>
        <p:spPr>
          <a:xfrm>
            <a:off x="838200" y="4454018"/>
            <a:ext cx="5257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"/>
          <p:cNvSpPr txBox="1"/>
          <p:nvPr/>
        </p:nvSpPr>
        <p:spPr>
          <a:xfrm>
            <a:off x="1077595" y="2877820"/>
            <a:ext cx="46202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CN" sz="45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Giới Thiệu Phần Mềm Phim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0" y="845483"/>
            <a:ext cx="12192000" cy="6012517"/>
            <a:chOff x="0" y="845483"/>
            <a:chExt cx="12192000" cy="6012517"/>
          </a:xfrm>
        </p:grpSpPr>
        <p:sp>
          <p:nvSpPr>
            <p:cNvPr id="27" name="矩形 3"/>
            <p:cNvSpPr/>
            <p:nvPr/>
          </p:nvSpPr>
          <p:spPr>
            <a:xfrm>
              <a:off x="0" y="6661128"/>
              <a:ext cx="12192000" cy="1968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Rectangle 26"/>
            <p:cNvSpPr/>
            <p:nvPr/>
          </p:nvSpPr>
          <p:spPr>
            <a:xfrm>
              <a:off x="5698005" y="845483"/>
              <a:ext cx="744070" cy="806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dirty="0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075" y="1376680"/>
            <a:ext cx="5629265" cy="4104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 t="-1941" b="-194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: Rounded Corners 1"/>
          <p:cNvSpPr/>
          <p:nvPr/>
        </p:nvSpPr>
        <p:spPr>
          <a:xfrm>
            <a:off x="1117442" y="1352550"/>
            <a:ext cx="9957116" cy="4645730"/>
          </a:xfrm>
          <a:prstGeom prst="roundRect">
            <a:avLst>
              <a:gd name="adj" fmla="val 5249"/>
            </a:avLst>
          </a:prstGeom>
          <a:solidFill>
            <a:schemeClr val="bg1"/>
          </a:solidFill>
          <a:ln>
            <a:noFill/>
          </a:ln>
          <a:effectLst>
            <a:outerShdw blurRad="965200" dist="368300" dir="5400000" sx="89000" sy="89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Freeform: Shape 6"/>
          <p:cNvSpPr/>
          <p:nvPr/>
        </p:nvSpPr>
        <p:spPr>
          <a:xfrm>
            <a:off x="2319620" y="2532007"/>
            <a:ext cx="2024852" cy="2274426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270000" sx="85000" sy="85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20"/>
          <p:cNvSpPr txBox="1"/>
          <p:nvPr/>
        </p:nvSpPr>
        <p:spPr>
          <a:xfrm>
            <a:off x="5248275" y="3007995"/>
            <a:ext cx="522605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vi-VN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Phần Code Python</a:t>
            </a:r>
          </a:p>
        </p:txBody>
      </p:sp>
      <p:sp>
        <p:nvSpPr>
          <p:cNvPr id="9" name="TextBox 11"/>
          <p:cNvSpPr txBox="1"/>
          <p:nvPr/>
        </p:nvSpPr>
        <p:spPr>
          <a:xfrm flipH="1">
            <a:off x="2492664" y="3069055"/>
            <a:ext cx="1678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id-ID" sz="7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Freeform: Shape 35"/>
          <p:cNvSpPr/>
          <p:nvPr/>
        </p:nvSpPr>
        <p:spPr>
          <a:xfrm>
            <a:off x="711593" y="655672"/>
            <a:ext cx="1487926" cy="1495840"/>
          </a:xfrm>
          <a:custGeom>
            <a:avLst/>
            <a:gdLst>
              <a:gd name="connsiteX0" fmla="*/ 2414562 w 6821714"/>
              <a:gd name="connsiteY0" fmla="*/ 0 h 6857998"/>
              <a:gd name="connsiteX1" fmla="*/ 4407154 w 6821714"/>
              <a:gd name="connsiteY1" fmla="*/ 0 h 6857998"/>
              <a:gd name="connsiteX2" fmla="*/ 4506974 w 6821714"/>
              <a:gd name="connsiteY2" fmla="*/ 49899 h 6857998"/>
              <a:gd name="connsiteX3" fmla="*/ 6375193 w 6821714"/>
              <a:gd name="connsiteY3" fmla="*/ 983787 h 6857998"/>
              <a:gd name="connsiteX4" fmla="*/ 6821714 w 6821714"/>
              <a:gd name="connsiteY4" fmla="*/ 1706694 h 6857998"/>
              <a:gd name="connsiteX5" fmla="*/ 6821714 w 6821714"/>
              <a:gd name="connsiteY5" fmla="*/ 5151307 h 6857998"/>
              <a:gd name="connsiteX6" fmla="*/ 6375193 w 6821714"/>
              <a:gd name="connsiteY6" fmla="*/ 5874213 h 6857998"/>
              <a:gd name="connsiteX7" fmla="*/ 4436877 w 6821714"/>
              <a:gd name="connsiteY7" fmla="*/ 6843142 h 6857998"/>
              <a:gd name="connsiteX8" fmla="*/ 4407158 w 6821714"/>
              <a:gd name="connsiteY8" fmla="*/ 6857998 h 6857998"/>
              <a:gd name="connsiteX9" fmla="*/ 2414557 w 6821714"/>
              <a:gd name="connsiteY9" fmla="*/ 6857998 h 6857998"/>
              <a:gd name="connsiteX10" fmla="*/ 2314741 w 6821714"/>
              <a:gd name="connsiteY10" fmla="*/ 6808102 h 6857998"/>
              <a:gd name="connsiteX11" fmla="*/ 446525 w 6821714"/>
              <a:gd name="connsiteY11" fmla="*/ 5874213 h 6857998"/>
              <a:gd name="connsiteX12" fmla="*/ 0 w 6821714"/>
              <a:gd name="connsiteY12" fmla="*/ 5151307 h 6857998"/>
              <a:gd name="connsiteX13" fmla="*/ 0 w 6821714"/>
              <a:gd name="connsiteY13" fmla="*/ 1706694 h 6857998"/>
              <a:gd name="connsiteX14" fmla="*/ 446525 w 6821714"/>
              <a:gd name="connsiteY14" fmla="*/ 983787 h 6857998"/>
              <a:gd name="connsiteX15" fmla="*/ 2384838 w 6821714"/>
              <a:gd name="connsiteY15" fmla="*/ 1485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21714" h="6857998">
                <a:moveTo>
                  <a:pt x="2414562" y="0"/>
                </a:moveTo>
                <a:lnTo>
                  <a:pt x="4407154" y="0"/>
                </a:lnTo>
                <a:lnTo>
                  <a:pt x="4506974" y="49899"/>
                </a:lnTo>
                <a:cubicBezTo>
                  <a:pt x="4892508" y="242620"/>
                  <a:pt x="5479987" y="536290"/>
                  <a:pt x="6375193" y="983787"/>
                </a:cubicBezTo>
                <a:cubicBezTo>
                  <a:pt x="6648866" y="1122034"/>
                  <a:pt x="6821714" y="1401404"/>
                  <a:pt x="6821714" y="1706694"/>
                </a:cubicBezTo>
                <a:cubicBezTo>
                  <a:pt x="6821714" y="1706694"/>
                  <a:pt x="6821714" y="1706694"/>
                  <a:pt x="6821714" y="5151307"/>
                </a:cubicBezTo>
                <a:cubicBezTo>
                  <a:pt x="6821714" y="5456597"/>
                  <a:pt x="6648866" y="5735970"/>
                  <a:pt x="6375193" y="5874213"/>
                </a:cubicBezTo>
                <a:cubicBezTo>
                  <a:pt x="6375193" y="5874213"/>
                  <a:pt x="6375193" y="5874213"/>
                  <a:pt x="4436877" y="6843142"/>
                </a:cubicBezTo>
                <a:lnTo>
                  <a:pt x="4407158" y="6857998"/>
                </a:lnTo>
                <a:lnTo>
                  <a:pt x="2414557" y="6857998"/>
                </a:lnTo>
                <a:lnTo>
                  <a:pt x="2314741" y="6808102"/>
                </a:lnTo>
                <a:cubicBezTo>
                  <a:pt x="1929209" y="6615381"/>
                  <a:pt x="1341730" y="6321711"/>
                  <a:pt x="446525" y="5874213"/>
                </a:cubicBezTo>
                <a:cubicBezTo>
                  <a:pt x="172848" y="5735970"/>
                  <a:pt x="0" y="5456597"/>
                  <a:pt x="0" y="5151307"/>
                </a:cubicBezTo>
                <a:cubicBezTo>
                  <a:pt x="0" y="5151307"/>
                  <a:pt x="0" y="5151307"/>
                  <a:pt x="0" y="1706694"/>
                </a:cubicBezTo>
                <a:cubicBezTo>
                  <a:pt x="0" y="1401404"/>
                  <a:pt x="172848" y="1122034"/>
                  <a:pt x="446525" y="983787"/>
                </a:cubicBezTo>
                <a:cubicBezTo>
                  <a:pt x="446525" y="983787"/>
                  <a:pt x="446525" y="983787"/>
                  <a:pt x="2384838" y="14858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>
            <a:noFill/>
          </a:ln>
          <a:effectLst>
            <a:outerShdw blurRad="1270000" sx="85000" sy="85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9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845483"/>
            <a:ext cx="12192000" cy="6012517"/>
            <a:chOff x="0" y="845483"/>
            <a:chExt cx="12192000" cy="6012517"/>
          </a:xfrm>
        </p:grpSpPr>
        <p:sp>
          <p:nvSpPr>
            <p:cNvPr id="21" name="矩形 3"/>
            <p:cNvSpPr/>
            <p:nvPr/>
          </p:nvSpPr>
          <p:spPr>
            <a:xfrm>
              <a:off x="0" y="6661128"/>
              <a:ext cx="12192000" cy="1968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Rectangle 26"/>
            <p:cNvSpPr/>
            <p:nvPr/>
          </p:nvSpPr>
          <p:spPr>
            <a:xfrm>
              <a:off x="5698005" y="845483"/>
              <a:ext cx="744070" cy="806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dirty="0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570" y="926465"/>
            <a:ext cx="7642225" cy="4298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5" y="1290955"/>
            <a:ext cx="8897620" cy="5005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0" y="240132"/>
            <a:ext cx="12192000" cy="6617868"/>
            <a:chOff x="0" y="240132"/>
            <a:chExt cx="12192000" cy="6617868"/>
          </a:xfrm>
        </p:grpSpPr>
        <p:sp>
          <p:nvSpPr>
            <p:cNvPr id="101" name="矩形 3"/>
            <p:cNvSpPr/>
            <p:nvPr/>
          </p:nvSpPr>
          <p:spPr>
            <a:xfrm>
              <a:off x="0" y="6661128"/>
              <a:ext cx="12192000" cy="1968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2" name="Rectangle 26"/>
            <p:cNvSpPr/>
            <p:nvPr/>
          </p:nvSpPr>
          <p:spPr>
            <a:xfrm>
              <a:off x="5698005" y="845483"/>
              <a:ext cx="744070" cy="806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dirty="0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3" name="TextBox 7"/>
            <p:cNvSpPr txBox="1"/>
            <p:nvPr/>
          </p:nvSpPr>
          <p:spPr>
            <a:xfrm>
              <a:off x="4005014" y="240132"/>
              <a:ext cx="427990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vi-VN" altLang="zh-CN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Arial" panose="020B0604020202020204" pitchFamily="34" charset="0"/>
                </a:rPr>
                <a:t>giới thiệu giao diện</a:t>
              </a: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953135" y="1388745"/>
            <a:ext cx="396049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vi-VN" altLang="en-US" sz="2000" b="1" u="sng"/>
              <a:t>gồm có 13 folder trong 3 page: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0" y="2410460"/>
            <a:ext cx="6863080" cy="3860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A7AA-176F-AD59-DAE3-DEEA54826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57AE9-EDFC-C5A6-7AA6-666F478F00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Python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 t="-1941" b="-194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3"/>
          <p:cNvSpPr/>
          <p:nvPr/>
        </p:nvSpPr>
        <p:spPr>
          <a:xfrm>
            <a:off x="1247457" y="738554"/>
            <a:ext cx="9697086" cy="538089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5"/>
          <p:cNvSpPr txBox="1"/>
          <p:nvPr/>
        </p:nvSpPr>
        <p:spPr>
          <a:xfrm>
            <a:off x="2488378" y="2575159"/>
            <a:ext cx="721524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spc="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THANKS</a:t>
            </a:r>
          </a:p>
        </p:txBody>
      </p:sp>
      <p:grpSp>
        <p:nvGrpSpPr>
          <p:cNvPr id="6" name="组合 6"/>
          <p:cNvGrpSpPr/>
          <p:nvPr/>
        </p:nvGrpSpPr>
        <p:grpSpPr>
          <a:xfrm>
            <a:off x="4816161" y="1358901"/>
            <a:ext cx="2559678" cy="3974948"/>
            <a:chOff x="420914" y="715964"/>
            <a:chExt cx="2699660" cy="5626434"/>
          </a:xfrm>
          <a:solidFill>
            <a:schemeClr val="bg1">
              <a:lumMod val="85000"/>
            </a:schemeClr>
          </a:solidFill>
        </p:grpSpPr>
        <p:sp>
          <p:nvSpPr>
            <p:cNvPr id="7" name="任意多边形 7"/>
            <p:cNvSpPr/>
            <p:nvPr/>
          </p:nvSpPr>
          <p:spPr>
            <a:xfrm flipH="1">
              <a:off x="420914" y="715964"/>
              <a:ext cx="2699660" cy="1199015"/>
            </a:xfrm>
            <a:custGeom>
              <a:avLst/>
              <a:gdLst>
                <a:gd name="connsiteX0" fmla="*/ 2699660 w 2699660"/>
                <a:gd name="connsiteY0" fmla="*/ 0 h 1199015"/>
                <a:gd name="connsiteX1" fmla="*/ 1654630 w 2699660"/>
                <a:gd name="connsiteY1" fmla="*/ 0 h 1199015"/>
                <a:gd name="connsiteX2" fmla="*/ 1045030 w 2699660"/>
                <a:gd name="connsiteY2" fmla="*/ 0 h 1199015"/>
                <a:gd name="connsiteX3" fmla="*/ 0 w 2699660"/>
                <a:gd name="connsiteY3" fmla="*/ 0 h 1199015"/>
                <a:gd name="connsiteX4" fmla="*/ 0 w 2699660"/>
                <a:gd name="connsiteY4" fmla="*/ 1199015 h 1199015"/>
                <a:gd name="connsiteX5" fmla="*/ 51871 w 2699660"/>
                <a:gd name="connsiteY5" fmla="*/ 1199015 h 1199015"/>
                <a:gd name="connsiteX6" fmla="*/ 51871 w 2699660"/>
                <a:gd name="connsiteY6" fmla="*/ 51871 h 1199015"/>
                <a:gd name="connsiteX7" fmla="*/ 1045030 w 2699660"/>
                <a:gd name="connsiteY7" fmla="*/ 51871 h 1199015"/>
                <a:gd name="connsiteX8" fmla="*/ 1654630 w 2699660"/>
                <a:gd name="connsiteY8" fmla="*/ 51871 h 1199015"/>
                <a:gd name="connsiteX9" fmla="*/ 2647789 w 2699660"/>
                <a:gd name="connsiteY9" fmla="*/ 51871 h 1199015"/>
                <a:gd name="connsiteX10" fmla="*/ 2647789 w 2699660"/>
                <a:gd name="connsiteY10" fmla="*/ 1199015 h 1199015"/>
                <a:gd name="connsiteX11" fmla="*/ 2699660 w 2699660"/>
                <a:gd name="connsiteY11" fmla="*/ 1199015 h 119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99660" h="1199015">
                  <a:moveTo>
                    <a:pt x="2699660" y="0"/>
                  </a:moveTo>
                  <a:lnTo>
                    <a:pt x="1654630" y="0"/>
                  </a:lnTo>
                  <a:lnTo>
                    <a:pt x="1045030" y="0"/>
                  </a:lnTo>
                  <a:lnTo>
                    <a:pt x="0" y="0"/>
                  </a:lnTo>
                  <a:lnTo>
                    <a:pt x="0" y="1199015"/>
                  </a:lnTo>
                  <a:lnTo>
                    <a:pt x="51871" y="1199015"/>
                  </a:lnTo>
                  <a:lnTo>
                    <a:pt x="51871" y="51871"/>
                  </a:lnTo>
                  <a:lnTo>
                    <a:pt x="1045030" y="51871"/>
                  </a:lnTo>
                  <a:lnTo>
                    <a:pt x="1654630" y="51871"/>
                  </a:lnTo>
                  <a:lnTo>
                    <a:pt x="2647789" y="51871"/>
                  </a:lnTo>
                  <a:lnTo>
                    <a:pt x="2647789" y="1199015"/>
                  </a:lnTo>
                  <a:lnTo>
                    <a:pt x="2699660" y="119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任意多边形 8"/>
            <p:cNvSpPr/>
            <p:nvPr/>
          </p:nvSpPr>
          <p:spPr>
            <a:xfrm flipH="1" flipV="1">
              <a:off x="420914" y="5143383"/>
              <a:ext cx="2699660" cy="1199015"/>
            </a:xfrm>
            <a:custGeom>
              <a:avLst/>
              <a:gdLst>
                <a:gd name="connsiteX0" fmla="*/ 2699660 w 2699660"/>
                <a:gd name="connsiteY0" fmla="*/ 0 h 1199015"/>
                <a:gd name="connsiteX1" fmla="*/ 1654630 w 2699660"/>
                <a:gd name="connsiteY1" fmla="*/ 0 h 1199015"/>
                <a:gd name="connsiteX2" fmla="*/ 1045030 w 2699660"/>
                <a:gd name="connsiteY2" fmla="*/ 0 h 1199015"/>
                <a:gd name="connsiteX3" fmla="*/ 0 w 2699660"/>
                <a:gd name="connsiteY3" fmla="*/ 0 h 1199015"/>
                <a:gd name="connsiteX4" fmla="*/ 0 w 2699660"/>
                <a:gd name="connsiteY4" fmla="*/ 1199015 h 1199015"/>
                <a:gd name="connsiteX5" fmla="*/ 51871 w 2699660"/>
                <a:gd name="connsiteY5" fmla="*/ 1199015 h 1199015"/>
                <a:gd name="connsiteX6" fmla="*/ 51871 w 2699660"/>
                <a:gd name="connsiteY6" fmla="*/ 51871 h 1199015"/>
                <a:gd name="connsiteX7" fmla="*/ 1045030 w 2699660"/>
                <a:gd name="connsiteY7" fmla="*/ 51871 h 1199015"/>
                <a:gd name="connsiteX8" fmla="*/ 1654630 w 2699660"/>
                <a:gd name="connsiteY8" fmla="*/ 51871 h 1199015"/>
                <a:gd name="connsiteX9" fmla="*/ 2647789 w 2699660"/>
                <a:gd name="connsiteY9" fmla="*/ 51871 h 1199015"/>
                <a:gd name="connsiteX10" fmla="*/ 2647789 w 2699660"/>
                <a:gd name="connsiteY10" fmla="*/ 1199015 h 1199015"/>
                <a:gd name="connsiteX11" fmla="*/ 2699660 w 2699660"/>
                <a:gd name="connsiteY11" fmla="*/ 1199015 h 119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99660" h="1199015">
                  <a:moveTo>
                    <a:pt x="2699660" y="0"/>
                  </a:moveTo>
                  <a:lnTo>
                    <a:pt x="1654630" y="0"/>
                  </a:lnTo>
                  <a:lnTo>
                    <a:pt x="1045030" y="0"/>
                  </a:lnTo>
                  <a:lnTo>
                    <a:pt x="0" y="0"/>
                  </a:lnTo>
                  <a:lnTo>
                    <a:pt x="0" y="1199015"/>
                  </a:lnTo>
                  <a:lnTo>
                    <a:pt x="51871" y="1199015"/>
                  </a:lnTo>
                  <a:lnTo>
                    <a:pt x="51871" y="51871"/>
                  </a:lnTo>
                  <a:lnTo>
                    <a:pt x="1045030" y="51871"/>
                  </a:lnTo>
                  <a:lnTo>
                    <a:pt x="1654630" y="51871"/>
                  </a:lnTo>
                  <a:lnTo>
                    <a:pt x="2647789" y="51871"/>
                  </a:lnTo>
                  <a:lnTo>
                    <a:pt x="2647789" y="1199015"/>
                  </a:lnTo>
                  <a:lnTo>
                    <a:pt x="2699660" y="119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" name="矩形 9"/>
          <p:cNvSpPr/>
          <p:nvPr/>
        </p:nvSpPr>
        <p:spPr>
          <a:xfrm>
            <a:off x="705954" y="2922252"/>
            <a:ext cx="1083003" cy="10134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10"/>
          <p:cNvSpPr/>
          <p:nvPr/>
        </p:nvSpPr>
        <p:spPr>
          <a:xfrm>
            <a:off x="10318846" y="2922252"/>
            <a:ext cx="1083003" cy="10134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三角形 1"/>
          <p:cNvSpPr/>
          <p:nvPr/>
        </p:nvSpPr>
        <p:spPr>
          <a:xfrm rot="16200000">
            <a:off x="995023" y="3333546"/>
            <a:ext cx="378067" cy="1909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三角形 11"/>
          <p:cNvSpPr/>
          <p:nvPr/>
        </p:nvSpPr>
        <p:spPr>
          <a:xfrm rot="5400000">
            <a:off x="10755508" y="3333548"/>
            <a:ext cx="378067" cy="1909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077"/>
</p:tagLst>
</file>

<file path=ppt/theme/theme1.xml><?xml version="1.0" encoding="utf-8"?>
<a:theme xmlns:a="http://schemas.openxmlformats.org/drawingml/2006/main" name="Office Theme">
  <a:themeElements>
    <a:clrScheme name="Custom 10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FC4B6"/>
      </a:accent1>
      <a:accent2>
        <a:srgbClr val="3C8E9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62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quả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Administrater</dc:creator>
  <cp:lastModifiedBy>1900438@ktmlk14.onmicrosoft.com Ndd0915116020</cp:lastModifiedBy>
  <cp:revision>20</cp:revision>
  <dcterms:created xsi:type="dcterms:W3CDTF">2019-08-28T08:20:00Z</dcterms:created>
  <dcterms:modified xsi:type="dcterms:W3CDTF">2022-05-08T04:02:34Z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1033-11.2.0.11074</vt:lpwstr>
  </property>
  <property fmtid="{D5CDD505-2E9C-101B-9397-08002B2CF9AE}" pid="3" name="ICV">
    <vt:lpwstr>ED6750D895D044659472B8BB30293016</vt:lpwstr>
  </property>
</Properties>
</file>