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D8613-2127-4F71-94B7-BE6FAE3E3BE5}" v="12" dt="2020-06-05T15:17:07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1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nar Fischer" userId="c34b05e915711b3f" providerId="LiveId" clId="{C1BD8613-2127-4F71-94B7-BE6FAE3E3BE5}"/>
    <pc:docChg chg="undo custSel modSld">
      <pc:chgData name="Ragnar Fischer" userId="c34b05e915711b3f" providerId="LiveId" clId="{C1BD8613-2127-4F71-94B7-BE6FAE3E3BE5}" dt="2020-06-05T15:17:57.279" v="86" actId="1076"/>
      <pc:docMkLst>
        <pc:docMk/>
      </pc:docMkLst>
      <pc:sldChg chg="addSp delSp modSp mod">
        <pc:chgData name="Ragnar Fischer" userId="c34b05e915711b3f" providerId="LiveId" clId="{C1BD8613-2127-4F71-94B7-BE6FAE3E3BE5}" dt="2020-06-05T15:17:57.279" v="86" actId="1076"/>
        <pc:sldMkLst>
          <pc:docMk/>
          <pc:sldMk cId="3341927739" sldId="256"/>
        </pc:sldMkLst>
        <pc:spChg chg="add mod">
          <ac:chgData name="Ragnar Fischer" userId="c34b05e915711b3f" providerId="LiveId" clId="{C1BD8613-2127-4F71-94B7-BE6FAE3E3BE5}" dt="2020-06-05T15:09:45.636" v="40" actId="1076"/>
          <ac:spMkLst>
            <pc:docMk/>
            <pc:sldMk cId="3341927739" sldId="256"/>
            <ac:spMk id="3" creationId="{5D4EF2D9-BCE2-4159-87BB-86CC2FCCAA30}"/>
          </ac:spMkLst>
        </pc:spChg>
        <pc:spChg chg="add mod">
          <ac:chgData name="Ragnar Fischer" userId="c34b05e915711b3f" providerId="LiveId" clId="{C1BD8613-2127-4F71-94B7-BE6FAE3E3BE5}" dt="2020-06-05T15:05:27.010" v="34" actId="571"/>
          <ac:spMkLst>
            <pc:docMk/>
            <pc:sldMk cId="3341927739" sldId="256"/>
            <ac:spMk id="25" creationId="{6E392EF3-0C44-4F2A-8ECC-0BD1D7E2AFD2}"/>
          </ac:spMkLst>
        </pc:spChg>
        <pc:spChg chg="add mod">
          <ac:chgData name="Ragnar Fischer" userId="c34b05e915711b3f" providerId="LiveId" clId="{C1BD8613-2127-4F71-94B7-BE6FAE3E3BE5}" dt="2020-06-05T15:05:27.010" v="34" actId="571"/>
          <ac:spMkLst>
            <pc:docMk/>
            <pc:sldMk cId="3341927739" sldId="256"/>
            <ac:spMk id="26" creationId="{6DFF17B5-C766-40FC-8FBD-5F758DDDE10F}"/>
          </ac:spMkLst>
        </pc:spChg>
        <pc:spChg chg="add mod">
          <ac:chgData name="Ragnar Fischer" userId="c34b05e915711b3f" providerId="LiveId" clId="{C1BD8613-2127-4F71-94B7-BE6FAE3E3BE5}" dt="2020-06-05T15:12:28.056" v="50" actId="1076"/>
          <ac:spMkLst>
            <pc:docMk/>
            <pc:sldMk cId="3341927739" sldId="256"/>
            <ac:spMk id="27" creationId="{E2D5E231-6531-4FF7-A815-2D57499C4578}"/>
          </ac:spMkLst>
        </pc:spChg>
        <pc:spChg chg="add mod">
          <ac:chgData name="Ragnar Fischer" userId="c34b05e915711b3f" providerId="LiveId" clId="{C1BD8613-2127-4F71-94B7-BE6FAE3E3BE5}" dt="2020-06-05T15:10:17.836" v="48" actId="1076"/>
          <ac:spMkLst>
            <pc:docMk/>
            <pc:sldMk cId="3341927739" sldId="256"/>
            <ac:spMk id="28" creationId="{05ED4E23-8142-4094-9382-5E3B3D9BB52B}"/>
          </ac:spMkLst>
        </pc:spChg>
        <pc:spChg chg="add mod">
          <ac:chgData name="Ragnar Fischer" userId="c34b05e915711b3f" providerId="LiveId" clId="{C1BD8613-2127-4F71-94B7-BE6FAE3E3BE5}" dt="2020-06-05T15:14:25.330" v="52" actId="1076"/>
          <ac:spMkLst>
            <pc:docMk/>
            <pc:sldMk cId="3341927739" sldId="256"/>
            <ac:spMk id="29" creationId="{C35B3182-C9A7-4970-96FD-0CDF13A60DD0}"/>
          </ac:spMkLst>
        </pc:spChg>
        <pc:spChg chg="add mod">
          <ac:chgData name="Ragnar Fischer" userId="c34b05e915711b3f" providerId="LiveId" clId="{C1BD8613-2127-4F71-94B7-BE6FAE3E3BE5}" dt="2020-06-05T15:14:29.146" v="54" actId="1076"/>
          <ac:spMkLst>
            <pc:docMk/>
            <pc:sldMk cId="3341927739" sldId="256"/>
            <ac:spMk id="30" creationId="{08B7906A-246A-4EA8-ABD0-7BF0250FC97A}"/>
          </ac:spMkLst>
        </pc:spChg>
        <pc:spChg chg="add mod">
          <ac:chgData name="Ragnar Fischer" userId="c34b05e915711b3f" providerId="LiveId" clId="{C1BD8613-2127-4F71-94B7-BE6FAE3E3BE5}" dt="2020-06-05T15:14:35.177" v="56" actId="1076"/>
          <ac:spMkLst>
            <pc:docMk/>
            <pc:sldMk cId="3341927739" sldId="256"/>
            <ac:spMk id="31" creationId="{0AC96614-EDF3-43FB-83C7-770449F194C0}"/>
          </ac:spMkLst>
        </pc:spChg>
        <pc:spChg chg="add mod">
          <ac:chgData name="Ragnar Fischer" userId="c34b05e915711b3f" providerId="LiveId" clId="{C1BD8613-2127-4F71-94B7-BE6FAE3E3BE5}" dt="2020-06-05T15:14:39.080" v="58" actId="1076"/>
          <ac:spMkLst>
            <pc:docMk/>
            <pc:sldMk cId="3341927739" sldId="256"/>
            <ac:spMk id="32" creationId="{231685B6-B752-4056-B959-433ED3F55793}"/>
          </ac:spMkLst>
        </pc:spChg>
        <pc:spChg chg="add del mod">
          <ac:chgData name="Ragnar Fischer" userId="c34b05e915711b3f" providerId="LiveId" clId="{C1BD8613-2127-4F71-94B7-BE6FAE3E3BE5}" dt="2020-06-05T15:16:47.740" v="63" actId="478"/>
          <ac:spMkLst>
            <pc:docMk/>
            <pc:sldMk cId="3341927739" sldId="256"/>
            <ac:spMk id="33" creationId="{7ADAF787-3D1A-4892-8CCC-FAAB4C0FE839}"/>
          </ac:spMkLst>
        </pc:spChg>
        <pc:spChg chg="add mod">
          <ac:chgData name="Ragnar Fischer" userId="c34b05e915711b3f" providerId="LiveId" clId="{C1BD8613-2127-4F71-94B7-BE6FAE3E3BE5}" dt="2020-06-05T15:17:57.279" v="86" actId="1076"/>
          <ac:spMkLst>
            <pc:docMk/>
            <pc:sldMk cId="3341927739" sldId="256"/>
            <ac:spMk id="34" creationId="{C2D6107A-DC55-404A-8A24-EF7842BF09B3}"/>
          </ac:spMkLst>
        </pc:spChg>
        <pc:spChg chg="add mod">
          <ac:chgData name="Ragnar Fischer" userId="c34b05e915711b3f" providerId="LiveId" clId="{C1BD8613-2127-4F71-94B7-BE6FAE3E3BE5}" dt="2020-06-05T15:17:57.279" v="86" actId="1076"/>
          <ac:spMkLst>
            <pc:docMk/>
            <pc:sldMk cId="3341927739" sldId="256"/>
            <ac:spMk id="35" creationId="{200FC589-513A-4C2E-9CBF-21A7C8FFDCD7}"/>
          </ac:spMkLst>
        </pc:spChg>
      </pc:sldChg>
      <pc:sldChg chg="addSp delSp modSp mod">
        <pc:chgData name="Ragnar Fischer" userId="c34b05e915711b3f" providerId="LiveId" clId="{C1BD8613-2127-4F71-94B7-BE6FAE3E3BE5}" dt="2020-06-05T15:08:40.499" v="36" actId="1076"/>
        <pc:sldMkLst>
          <pc:docMk/>
          <pc:sldMk cId="1982199163" sldId="257"/>
        </pc:sldMkLst>
        <pc:spChg chg="add del mod">
          <ac:chgData name="Ragnar Fischer" userId="c34b05e915711b3f" providerId="LiveId" clId="{C1BD8613-2127-4F71-94B7-BE6FAE3E3BE5}" dt="2020-06-05T15:02:13.550" v="7" actId="478"/>
          <ac:spMkLst>
            <pc:docMk/>
            <pc:sldMk cId="1982199163" sldId="257"/>
            <ac:spMk id="2" creationId="{EB1F09D1-6A0C-4DAC-B2BA-73E3AFA5F09F}"/>
          </ac:spMkLst>
        </pc:spChg>
        <pc:spChg chg="add del">
          <ac:chgData name="Ragnar Fischer" userId="c34b05e915711b3f" providerId="LiveId" clId="{C1BD8613-2127-4F71-94B7-BE6FAE3E3BE5}" dt="2020-06-05T15:02:28.952" v="9" actId="478"/>
          <ac:spMkLst>
            <pc:docMk/>
            <pc:sldMk cId="1982199163" sldId="257"/>
            <ac:spMk id="3" creationId="{D36E70DD-2C36-45F1-A6EF-DDFDF1FD7099}"/>
          </ac:spMkLst>
        </pc:spChg>
        <pc:spChg chg="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4" creationId="{6FDC2A61-7F7E-42EF-8CB2-5550A23C6BD4}"/>
          </ac:spMkLst>
        </pc:spChg>
        <pc:spChg chg="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5" creationId="{E0280F21-7B0E-4C9B-924F-2854C1458151}"/>
          </ac:spMkLst>
        </pc:spChg>
        <pc:spChg chg="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6" creationId="{C00AD866-26CD-4039-BA18-BB6122FAC39B}"/>
          </ac:spMkLst>
        </pc:spChg>
        <pc:spChg chg="add mod">
          <ac:chgData name="Ragnar Fischer" userId="c34b05e915711b3f" providerId="LiveId" clId="{C1BD8613-2127-4F71-94B7-BE6FAE3E3BE5}" dt="2020-06-05T15:03:31.565" v="32" actId="14100"/>
          <ac:spMkLst>
            <pc:docMk/>
            <pc:sldMk cId="1982199163" sldId="257"/>
            <ac:spMk id="7" creationId="{9121AFC0-9222-4A61-AB07-63A3CF05911C}"/>
          </ac:spMkLst>
        </pc:spChg>
        <pc:spChg chg="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13" creationId="{9009D42C-D5F4-4FCA-9BD2-DB4C3B177CDD}"/>
          </ac:spMkLst>
        </pc:spChg>
        <pc:spChg chg="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14" creationId="{A8E4AC7C-9E77-43C1-90E6-0277C9427D58}"/>
          </ac:spMkLst>
        </pc:spChg>
        <pc:spChg chg="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15" creationId="{705E9DB4-44DC-4F80-9A61-6CFDD4377A76}"/>
          </ac:spMkLst>
        </pc:spChg>
        <pc:spChg chg="add mod">
          <ac:chgData name="Ragnar Fischer" userId="c34b05e915711b3f" providerId="LiveId" clId="{C1BD8613-2127-4F71-94B7-BE6FAE3E3BE5}" dt="2020-06-05T15:08:40.499" v="36" actId="1076"/>
          <ac:spMkLst>
            <pc:docMk/>
            <pc:sldMk cId="1982199163" sldId="257"/>
            <ac:spMk id="16" creationId="{F5CDB275-9D6F-4396-BB4D-23E529DCCE3F}"/>
          </ac:spMkLst>
        </pc:spChg>
        <pc:cxnChg chg="mod">
          <ac:chgData name="Ragnar Fischer" userId="c34b05e915711b3f" providerId="LiveId" clId="{C1BD8613-2127-4F71-94B7-BE6FAE3E3BE5}" dt="2020-06-05T15:08:40.499" v="36" actId="1076"/>
          <ac:cxnSpMkLst>
            <pc:docMk/>
            <pc:sldMk cId="1982199163" sldId="257"/>
            <ac:cxnSpMk id="8" creationId="{8A8B59E1-E73C-4C10-8C8A-F6FFF115C919}"/>
          </ac:cxnSpMkLst>
        </pc:cxnChg>
        <pc:cxnChg chg="mod">
          <ac:chgData name="Ragnar Fischer" userId="c34b05e915711b3f" providerId="LiveId" clId="{C1BD8613-2127-4F71-94B7-BE6FAE3E3BE5}" dt="2020-06-05T15:08:40.499" v="36" actId="1076"/>
          <ac:cxnSpMkLst>
            <pc:docMk/>
            <pc:sldMk cId="1982199163" sldId="257"/>
            <ac:cxnSpMk id="10" creationId="{FE95E28A-2580-44D3-AEFD-F4327AAD6C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7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7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2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E2D7-4F22-48DA-B6DF-58964367FC74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D903-DA8A-427E-8943-FF45E535C8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8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83868" y="1512590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Figurenauswahl</a:t>
            </a:r>
          </a:p>
        </p:txBody>
      </p:sp>
      <p:sp>
        <p:nvSpPr>
          <p:cNvPr id="5" name="Ellipse 4"/>
          <p:cNvSpPr/>
          <p:nvPr/>
        </p:nvSpPr>
        <p:spPr>
          <a:xfrm>
            <a:off x="3563888" y="26064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Szenariobeschreibung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361246" y="2132856"/>
            <a:ext cx="4248472" cy="1584176"/>
          </a:xfrm>
          <a:prstGeom prst="roundRect">
            <a:avLst>
              <a:gd name="adj" fmla="val 32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Finden</a:t>
            </a:r>
          </a:p>
        </p:txBody>
      </p:sp>
      <p:sp>
        <p:nvSpPr>
          <p:cNvPr id="7" name="Rechteck 6"/>
          <p:cNvSpPr/>
          <p:nvPr/>
        </p:nvSpPr>
        <p:spPr>
          <a:xfrm>
            <a:off x="7020272" y="2110755"/>
            <a:ext cx="1656184" cy="54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Raumwechsel</a:t>
            </a:r>
          </a:p>
        </p:txBody>
      </p:sp>
      <p:sp>
        <p:nvSpPr>
          <p:cNvPr id="8" name="Rechteck 7"/>
          <p:cNvSpPr/>
          <p:nvPr/>
        </p:nvSpPr>
        <p:spPr>
          <a:xfrm>
            <a:off x="7020272" y="314096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Konversation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313576" y="213285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Karte</a:t>
            </a:r>
          </a:p>
        </p:txBody>
      </p:sp>
      <p:sp>
        <p:nvSpPr>
          <p:cNvPr id="10" name="Rechteck 9"/>
          <p:cNvSpPr/>
          <p:nvPr/>
        </p:nvSpPr>
        <p:spPr>
          <a:xfrm>
            <a:off x="313576" y="321297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Face-Off</a:t>
            </a:r>
          </a:p>
        </p:txBody>
      </p:sp>
      <p:sp>
        <p:nvSpPr>
          <p:cNvPr id="11" name="Rechteck 10"/>
          <p:cNvSpPr/>
          <p:nvPr/>
        </p:nvSpPr>
        <p:spPr>
          <a:xfrm>
            <a:off x="7956376" y="364502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Hinweise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43806" y="3789040"/>
            <a:ext cx="18659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Fähigkeiten verbessern</a:t>
            </a:r>
          </a:p>
        </p:txBody>
      </p:sp>
      <p:sp>
        <p:nvSpPr>
          <p:cNvPr id="13" name="Pfeil nach unten 12"/>
          <p:cNvSpPr/>
          <p:nvPr/>
        </p:nvSpPr>
        <p:spPr>
          <a:xfrm>
            <a:off x="3563888" y="3897052"/>
            <a:ext cx="50405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868030" y="4941168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Endfight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3341973" y="5733256"/>
            <a:ext cx="207645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gefunden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671194-3193-45EB-92D2-67682515AB61}"/>
              </a:ext>
            </a:extLst>
          </p:cNvPr>
          <p:cNvSpPr/>
          <p:nvPr/>
        </p:nvSpPr>
        <p:spPr>
          <a:xfrm>
            <a:off x="5220072" y="620688"/>
            <a:ext cx="1080120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Game-Maker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C4EF6A-2CDB-4912-91DD-E76B5FCC2BCE}"/>
              </a:ext>
            </a:extLst>
          </p:cNvPr>
          <p:cNvSpPr/>
          <p:nvPr/>
        </p:nvSpPr>
        <p:spPr>
          <a:xfrm>
            <a:off x="5352306" y="1592796"/>
            <a:ext cx="65985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Player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1176014-2545-4DFB-BF08-7BB9BA6F22ED}"/>
              </a:ext>
            </a:extLst>
          </p:cNvPr>
          <p:cNvSpPr/>
          <p:nvPr/>
        </p:nvSpPr>
        <p:spPr>
          <a:xfrm>
            <a:off x="5034161" y="2636912"/>
            <a:ext cx="1080120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User-Input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D7607D5-567A-48B4-9E5F-C084FE2908B4}"/>
              </a:ext>
            </a:extLst>
          </p:cNvPr>
          <p:cNvSpPr/>
          <p:nvPr/>
        </p:nvSpPr>
        <p:spPr>
          <a:xfrm>
            <a:off x="5034161" y="2994331"/>
            <a:ext cx="137993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Control-Command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7060BE-CD86-4F39-8B16-39BFE6CD7418}"/>
              </a:ext>
            </a:extLst>
          </p:cNvPr>
          <p:cNvSpPr/>
          <p:nvPr/>
        </p:nvSpPr>
        <p:spPr>
          <a:xfrm>
            <a:off x="8232626" y="2002743"/>
            <a:ext cx="65985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Room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F8E1E5-C604-4C0F-8340-420F5F33CA51}"/>
              </a:ext>
            </a:extLst>
          </p:cNvPr>
          <p:cNvSpPr/>
          <p:nvPr/>
        </p:nvSpPr>
        <p:spPr>
          <a:xfrm>
            <a:off x="8249250" y="3044007"/>
            <a:ext cx="65985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Object</a:t>
            </a:r>
            <a:endParaRPr lang="de-DE" sz="12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B3715F-C0BD-42C0-9CB2-5E2DFF32DDAC}"/>
              </a:ext>
            </a:extLst>
          </p:cNvPr>
          <p:cNvSpPr/>
          <p:nvPr/>
        </p:nvSpPr>
        <p:spPr>
          <a:xfrm>
            <a:off x="1416521" y="3104964"/>
            <a:ext cx="65985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Enemy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9A8C7D-B9C5-4046-A933-E7874743BC82}"/>
              </a:ext>
            </a:extLst>
          </p:cNvPr>
          <p:cNvSpPr/>
          <p:nvPr/>
        </p:nvSpPr>
        <p:spPr>
          <a:xfrm>
            <a:off x="1416521" y="2015319"/>
            <a:ext cx="659854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Object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ACC5A-A069-4C74-A762-A9C9392880AC}"/>
              </a:ext>
            </a:extLst>
          </p:cNvPr>
          <p:cNvSpPr/>
          <p:nvPr/>
        </p:nvSpPr>
        <p:spPr>
          <a:xfrm>
            <a:off x="6360418" y="3974063"/>
            <a:ext cx="659854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Player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32AA00-A525-4E5B-9C7D-70280FC523C7}"/>
              </a:ext>
            </a:extLst>
          </p:cNvPr>
          <p:cNvSpPr/>
          <p:nvPr/>
        </p:nvSpPr>
        <p:spPr>
          <a:xfrm>
            <a:off x="5034161" y="5112817"/>
            <a:ext cx="659854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Enemy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4EF2D9-BCE2-4159-87BB-86CC2FCCAA30}"/>
              </a:ext>
            </a:extLst>
          </p:cNvPr>
          <p:cNvSpPr/>
          <p:nvPr/>
        </p:nvSpPr>
        <p:spPr>
          <a:xfrm>
            <a:off x="5984186" y="249551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2D5E231-6531-4FF7-A815-2D57499C4578}"/>
              </a:ext>
            </a:extLst>
          </p:cNvPr>
          <p:cNvSpPr/>
          <p:nvPr/>
        </p:nvSpPr>
        <p:spPr>
          <a:xfrm>
            <a:off x="6200210" y="499203"/>
            <a:ext cx="216024" cy="2160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5ED4E23-8142-4094-9382-5E3B3D9BB52B}"/>
              </a:ext>
            </a:extLst>
          </p:cNvPr>
          <p:cNvSpPr/>
          <p:nvPr/>
        </p:nvSpPr>
        <p:spPr>
          <a:xfrm>
            <a:off x="6295883" y="287284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35B3182-C9A7-4970-96FD-0CDF13A60DD0}"/>
              </a:ext>
            </a:extLst>
          </p:cNvPr>
          <p:cNvSpPr/>
          <p:nvPr/>
        </p:nvSpPr>
        <p:spPr>
          <a:xfrm>
            <a:off x="8801092" y="1872630"/>
            <a:ext cx="216024" cy="2160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B7906A-246A-4EA8-ABD0-7BF0250FC97A}"/>
              </a:ext>
            </a:extLst>
          </p:cNvPr>
          <p:cNvSpPr/>
          <p:nvPr/>
        </p:nvSpPr>
        <p:spPr>
          <a:xfrm>
            <a:off x="8784468" y="2913894"/>
            <a:ext cx="216024" cy="2160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AC96614-EDF3-43FB-83C7-770449F194C0}"/>
              </a:ext>
            </a:extLst>
          </p:cNvPr>
          <p:cNvSpPr/>
          <p:nvPr/>
        </p:nvSpPr>
        <p:spPr>
          <a:xfrm>
            <a:off x="5904148" y="150633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31685B6-B752-4056-B959-433ED3F55793}"/>
              </a:ext>
            </a:extLst>
          </p:cNvPr>
          <p:cNvSpPr/>
          <p:nvPr/>
        </p:nvSpPr>
        <p:spPr>
          <a:xfrm>
            <a:off x="1950692" y="299433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2D6107A-DC55-404A-8A24-EF7842BF09B3}"/>
              </a:ext>
            </a:extLst>
          </p:cNvPr>
          <p:cNvSpPr/>
          <p:nvPr/>
        </p:nvSpPr>
        <p:spPr>
          <a:xfrm>
            <a:off x="179512" y="120817"/>
            <a:ext cx="444921" cy="279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Tyll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200FC589-513A-4C2E-9CBF-21A7C8FFDCD7}"/>
              </a:ext>
            </a:extLst>
          </p:cNvPr>
          <p:cNvSpPr/>
          <p:nvPr/>
        </p:nvSpPr>
        <p:spPr>
          <a:xfrm>
            <a:off x="179512" y="447493"/>
            <a:ext cx="664461" cy="2796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Ragnar</a:t>
            </a:r>
          </a:p>
        </p:txBody>
      </p:sp>
    </p:spTree>
    <p:extLst>
      <p:ext uri="{BB962C8B-B14F-4D97-AF65-F5344CB8AC3E}">
        <p14:creationId xmlns:p14="http://schemas.microsoft.com/office/powerpoint/2010/main" val="33419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FDC2A61-7F7E-42EF-8CB2-5550A23C6BD4}"/>
              </a:ext>
            </a:extLst>
          </p:cNvPr>
          <p:cNvSpPr/>
          <p:nvPr/>
        </p:nvSpPr>
        <p:spPr>
          <a:xfrm>
            <a:off x="3743908" y="1628800"/>
            <a:ext cx="1692188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Game-Maker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280F21-7B0E-4C9B-924F-2854C1458151}"/>
              </a:ext>
            </a:extLst>
          </p:cNvPr>
          <p:cNvSpPr/>
          <p:nvPr/>
        </p:nvSpPr>
        <p:spPr>
          <a:xfrm>
            <a:off x="3815915" y="3066893"/>
            <a:ext cx="1548172" cy="357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User-Input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0AD866-26CD-4039-BA18-BB6122FAC39B}"/>
              </a:ext>
            </a:extLst>
          </p:cNvPr>
          <p:cNvSpPr/>
          <p:nvPr/>
        </p:nvSpPr>
        <p:spPr>
          <a:xfrm>
            <a:off x="3562413" y="4581128"/>
            <a:ext cx="2055175" cy="434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Control-Command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A8B59E1-E73C-4C10-8C8A-F6FFF115C91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590001" y="1988840"/>
            <a:ext cx="1" cy="107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95E28A-2580-44D3-AEFD-F4327AAD6CE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90001" y="3424312"/>
            <a:ext cx="0" cy="1156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009D42C-D5F4-4FCA-9BD2-DB4C3B177CDD}"/>
              </a:ext>
            </a:extLst>
          </p:cNvPr>
          <p:cNvSpPr/>
          <p:nvPr/>
        </p:nvSpPr>
        <p:spPr>
          <a:xfrm>
            <a:off x="5364087" y="1628800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Blablabla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E4AC7C-9E77-43C1-90E6-0277C9427D58}"/>
              </a:ext>
            </a:extLst>
          </p:cNvPr>
          <p:cNvSpPr/>
          <p:nvPr/>
        </p:nvSpPr>
        <p:spPr>
          <a:xfrm>
            <a:off x="5320554" y="3068382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Parsing</a:t>
            </a:r>
            <a:endParaRPr lang="de-DE" sz="12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5E9DB4-44DC-4F80-9A61-6CFDD4377A76}"/>
              </a:ext>
            </a:extLst>
          </p:cNvPr>
          <p:cNvSpPr/>
          <p:nvPr/>
        </p:nvSpPr>
        <p:spPr>
          <a:xfrm>
            <a:off x="5508104" y="4618442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Analysis</a:t>
            </a:r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9121AFC0-9222-4A61-AB07-63A3CF05911C}"/>
              </a:ext>
            </a:extLst>
          </p:cNvPr>
          <p:cNvSpPr/>
          <p:nvPr/>
        </p:nvSpPr>
        <p:spPr>
          <a:xfrm rot="12019956">
            <a:off x="2435225" y="1273022"/>
            <a:ext cx="3316988" cy="3711557"/>
          </a:xfrm>
          <a:prstGeom prst="arc">
            <a:avLst>
              <a:gd name="adj1" fmla="val 16200000"/>
              <a:gd name="adj2" fmla="val 136331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5CDB275-9D6F-4396-BB4D-23E529DCCE3F}"/>
              </a:ext>
            </a:extLst>
          </p:cNvPr>
          <p:cNvSpPr/>
          <p:nvPr/>
        </p:nvSpPr>
        <p:spPr>
          <a:xfrm>
            <a:off x="2843807" y="1628800"/>
            <a:ext cx="96298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9821991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Lise</dc:creator>
  <cp:lastModifiedBy>Ragnar Fischer</cp:lastModifiedBy>
  <cp:revision>4</cp:revision>
  <dcterms:created xsi:type="dcterms:W3CDTF">2020-05-27T07:08:11Z</dcterms:created>
  <dcterms:modified xsi:type="dcterms:W3CDTF">2020-06-05T15:18:13Z</dcterms:modified>
</cp:coreProperties>
</file>