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2" r:id="rId9"/>
    <p:sldId id="402" r:id="rId10"/>
    <p:sldId id="403" r:id="rId11"/>
    <p:sldId id="406" r:id="rId12"/>
    <p:sldId id="404" r:id="rId13"/>
    <p:sldId id="408" r:id="rId14"/>
    <p:sldId id="407" r:id="rId15"/>
    <p:sldId id="409" r:id="rId16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008000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79" d="100"/>
          <a:sy n="79" d="100"/>
        </p:scale>
        <p:origin x="138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01/04/2020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 err="1">
                <a:solidFill>
                  <a:srgbClr val="000000"/>
                </a:solidFill>
                <a:latin typeface="Garamond" panose="02020404030301010803" pitchFamily="18" charset="0"/>
              </a:rPr>
              <a:t>Masiero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 Luca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Comin Matteo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18 </a:t>
            </a:r>
            <a:r>
              <a:rPr lang="en-US" altLang="it-IT" sz="2800" dirty="0" err="1">
                <a:solidFill>
                  <a:srgbClr val="000000"/>
                </a:solidFill>
                <a:latin typeface="Garamond" panose="02020404030301010803" pitchFamily="18" charset="0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845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4" name="Immagine 3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F2EA2AC8-ECAD-4520-9585-BD486495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311"/>
            <a:ext cx="9144000" cy="2473377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BD74D6-8D2B-4DBA-B7DE-0AEC5ED3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900"/>
            <a:ext cx="9144000" cy="5044199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0867C0B8-054B-4260-B4AE-3A0FDC44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2426628"/>
            <a:ext cx="9144000" cy="2157144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2A531A0-FA88-4FA6-8165-1CEB6096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56A8E6-5A3B-4234-B976-0F7A6BB7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16668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4" y="1403164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n-lt"/>
              </a:rPr>
              <a:t>Obiettivo</a:t>
            </a:r>
            <a:r>
              <a:rPr lang="it-IT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181692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avere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le 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.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Date le grandi dimensioni (tipicamente vengono coinvolte 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sottoreti, o </a:t>
                </a:r>
                <a:r>
                  <a:rPr lang="it-IT" b="1" dirty="0">
                    <a:solidFill>
                      <a:srgbClr val="FFC0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181692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809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signiﬁca</a:t>
                </a:r>
                <a:r>
                  <a:rPr lang="it-IT" dirty="0">
                    <a:latin typeface="+mj-lt"/>
                  </a:rPr>
                  <a:t> trovare un </a:t>
                </a: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alignement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dirty="0">
                    <a:latin typeface="+mj-lt"/>
                  </a:rPr>
                  <a:t>massimizzare il numero di proteine mappate (</a:t>
                </a:r>
                <a:r>
                  <a:rPr lang="it-IT" i="1" dirty="0">
                    <a:latin typeface="+mj-lt"/>
                  </a:rPr>
                  <a:t>nodi</a:t>
                </a:r>
                <a:r>
                  <a:rPr lang="it-IT" dirty="0">
                    <a:latin typeface="+mj-lt"/>
                  </a:rPr>
                  <a:t>) che sono correlate da un punto di vista funzionale</a:t>
                </a:r>
              </a:p>
              <a:p>
                <a:pPr marL="342900" indent="-342900" algn="just">
                  <a:buAutoNum type="arabicParenBoth"/>
                </a:pPr>
                <a:r>
                  <a:rPr lang="it-IT" dirty="0">
                    <a:latin typeface="+mj-lt"/>
                  </a:rPr>
                  <a:t>massimizzare il numero di interazioni comuni (</a:t>
                </a:r>
                <a:r>
                  <a:rPr lang="it-IT" i="1" dirty="0">
                    <a:latin typeface="+mj-lt"/>
                  </a:rPr>
                  <a:t>archi</a:t>
                </a:r>
                <a:r>
                  <a:rPr lang="it-IT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latin typeface="+mj-lt"/>
                  </a:rPr>
                  <a:t>-completezza 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05560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5796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28174" y="1037478"/>
            <a:ext cx="527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Effetto del piccolo mondo </a:t>
            </a:r>
            <a:r>
              <a:rPr lang="it-IT" dirty="0">
                <a:latin typeface="+mj-lt"/>
              </a:rPr>
              <a:t>(derivazione dalle scienze sociali): tutte le reti complesse presenti in natura sono tali che due nodi qualsiasi possono essere collegati da un percorso costituito da un numero relativamente piccolo di collegamenti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240173"/>
            <a:ext cx="527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just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-62549" y="5455416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Importante perché possono aiutare ad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3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412475" y="1711445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</a:t>
            </a:r>
            <a:r>
              <a:rPr lang="it-IT" sz="2400" i="1" dirty="0">
                <a:latin typeface="+mj-lt"/>
              </a:rPr>
              <a:t>GO-</a:t>
            </a:r>
            <a:r>
              <a:rPr lang="it-IT" sz="2400" i="1" dirty="0" err="1"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Combinazione di informazioni provenienti dalla topologia delle reti con conoscenza biologica.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i="1" dirty="0" err="1"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copertura totale della rete </a:t>
            </a: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46" y="1181692"/>
            <a:ext cx="4620424" cy="529387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2274355"/>
            <a:ext cx="4556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partizioni;</a:t>
            </a: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partizioni;</a:t>
            </a: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400" dirty="0">
                <a:latin typeface="+mj-lt"/>
              </a:rPr>
              <a:t> per valutare la qualità della partizione finale e dell’</a:t>
            </a:r>
            <a:r>
              <a:rPr lang="it-IT" sz="2400" i="1" dirty="0" err="1">
                <a:latin typeface="+mj-lt"/>
              </a:rPr>
              <a:t>overlapping</a:t>
            </a:r>
            <a:r>
              <a:rPr lang="it-IT" sz="2400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150904" y="1519584"/>
            <a:ext cx="8993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per l’allineamento di più PPIN. Una proteina rappresenta una buona corrispondenza con una proteina in un’altra sequenza se le rispettive sequenze e i loro intorni topologici costituiscono, a loro volta, una buona corrispondenza.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Rappresenta un approccio di analisi comparativa al GNA.</a:t>
            </a:r>
          </a:p>
        </p:txBody>
      </p:sp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0" y="3703484"/>
            <a:ext cx="8993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GNA, considerando solo scores elevati, mantenendo la proprietà transitiva (</a:t>
            </a:r>
            <a:r>
              <a:rPr lang="it-IT" sz="2000" b="1" dirty="0" err="1">
                <a:latin typeface="+mj-lt"/>
              </a:rPr>
              <a:t>one-to-one</a:t>
            </a:r>
            <a:r>
              <a:rPr lang="it-IT" sz="2000" dirty="0">
                <a:latin typeface="+mj-lt"/>
              </a:rPr>
              <a:t> oppure 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b="1" dirty="0">
                <a:latin typeface="+mj-lt"/>
              </a:rPr>
              <a:t>-to-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3926</TotalTime>
  <Words>574</Words>
  <Application>Microsoft Office PowerPoint</Application>
  <PresentationFormat>Presentazione su schermo (4:3)</PresentationFormat>
  <Paragraphs>87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462</cp:revision>
  <dcterms:created xsi:type="dcterms:W3CDTF">2011-09-22T18:51:05Z</dcterms:created>
  <dcterms:modified xsi:type="dcterms:W3CDTF">2020-04-01T12:45:12Z</dcterms:modified>
</cp:coreProperties>
</file>