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DC3F7-73FA-46F2-AE6F-622310857EE1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1D322-52CC-4A39-9BCC-4466E15D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4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6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2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0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EA7DAC2-4AA6-4857-A112-92745547B7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271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2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3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5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829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4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7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6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3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161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3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EA7DAC2-4AA6-4857-A112-92745547B70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igentaste.berkeley.edu/index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6137" y="0"/>
            <a:ext cx="9649326" cy="4535905"/>
          </a:xfrm>
        </p:spPr>
        <p:txBody>
          <a:bodyPr>
            <a:normAutofit/>
          </a:bodyPr>
          <a:lstStyle/>
          <a:p>
            <a:r>
              <a:rPr lang="en-US" sz="3600" dirty="0"/>
              <a:t>Jester is a website that recommend jokes to you based on the ratings you've given to the jokes you've read. It is a research website created by UC Berkeley to study social information filtering.</a:t>
            </a:r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765" y="2814637"/>
            <a:ext cx="5762978" cy="370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9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97094" y="4356625"/>
            <a:ext cx="11057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Format: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24,983 rows and 101 columns.  Each row is a user. Each column is a joke ratings, except 1</a:t>
            </a:r>
            <a:r>
              <a:rPr lang="en-US" baseline="30000" dirty="0"/>
              <a:t>st</a:t>
            </a:r>
            <a:r>
              <a:rPr lang="en-US" dirty="0"/>
              <a:t>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column gives the number of jokes rated by that user. The next 100 columns give the ratings for jokes 01 - 100.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Ratings are real values ranging from -10.00 to +10.00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value "99" corresponds to “not rated”.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94" y="442158"/>
            <a:ext cx="11057020" cy="341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0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1872" y="245618"/>
            <a:ext cx="1001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Loading into R, removing 1</a:t>
            </a:r>
            <a:r>
              <a:rPr lang="en-US" baseline="30000" dirty="0"/>
              <a:t>st</a:t>
            </a:r>
            <a:r>
              <a:rPr lang="en-US" dirty="0"/>
              <a:t> column, and replacing value “99” with “NA”: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1872" y="5367642"/>
            <a:ext cx="98432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goal is to fill in the “NA” cells, with predict values, based on the jokes the user had rated before and on the rating of similar jokes (collaborative filtering).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Base on the predict rating, we can predict if the user will like the joke or not, and recommend to the user the more favorable jokes.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7" y="661737"/>
            <a:ext cx="10864515" cy="47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5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6093" y="2262899"/>
            <a:ext cx="9418320" cy="4041648"/>
          </a:xfrm>
        </p:spPr>
        <p:txBody>
          <a:bodyPr>
            <a:normAutofit/>
          </a:bodyPr>
          <a:lstStyle/>
          <a:p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926" y="257656"/>
            <a:ext cx="8857347" cy="40260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225" y="4642009"/>
            <a:ext cx="112181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Calculate the similarities between Joke #4 and all other 99 jokes. (A vector of 99 values)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Remove the similarities of those jokes the user never rated. (User #3 rated 49 jokes, so remove all other similarities except for the 49 elements).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Rank the similarities, and choose the top N neighbors most similar to Joke #4.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Fill the NA cell with weighted average of the N neighbors.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7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A1FD4-14A6-4546-A45D-4F1568120E16}"/>
              </a:ext>
            </a:extLst>
          </p:cNvPr>
          <p:cNvSpPr txBox="1"/>
          <p:nvPr/>
        </p:nvSpPr>
        <p:spPr>
          <a:xfrm>
            <a:off x="2391508" y="2433711"/>
            <a:ext cx="413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http://rpubs.com/azureblue83/327856</a:t>
            </a:r>
          </a:p>
        </p:txBody>
      </p:sp>
    </p:spTree>
    <p:extLst>
      <p:ext uri="{BB962C8B-B14F-4D97-AF65-F5344CB8AC3E}">
        <p14:creationId xmlns:p14="http://schemas.microsoft.com/office/powerpoint/2010/main" val="189885227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67</TotalTime>
  <Words>285</Words>
  <Application>Microsoft Office PowerPoint</Application>
  <PresentationFormat>Widescreen</PresentationFormat>
  <Paragraphs>22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Schoolbook</vt:lpstr>
      <vt:lpstr>Wingdings 2</vt:lpstr>
      <vt:lpstr>View</vt:lpstr>
      <vt:lpstr>Jester is a website that recommend jokes to you based on the ratings you've given to the jokes you've read. It is a research website created by UC Berkeley to study social information filtering.  </vt:lpstr>
      <vt:lpstr>PowerPoint Presentation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Jester is a website that recommend jokes to you based on the ratings you've given to the jokes you've read. It is a research website created by UC Berkeley to study social information filtering.  </dc:title>
  <dc:creator>Yan, Jun (FTA)</dc:creator>
  <cp:lastModifiedBy>Jun Yan</cp:lastModifiedBy>
  <cp:revision>11</cp:revision>
  <dcterms:created xsi:type="dcterms:W3CDTF">2017-11-07T20:22:04Z</dcterms:created>
  <dcterms:modified xsi:type="dcterms:W3CDTF">2017-11-08T04:54:51Z</dcterms:modified>
</cp:coreProperties>
</file>