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C3F7-73FA-46F2-AE6F-622310857EE1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1D322-52CC-4A39-9BCC-4466E15DE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2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1D322-52CC-4A39-9BCC-4466E15DE6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0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9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4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68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AC2-4AA6-4857-A112-92745547B70E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57D-915B-42C3-952B-85B2FCA8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igentaste.berkeley.edu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hyperlink" Target="http://techinpink.com/2017/08/04/implementing-similarity-measures-cosine-similarity-versus-jaccard-similarit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763" y="83127"/>
            <a:ext cx="9649326" cy="4049017"/>
          </a:xfrm>
        </p:spPr>
        <p:txBody>
          <a:bodyPr>
            <a:normAutofit/>
          </a:bodyPr>
          <a:lstStyle/>
          <a:p>
            <a:r>
              <a:rPr lang="en-US" sz="3600" dirty="0"/>
              <a:t>Jester is a website that recommend jokes to you based on the ratings you've given to the jokes you've read. It is a research website created by UC Berkeley to study social information filtering.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65" y="2814637"/>
            <a:ext cx="5762978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9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7094" y="4356625"/>
            <a:ext cx="11057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24,983 rows and 101 columns.  Each row is a user. Each column is a joke ratings, except 1</a:t>
            </a:r>
            <a:r>
              <a:rPr lang="en-US" baseline="30000" dirty="0"/>
              <a:t>st</a:t>
            </a:r>
            <a:r>
              <a:rPr lang="en-US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column gives the number of jokes rated by that user. The next 100 columns give the ratings for jokes 01 - 100.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real values ranging from -10.00 to +10.00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"99" corresponds to “not rated”.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4" y="442158"/>
            <a:ext cx="11057020" cy="34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1872" y="245618"/>
            <a:ext cx="1001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Loading into R, removing 1</a:t>
            </a:r>
            <a:r>
              <a:rPr lang="en-US" baseline="30000" dirty="0"/>
              <a:t>st</a:t>
            </a:r>
            <a:r>
              <a:rPr lang="en-US" dirty="0"/>
              <a:t> column, and replacing value “99” with “NA”: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367642"/>
            <a:ext cx="9843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fill in the “NA” cells, with predict values, based on the jokes the user had rated before and on the rating of similar jokes (collaborative filtering).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Base on the predict rating, we can predict if the user will like the joke or not, and recommend to the user the more favorable jokes.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61737"/>
            <a:ext cx="10864515" cy="4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6093" y="2262899"/>
            <a:ext cx="9418320" cy="4041648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26" y="257656"/>
            <a:ext cx="8857347" cy="4026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225" y="4642009"/>
            <a:ext cx="112181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Calculate the similarities between Joke #4 and all other 99 jokes. (A vector of 99 values)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the similarities of those jokes the user never rated. (User #3 rated 49 jokes, so remove all other similarities except for the 49 elements).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Rank the similarities, and choose the top N neighbors most similar to Joke #4.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Fill the NA cell with weighted average of the N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91" y="1028885"/>
            <a:ext cx="11131057" cy="5193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97990" y="389620"/>
            <a:ext cx="10773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similarity function, I used the cosine similarity. Below is the definition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189885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A1FD4-14A6-4546-A45D-4F1568120E16}"/>
              </a:ext>
            </a:extLst>
          </p:cNvPr>
          <p:cNvSpPr txBox="1"/>
          <p:nvPr/>
        </p:nvSpPr>
        <p:spPr>
          <a:xfrm>
            <a:off x="635279" y="373617"/>
            <a:ext cx="36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4"/>
              </a:rPr>
              <a:t>techinpink.com</a:t>
            </a:r>
            <a:endParaRPr lang="en-US" dirty="0"/>
          </a:p>
        </p:txBody>
      </p:sp>
      <p:pic>
        <p:nvPicPr>
          <p:cNvPr id="1026" name="Picture 2" descr="cos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3" y="898573"/>
            <a:ext cx="5096162" cy="391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/>
          </p:cNvPr>
          <p:cNvSpPr txBox="1"/>
          <p:nvPr/>
        </p:nvSpPr>
        <p:spPr>
          <a:xfrm>
            <a:off x="635279" y="4876727"/>
            <a:ext cx="270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Tigress = (7.5, 2.5)</a:t>
            </a:r>
          </a:p>
          <a:p>
            <a:r>
              <a:rPr lang="en-US" sz="2400" dirty="0"/>
              <a:t>Panda = (4, 10)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873015"/>
              </p:ext>
            </p:extLst>
          </p:nvPr>
        </p:nvGraphicFramePr>
        <p:xfrm>
          <a:off x="635279" y="5862164"/>
          <a:ext cx="4416302" cy="71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2641320" imgH="431640" progId="Equation.3">
                  <p:embed/>
                </p:oleObj>
              </mc:Choice>
              <mc:Fallback>
                <p:oleObj name="Equation" r:id="rId6" imgW="2641320" imgH="4316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279" y="5862164"/>
                        <a:ext cx="4416302" cy="71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09071" y="742949"/>
            <a:ext cx="367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Centered Cosine Similarity: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704" y="1362665"/>
            <a:ext cx="5811187" cy="20363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42315" y="3615395"/>
            <a:ext cx="55279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“centered cosine similarity”? </a:t>
            </a:r>
          </a:p>
          <a:p>
            <a:r>
              <a:rPr lang="en-US" sz="2800" dirty="0"/>
              <a:t>There is another name for it: Pearson Correlation. It is a value between -1 and 1 to measure the linearity of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67580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37583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8859" y="59320"/>
            <a:ext cx="974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plot(jester[,1],jester[,2], </a:t>
            </a:r>
            <a:r>
              <a:rPr lang="en-US" dirty="0" err="1"/>
              <a:t>xlab</a:t>
            </a:r>
            <a:r>
              <a:rPr lang="en-US" dirty="0"/>
              <a:t>="Joke #1 Ratings", </a:t>
            </a:r>
            <a:r>
              <a:rPr lang="en-US" dirty="0" err="1"/>
              <a:t>ylab</a:t>
            </a:r>
            <a:r>
              <a:rPr lang="en-US" dirty="0"/>
              <a:t>="Joke #2 Ratings")</a:t>
            </a:r>
          </a:p>
          <a:p>
            <a:r>
              <a:rPr lang="en-US" dirty="0"/>
              <a:t>&gt; sim(jester[,1],jester[,2])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0.3629353</a:t>
            </a:r>
          </a:p>
          <a:p>
            <a:r>
              <a:rPr lang="en-US" dirty="0"/>
              <a:t>&gt; plot(jester[,8],jester[,98], </a:t>
            </a:r>
            <a:r>
              <a:rPr lang="en-US" dirty="0" err="1"/>
              <a:t>xlab</a:t>
            </a:r>
            <a:r>
              <a:rPr lang="en-US" dirty="0"/>
              <a:t>="Joke #8 Ratings", </a:t>
            </a:r>
            <a:r>
              <a:rPr lang="en-US" dirty="0" err="1"/>
              <a:t>ylab</a:t>
            </a:r>
            <a:r>
              <a:rPr lang="en-US" dirty="0"/>
              <a:t>="Joke #98 Ratings")</a:t>
            </a:r>
          </a:p>
          <a:p>
            <a:r>
              <a:rPr lang="en-US" dirty="0"/>
              <a:t>&gt; sim(jester[,8],jester[,98])</a:t>
            </a:r>
          </a:p>
          <a:p>
            <a:r>
              <a:rPr lang="en-US" dirty="0"/>
              <a:t>[1] </a:t>
            </a:r>
            <a:r>
              <a:rPr lang="en-US" dirty="0">
                <a:highlight>
                  <a:srgbClr val="FFFF00"/>
                </a:highlight>
              </a:rPr>
              <a:t>-0.003671474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93" y="1896775"/>
            <a:ext cx="5335980" cy="487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125" y="1966051"/>
            <a:ext cx="5291566" cy="49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21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436</Words>
  <Application>Microsoft Office PowerPoint</Application>
  <PresentationFormat>Widescreen</PresentationFormat>
  <Paragraphs>36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Equation 3.0</vt:lpstr>
      <vt:lpstr>Jester is a website that recommend jokes to you based on the ratings you've given to the jokes you've read. It is a research website created by UC Berkeley to study social information filtering.  </vt:lpstr>
      <vt:lpstr>PowerPoint Presentation</vt:lpstr>
      <vt:lpstr>  </vt:lpstr>
      <vt:lpstr>  </vt:lpstr>
      <vt:lpstr>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Jester is a website that recommend jokes to you based on the ratings you've given to the jokes you've read. It is a research website created by UC Berkeley to study social information filtering.  </dc:title>
  <dc:creator>Yan, Jun (FTA)</dc:creator>
  <cp:lastModifiedBy>Yan, Jun (FTA)</cp:lastModifiedBy>
  <cp:revision>22</cp:revision>
  <dcterms:created xsi:type="dcterms:W3CDTF">2017-11-07T20:22:04Z</dcterms:created>
  <dcterms:modified xsi:type="dcterms:W3CDTF">2017-11-08T18:16:03Z</dcterms:modified>
</cp:coreProperties>
</file>