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5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27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2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6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137" y="0"/>
            <a:ext cx="9649326" cy="4535905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</TotalTime>
  <Words>278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Yan, Jun (FTA)</cp:lastModifiedBy>
  <cp:revision>10</cp:revision>
  <dcterms:created xsi:type="dcterms:W3CDTF">2017-11-07T20:22:04Z</dcterms:created>
  <dcterms:modified xsi:type="dcterms:W3CDTF">2017-11-07T21:29:40Z</dcterms:modified>
</cp:coreProperties>
</file>