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4" r:id="rId7"/>
    <p:sldId id="259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Organizing Data With Pandas*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Quick Plots With </a:t>
          </a:r>
          <a:r>
            <a:rPr lang="en-US" dirty="0" err="1"/>
            <a:t>Plotly</a:t>
          </a:r>
          <a:r>
            <a:rPr lang="en-US" dirty="0"/>
            <a:t> Express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Plots With Graph Objects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LinFactNeighborX="-101" custLinFactNeighborY="507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Organizing Data With Pandas*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Quick Plots With </a:t>
          </a:r>
          <a:r>
            <a:rPr lang="en-US" sz="3100" kern="1200" dirty="0" err="1"/>
            <a:t>Plotly</a:t>
          </a:r>
          <a:r>
            <a:rPr lang="en-US" sz="3100" kern="1200" dirty="0"/>
            <a:t> Express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0194" y="253092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 Plots With Graph Objects</a:t>
          </a:r>
        </a:p>
      </dsp:txBody>
      <dsp:txXfrm>
        <a:off x="490194" y="2530923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Plotly</a:t>
            </a:r>
            <a:r>
              <a:rPr lang="en-US" sz="6000" dirty="0">
                <a:solidFill>
                  <a:schemeClr val="bg1"/>
                </a:solidFill>
              </a:rPr>
              <a:t> for grad 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Tylman Michael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55D3-6BFF-CA58-C7CC-B8233D1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FCDF-436A-8BBC-8EB4-35A76624C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Graduated in May with my Master’s from UofL </a:t>
            </a:r>
          </a:p>
          <a:p>
            <a:r>
              <a:rPr lang="en-US" dirty="0"/>
              <a:t>Senior Computational Biology Software Engineer</a:t>
            </a:r>
          </a:p>
          <a:p>
            <a:pPr lvl="1"/>
            <a:r>
              <a:rPr lang="en-US" sz="1800" dirty="0"/>
              <a:t>St. Jude Children’s Research Hospital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erson in a suit smiling&#10;&#10;Description automatically generated">
            <a:extLst>
              <a:ext uri="{FF2B5EF4-FFF2-40B4-BE49-F238E27FC236}">
                <a16:creationId xmlns:a16="http://schemas.microsoft.com/office/drawing/2014/main" id="{48BC2BAA-87F9-F452-08EF-EBDA967CA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6" r="2" b="28528"/>
          <a:stretch/>
        </p:blipFill>
        <p:spPr>
          <a:xfrm>
            <a:off x="6188417" y="1782417"/>
            <a:ext cx="5422392" cy="434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098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A43D-5B8D-6591-DB20-EC265F20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CF6E-2770-0748-E283-2906DF2B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83676-DC51-A123-3E54-BB1B6EFCDD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Graduated in May with my Master’s from UofL </a:t>
            </a:r>
          </a:p>
          <a:p>
            <a:r>
              <a:rPr lang="en-US" dirty="0"/>
              <a:t>Senior Computational Biology Software Engineer at </a:t>
            </a:r>
            <a:r>
              <a:rPr lang="en-US" sz="1800" dirty="0"/>
              <a:t>St. Jude Children’s Research Hospital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1765-A686-4B44-DFBB-6762C6CB3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About this 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8E95E-B3CF-3221-2C2C-87D967AAFE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Geared towards helping students</a:t>
            </a:r>
          </a:p>
          <a:p>
            <a:pPr lvl="1"/>
            <a:r>
              <a:rPr lang="en-US" dirty="0"/>
              <a:t>Minimal PowerPoint time</a:t>
            </a:r>
          </a:p>
          <a:p>
            <a:pPr lvl="1"/>
            <a:r>
              <a:rPr lang="en-US" dirty="0"/>
              <a:t>Interactive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Code will be made available for you to </a:t>
            </a:r>
            <a:r>
              <a:rPr lang="en-US" sz="1000" strike="sngStrike" dirty="0"/>
              <a:t>copy</a:t>
            </a:r>
            <a:r>
              <a:rPr lang="en-US" dirty="0"/>
              <a:t> </a:t>
            </a:r>
            <a:r>
              <a:rPr lang="en-US" i="1" dirty="0"/>
              <a:t>Reference</a:t>
            </a:r>
            <a:endParaRPr lang="en-US" i="1" strike="sngStrike" dirty="0"/>
          </a:p>
        </p:txBody>
      </p:sp>
      <p:pic>
        <p:nvPicPr>
          <p:cNvPr id="7" name="Picture 6" descr="A person in a suit smiling&#10;&#10;Description automatically generated">
            <a:extLst>
              <a:ext uri="{FF2B5EF4-FFF2-40B4-BE49-F238E27FC236}">
                <a16:creationId xmlns:a16="http://schemas.microsoft.com/office/drawing/2014/main" id="{EA4E24A2-3E9B-154D-2DA8-3FFD3D4D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36" r="2" b="28528"/>
          <a:stretch/>
        </p:blipFill>
        <p:spPr>
          <a:xfrm>
            <a:off x="3879577" y="1437682"/>
            <a:ext cx="1857033" cy="1488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446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 main 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53291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F496-FA76-EC51-CC50-ADB9DB08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on Organizing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1D71-CD03-CDA6-8C99-7A640861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US" dirty="0"/>
              <a:t>The pre-requisite for everything else discussed here</a:t>
            </a:r>
          </a:p>
          <a:p>
            <a:r>
              <a:rPr lang="en-US" dirty="0"/>
              <a:t>Numerous Data organization preferences and techniques exist that will not be covered here</a:t>
            </a:r>
          </a:p>
          <a:p>
            <a:r>
              <a:rPr lang="en-US" dirty="0"/>
              <a:t>A few helpful “rules” to get you started are included in the Notebook</a:t>
            </a:r>
          </a:p>
        </p:txBody>
      </p:sp>
      <p:pic>
        <p:nvPicPr>
          <p:cNvPr id="5" name="Picture 4" descr="A blue and black text&#10;&#10;Description automatically generated">
            <a:extLst>
              <a:ext uri="{FF2B5EF4-FFF2-40B4-BE49-F238E27FC236}">
                <a16:creationId xmlns:a16="http://schemas.microsoft.com/office/drawing/2014/main" id="{C66BF269-7BBB-416F-5655-97F0DAC9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337" y="3338609"/>
            <a:ext cx="33623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3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89</TotalTime>
  <Words>138</Words>
  <Application>Microsoft Office PowerPoint</Application>
  <PresentationFormat>Widescreen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Custom</vt:lpstr>
      <vt:lpstr>Plotly for grad school</vt:lpstr>
      <vt:lpstr>Introduction</vt:lpstr>
      <vt:lpstr>Introduction</vt:lpstr>
      <vt:lpstr>3 main takeaways</vt:lpstr>
      <vt:lpstr>Disclaimer on Organizing data with pandas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Michael, Tylman</dc:creator>
  <cp:lastModifiedBy>Michael, Tylman</cp:lastModifiedBy>
  <cp:revision>4</cp:revision>
  <dcterms:created xsi:type="dcterms:W3CDTF">2024-10-07T14:13:38Z</dcterms:created>
  <dcterms:modified xsi:type="dcterms:W3CDTF">2024-10-07T15:42:51Z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