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cdb87a2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cdb87a2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cdb87a2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dfcdb87a26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cdb87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dfcdb87a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cdb87a26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fcdb87a26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cdb87a26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fcdb87a26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cdb87a2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fcdb87a26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cdb87a26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dfcdb87a26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cdb87a26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fcdb87a26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fcdb87a26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fcdb87a26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fcdb87a26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dfcdb87a26_2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cdb87a2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fcdb87a26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fcdb87a26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dfcdb87a26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fcdb87a26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dfcdb87a26_2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fcdb87a26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fcdb87a26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cdb87a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cdb87a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cdb87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cdb87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cdb87a2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fcdb87a26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cdb87a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cdb87a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cdb87a2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cdb87a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cdb87a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cdb87a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cdb87a2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cdb87a2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Email</a:t>
            </a:r>
            <a:endParaRPr sz="4100"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This takes in the new pictures and sends them to the account specified in the env file created by the user.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Here is an example of the actual message on the left and a picture on the right:</a:t>
            </a:r>
            <a:endParaRPr sz="1800"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61056" t="0"/>
          <a:stretch/>
        </p:blipFill>
        <p:spPr>
          <a:xfrm>
            <a:off x="0" y="2370125"/>
            <a:ext cx="3915777" cy="36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 rotWithShape="1">
          <a:blip r:embed="rId4">
            <a:alphaModFix/>
          </a:blip>
          <a:srcRect b="-1895" l="6" r="32237" t="0"/>
          <a:stretch/>
        </p:blipFill>
        <p:spPr>
          <a:xfrm>
            <a:off x="2948000" y="2370125"/>
            <a:ext cx="6196001" cy="37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himoku Cloud Indicator - How to trade Ichimoku Indicator?" id="210" name="Google Shape;210;p35"/>
          <p:cNvPicPr preferRelativeResize="0"/>
          <p:nvPr/>
        </p:nvPicPr>
        <p:blipFill rotWithShape="1">
          <a:blip r:embed="rId3">
            <a:alphaModFix/>
          </a:blip>
          <a:srcRect b="12303" l="999" r="6071" t="5775"/>
          <a:stretch/>
        </p:blipFill>
        <p:spPr>
          <a:xfrm>
            <a:off x="0" y="593478"/>
            <a:ext cx="8976494" cy="39565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4629149" y="4179094"/>
            <a:ext cx="43791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a Japanese technical analysis technique.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emale Ninja With Katana Sword Royalty Free Cliparts, Vectors, And Stock  Illustration. Image 51044082." id="212" name="Google Shape;212;p35"/>
          <p:cNvPicPr preferRelativeResize="0"/>
          <p:nvPr/>
        </p:nvPicPr>
        <p:blipFill rotWithShape="1">
          <a:blip r:embed="rId4">
            <a:alphaModFix amt="8000"/>
          </a:blip>
          <a:srcRect b="0" l="0" r="0" t="0"/>
          <a:stretch/>
        </p:blipFill>
        <p:spPr>
          <a:xfrm>
            <a:off x="-507143" y="426817"/>
            <a:ext cx="5727188" cy="4289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male ninja agent | Free SVG" id="213" name="Google Shape;213;p35"/>
          <p:cNvPicPr preferRelativeResize="0"/>
          <p:nvPr/>
        </p:nvPicPr>
        <p:blipFill rotWithShape="1">
          <a:blip r:embed="rId5">
            <a:alphaModFix amt="6000"/>
          </a:blip>
          <a:srcRect b="0" l="0" r="0" t="0"/>
          <a:stretch/>
        </p:blipFill>
        <p:spPr>
          <a:xfrm>
            <a:off x="6745283" y="746049"/>
            <a:ext cx="2000435" cy="365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380156" y="217609"/>
            <a:ext cx="74868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Algo_Trading</a:t>
            </a:r>
            <a:endParaRPr sz="1400">
              <a:solidFill>
                <a:schemeClr val="dk1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strategy has been built using the Conversion and Base lines from the Ichimoku Cloud indicator.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evaluate the strategy, we calculated Metrics Values and cumulative returns and compared them against the Strategy of Holding the Position for the same time frame.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Strategy evaluated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Ichimocu_trend: 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Conversion line &gt; Base line , Buy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Holding_Position : Buy (sell at the end of period)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used Three different time frame: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60 days / 1 hour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6 months / 1 hour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5 years / 1 day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himoku Cloud | Technical analysis charts"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298" y="507756"/>
            <a:ext cx="4849334" cy="41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413237" y="583558"/>
            <a:ext cx="244206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The Ichimoku Cloud, </a:t>
            </a:r>
            <a:r>
              <a:rPr lang="en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developed by Goichi Hosoda in 1960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224203" y="1358453"/>
            <a:ext cx="3396029" cy="3023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 technical indicator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composed of five lines or calculations </a:t>
            </a:r>
            <a:endParaRPr sz="1100"/>
          </a:p>
          <a:p>
            <a:pPr indent="-1397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Conversion and Base lines: a 9-period average, a 26-period average of high and low prices.</a:t>
            </a:r>
            <a:endParaRPr sz="1100"/>
          </a:p>
          <a:p>
            <a:pPr indent="-1397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Lagging Span, 26 closing price line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/>
          </a:p>
          <a:p>
            <a:pPr indent="-1397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Leading Span A line, average of Base line and Close price, and Leading Span B line, a 52-period average of high price. The space between these two lines forms the Cloud. Used to forecast support and resistance price. </a:t>
            </a:r>
            <a:endParaRPr sz="1100"/>
          </a:p>
          <a:p>
            <a:pPr indent="-1397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x Trading Entry Exit Strategy Ichimoku Cloud Bitcoin Settings"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8513"/>
            <a:ext cx="7858125" cy="357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685800" y="483748"/>
            <a:ext cx="611505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</a:t>
            </a:r>
            <a:r>
              <a:rPr lang="en" sz="21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Buy</a:t>
            </a:r>
            <a:endParaRPr sz="1100"/>
          </a:p>
        </p:txBody>
      </p:sp>
      <p:sp>
        <p:nvSpPr>
          <p:cNvPr id="232" name="Google Shape;232;p38"/>
          <p:cNvSpPr txBox="1"/>
          <p:nvPr/>
        </p:nvSpPr>
        <p:spPr>
          <a:xfrm>
            <a:off x="3626826" y="791682"/>
            <a:ext cx="483137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</a:t>
            </a:r>
            <a:r>
              <a:rPr lang="en" sz="21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Sell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4197228" y="1164276"/>
            <a:ext cx="4668715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Indicator: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Technical Analysis Library for Python, ta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import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ta import add_all_ta_features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 get: </a:t>
            </a:r>
            <a:r>
              <a:rPr lang="en" sz="14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'trend_ichimoku_a’,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	             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'trend_ichimoku_b'</a:t>
            </a:r>
            <a:endParaRPr sz="1100"/>
          </a:p>
        </p:txBody>
      </p:sp>
      <p:sp>
        <p:nvSpPr>
          <p:cNvPr id="238" name="Google Shape;238;p39"/>
          <p:cNvSpPr txBox="1"/>
          <p:nvPr/>
        </p:nvSpPr>
        <p:spPr>
          <a:xfrm>
            <a:off x="721510" y="1432830"/>
            <a:ext cx="3672986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	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Yahoo! Finance Library                                                              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import yfinance as yf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 get: Date, Close, High, Low</a:t>
            </a:r>
            <a:endParaRPr sz="1100"/>
          </a:p>
        </p:txBody>
      </p:sp>
      <p:sp>
        <p:nvSpPr>
          <p:cNvPr id="239" name="Google Shape;239;p39"/>
          <p:cNvSpPr txBox="1"/>
          <p:nvPr/>
        </p:nvSpPr>
        <p:spPr>
          <a:xfrm>
            <a:off x="547321" y="3238677"/>
            <a:ext cx="817025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condition on the Code: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Strategy: (</a:t>
            </a:r>
            <a:r>
              <a:rPr lang="en" sz="14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Buy, Sell)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signals_df['trend_ichimoku'] = np.where(signals_df['trend_ichimoku_a'] &gt; signals_df['trend_ichimoku_b'], 1.0, 0.0)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Backtest - Cumulate Returns - Metrics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100"/>
          </a:p>
        </p:txBody>
      </p:sp>
      <p:sp>
        <p:nvSpPr>
          <p:cNvPr id="240" name="Google Shape;240;p39"/>
          <p:cNvSpPr txBox="1"/>
          <p:nvPr/>
        </p:nvSpPr>
        <p:spPr>
          <a:xfrm>
            <a:off x="459948" y="698322"/>
            <a:ext cx="457309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Ichimoku Cloud Strategy </a:t>
            </a:r>
            <a:endParaRPr sz="15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2558004" y="79232"/>
            <a:ext cx="377352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You’ve got an eMail</a:t>
            </a:r>
            <a:endParaRPr b="1" sz="2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15" y="377208"/>
            <a:ext cx="5999101" cy="253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435" y="2307981"/>
            <a:ext cx="6488533" cy="262976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/>
          <p:nvPr/>
        </p:nvSpPr>
        <p:spPr>
          <a:xfrm>
            <a:off x="4286250" y="1701311"/>
            <a:ext cx="626452" cy="606670"/>
          </a:xfrm>
          <a:prstGeom prst="rect">
            <a:avLst/>
          </a:prstGeom>
          <a:noFill/>
          <a:ln cap="flat" cmpd="sng" w="28575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Gráfico&#10;&#10;Descripción generada automáticamente"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221" y="0"/>
            <a:ext cx="6703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62" y="3404726"/>
            <a:ext cx="7364491" cy="153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85" y="1807450"/>
            <a:ext cx="7396877" cy="15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285" y="183893"/>
            <a:ext cx="7461647" cy="154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873" y="162832"/>
            <a:ext cx="6553509" cy="498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 Got Mail Stock Video Footage - 4K and HD Video Clips | Shutterstock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64" y="301206"/>
            <a:ext cx="8471114" cy="454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375872" y="632978"/>
            <a:ext cx="287926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Project 3:</a:t>
            </a:r>
            <a:endParaRPr sz="1100"/>
          </a:p>
        </p:txBody>
      </p:sp>
      <p:sp>
        <p:nvSpPr>
          <p:cNvPr id="137" name="Google Shape;137;p26"/>
          <p:cNvSpPr txBox="1"/>
          <p:nvPr/>
        </p:nvSpPr>
        <p:spPr>
          <a:xfrm>
            <a:off x="4035973" y="1694793"/>
            <a:ext cx="13854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1368371" y="1740753"/>
            <a:ext cx="64464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You’ve Got an eMAIL</a:t>
            </a:r>
            <a:endParaRPr b="1" sz="5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6922823" y="3520334"/>
            <a:ext cx="133113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Raquel Quaglia</a:t>
            </a:r>
            <a:endParaRPr b="0"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Tyler Ryan</a:t>
            </a:r>
            <a:br>
              <a:rPr lang="e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4"/>
          <p:cNvPicPr preferRelativeResize="0"/>
          <p:nvPr/>
        </p:nvPicPr>
        <p:blipFill rotWithShape="1">
          <a:blip r:embed="rId3">
            <a:alphaModFix/>
          </a:blip>
          <a:srcRect b="0" l="0" r="999" t="0"/>
          <a:stretch/>
        </p:blipFill>
        <p:spPr>
          <a:xfrm>
            <a:off x="421205" y="147295"/>
            <a:ext cx="7946874" cy="173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06" y="1756740"/>
            <a:ext cx="7866535" cy="183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554" y="3422898"/>
            <a:ext cx="7732637" cy="157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55" y="209485"/>
            <a:ext cx="8101838" cy="174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589" y="1837501"/>
            <a:ext cx="8101838" cy="160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155" y="3434249"/>
            <a:ext cx="8011276" cy="163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33" y="3576088"/>
            <a:ext cx="7763380" cy="156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771" y="1931243"/>
            <a:ext cx="7656206" cy="15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771" y="234595"/>
            <a:ext cx="7689699" cy="159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 u="sng"/>
              <a:t>Motivation</a:t>
            </a:r>
            <a:r>
              <a:rPr lang="en" sz="2600" u="sng"/>
              <a:t>:</a:t>
            </a:r>
            <a:endParaRPr sz="410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simple way to keep track of your favorite stocks and some of their basic indicators without having to look them up yourself.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original idea I had: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Keep track of a list of stocks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Set up some indicators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 me a list of stocks that set off the indicators in a dataframe format.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General Overview</a:t>
            </a:r>
            <a:endParaRPr sz="410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in the data from library/API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dataframe/json request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 and Send to ARIMA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Predicted Close appended to actual close.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Send predictions to get analyzed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basic moving average indicators dataframe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Create a graph and save it locally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new saved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 saved files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Based off this result, you can use the given strategy we came up with.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/>
          <p:nvPr/>
        </p:nvSpPr>
        <p:spPr>
          <a:xfrm>
            <a:off x="2558004" y="79232"/>
            <a:ext cx="377352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You’ve got </a:t>
            </a:r>
            <a:r>
              <a:rPr b="1" lang="en" sz="2400">
                <a:solidFill>
                  <a:srgbClr val="92D050"/>
                </a:solidFill>
              </a:rPr>
              <a:t>Mail</a:t>
            </a:r>
            <a:endParaRPr b="1" sz="2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664250" y="662150"/>
            <a:ext cx="1639500" cy="5001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Strategy Inception</a:t>
            </a:r>
            <a:endParaRPr sz="1100"/>
          </a:p>
        </p:txBody>
      </p:sp>
      <p:sp>
        <p:nvSpPr>
          <p:cNvPr id="158" name="Google Shape;158;p29"/>
          <p:cNvSpPr txBox="1"/>
          <p:nvPr/>
        </p:nvSpPr>
        <p:spPr>
          <a:xfrm>
            <a:off x="996825" y="2133001"/>
            <a:ext cx="2018400" cy="284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Stock Price</a:t>
            </a:r>
            <a:r>
              <a:rPr b="1" lang="en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lang="en" sz="1400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Goes Up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6150400" y="1925370"/>
            <a:ext cx="2257500" cy="2847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Stock Price</a:t>
            </a:r>
            <a:r>
              <a:rPr b="1" lang="en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 Drops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7417496" y="3797452"/>
            <a:ext cx="1167900" cy="48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Stay vigilant. This is the time to think about buying.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4102047" y="2398656"/>
            <a:ext cx="1167900" cy="3462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Trade Stock with Ichimoku Strategy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 flipH="1">
            <a:off x="3069025" y="1162262"/>
            <a:ext cx="1598400" cy="99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29"/>
          <p:cNvCxnSpPr>
            <a:stCxn id="157" idx="2"/>
            <a:endCxn id="159" idx="1"/>
          </p:cNvCxnSpPr>
          <p:nvPr/>
        </p:nvCxnSpPr>
        <p:spPr>
          <a:xfrm flipH="1" rot="-5400000">
            <a:off x="4864550" y="781700"/>
            <a:ext cx="905400" cy="1666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29"/>
          <p:cNvSpPr txBox="1"/>
          <p:nvPr/>
        </p:nvSpPr>
        <p:spPr>
          <a:xfrm>
            <a:off x="996836" y="2852325"/>
            <a:ext cx="1167900" cy="34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Wait for New Opportunity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9"/>
          <p:cNvCxnSpPr/>
          <p:nvPr/>
        </p:nvCxnSpPr>
        <p:spPr>
          <a:xfrm flipH="1" rot="-5400000">
            <a:off x="7355400" y="2289550"/>
            <a:ext cx="592800" cy="4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29"/>
          <p:cNvCxnSpPr>
            <a:endCxn id="161" idx="3"/>
          </p:cNvCxnSpPr>
          <p:nvPr/>
        </p:nvCxnSpPr>
        <p:spPr>
          <a:xfrm flipH="1">
            <a:off x="5269947" y="2221056"/>
            <a:ext cx="2008800" cy="35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29"/>
          <p:cNvCxnSpPr/>
          <p:nvPr/>
        </p:nvCxnSpPr>
        <p:spPr>
          <a:xfrm flipH="1" rot="-5400000">
            <a:off x="1506886" y="2432246"/>
            <a:ext cx="457200" cy="428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29"/>
          <p:cNvSpPr txBox="1"/>
          <p:nvPr/>
        </p:nvSpPr>
        <p:spPr>
          <a:xfrm>
            <a:off x="6331525" y="2827725"/>
            <a:ext cx="2445600" cy="5001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Stock Price Drops Below the Moving Averages.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 flipH="1" rot="-5400000">
            <a:off x="7772861" y="3354796"/>
            <a:ext cx="457200" cy="428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Google Shape;170;p29"/>
          <p:cNvSpPr txBox="1"/>
          <p:nvPr/>
        </p:nvSpPr>
        <p:spPr>
          <a:xfrm>
            <a:off x="965794" y="3282850"/>
            <a:ext cx="1806900" cy="48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Why? If I got emailed every time it thought the stock price was to go up, I’d pull my hair out.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Data Collection and Preprocessing</a:t>
            </a:r>
            <a:endParaRPr sz="41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450" y="3326275"/>
            <a:ext cx="3722549" cy="17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Stocks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 sz="1800"/>
              <a:t>finance.</a:t>
            </a:r>
            <a:endParaRPr sz="18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Preprocessing pretty much done as is.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Cryptocurrencies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Coin API</a:t>
            </a:r>
            <a:endParaRPr sz="18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Required url manipulation, api_key, and constantly looking at their documentation.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a very limited number of calls per day.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odd time zones.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Gives way too much data for a simple call.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general pain to use.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0" y="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ARIMA</a:t>
            </a:r>
            <a:endParaRPr sz="41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ARIMA order: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 = Auto-Regressive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lags the model uses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= Integrated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times the data has been differenced (Stationarity)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 = Moving Averages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of the moving average window.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list of orders is given to the the machine and ran. The order that produces the lowest Akaike Information Criterea (AIC) will be the one used.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ARIMA Cont.</a:t>
            </a:r>
            <a:endParaRPr sz="4100"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model trains on the first 80% of the data and tests on the last 20%.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Since percentages go in they also come out of this model.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fix this we found the cumulative returns and multiplied them by the price at the start of the period to find the actual returns.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predicted prices were then appended to the actual prices to create a single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ensure the model performed well, in addition to the AIC, we tracked the Root Mean Squared Error (RMSE).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Default Analysis</a:t>
            </a:r>
            <a:endParaRPr sz="41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of a default analysis is  to give the end user a a general idea of the performance of the stock.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This adds two columns to the current close only dataframe we have now: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50 day moving average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100 day moving average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turns them into matplotlib graphs and saves them locally to your computer.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the result of the number crunching without the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shows the RMSE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250" y="4097000"/>
            <a:ext cx="65341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