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BC9A4-07AB-4F86-AA09-358C871D07CA}" v="615" dt="2020-11-30T08:24:31.193"/>
    <p1510:client id="{574EDFEA-8064-4D86-80B7-C182EDE609D5}" v="8" dt="2020-11-24T18:21:21.543"/>
    <p1510:client id="{7748288F-E094-4C48-A8C0-4BED6BAFED13}" v="157" dt="2020-12-01T07:04:38.199"/>
    <p1510:client id="{9F08CA58-F111-43F3-8A31-DB96C90E477E}" v="10" dt="2020-11-30T08:26:26.314"/>
    <p1510:client id="{B871AB2A-473A-49D7-BA29-9D1A33BC68B2}" v="474" dt="2020-12-02T06:32:3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Urbánek" userId="ce5a4bf86efd473e" providerId="LiveId" clId="{574EDFEA-8064-4D86-80B7-C182EDE609D5}"/>
    <pc:docChg chg="undo redo custSel addSld modSld">
      <pc:chgData name="Michal Urbánek" userId="ce5a4bf86efd473e" providerId="LiveId" clId="{574EDFEA-8064-4D86-80B7-C182EDE609D5}" dt="2020-11-30T19:41:31.353" v="931" actId="20577"/>
      <pc:docMkLst>
        <pc:docMk/>
      </pc:docMkLst>
      <pc:sldChg chg="modSp mod">
        <pc:chgData name="Michal Urbánek" userId="ce5a4bf86efd473e" providerId="LiveId" clId="{574EDFEA-8064-4D86-80B7-C182EDE609D5}" dt="2020-11-24T18:11:20.889" v="127" actId="1076"/>
        <pc:sldMkLst>
          <pc:docMk/>
          <pc:sldMk cId="1893259815" sldId="256"/>
        </pc:sldMkLst>
        <pc:spChg chg="mod">
          <ac:chgData name="Michal Urbánek" userId="ce5a4bf86efd473e" providerId="LiveId" clId="{574EDFEA-8064-4D86-80B7-C182EDE609D5}" dt="2020-11-24T18:10:47.987" v="81" actId="20577"/>
          <ac:spMkLst>
            <pc:docMk/>
            <pc:sldMk cId="1893259815" sldId="256"/>
            <ac:spMk id="2" creationId="{53AB6412-8839-48B2-95F7-B7E792C54427}"/>
          </ac:spMkLst>
        </pc:spChg>
        <pc:spChg chg="mod">
          <ac:chgData name="Michal Urbánek" userId="ce5a4bf86efd473e" providerId="LiveId" clId="{574EDFEA-8064-4D86-80B7-C182EDE609D5}" dt="2020-11-24T18:11:20.889" v="127" actId="1076"/>
          <ac:spMkLst>
            <pc:docMk/>
            <pc:sldMk cId="1893259815" sldId="256"/>
            <ac:spMk id="4" creationId="{BEA67C72-46EE-4E03-ADC4-F12E8AD35F5D}"/>
          </ac:spMkLst>
        </pc:spChg>
      </pc:sldChg>
      <pc:sldChg chg="modSp mod">
        <pc:chgData name="Michal Urbánek" userId="ce5a4bf86efd473e" providerId="LiveId" clId="{574EDFEA-8064-4D86-80B7-C182EDE609D5}" dt="2020-11-24T18:13:47.110" v="277" actId="20577"/>
        <pc:sldMkLst>
          <pc:docMk/>
          <pc:sldMk cId="1089717744" sldId="257"/>
        </pc:sldMkLst>
        <pc:spChg chg="mod">
          <ac:chgData name="Michal Urbánek" userId="ce5a4bf86efd473e" providerId="LiveId" clId="{574EDFEA-8064-4D86-80B7-C182EDE609D5}" dt="2020-11-24T18:13:13.867" v="141" actId="20577"/>
          <ac:spMkLst>
            <pc:docMk/>
            <pc:sldMk cId="1089717744" sldId="257"/>
            <ac:spMk id="2" creationId="{08C4D109-BBB0-48D1-969D-33786AC2EC8F}"/>
          </ac:spMkLst>
        </pc:spChg>
        <pc:spChg chg="mod">
          <ac:chgData name="Michal Urbánek" userId="ce5a4bf86efd473e" providerId="LiveId" clId="{574EDFEA-8064-4D86-80B7-C182EDE609D5}" dt="2020-11-24T18:13:47.110" v="277" actId="20577"/>
          <ac:spMkLst>
            <pc:docMk/>
            <pc:sldMk cId="1089717744" sldId="257"/>
            <ac:spMk id="3" creationId="{869F6F16-221B-4264-89F8-D828A69257C3}"/>
          </ac:spMkLst>
        </pc:spChg>
      </pc:sldChg>
      <pc:sldChg chg="delSp modSp mod">
        <pc:chgData name="Michal Urbánek" userId="ce5a4bf86efd473e" providerId="LiveId" clId="{574EDFEA-8064-4D86-80B7-C182EDE609D5}" dt="2020-11-24T18:21:25.487" v="835" actId="20577"/>
        <pc:sldMkLst>
          <pc:docMk/>
          <pc:sldMk cId="1333918634" sldId="258"/>
        </pc:sldMkLst>
        <pc:spChg chg="mod">
          <ac:chgData name="Michal Urbánek" userId="ce5a4bf86efd473e" providerId="LiveId" clId="{574EDFEA-8064-4D86-80B7-C182EDE609D5}" dt="2020-11-24T18:14:49.859" v="327" actId="20577"/>
          <ac:spMkLst>
            <pc:docMk/>
            <pc:sldMk cId="1333918634" sldId="258"/>
            <ac:spMk id="2" creationId="{97226233-4D83-40C3-962E-E7277D557BA2}"/>
          </ac:spMkLst>
        </pc:spChg>
        <pc:spChg chg="mod">
          <ac:chgData name="Michal Urbánek" userId="ce5a4bf86efd473e" providerId="LiveId" clId="{574EDFEA-8064-4D86-80B7-C182EDE609D5}" dt="2020-11-24T18:16:05.808" v="438" actId="207"/>
          <ac:spMkLst>
            <pc:docMk/>
            <pc:sldMk cId="1333918634" sldId="258"/>
            <ac:spMk id="4" creationId="{20AB053C-6D7B-4F23-A910-DCC05EF7EB92}"/>
          </ac:spMkLst>
        </pc:spChg>
        <pc:spChg chg="del">
          <ac:chgData name="Michal Urbánek" userId="ce5a4bf86efd473e" providerId="LiveId" clId="{574EDFEA-8064-4D86-80B7-C182EDE609D5}" dt="2020-11-24T18:14:35.962" v="303" actId="478"/>
          <ac:spMkLst>
            <pc:docMk/>
            <pc:sldMk cId="1333918634" sldId="258"/>
            <ac:spMk id="5" creationId="{B58B4A47-38AA-4550-AC71-3F693F5DF5E2}"/>
          </ac:spMkLst>
        </pc:spChg>
        <pc:spChg chg="mod">
          <ac:chgData name="Michal Urbánek" userId="ce5a4bf86efd473e" providerId="LiveId" clId="{574EDFEA-8064-4D86-80B7-C182EDE609D5}" dt="2020-11-24T18:15:50.989" v="436" actId="207"/>
          <ac:spMkLst>
            <pc:docMk/>
            <pc:sldMk cId="1333918634" sldId="258"/>
            <ac:spMk id="6" creationId="{E2901303-02A7-4443-8529-83D30D53DE7F}"/>
          </ac:spMkLst>
        </pc:spChg>
        <pc:spChg chg="del">
          <ac:chgData name="Michal Urbánek" userId="ce5a4bf86efd473e" providerId="LiveId" clId="{574EDFEA-8064-4D86-80B7-C182EDE609D5}" dt="2020-11-24T18:14:34.962" v="301" actId="478"/>
          <ac:spMkLst>
            <pc:docMk/>
            <pc:sldMk cId="1333918634" sldId="258"/>
            <ac:spMk id="7" creationId="{E5990C8F-9297-4C89-9D30-B09A3DB1534F}"/>
          </ac:spMkLst>
        </pc:spChg>
        <pc:spChg chg="del">
          <ac:chgData name="Michal Urbánek" userId="ce5a4bf86efd473e" providerId="LiveId" clId="{574EDFEA-8064-4D86-80B7-C182EDE609D5}" dt="2020-11-24T18:14:35.447" v="302" actId="478"/>
          <ac:spMkLst>
            <pc:docMk/>
            <pc:sldMk cId="1333918634" sldId="258"/>
            <ac:spMk id="8" creationId="{FD2740A1-E6B4-4754-8ADF-95F36A1172CC}"/>
          </ac:spMkLst>
        </pc:spChg>
        <pc:spChg chg="mod">
          <ac:chgData name="Michal Urbánek" userId="ce5a4bf86efd473e" providerId="LiveId" clId="{574EDFEA-8064-4D86-80B7-C182EDE609D5}" dt="2020-11-24T18:21:25.487" v="835" actId="20577"/>
          <ac:spMkLst>
            <pc:docMk/>
            <pc:sldMk cId="1333918634" sldId="258"/>
            <ac:spMk id="9" creationId="{ECED055B-013E-490F-B22E-079524B2A470}"/>
          </ac:spMkLst>
        </pc:spChg>
      </pc:sldChg>
      <pc:sldChg chg="addSp modSp mod">
        <pc:chgData name="Michal Urbánek" userId="ce5a4bf86efd473e" providerId="LiveId" clId="{574EDFEA-8064-4D86-80B7-C182EDE609D5}" dt="2020-11-24T18:20:27.707" v="745" actId="207"/>
        <pc:sldMkLst>
          <pc:docMk/>
          <pc:sldMk cId="535441981" sldId="259"/>
        </pc:sldMkLst>
        <pc:spChg chg="mod">
          <ac:chgData name="Michal Urbánek" userId="ce5a4bf86efd473e" providerId="LiveId" clId="{574EDFEA-8064-4D86-80B7-C182EDE609D5}" dt="2020-11-24T18:18:16.260" v="622" actId="20577"/>
          <ac:spMkLst>
            <pc:docMk/>
            <pc:sldMk cId="535441981" sldId="259"/>
            <ac:spMk id="2" creationId="{5633781D-7427-4F8F-868C-B14BBDE8F511}"/>
          </ac:spMkLst>
        </pc:spChg>
        <pc:spChg chg="mod">
          <ac:chgData name="Michal Urbánek" userId="ce5a4bf86efd473e" providerId="LiveId" clId="{574EDFEA-8064-4D86-80B7-C182EDE609D5}" dt="2020-11-24T18:20:27.707" v="745" actId="207"/>
          <ac:spMkLst>
            <pc:docMk/>
            <pc:sldMk cId="535441981" sldId="259"/>
            <ac:spMk id="3" creationId="{32EFF760-A463-482E-868C-6B33BE065E3B}"/>
          </ac:spMkLst>
        </pc:spChg>
        <pc:spChg chg="add mod">
          <ac:chgData name="Michal Urbánek" userId="ce5a4bf86efd473e" providerId="LiveId" clId="{574EDFEA-8064-4D86-80B7-C182EDE609D5}" dt="2020-11-24T18:20:21.978" v="744" actId="115"/>
          <ac:spMkLst>
            <pc:docMk/>
            <pc:sldMk cId="535441981" sldId="259"/>
            <ac:spMk id="4" creationId="{769E0ED1-C3B0-4F35-B6B8-4C1302E68CB9}"/>
          </ac:spMkLst>
        </pc:spChg>
      </pc:sldChg>
      <pc:sldChg chg="modSp mod">
        <pc:chgData name="Michal Urbánek" userId="ce5a4bf86efd473e" providerId="LiveId" clId="{574EDFEA-8064-4D86-80B7-C182EDE609D5}" dt="2020-11-24T18:20:44.643" v="787" actId="20577"/>
        <pc:sldMkLst>
          <pc:docMk/>
          <pc:sldMk cId="1235923296" sldId="260"/>
        </pc:sldMkLst>
        <pc:spChg chg="mod">
          <ac:chgData name="Michal Urbánek" userId="ce5a4bf86efd473e" providerId="LiveId" clId="{574EDFEA-8064-4D86-80B7-C182EDE609D5}" dt="2020-11-24T18:20:39.238" v="771" actId="20577"/>
          <ac:spMkLst>
            <pc:docMk/>
            <pc:sldMk cId="1235923296" sldId="260"/>
            <ac:spMk id="2" creationId="{662A186B-8163-443C-A116-9A4EC22DC7AC}"/>
          </ac:spMkLst>
        </pc:spChg>
        <pc:spChg chg="mod">
          <ac:chgData name="Michal Urbánek" userId="ce5a4bf86efd473e" providerId="LiveId" clId="{574EDFEA-8064-4D86-80B7-C182EDE609D5}" dt="2020-11-24T18:20:44.643" v="787" actId="20577"/>
          <ac:spMkLst>
            <pc:docMk/>
            <pc:sldMk cId="1235923296" sldId="260"/>
            <ac:spMk id="3" creationId="{E023B876-8056-4D63-AF8E-AE0E20C1CC0C}"/>
          </ac:spMkLst>
        </pc:spChg>
      </pc:sldChg>
      <pc:sldChg chg="modSp mod">
        <pc:chgData name="Michal Urbánek" userId="ce5a4bf86efd473e" providerId="LiveId" clId="{574EDFEA-8064-4D86-80B7-C182EDE609D5}" dt="2020-11-30T19:40:01.371" v="845" actId="27636"/>
        <pc:sldMkLst>
          <pc:docMk/>
          <pc:sldMk cId="2537400183" sldId="262"/>
        </pc:sldMkLst>
        <pc:spChg chg="mod">
          <ac:chgData name="Michal Urbánek" userId="ce5a4bf86efd473e" providerId="LiveId" clId="{574EDFEA-8064-4D86-80B7-C182EDE609D5}" dt="2020-11-24T18:16:19.097" v="459" actId="20577"/>
          <ac:spMkLst>
            <pc:docMk/>
            <pc:sldMk cId="2537400183" sldId="262"/>
            <ac:spMk id="2" creationId="{20742A5E-177A-4D7A-B887-459246C4D0ED}"/>
          </ac:spMkLst>
        </pc:spChg>
        <pc:spChg chg="mod">
          <ac:chgData name="Michal Urbánek" userId="ce5a4bf86efd473e" providerId="LiveId" clId="{574EDFEA-8064-4D86-80B7-C182EDE609D5}" dt="2020-11-30T19:40:01.371" v="845" actId="27636"/>
          <ac:spMkLst>
            <pc:docMk/>
            <pc:sldMk cId="2537400183" sldId="262"/>
            <ac:spMk id="3" creationId="{15B96BBE-2019-4B85-AA74-AB6885916E61}"/>
          </ac:spMkLst>
        </pc:spChg>
      </pc:sldChg>
      <pc:sldChg chg="modSp mod">
        <pc:chgData name="Michal Urbánek" userId="ce5a4bf86efd473e" providerId="LiveId" clId="{574EDFEA-8064-4D86-80B7-C182EDE609D5}" dt="2020-11-30T19:41:31.353" v="931" actId="20577"/>
        <pc:sldMkLst>
          <pc:docMk/>
          <pc:sldMk cId="3596567853" sldId="263"/>
        </pc:sldMkLst>
        <pc:spChg chg="mod">
          <ac:chgData name="Michal Urbánek" userId="ce5a4bf86efd473e" providerId="LiveId" clId="{574EDFEA-8064-4D86-80B7-C182EDE609D5}" dt="2020-11-24T18:16:47.332" v="501" actId="20577"/>
          <ac:spMkLst>
            <pc:docMk/>
            <pc:sldMk cId="3596567853" sldId="263"/>
            <ac:spMk id="2" creationId="{ABB98294-42D8-47D7-9ED1-E217910066FE}"/>
          </ac:spMkLst>
        </pc:spChg>
        <pc:spChg chg="mod">
          <ac:chgData name="Michal Urbánek" userId="ce5a4bf86efd473e" providerId="LiveId" clId="{574EDFEA-8064-4D86-80B7-C182EDE609D5}" dt="2020-11-30T19:41:31.353" v="931" actId="20577"/>
          <ac:spMkLst>
            <pc:docMk/>
            <pc:sldMk cId="3596567853" sldId="263"/>
            <ac:spMk id="3" creationId="{057FF628-25C2-460A-AF4E-50BBD55DD6C2}"/>
          </ac:spMkLst>
        </pc:spChg>
      </pc:sldChg>
      <pc:sldChg chg="modSp mod">
        <pc:chgData name="Michal Urbánek" userId="ce5a4bf86efd473e" providerId="LiveId" clId="{574EDFEA-8064-4D86-80B7-C182EDE609D5}" dt="2020-11-24T18:18:08.364" v="607" actId="20577"/>
        <pc:sldMkLst>
          <pc:docMk/>
          <pc:sldMk cId="1090418270" sldId="264"/>
        </pc:sldMkLst>
        <pc:spChg chg="mod">
          <ac:chgData name="Michal Urbánek" userId="ce5a4bf86efd473e" providerId="LiveId" clId="{574EDFEA-8064-4D86-80B7-C182EDE609D5}" dt="2020-11-24T18:17:26.380" v="544" actId="20577"/>
          <ac:spMkLst>
            <pc:docMk/>
            <pc:sldMk cId="1090418270" sldId="264"/>
            <ac:spMk id="2" creationId="{675119F7-443C-4C7C-921F-11575098FFA5}"/>
          </ac:spMkLst>
        </pc:spChg>
        <pc:spChg chg="mod">
          <ac:chgData name="Michal Urbánek" userId="ce5a4bf86efd473e" providerId="LiveId" clId="{574EDFEA-8064-4D86-80B7-C182EDE609D5}" dt="2020-11-24T18:18:08.364" v="607" actId="20577"/>
          <ac:spMkLst>
            <pc:docMk/>
            <pc:sldMk cId="1090418270" sldId="264"/>
            <ac:spMk id="3" creationId="{6166D283-6F05-4A81-AAB6-6B270FE9EF19}"/>
          </ac:spMkLst>
        </pc:spChg>
      </pc:sldChg>
      <pc:sldChg chg="delSp modSp new mod">
        <pc:chgData name="Michal Urbánek" userId="ce5a4bf86efd473e" providerId="LiveId" clId="{574EDFEA-8064-4D86-80B7-C182EDE609D5}" dt="2020-11-24T18:21:10.096" v="823" actId="113"/>
        <pc:sldMkLst>
          <pc:docMk/>
          <pc:sldMk cId="587034313" sldId="265"/>
        </pc:sldMkLst>
        <pc:spChg chg="mod">
          <ac:chgData name="Michal Urbánek" userId="ce5a4bf86efd473e" providerId="LiveId" clId="{574EDFEA-8064-4D86-80B7-C182EDE609D5}" dt="2020-11-24T18:21:10.096" v="823" actId="113"/>
          <ac:spMkLst>
            <pc:docMk/>
            <pc:sldMk cId="587034313" sldId="265"/>
            <ac:spMk id="2" creationId="{39B212E9-6702-4AE1-9FE4-92C8AFFED88A}"/>
          </ac:spMkLst>
        </pc:spChg>
        <pc:spChg chg="del">
          <ac:chgData name="Michal Urbánek" userId="ce5a4bf86efd473e" providerId="LiveId" clId="{574EDFEA-8064-4D86-80B7-C182EDE609D5}" dt="2020-11-24T18:20:52.614" v="789" actId="478"/>
          <ac:spMkLst>
            <pc:docMk/>
            <pc:sldMk cId="587034313" sldId="265"/>
            <ac:spMk id="3" creationId="{E74ED362-B894-4411-AD1E-E645B3860817}"/>
          </ac:spMkLst>
        </pc:spChg>
      </pc:sldChg>
    </pc:docChg>
  </pc:docChgLst>
  <pc:docChgLst>
    <pc:chgData name="Michal Urbánek" userId="ce5a4bf86efd473e" providerId="Windows Live" clId="Web-{7748288F-E094-4C48-A8C0-4BED6BAFED13}"/>
    <pc:docChg chg="modSld">
      <pc:chgData name="Michal Urbánek" userId="ce5a4bf86efd473e" providerId="Windows Live" clId="Web-{7748288F-E094-4C48-A8C0-4BED6BAFED13}" dt="2020-12-01T07:04:38.199" v="154" actId="20577"/>
      <pc:docMkLst>
        <pc:docMk/>
      </pc:docMkLst>
      <pc:sldChg chg="modSp">
        <pc:chgData name="Michal Urbánek" userId="ce5a4bf86efd473e" providerId="Windows Live" clId="Web-{7748288F-E094-4C48-A8C0-4BED6BAFED13}" dt="2020-12-01T07:01:22.719" v="33"/>
        <pc:sldMkLst>
          <pc:docMk/>
          <pc:sldMk cId="1893259815" sldId="256"/>
        </pc:sldMkLst>
        <pc:spChg chg="mod">
          <ac:chgData name="Michal Urbánek" userId="ce5a4bf86efd473e" providerId="Windows Live" clId="Web-{7748288F-E094-4C48-A8C0-4BED6BAFED13}" dt="2020-12-01T07:01:22.703" v="32"/>
          <ac:spMkLst>
            <pc:docMk/>
            <pc:sldMk cId="1893259815" sldId="256"/>
            <ac:spMk id="2" creationId="{53AB6412-8839-48B2-95F7-B7E792C54427}"/>
          </ac:spMkLst>
        </pc:spChg>
        <pc:spChg chg="mod">
          <ac:chgData name="Michal Urbánek" userId="ce5a4bf86efd473e" providerId="Windows Live" clId="Web-{7748288F-E094-4C48-A8C0-4BED6BAFED13}" dt="2020-12-01T07:01:22.719" v="33"/>
          <ac:spMkLst>
            <pc:docMk/>
            <pc:sldMk cId="1893259815" sldId="256"/>
            <ac:spMk id="4" creationId="{BEA67C72-46EE-4E03-ADC4-F12E8AD35F5D}"/>
          </ac:spMkLst>
        </pc:spChg>
      </pc:sldChg>
      <pc:sldChg chg="modSp">
        <pc:chgData name="Michal Urbánek" userId="ce5a4bf86efd473e" providerId="Windows Live" clId="Web-{7748288F-E094-4C48-A8C0-4BED6BAFED13}" dt="2020-12-01T07:01:13.093" v="29"/>
        <pc:sldMkLst>
          <pc:docMk/>
          <pc:sldMk cId="1089717744" sldId="257"/>
        </pc:sldMkLst>
        <pc:spChg chg="mod">
          <ac:chgData name="Michal Urbánek" userId="ce5a4bf86efd473e" providerId="Windows Live" clId="Web-{7748288F-E094-4C48-A8C0-4BED6BAFED13}" dt="2020-12-01T07:01:13.078" v="28"/>
          <ac:spMkLst>
            <pc:docMk/>
            <pc:sldMk cId="1089717744" sldId="257"/>
            <ac:spMk id="2" creationId="{08C4D109-BBB0-48D1-969D-33786AC2EC8F}"/>
          </ac:spMkLst>
        </pc:spChg>
        <pc:spChg chg="mod">
          <ac:chgData name="Michal Urbánek" userId="ce5a4bf86efd473e" providerId="Windows Live" clId="Web-{7748288F-E094-4C48-A8C0-4BED6BAFED13}" dt="2020-12-01T07:01:13.093" v="29"/>
          <ac:spMkLst>
            <pc:docMk/>
            <pc:sldMk cId="1089717744" sldId="257"/>
            <ac:spMk id="3" creationId="{869F6F16-221B-4264-89F8-D828A69257C3}"/>
          </ac:spMkLst>
        </pc:spChg>
      </pc:sldChg>
      <pc:sldChg chg="modSp">
        <pc:chgData name="Michal Urbánek" userId="ce5a4bf86efd473e" providerId="Windows Live" clId="Web-{7748288F-E094-4C48-A8C0-4BED6BAFED13}" dt="2020-12-01T07:03:02.991" v="52" actId="20577"/>
        <pc:sldMkLst>
          <pc:docMk/>
          <pc:sldMk cId="1333918634" sldId="258"/>
        </pc:sldMkLst>
        <pc:spChg chg="mod">
          <ac:chgData name="Michal Urbánek" userId="ce5a4bf86efd473e" providerId="Windows Live" clId="Web-{7748288F-E094-4C48-A8C0-4BED6BAFED13}" dt="2020-12-01T07:01:01.139" v="21"/>
          <ac:spMkLst>
            <pc:docMk/>
            <pc:sldMk cId="1333918634" sldId="258"/>
            <ac:spMk id="2" creationId="{97226233-4D83-40C3-962E-E7277D557BA2}"/>
          </ac:spMkLst>
        </pc:spChg>
        <pc:spChg chg="mod">
          <ac:chgData name="Michal Urbánek" userId="ce5a4bf86efd473e" providerId="Windows Live" clId="Web-{7748288F-E094-4C48-A8C0-4BED6BAFED13}" dt="2020-12-01T07:02:46.631" v="48"/>
          <ac:spMkLst>
            <pc:docMk/>
            <pc:sldMk cId="1333918634" sldId="258"/>
            <ac:spMk id="4" creationId="{20AB053C-6D7B-4F23-A910-DCC05EF7EB92}"/>
          </ac:spMkLst>
        </pc:spChg>
        <pc:spChg chg="mod">
          <ac:chgData name="Michal Urbánek" userId="ce5a4bf86efd473e" providerId="Windows Live" clId="Web-{7748288F-E094-4C48-A8C0-4BED6BAFED13}" dt="2020-12-01T07:02:57.006" v="51"/>
          <ac:spMkLst>
            <pc:docMk/>
            <pc:sldMk cId="1333918634" sldId="258"/>
            <ac:spMk id="6" creationId="{E2901303-02A7-4443-8529-83D30D53DE7F}"/>
          </ac:spMkLst>
        </pc:spChg>
        <pc:spChg chg="mod">
          <ac:chgData name="Michal Urbánek" userId="ce5a4bf86efd473e" providerId="Windows Live" clId="Web-{7748288F-E094-4C48-A8C0-4BED6BAFED13}" dt="2020-12-01T07:03:02.991" v="52" actId="20577"/>
          <ac:spMkLst>
            <pc:docMk/>
            <pc:sldMk cId="1333918634" sldId="258"/>
            <ac:spMk id="9" creationId="{ECED055B-013E-490F-B22E-079524B2A470}"/>
          </ac:spMkLst>
        </pc:spChg>
      </pc:sldChg>
      <pc:sldChg chg="modSp">
        <pc:chgData name="Michal Urbánek" userId="ce5a4bf86efd473e" providerId="Windows Live" clId="Web-{7748288F-E094-4C48-A8C0-4BED6BAFED13}" dt="2020-12-01T07:04:38.199" v="153" actId="20577"/>
        <pc:sldMkLst>
          <pc:docMk/>
          <pc:sldMk cId="535441981" sldId="259"/>
        </pc:sldMkLst>
        <pc:spChg chg="mod">
          <ac:chgData name="Michal Urbánek" userId="ce5a4bf86efd473e" providerId="Windows Live" clId="Web-{7748288F-E094-4C48-A8C0-4BED6BAFED13}" dt="2020-12-01T07:04:09.198" v="111" actId="20577"/>
          <ac:spMkLst>
            <pc:docMk/>
            <pc:sldMk cId="535441981" sldId="259"/>
            <ac:spMk id="3" creationId="{32EFF760-A463-482E-868C-6B33BE065E3B}"/>
          </ac:spMkLst>
        </pc:spChg>
        <pc:spChg chg="mod">
          <ac:chgData name="Michal Urbánek" userId="ce5a4bf86efd473e" providerId="Windows Live" clId="Web-{7748288F-E094-4C48-A8C0-4BED6BAFED13}" dt="2020-12-01T07:04:38.199" v="153" actId="20577"/>
          <ac:spMkLst>
            <pc:docMk/>
            <pc:sldMk cId="535441981" sldId="259"/>
            <ac:spMk id="4" creationId="{769E0ED1-C3B0-4F35-B6B8-4C1302E68CB9}"/>
          </ac:spMkLst>
        </pc:spChg>
      </pc:sldChg>
    </pc:docChg>
  </pc:docChgLst>
  <pc:docChgLst>
    <pc:chgData name="Michal Urbánek" userId="ce5a4bf86efd473e" providerId="Windows Live" clId="Web-{288BC9A4-07AB-4F86-AA09-358C871D07CA}"/>
    <pc:docChg chg="delSld modSld">
      <pc:chgData name="Michal Urbánek" userId="ce5a4bf86efd473e" providerId="Windows Live" clId="Web-{288BC9A4-07AB-4F86-AA09-358C871D07CA}" dt="2020-11-30T08:24:31.193" v="600" actId="20577"/>
      <pc:docMkLst>
        <pc:docMk/>
      </pc:docMkLst>
      <pc:sldChg chg="modSp">
        <pc:chgData name="Michal Urbánek" userId="ce5a4bf86efd473e" providerId="Windows Live" clId="Web-{288BC9A4-07AB-4F86-AA09-358C871D07CA}" dt="2020-11-30T08:24:31.193" v="600" actId="20577"/>
        <pc:sldMkLst>
          <pc:docMk/>
          <pc:sldMk cId="1333918634" sldId="258"/>
        </pc:sldMkLst>
        <pc:spChg chg="mod">
          <ac:chgData name="Michal Urbánek" userId="ce5a4bf86efd473e" providerId="Windows Live" clId="Web-{288BC9A4-07AB-4F86-AA09-358C871D07CA}" dt="2020-11-30T08:24:31.193" v="600" actId="20577"/>
          <ac:spMkLst>
            <pc:docMk/>
            <pc:sldMk cId="1333918634" sldId="258"/>
            <ac:spMk id="6" creationId="{E2901303-02A7-4443-8529-83D30D53DE7F}"/>
          </ac:spMkLst>
        </pc:spChg>
      </pc:sldChg>
      <pc:sldChg chg="modSp">
        <pc:chgData name="Michal Urbánek" userId="ce5a4bf86efd473e" providerId="Windows Live" clId="Web-{288BC9A4-07AB-4F86-AA09-358C871D07CA}" dt="2020-11-30T07:52:55.333" v="111" actId="20577"/>
        <pc:sldMkLst>
          <pc:docMk/>
          <pc:sldMk cId="535441981" sldId="259"/>
        </pc:sldMkLst>
        <pc:spChg chg="mod">
          <ac:chgData name="Michal Urbánek" userId="ce5a4bf86efd473e" providerId="Windows Live" clId="Web-{288BC9A4-07AB-4F86-AA09-358C871D07CA}" dt="2020-11-30T07:52:45.489" v="99" actId="20577"/>
          <ac:spMkLst>
            <pc:docMk/>
            <pc:sldMk cId="535441981" sldId="259"/>
            <ac:spMk id="3" creationId="{32EFF760-A463-482E-868C-6B33BE065E3B}"/>
          </ac:spMkLst>
        </pc:spChg>
        <pc:spChg chg="mod">
          <ac:chgData name="Michal Urbánek" userId="ce5a4bf86efd473e" providerId="Windows Live" clId="Web-{288BC9A4-07AB-4F86-AA09-358C871D07CA}" dt="2020-11-30T07:52:55.333" v="111" actId="20577"/>
          <ac:spMkLst>
            <pc:docMk/>
            <pc:sldMk cId="535441981" sldId="259"/>
            <ac:spMk id="4" creationId="{769E0ED1-C3B0-4F35-B6B8-4C1302E68CB9}"/>
          </ac:spMkLst>
        </pc:spChg>
      </pc:sldChg>
      <pc:sldChg chg="del">
        <pc:chgData name="Michal Urbánek" userId="ce5a4bf86efd473e" providerId="Windows Live" clId="Web-{288BC9A4-07AB-4F86-AA09-358C871D07CA}" dt="2020-11-30T07:50:19.833" v="0"/>
        <pc:sldMkLst>
          <pc:docMk/>
          <pc:sldMk cId="1235923296" sldId="260"/>
        </pc:sldMkLst>
      </pc:sldChg>
      <pc:sldChg chg="modSp">
        <pc:chgData name="Michal Urbánek" userId="ce5a4bf86efd473e" providerId="Windows Live" clId="Web-{288BC9A4-07AB-4F86-AA09-358C871D07CA}" dt="2020-11-30T08:24:06.286" v="594" actId="20577"/>
        <pc:sldMkLst>
          <pc:docMk/>
          <pc:sldMk cId="2537400183" sldId="262"/>
        </pc:sldMkLst>
        <pc:spChg chg="mod">
          <ac:chgData name="Michal Urbánek" userId="ce5a4bf86efd473e" providerId="Windows Live" clId="Web-{288BC9A4-07AB-4F86-AA09-358C871D07CA}" dt="2020-11-30T08:13:28.286" v="532" actId="20577"/>
          <ac:spMkLst>
            <pc:docMk/>
            <pc:sldMk cId="2537400183" sldId="262"/>
            <ac:spMk id="2" creationId="{20742A5E-177A-4D7A-B887-459246C4D0ED}"/>
          </ac:spMkLst>
        </pc:spChg>
        <pc:spChg chg="mod">
          <ac:chgData name="Michal Urbánek" userId="ce5a4bf86efd473e" providerId="Windows Live" clId="Web-{288BC9A4-07AB-4F86-AA09-358C871D07CA}" dt="2020-11-30T08:24:06.286" v="594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">
        <pc:chgData name="Michal Urbánek" userId="ce5a4bf86efd473e" providerId="Windows Live" clId="Web-{288BC9A4-07AB-4F86-AA09-358C871D07CA}" dt="2020-11-30T08:13:33.068" v="534" actId="20577"/>
        <pc:sldMkLst>
          <pc:docMk/>
          <pc:sldMk cId="3596567853" sldId="263"/>
        </pc:sldMkLst>
        <pc:spChg chg="mod">
          <ac:chgData name="Michal Urbánek" userId="ce5a4bf86efd473e" providerId="Windows Live" clId="Web-{288BC9A4-07AB-4F86-AA09-358C871D07CA}" dt="2020-11-30T08:13:33.068" v="534" actId="20577"/>
          <ac:spMkLst>
            <pc:docMk/>
            <pc:sldMk cId="3596567853" sldId="263"/>
            <ac:spMk id="2" creationId="{ABB98294-42D8-47D7-9ED1-E217910066FE}"/>
          </ac:spMkLst>
        </pc:spChg>
      </pc:sldChg>
      <pc:sldChg chg="modSp">
        <pc:chgData name="Michal Urbánek" userId="ce5a4bf86efd473e" providerId="Windows Live" clId="Web-{288BC9A4-07AB-4F86-AA09-358C871D07CA}" dt="2020-11-30T08:14:08.349" v="590" actId="20577"/>
        <pc:sldMkLst>
          <pc:docMk/>
          <pc:sldMk cId="1090418270" sldId="264"/>
        </pc:sldMkLst>
        <pc:spChg chg="mod">
          <ac:chgData name="Michal Urbánek" userId="ce5a4bf86efd473e" providerId="Windows Live" clId="Web-{288BC9A4-07AB-4F86-AA09-358C871D07CA}" dt="2020-11-30T08:14:08.349" v="590" actId="20577"/>
          <ac:spMkLst>
            <pc:docMk/>
            <pc:sldMk cId="1090418270" sldId="264"/>
            <ac:spMk id="3" creationId="{6166D283-6F05-4A81-AAB6-6B270FE9EF19}"/>
          </ac:spMkLst>
        </pc:spChg>
      </pc:sldChg>
    </pc:docChg>
  </pc:docChgLst>
  <pc:docChgLst>
    <pc:chgData name="Michal Urbánek" userId="ce5a4bf86efd473e" providerId="Windows Live" clId="Web-{9F08CA58-F111-43F3-8A31-DB96C90E477E}"/>
    <pc:docChg chg="modSld">
      <pc:chgData name="Michal Urbánek" userId="ce5a4bf86efd473e" providerId="Windows Live" clId="Web-{9F08CA58-F111-43F3-8A31-DB96C90E477E}" dt="2020-11-30T08:26:25.892" v="8" actId="20577"/>
      <pc:docMkLst>
        <pc:docMk/>
      </pc:docMkLst>
      <pc:sldChg chg="modSp">
        <pc:chgData name="Michal Urbánek" userId="ce5a4bf86efd473e" providerId="Windows Live" clId="Web-{9F08CA58-F111-43F3-8A31-DB96C90E477E}" dt="2020-11-30T08:26:25.189" v="6" actId="20577"/>
        <pc:sldMkLst>
          <pc:docMk/>
          <pc:sldMk cId="1893259815" sldId="256"/>
        </pc:sldMkLst>
        <pc:spChg chg="mod">
          <ac:chgData name="Michal Urbánek" userId="ce5a4bf86efd473e" providerId="Windows Live" clId="Web-{9F08CA58-F111-43F3-8A31-DB96C90E477E}" dt="2020-11-30T08:26:25.189" v="6" actId="20577"/>
          <ac:spMkLst>
            <pc:docMk/>
            <pc:sldMk cId="1893259815" sldId="256"/>
            <ac:spMk id="4" creationId="{BEA67C72-46EE-4E03-ADC4-F12E8AD35F5D}"/>
          </ac:spMkLst>
        </pc:spChg>
      </pc:sldChg>
    </pc:docChg>
  </pc:docChgLst>
  <pc:docChgLst>
    <pc:chgData name="Michal Urbánek" userId="ce5a4bf86efd473e" providerId="LiveId" clId="{AECD787A-887A-4149-B90C-4D4DBF1B569E}"/>
    <pc:docChg chg="undo custSel mod addSld delSld modSld">
      <pc:chgData name="Michal Urbánek" userId="ce5a4bf86efd473e" providerId="LiveId" clId="{AECD787A-887A-4149-B90C-4D4DBF1B569E}" dt="2020-05-10T17:24:24.068" v="1898" actId="20577"/>
      <pc:docMkLst>
        <pc:docMk/>
      </pc:docMkLst>
      <pc:sldChg chg="addSp delSp modSp new mod setBg setClrOvrMap delDesignElem">
        <pc:chgData name="Michal Urbánek" userId="ce5a4bf86efd473e" providerId="LiveId" clId="{AECD787A-887A-4149-B90C-4D4DBF1B569E}" dt="2020-05-10T14:28:16.061" v="1507" actId="20577"/>
        <pc:sldMkLst>
          <pc:docMk/>
          <pc:sldMk cId="1893259815" sldId="256"/>
        </pc:sldMkLst>
        <pc:spChg chg="mo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" creationId="{53AB6412-8839-48B2-95F7-B7E792C54427}"/>
          </ac:spMkLst>
        </pc:spChg>
        <pc:spChg chg="del">
          <ac:chgData name="Michal Urbánek" userId="ce5a4bf86efd473e" providerId="LiveId" clId="{AECD787A-887A-4149-B90C-4D4DBF1B569E}" dt="2020-05-09T19:43:14.207" v="6" actId="478"/>
          <ac:spMkLst>
            <pc:docMk/>
            <pc:sldMk cId="1893259815" sldId="256"/>
            <ac:spMk id="3" creationId="{81F98075-80FE-47C5-8C22-2E7E7A771558}"/>
          </ac:spMkLst>
        </pc:spChg>
        <pc:spChg chg="add mod">
          <ac:chgData name="Michal Urbánek" userId="ce5a4bf86efd473e" providerId="LiveId" clId="{AECD787A-887A-4149-B90C-4D4DBF1B569E}" dt="2020-05-10T14:28:16.061" v="1507" actId="20577"/>
          <ac:spMkLst>
            <pc:docMk/>
            <pc:sldMk cId="1893259815" sldId="256"/>
            <ac:spMk id="4" creationId="{BEA67C72-46EE-4E03-ADC4-F12E8AD35F5D}"/>
          </ac:spMkLst>
        </pc:spChg>
        <pc:spChg chg="add del">
          <ac:chgData name="Michal Urbánek" userId="ce5a4bf86efd473e" providerId="LiveId" clId="{AECD787A-887A-4149-B90C-4D4DBF1B569E}" dt="2020-05-10T13:27:55.071" v="619" actId="26606"/>
          <ac:spMkLst>
            <pc:docMk/>
            <pc:sldMk cId="1893259815" sldId="256"/>
            <ac:spMk id="6" creationId="{5ABA7F3F-D56F-4C06-84AC-03FC83B0642E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9" creationId="{EC2B4A13-0632-456F-A66A-2D0CDB9D30AE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11" creationId="{1568A552-34C4-41D2-A36B-9E86EC569E10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13" creationId="{B8BE655E-142C-41C9-895E-54D55EDDAF85}"/>
          </ac:spMkLst>
        </pc:spChg>
        <pc:spChg chg="add del">
          <ac:chgData name="Michal Urbánek" userId="ce5a4bf86efd473e" providerId="LiveId" clId="{AECD787A-887A-4149-B90C-4D4DBF1B569E}" dt="2020-05-10T13:27:58.033" v="621" actId="26606"/>
          <ac:spMkLst>
            <pc:docMk/>
            <pc:sldMk cId="1893259815" sldId="256"/>
            <ac:spMk id="14" creationId="{9ECB0E0D-AC1B-4E83-84EA-237BFA20636D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15" creationId="{198CC593-9FF4-46EF-81AE-2D26922F154C}"/>
          </ac:spMkLst>
        </pc:spChg>
        <pc:spChg chg="add del">
          <ac:chgData name="Michal Urbánek" userId="ce5a4bf86efd473e" providerId="LiveId" clId="{AECD787A-887A-4149-B90C-4D4DBF1B569E}" dt="2020-05-10T13:27:49.950" v="617"/>
          <ac:spMkLst>
            <pc:docMk/>
            <pc:sldMk cId="1893259815" sldId="256"/>
            <ac:spMk id="17" creationId="{CC30DECA-E52C-4D56-96B9-718590A2E68F}"/>
          </ac:spMkLst>
        </pc:spChg>
        <pc:spChg chg="add del">
          <ac:chgData name="Michal Urbánek" userId="ce5a4bf86efd473e" providerId="LiveId" clId="{AECD787A-887A-4149-B90C-4D4DBF1B569E}" dt="2020-05-10T13:28:02.885" v="623" actId="26606"/>
          <ac:spMkLst>
            <pc:docMk/>
            <pc:sldMk cId="1893259815" sldId="256"/>
            <ac:spMk id="22" creationId="{CB73C468-D875-4A8E-A540-E43BF8232DD4}"/>
          </ac:spMkLst>
        </pc:spChg>
        <pc:spChg chg="add del">
          <ac:chgData name="Michal Urbánek" userId="ce5a4bf86efd473e" providerId="LiveId" clId="{AECD787A-887A-4149-B90C-4D4DBF1B569E}" dt="2020-05-10T13:28:02.885" v="623" actId="26606"/>
          <ac:spMkLst>
            <pc:docMk/>
            <pc:sldMk cId="1893259815" sldId="256"/>
            <ac:spMk id="23" creationId="{B4734F2F-19FC-4D35-9BDE-5CEAD57D9B55}"/>
          </ac:spMkLst>
        </pc:spChg>
        <pc:spChg chg="add del">
          <ac:chgData name="Michal Urbánek" userId="ce5a4bf86efd473e" providerId="LiveId" clId="{AECD787A-887A-4149-B90C-4D4DBF1B569E}" dt="2020-05-10T13:28:02.885" v="623" actId="26606"/>
          <ac:spMkLst>
            <pc:docMk/>
            <pc:sldMk cId="1893259815" sldId="256"/>
            <ac:spMk id="24" creationId="{D97A8A26-FD96-4968-A34A-727382AC7E46}"/>
          </ac:spMkLst>
        </pc:spChg>
        <pc:spChg chg="ad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6" creationId="{CB73C468-D875-4A8E-A540-E43BF8232DD4}"/>
          </ac:spMkLst>
        </pc:spChg>
        <pc:spChg chg="ad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7" creationId="{B4734F2F-19FC-4D35-9BDE-5CEAD57D9B55}"/>
          </ac:spMkLst>
        </pc:spChg>
        <pc:spChg chg="ad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8" creationId="{D97A8A26-FD96-4968-A34A-727382AC7E46}"/>
          </ac:spMkLst>
        </pc:spChg>
        <pc:grpChg chg="add del">
          <ac:chgData name="Michal Urbánek" userId="ce5a4bf86efd473e" providerId="LiveId" clId="{AECD787A-887A-4149-B90C-4D4DBF1B569E}" dt="2020-05-10T13:27:55.071" v="619" actId="26606"/>
          <ac:grpSpMkLst>
            <pc:docMk/>
            <pc:sldMk cId="1893259815" sldId="256"/>
            <ac:grpSpMk id="7" creationId="{715374B5-D7C8-4AA9-BE65-DB7A0CA9B420}"/>
          </ac:grpSpMkLst>
        </pc:grpChg>
        <pc:grpChg chg="add del">
          <ac:chgData name="Michal Urbánek" userId="ce5a4bf86efd473e" providerId="LiveId" clId="{AECD787A-887A-4149-B90C-4D4DBF1B569E}" dt="2020-05-10T13:27:58.033" v="621" actId="26606"/>
          <ac:grpSpMkLst>
            <pc:docMk/>
            <pc:sldMk cId="1893259815" sldId="256"/>
            <ac:grpSpMk id="16" creationId="{D6DCB3B1-E1A7-4510-831B-77C8EFF566AC}"/>
          </ac:grpSpMkLst>
        </pc:grpChg>
        <pc:grpChg chg="add del">
          <ac:chgData name="Michal Urbánek" userId="ce5a4bf86efd473e" providerId="LiveId" clId="{AECD787A-887A-4149-B90C-4D4DBF1B569E}" dt="2020-05-10T13:27:49.950" v="617"/>
          <ac:grpSpMkLst>
            <pc:docMk/>
            <pc:sldMk cId="1893259815" sldId="256"/>
            <ac:grpSpMk id="18" creationId="{7A046A95-1E4D-4EAE-9146-822CF94F0405}"/>
          </ac:grpSpMkLst>
        </pc:grpChg>
        <pc:picChg chg="add del">
          <ac:chgData name="Michal Urbánek" userId="ce5a4bf86efd473e" providerId="LiveId" clId="{AECD787A-887A-4149-B90C-4D4DBF1B569E}" dt="2020-05-10T13:28:02.885" v="623" actId="26606"/>
          <ac:picMkLst>
            <pc:docMk/>
            <pc:sldMk cId="1893259815" sldId="256"/>
            <ac:picMk id="8" creationId="{131744CC-993A-46B9-BA48-20D83B45F079}"/>
          </ac:picMkLst>
        </pc:picChg>
        <pc:picChg chg="add">
          <ac:chgData name="Michal Urbánek" userId="ce5a4bf86efd473e" providerId="LiveId" clId="{AECD787A-887A-4149-B90C-4D4DBF1B569E}" dt="2020-05-10T13:28:02.898" v="624" actId="26606"/>
          <ac:picMkLst>
            <pc:docMk/>
            <pc:sldMk cId="1893259815" sldId="256"/>
            <ac:picMk id="29" creationId="{2D93CE03-F8E2-4BAA-9E59-7410F0E9F65B}"/>
          </ac:picMkLst>
        </pc:picChg>
        <pc:cxnChg chg="add del">
          <ac:chgData name="Michal Urbánek" userId="ce5a4bf86efd473e" providerId="LiveId" clId="{AECD787A-887A-4149-B90C-4D4DBF1B569E}" dt="2020-05-10T13:27:58.033" v="621" actId="26606"/>
          <ac:cxnSpMkLst>
            <pc:docMk/>
            <pc:sldMk cId="1893259815" sldId="256"/>
            <ac:cxnSpMk id="20" creationId="{6116DDC6-8F07-46CC-8751-E5C9346B2A08}"/>
          </ac:cxnSpMkLst>
        </pc:cxnChg>
      </pc:sldChg>
      <pc:sldChg chg="modSp new mod">
        <pc:chgData name="Michal Urbánek" userId="ce5a4bf86efd473e" providerId="LiveId" clId="{AECD787A-887A-4149-B90C-4D4DBF1B569E}" dt="2020-05-10T14:22:44.155" v="1273" actId="27636"/>
        <pc:sldMkLst>
          <pc:docMk/>
          <pc:sldMk cId="1089717744" sldId="257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089717744" sldId="257"/>
            <ac:spMk id="2" creationId="{08C4D109-BBB0-48D1-969D-33786AC2EC8F}"/>
          </ac:spMkLst>
        </pc:spChg>
        <pc:spChg chg="mod">
          <ac:chgData name="Michal Urbánek" userId="ce5a4bf86efd473e" providerId="LiveId" clId="{AECD787A-887A-4149-B90C-4D4DBF1B569E}" dt="2020-05-10T14:22:44.155" v="1273" actId="27636"/>
          <ac:spMkLst>
            <pc:docMk/>
            <pc:sldMk cId="1089717744" sldId="257"/>
            <ac:spMk id="3" creationId="{869F6F16-221B-4264-89F8-D828A69257C3}"/>
          </ac:spMkLst>
        </pc:spChg>
      </pc:sldChg>
      <pc:sldChg chg="addSp delSp modSp new mod modAnim">
        <pc:chgData name="Michal Urbánek" userId="ce5a4bf86efd473e" providerId="LiveId" clId="{AECD787A-887A-4149-B90C-4D4DBF1B569E}" dt="2020-05-10T13:32:13.281" v="627" actId="1076"/>
        <pc:sldMkLst>
          <pc:docMk/>
          <pc:sldMk cId="1333918634" sldId="258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333918634" sldId="258"/>
            <ac:spMk id="2" creationId="{97226233-4D83-40C3-962E-E7277D557BA2}"/>
          </ac:spMkLst>
        </pc:spChg>
        <pc:spChg chg="del mod">
          <ac:chgData name="Michal Urbánek" userId="ce5a4bf86efd473e" providerId="LiveId" clId="{AECD787A-887A-4149-B90C-4D4DBF1B569E}" dt="2020-05-09T20:03:01.724" v="405" actId="478"/>
          <ac:spMkLst>
            <pc:docMk/>
            <pc:sldMk cId="1333918634" sldId="258"/>
            <ac:spMk id="3" creationId="{29F76367-DA60-4542-9B55-F36EDC1D0081}"/>
          </ac:spMkLst>
        </pc:spChg>
        <pc:spChg chg="add mod">
          <ac:chgData name="Michal Urbánek" userId="ce5a4bf86efd473e" providerId="LiveId" clId="{AECD787A-887A-4149-B90C-4D4DBF1B569E}" dt="2020-05-09T20:04:04.791" v="417" actId="1076"/>
          <ac:spMkLst>
            <pc:docMk/>
            <pc:sldMk cId="1333918634" sldId="258"/>
            <ac:spMk id="4" creationId="{20AB053C-6D7B-4F23-A910-DCC05EF7EB92}"/>
          </ac:spMkLst>
        </pc:spChg>
        <pc:spChg chg="add mod">
          <ac:chgData name="Michal Urbánek" userId="ce5a4bf86efd473e" providerId="LiveId" clId="{AECD787A-887A-4149-B90C-4D4DBF1B569E}" dt="2020-05-10T13:32:13.281" v="627" actId="1076"/>
          <ac:spMkLst>
            <pc:docMk/>
            <pc:sldMk cId="1333918634" sldId="258"/>
            <ac:spMk id="5" creationId="{B58B4A47-38AA-4550-AC71-3F693F5DF5E2}"/>
          </ac:spMkLst>
        </pc:spChg>
        <pc:spChg chg="add mod">
          <ac:chgData name="Michal Urbánek" userId="ce5a4bf86efd473e" providerId="LiveId" clId="{AECD787A-887A-4149-B90C-4D4DBF1B569E}" dt="2020-05-09T20:03:57.793" v="416" actId="1076"/>
          <ac:spMkLst>
            <pc:docMk/>
            <pc:sldMk cId="1333918634" sldId="258"/>
            <ac:spMk id="6" creationId="{E2901303-02A7-4443-8529-83D30D53DE7F}"/>
          </ac:spMkLst>
        </pc:spChg>
        <pc:spChg chg="add mod">
          <ac:chgData name="Michal Urbánek" userId="ce5a4bf86efd473e" providerId="LiveId" clId="{AECD787A-887A-4149-B90C-4D4DBF1B569E}" dt="2020-05-10T13:32:07.938" v="626" actId="1076"/>
          <ac:spMkLst>
            <pc:docMk/>
            <pc:sldMk cId="1333918634" sldId="258"/>
            <ac:spMk id="7" creationId="{E5990C8F-9297-4C89-9D30-B09A3DB1534F}"/>
          </ac:spMkLst>
        </pc:spChg>
        <pc:spChg chg="add mod">
          <ac:chgData name="Michal Urbánek" userId="ce5a4bf86efd473e" providerId="LiveId" clId="{AECD787A-887A-4149-B90C-4D4DBF1B569E}" dt="2020-05-09T20:05:15.677" v="430" actId="20577"/>
          <ac:spMkLst>
            <pc:docMk/>
            <pc:sldMk cId="1333918634" sldId="258"/>
            <ac:spMk id="8" creationId="{FD2740A1-E6B4-4754-8ADF-95F36A1172CC}"/>
          </ac:spMkLst>
        </pc:spChg>
        <pc:spChg chg="add mod">
          <ac:chgData name="Michal Urbánek" userId="ce5a4bf86efd473e" providerId="LiveId" clId="{AECD787A-887A-4149-B90C-4D4DBF1B569E}" dt="2020-05-09T20:04:35.573" v="421" actId="1076"/>
          <ac:spMkLst>
            <pc:docMk/>
            <pc:sldMk cId="1333918634" sldId="258"/>
            <ac:spMk id="9" creationId="{ECED055B-013E-490F-B22E-079524B2A470}"/>
          </ac:spMkLst>
        </pc:spChg>
      </pc:sldChg>
      <pc:sldChg chg="modSp new mod">
        <pc:chgData name="Michal Urbánek" userId="ce5a4bf86efd473e" providerId="LiveId" clId="{AECD787A-887A-4149-B90C-4D4DBF1B569E}" dt="2020-05-10T17:13:26.745" v="1643" actId="20577"/>
        <pc:sldMkLst>
          <pc:docMk/>
          <pc:sldMk cId="535441981" sldId="259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535441981" sldId="259"/>
            <ac:spMk id="2" creationId="{5633781D-7427-4F8F-868C-B14BBDE8F511}"/>
          </ac:spMkLst>
        </pc:spChg>
        <pc:spChg chg="mod">
          <ac:chgData name="Michal Urbánek" userId="ce5a4bf86efd473e" providerId="LiveId" clId="{AECD787A-887A-4149-B90C-4D4DBF1B569E}" dt="2020-05-10T17:13:26.745" v="1643" actId="20577"/>
          <ac:spMkLst>
            <pc:docMk/>
            <pc:sldMk cId="535441981" sldId="259"/>
            <ac:spMk id="3" creationId="{32EFF760-A463-482E-868C-6B33BE065E3B}"/>
          </ac:spMkLst>
        </pc:spChg>
      </pc:sldChg>
      <pc:sldChg chg="modSp new mod">
        <pc:chgData name="Michal Urbánek" userId="ce5a4bf86efd473e" providerId="LiveId" clId="{AECD787A-887A-4149-B90C-4D4DBF1B569E}" dt="2020-05-10T17:01:55.475" v="1513" actId="20577"/>
        <pc:sldMkLst>
          <pc:docMk/>
          <pc:sldMk cId="1235923296" sldId="260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235923296" sldId="260"/>
            <ac:spMk id="2" creationId="{662A186B-8163-443C-A116-9A4EC22DC7AC}"/>
          </ac:spMkLst>
        </pc:spChg>
        <pc:spChg chg="mod">
          <ac:chgData name="Michal Urbánek" userId="ce5a4bf86efd473e" providerId="LiveId" clId="{AECD787A-887A-4149-B90C-4D4DBF1B569E}" dt="2020-05-10T17:01:55.475" v="1513" actId="20577"/>
          <ac:spMkLst>
            <pc:docMk/>
            <pc:sldMk cId="1235923296" sldId="260"/>
            <ac:spMk id="3" creationId="{E023B876-8056-4D63-AF8E-AE0E20C1CC0C}"/>
          </ac:spMkLst>
        </pc:spChg>
      </pc:sldChg>
      <pc:sldChg chg="modSp new del mod">
        <pc:chgData name="Michal Urbánek" userId="ce5a4bf86efd473e" providerId="LiveId" clId="{AECD787A-887A-4149-B90C-4D4DBF1B569E}" dt="2020-05-10T13:53:09.880" v="629" actId="2696"/>
        <pc:sldMkLst>
          <pc:docMk/>
          <pc:sldMk cId="3015904012" sldId="261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3015904012" sldId="261"/>
            <ac:spMk id="2" creationId="{979A8E38-338F-4E1A-8EB9-2AD1EA15F2E6}"/>
          </ac:spMkLst>
        </pc:spChg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3015904012" sldId="261"/>
            <ac:spMk id="3" creationId="{567C49C4-0B4D-4D41-9731-DF1BD6212FA1}"/>
          </ac:spMkLst>
        </pc:spChg>
      </pc:sldChg>
      <pc:sldChg chg="modSp new mod">
        <pc:chgData name="Michal Urbánek" userId="ce5a4bf86efd473e" providerId="LiveId" clId="{AECD787A-887A-4149-B90C-4D4DBF1B569E}" dt="2020-05-10T17:24:24.068" v="1898" actId="20577"/>
        <pc:sldMkLst>
          <pc:docMk/>
          <pc:sldMk cId="2537400183" sldId="262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2537400183" sldId="262"/>
            <ac:spMk id="2" creationId="{20742A5E-177A-4D7A-B887-459246C4D0ED}"/>
          </ac:spMkLst>
        </pc:spChg>
        <pc:spChg chg="mod">
          <ac:chgData name="Michal Urbánek" userId="ce5a4bf86efd473e" providerId="LiveId" clId="{AECD787A-887A-4149-B90C-4D4DBF1B569E}" dt="2020-05-10T17:24:24.068" v="1898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 new mod">
        <pc:chgData name="Michal Urbánek" userId="ce5a4bf86efd473e" providerId="LiveId" clId="{AECD787A-887A-4149-B90C-4D4DBF1B569E}" dt="2020-05-10T14:27:27.563" v="1502" actId="20577"/>
        <pc:sldMkLst>
          <pc:docMk/>
          <pc:sldMk cId="3596567853" sldId="263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3596567853" sldId="263"/>
            <ac:spMk id="2" creationId="{ABB98294-42D8-47D7-9ED1-E217910066FE}"/>
          </ac:spMkLst>
        </pc:spChg>
        <pc:spChg chg="mod">
          <ac:chgData name="Michal Urbánek" userId="ce5a4bf86efd473e" providerId="LiveId" clId="{AECD787A-887A-4149-B90C-4D4DBF1B569E}" dt="2020-05-10T14:27:27.563" v="1502" actId="20577"/>
          <ac:spMkLst>
            <pc:docMk/>
            <pc:sldMk cId="3596567853" sldId="263"/>
            <ac:spMk id="3" creationId="{057FF628-25C2-460A-AF4E-50BBD55DD6C2}"/>
          </ac:spMkLst>
        </pc:spChg>
      </pc:sldChg>
      <pc:sldChg chg="modSp new mod">
        <pc:chgData name="Michal Urbánek" userId="ce5a4bf86efd473e" providerId="LiveId" clId="{AECD787A-887A-4149-B90C-4D4DBF1B569E}" dt="2020-05-10T14:34:07.296" v="1508" actId="20577"/>
        <pc:sldMkLst>
          <pc:docMk/>
          <pc:sldMk cId="1090418270" sldId="264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090418270" sldId="264"/>
            <ac:spMk id="2" creationId="{675119F7-443C-4C7C-921F-11575098FFA5}"/>
          </ac:spMkLst>
        </pc:spChg>
        <pc:spChg chg="mod">
          <ac:chgData name="Michal Urbánek" userId="ce5a4bf86efd473e" providerId="LiveId" clId="{AECD787A-887A-4149-B90C-4D4DBF1B569E}" dt="2020-05-10T14:34:07.296" v="1508" actId="20577"/>
          <ac:spMkLst>
            <pc:docMk/>
            <pc:sldMk cId="1090418270" sldId="264"/>
            <ac:spMk id="3" creationId="{6166D283-6F05-4A81-AAB6-6B270FE9EF19}"/>
          </ac:spMkLst>
        </pc:spChg>
      </pc:sldChg>
    </pc:docChg>
  </pc:docChgLst>
  <pc:docChgLst>
    <pc:chgData name="Michal Urbánek" userId="ce5a4bf86efd473e" providerId="Windows Live" clId="Web-{B871AB2A-473A-49D7-BA29-9D1A33BC68B2}"/>
    <pc:docChg chg="modSld">
      <pc:chgData name="Michal Urbánek" userId="ce5a4bf86efd473e" providerId="Windows Live" clId="Web-{B871AB2A-473A-49D7-BA29-9D1A33BC68B2}" dt="2020-12-02T06:32:36.182" v="469"/>
      <pc:docMkLst>
        <pc:docMk/>
      </pc:docMkLst>
      <pc:sldChg chg="modSp">
        <pc:chgData name="Michal Urbánek" userId="ce5a4bf86efd473e" providerId="Windows Live" clId="Web-{B871AB2A-473A-49D7-BA29-9D1A33BC68B2}" dt="2020-12-02T06:32:36.182" v="469"/>
        <pc:sldMkLst>
          <pc:docMk/>
          <pc:sldMk cId="1893259815" sldId="256"/>
        </pc:sldMkLst>
        <pc:spChg chg="mod">
          <ac:chgData name="Michal Urbánek" userId="ce5a4bf86efd473e" providerId="Windows Live" clId="Web-{B871AB2A-473A-49D7-BA29-9D1A33BC68B2}" dt="2020-12-02T06:32:36.182" v="469"/>
          <ac:spMkLst>
            <pc:docMk/>
            <pc:sldMk cId="1893259815" sldId="256"/>
            <ac:spMk id="4" creationId="{BEA67C72-46EE-4E03-ADC4-F12E8AD35F5D}"/>
          </ac:spMkLst>
        </pc:spChg>
      </pc:sldChg>
      <pc:sldChg chg="modSp">
        <pc:chgData name="Michal Urbánek" userId="ce5a4bf86efd473e" providerId="Windows Live" clId="Web-{B871AB2A-473A-49D7-BA29-9D1A33BC68B2}" dt="2020-12-02T06:32:11.760" v="462" actId="20577"/>
        <pc:sldMkLst>
          <pc:docMk/>
          <pc:sldMk cId="535441981" sldId="259"/>
        </pc:sldMkLst>
        <pc:spChg chg="mod">
          <ac:chgData name="Michal Urbánek" userId="ce5a4bf86efd473e" providerId="Windows Live" clId="Web-{B871AB2A-473A-49D7-BA29-9D1A33BC68B2}" dt="2020-12-02T06:32:11.760" v="462" actId="20577"/>
          <ac:spMkLst>
            <pc:docMk/>
            <pc:sldMk cId="535441981" sldId="259"/>
            <ac:spMk id="3" creationId="{32EFF760-A463-482E-868C-6B33BE065E3B}"/>
          </ac:spMkLst>
        </pc:spChg>
        <pc:spChg chg="mod">
          <ac:chgData name="Michal Urbánek" userId="ce5a4bf86efd473e" providerId="Windows Live" clId="Web-{B871AB2A-473A-49D7-BA29-9D1A33BC68B2}" dt="2020-12-02T06:31:21.683" v="331" actId="20577"/>
          <ac:spMkLst>
            <pc:docMk/>
            <pc:sldMk cId="535441981" sldId="259"/>
            <ac:spMk id="4" creationId="{769E0ED1-C3B0-4F35-B6B8-4C1302E68CB9}"/>
          </ac:spMkLst>
        </pc:spChg>
      </pc:sldChg>
      <pc:sldChg chg="modSp">
        <pc:chgData name="Michal Urbánek" userId="ce5a4bf86efd473e" providerId="Windows Live" clId="Web-{B871AB2A-473A-49D7-BA29-9D1A33BC68B2}" dt="2020-12-02T06:04:22.909" v="177" actId="20577"/>
        <pc:sldMkLst>
          <pc:docMk/>
          <pc:sldMk cId="2537400183" sldId="262"/>
        </pc:sldMkLst>
        <pc:spChg chg="mod">
          <ac:chgData name="Michal Urbánek" userId="ce5a4bf86efd473e" providerId="Windows Live" clId="Web-{B871AB2A-473A-49D7-BA29-9D1A33BC68B2}" dt="2020-12-02T06:04:22.909" v="177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">
        <pc:chgData name="Michal Urbánek" userId="ce5a4bf86efd473e" providerId="Windows Live" clId="Web-{B871AB2A-473A-49D7-BA29-9D1A33BC68B2}" dt="2020-12-02T06:05:55.799" v="315" actId="20577"/>
        <pc:sldMkLst>
          <pc:docMk/>
          <pc:sldMk cId="3596567853" sldId="263"/>
        </pc:sldMkLst>
        <pc:spChg chg="mod">
          <ac:chgData name="Michal Urbánek" userId="ce5a4bf86efd473e" providerId="Windows Live" clId="Web-{B871AB2A-473A-49D7-BA29-9D1A33BC68B2}" dt="2020-12-02T06:05:55.799" v="315" actId="20577"/>
          <ac:spMkLst>
            <pc:docMk/>
            <pc:sldMk cId="3596567853" sldId="263"/>
            <ac:spMk id="3" creationId="{057FF628-25C2-460A-AF4E-50BBD55DD6C2}"/>
          </ac:spMkLst>
        </pc:spChg>
      </pc:sldChg>
      <pc:sldChg chg="modSp">
        <pc:chgData name="Michal Urbánek" userId="ce5a4bf86efd473e" providerId="Windows Live" clId="Web-{B871AB2A-473A-49D7-BA29-9D1A33BC68B2}" dt="2020-12-02T06:06:04.721" v="329" actId="20577"/>
        <pc:sldMkLst>
          <pc:docMk/>
          <pc:sldMk cId="1090418270" sldId="264"/>
        </pc:sldMkLst>
        <pc:spChg chg="mod">
          <ac:chgData name="Michal Urbánek" userId="ce5a4bf86efd473e" providerId="Windows Live" clId="Web-{B871AB2A-473A-49D7-BA29-9D1A33BC68B2}" dt="2020-12-02T06:06:04.721" v="329" actId="20577"/>
          <ac:spMkLst>
            <pc:docMk/>
            <pc:sldMk cId="1090418270" sldId="264"/>
            <ac:spMk id="3" creationId="{6166D283-6F05-4A81-AAB6-6B270FE9EF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7470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65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770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05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244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96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096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11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165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4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4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3AB6412-8839-48B2-95F7-B7E792C54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 anchor="ctr">
            <a:noAutofit/>
          </a:bodyPr>
          <a:lstStyle/>
          <a:p>
            <a:r>
              <a:rPr lang="sk-SK" sz="5400" b="1" cap="none" dirty="0" err="1">
                <a:latin typeface="Franklin Gothic Book"/>
                <a:cs typeface="Arial"/>
              </a:rPr>
              <a:t>Prezentace</a:t>
            </a:r>
            <a:br>
              <a:rPr lang="sk-SK" sz="5400" b="1" cap="none" dirty="0">
                <a:latin typeface="Franklin Gothic Book"/>
                <a:cs typeface="Arial"/>
              </a:rPr>
            </a:br>
            <a:r>
              <a:rPr lang="sk-SK" sz="5400" b="1" cap="none" dirty="0">
                <a:latin typeface="Franklin Gothic Book"/>
                <a:cs typeface="Arial"/>
              </a:rPr>
              <a:t>1. </a:t>
            </a:r>
            <a:r>
              <a:rPr lang="sk-SK" sz="5400" b="1" cap="none" dirty="0" err="1">
                <a:latin typeface="Franklin Gothic Book"/>
                <a:cs typeface="Arial"/>
              </a:rPr>
              <a:t>iterace</a:t>
            </a:r>
            <a:endParaRPr lang="sk-SK" sz="5400" b="1" dirty="0">
              <a:latin typeface="Franklin Gothic Book"/>
              <a:cs typeface="Arial"/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BEA67C72-46EE-4E03-ADC4-F12E8AD3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4" y="5427471"/>
            <a:ext cx="4798243" cy="1007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cs-CZ" sz="4400" b="1" dirty="0" err="1">
                <a:latin typeface="Franklin Gothic Book"/>
                <a:cs typeface="Arial"/>
              </a:rPr>
              <a:t>TýmM</a:t>
            </a:r>
            <a:endParaRPr lang="cs-CZ" sz="4400" b="1" dirty="0" err="1">
              <a:latin typeface="Franklin Gothic Book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9" name="Graphic 7">
            <a:extLst>
              <a:ext uri="{FF2B5EF4-FFF2-40B4-BE49-F238E27FC236}">
                <a16:creationId xmlns:a16="http://schemas.microsoft.com/office/drawing/2014/main" id="{2D93CE03-F8E2-4BAA-9E59-7410F0E9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C4D109-BBB0-48D1-969D-33786AC2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>
                <a:latin typeface="Franklin Gothic Book"/>
                <a:cs typeface="Arial"/>
              </a:rPr>
              <a:t>Členové - TýmM</a:t>
            </a:r>
            <a:endParaRPr lang="sk-SK" b="1" dirty="0">
              <a:latin typeface="Franklin Gothic Book"/>
              <a:cs typeface="Arial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9F6F16-221B-4264-89F8-D828A692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3200" dirty="0">
                <a:latin typeface="Franklin Gothic Book"/>
                <a:cs typeface="Arial"/>
              </a:rPr>
              <a:t>Zdeněk Tretera – </a:t>
            </a:r>
            <a:r>
              <a:rPr lang="cs-CZ" sz="3200" dirty="0" err="1">
                <a:latin typeface="Franklin Gothic Book"/>
                <a:cs typeface="Arial"/>
              </a:rPr>
              <a:t>Scrum</a:t>
            </a:r>
            <a:r>
              <a:rPr lang="cs-CZ" sz="3200" dirty="0">
                <a:latin typeface="Franklin Gothic Book"/>
                <a:cs typeface="Arial"/>
              </a:rPr>
              <a:t> Master</a:t>
            </a:r>
          </a:p>
          <a:p>
            <a:r>
              <a:rPr lang="cs-CZ" sz="3200" dirty="0">
                <a:latin typeface="Franklin Gothic Book"/>
                <a:cs typeface="Arial"/>
              </a:rPr>
              <a:t>Dominik Roupec – </a:t>
            </a:r>
            <a:r>
              <a:rPr lang="cs-CZ" sz="3200" dirty="0" err="1">
                <a:latin typeface="Franklin Gothic Book"/>
                <a:cs typeface="Arial"/>
              </a:rPr>
              <a:t>Product</a:t>
            </a:r>
            <a:r>
              <a:rPr lang="cs-CZ" sz="3200" dirty="0">
                <a:latin typeface="Franklin Gothic Book"/>
                <a:cs typeface="Arial"/>
              </a:rPr>
              <a:t> </a:t>
            </a:r>
            <a:r>
              <a:rPr lang="cs-CZ" sz="3200" dirty="0" err="1">
                <a:latin typeface="Franklin Gothic Book"/>
                <a:cs typeface="Arial"/>
              </a:rPr>
              <a:t>Owner</a:t>
            </a:r>
            <a:endParaRPr lang="cs-CZ" sz="3200" dirty="0">
              <a:latin typeface="Franklin Gothic Book"/>
              <a:cs typeface="Arial"/>
            </a:endParaRPr>
          </a:p>
          <a:p>
            <a:r>
              <a:rPr lang="cs-CZ" sz="3200" dirty="0">
                <a:latin typeface="Franklin Gothic Book"/>
                <a:cs typeface="Arial"/>
              </a:rPr>
              <a:t>Michaela Hrdinová</a:t>
            </a:r>
          </a:p>
          <a:p>
            <a:r>
              <a:rPr lang="cs-CZ" sz="3200" dirty="0">
                <a:latin typeface="Franklin Gothic Book"/>
                <a:cs typeface="Arial"/>
              </a:rPr>
              <a:t>Kateřina </a:t>
            </a:r>
            <a:r>
              <a:rPr lang="cs-CZ" sz="3200" dirty="0" err="1">
                <a:latin typeface="Franklin Gothic Book"/>
                <a:cs typeface="Arial"/>
              </a:rPr>
              <a:t>Nekorancová</a:t>
            </a:r>
            <a:endParaRPr lang="cs-CZ" sz="3200" dirty="0">
              <a:latin typeface="Franklin Gothic Book"/>
              <a:cs typeface="Arial"/>
            </a:endParaRPr>
          </a:p>
          <a:p>
            <a:r>
              <a:rPr lang="cs-CZ" sz="3200" dirty="0">
                <a:latin typeface="Franklin Gothic Book"/>
                <a:cs typeface="Arial"/>
              </a:rPr>
              <a:t>Roman Policar</a:t>
            </a:r>
          </a:p>
          <a:p>
            <a:r>
              <a:rPr lang="sk-SK" sz="3200" dirty="0">
                <a:latin typeface="Franklin Gothic Book"/>
                <a:cs typeface="Arial"/>
              </a:rPr>
              <a:t>Michal Urbánek</a:t>
            </a:r>
          </a:p>
        </p:txBody>
      </p:sp>
    </p:spTree>
    <p:extLst>
      <p:ext uri="{BB962C8B-B14F-4D97-AF65-F5344CB8AC3E}">
        <p14:creationId xmlns:p14="http://schemas.microsoft.com/office/powerpoint/2010/main" val="108971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26233-4D83-40C3-962E-E7277D55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>
                <a:latin typeface="Franklin Gothic Book"/>
                <a:cs typeface="Arial"/>
              </a:rPr>
              <a:t>Implementační platforma</a:t>
            </a:r>
            <a:endParaRPr lang="sk-SK" b="1" dirty="0">
              <a:latin typeface="Franklin Gothic Book"/>
              <a:cs typeface="Arial"/>
            </a:endParaRP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20AB053C-6D7B-4F23-A910-DCC05EF7EB92}"/>
              </a:ext>
            </a:extLst>
          </p:cNvPr>
          <p:cNvSpPr/>
          <p:nvPr/>
        </p:nvSpPr>
        <p:spPr>
          <a:xfrm>
            <a:off x="2658947" y="2021820"/>
            <a:ext cx="2130458" cy="196077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>
                <a:solidFill>
                  <a:schemeClr val="tx1"/>
                </a:solidFill>
                <a:latin typeface="Franklin Gothic Book"/>
                <a:cs typeface="Arial"/>
              </a:rPr>
              <a:t>SQL</a:t>
            </a:r>
            <a:endParaRPr lang="sk-SK" sz="3200" b="1" dirty="0">
              <a:solidFill>
                <a:schemeClr val="tx1"/>
              </a:solidFill>
              <a:latin typeface="Franklin Gothic Book"/>
              <a:cs typeface="Arial"/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E2901303-02A7-4443-8529-83D30D53DE7F}"/>
              </a:ext>
            </a:extLst>
          </p:cNvPr>
          <p:cNvSpPr/>
          <p:nvPr/>
        </p:nvSpPr>
        <p:spPr>
          <a:xfrm>
            <a:off x="7478009" y="2052686"/>
            <a:ext cx="2130458" cy="1960775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cs-CZ" sz="3200" b="1" dirty="0">
                <a:solidFill>
                  <a:schemeClr val="tx1"/>
                </a:solidFill>
                <a:latin typeface="Franklin Gothic Book"/>
                <a:cs typeface="Arial"/>
              </a:rPr>
              <a:t>HTML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ECED055B-013E-490F-B22E-079524B2A470}"/>
              </a:ext>
            </a:extLst>
          </p:cNvPr>
          <p:cNvSpPr/>
          <p:nvPr/>
        </p:nvSpPr>
        <p:spPr>
          <a:xfrm>
            <a:off x="4535667" y="3002208"/>
            <a:ext cx="3177226" cy="1808375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cs-CZ" sz="3200" b="1" dirty="0">
                <a:solidFill>
                  <a:schemeClr val="tx1"/>
                </a:solidFill>
                <a:latin typeface="Franklin Gothic Book"/>
                <a:cs typeface="Arial"/>
              </a:rPr>
              <a:t>PHP Nette</a:t>
            </a:r>
          </a:p>
        </p:txBody>
      </p:sp>
    </p:spTree>
    <p:extLst>
      <p:ext uri="{BB962C8B-B14F-4D97-AF65-F5344CB8AC3E}">
        <p14:creationId xmlns:p14="http://schemas.microsoft.com/office/powerpoint/2010/main" val="133391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Seznam hotových issues</a:t>
            </a:r>
            <a:endParaRPr lang="sk-SK" b="1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642"/>
            <a:ext cx="10348823" cy="47365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83540" indent="-383540"/>
            <a:r>
              <a:rPr lang="cs-CZ" sz="3200" dirty="0"/>
              <a:t>Seznámení týmu s implementačním nástrojem (402922)</a:t>
            </a:r>
          </a:p>
          <a:p>
            <a:pPr marL="383540" indent="-383540"/>
            <a:r>
              <a:rPr lang="cs-CZ" sz="3200" dirty="0"/>
              <a:t>Přihlášení do aplikace (403102)</a:t>
            </a:r>
            <a:endParaRPr lang="cs-CZ" dirty="0"/>
          </a:p>
          <a:p>
            <a:pPr marL="383540" indent="-383540"/>
            <a:r>
              <a:rPr lang="cs-CZ" sz="3200" dirty="0"/>
              <a:t>Registrace nového uživatele (403101)</a:t>
            </a:r>
          </a:p>
          <a:p>
            <a:pPr marL="383540" indent="-383540"/>
            <a:r>
              <a:rPr lang="cs-CZ" sz="3200" dirty="0"/>
              <a:t>Nastavení uživatelů (403108)</a:t>
            </a:r>
          </a:p>
          <a:p>
            <a:pPr marL="383540" indent="-383540"/>
            <a:r>
              <a:rPr lang="cs-CZ" sz="3200" dirty="0"/>
              <a:t>Zobrazení tabulky uživatelů (403107)</a:t>
            </a:r>
          </a:p>
          <a:p>
            <a:pPr marL="383540" indent="-383540"/>
            <a:r>
              <a:rPr lang="cs-CZ" sz="3200" dirty="0"/>
              <a:t>Přihlášení do aplikace (403102)</a:t>
            </a:r>
          </a:p>
          <a:p>
            <a:pPr marL="383540" indent="-383540"/>
            <a:r>
              <a:rPr lang="cs-CZ" sz="3200" dirty="0"/>
              <a:t>Tvorba UC (403155)</a:t>
            </a:r>
          </a:p>
          <a:p>
            <a:pPr marL="383540" indent="-383540"/>
            <a:r>
              <a:rPr lang="cs-CZ" sz="3200" dirty="0"/>
              <a:t>Vytvoření tabulek - uživatelé, články, recenze </a:t>
            </a:r>
            <a:br>
              <a:rPr lang="cs-CZ" sz="3200" dirty="0"/>
            </a:br>
            <a:r>
              <a:rPr lang="cs-CZ" sz="3200" dirty="0"/>
              <a:t>(403446, 403449, 403450)</a:t>
            </a:r>
            <a:endParaRPr lang="sk-SK" sz="3200" dirty="0"/>
          </a:p>
          <a:p>
            <a:pPr marL="383540" indent="-383540"/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53740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98294-42D8-47D7-9ED1-E2179100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Seznam rozpracovaných issues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7FF628-25C2-460A-AF4E-50BBD55DD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cs-CZ" sz="3200" dirty="0"/>
              <a:t>Psaní nového článku (403094)</a:t>
            </a:r>
            <a:endParaRPr lang="cs-CZ"/>
          </a:p>
          <a:p>
            <a:pPr marL="383540" indent="-383540"/>
            <a:r>
              <a:rPr lang="cs-CZ" sz="3200" dirty="0"/>
              <a:t>Zobrazení seznamu vytvořených článků (403095)</a:t>
            </a:r>
          </a:p>
          <a:p>
            <a:pPr marL="383540" indent="-383540"/>
            <a:r>
              <a:rPr lang="cs-CZ" sz="3200" dirty="0"/>
              <a:t>Editace neodeslaného článku (403096)</a:t>
            </a:r>
          </a:p>
          <a:p>
            <a:pPr marL="383540" indent="-383540"/>
            <a:r>
              <a:rPr lang="sk-SK" sz="3200" dirty="0" err="1"/>
              <a:t>Odeslání</a:t>
            </a:r>
            <a:r>
              <a:rPr lang="sk-SK" sz="3200" dirty="0"/>
              <a:t> </a:t>
            </a:r>
            <a:r>
              <a:rPr lang="sk-SK" sz="3200" dirty="0" err="1"/>
              <a:t>zprávy</a:t>
            </a:r>
            <a:r>
              <a:rPr lang="sk-SK" sz="3200" dirty="0"/>
              <a:t> o požadovaných </a:t>
            </a:r>
            <a:r>
              <a:rPr lang="sk-SK" sz="3200" dirty="0" err="1"/>
              <a:t>změnách</a:t>
            </a:r>
            <a:r>
              <a:rPr lang="sk-SK" sz="3200" dirty="0"/>
              <a:t> autorovi (403105)</a:t>
            </a:r>
          </a:p>
          <a:p>
            <a:pPr marL="383540" indent="-383540"/>
            <a:r>
              <a:rPr lang="sk-SK" sz="3200" dirty="0" err="1"/>
              <a:t>Odeslání</a:t>
            </a:r>
            <a:r>
              <a:rPr lang="sk-SK" sz="3200" dirty="0"/>
              <a:t> schváleného textu k </a:t>
            </a:r>
            <a:r>
              <a:rPr lang="sk-SK" sz="3200" dirty="0" err="1"/>
              <a:t>přidání</a:t>
            </a:r>
            <a:r>
              <a:rPr lang="sk-SK" sz="3200" dirty="0"/>
              <a:t> (403106)</a:t>
            </a:r>
          </a:p>
        </p:txBody>
      </p:sp>
    </p:spTree>
    <p:extLst>
      <p:ext uri="{BB962C8B-B14F-4D97-AF65-F5344CB8AC3E}">
        <p14:creationId xmlns:p14="http://schemas.microsoft.com/office/powerpoint/2010/main" val="359656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119F7-443C-4C7C-921F-11575098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Práce s týmovými nástroji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66D283-6F05-4A81-AAB6-6B270FE9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cs-CZ" sz="3200" dirty="0" err="1"/>
              <a:t>ScrumDesk</a:t>
            </a:r>
            <a:endParaRPr lang="cs-CZ" sz="3200" b="1" dirty="0"/>
          </a:p>
          <a:p>
            <a:pPr marL="383540" indent="-383540"/>
            <a:r>
              <a:rPr lang="sk-SK" sz="3200" dirty="0" err="1"/>
              <a:t>GitHub</a:t>
            </a:r>
            <a:r>
              <a:rPr lang="sk-SK" sz="3200" dirty="0"/>
              <a:t> – Michal (</a:t>
            </a:r>
            <a:r>
              <a:rPr lang="sk-SK" sz="3200" dirty="0" err="1"/>
              <a:t>správce</a:t>
            </a:r>
            <a:r>
              <a:rPr lang="sk-SK" sz="3200" dirty="0"/>
              <a:t>)</a:t>
            </a:r>
            <a:endParaRPr lang="sk-SK" sz="3200" b="1" dirty="0"/>
          </a:p>
          <a:p>
            <a:pPr marL="383540" indent="-383540"/>
            <a:r>
              <a:rPr lang="sk-SK" sz="3200" dirty="0"/>
              <a:t>MS </a:t>
            </a:r>
            <a:r>
              <a:rPr lang="sk-SK" sz="3200" dirty="0" err="1"/>
              <a:t>Teams</a:t>
            </a:r>
            <a:endParaRPr lang="sk-SK" sz="3200" dirty="0"/>
          </a:p>
          <a:p>
            <a:pPr marL="383540" indent="-383540"/>
            <a:r>
              <a:rPr lang="sk-SK" sz="3200" b="1" err="1"/>
              <a:t>Týmová</a:t>
            </a:r>
            <a:r>
              <a:rPr lang="sk-SK" sz="3200" b="1" dirty="0"/>
              <a:t> spolupráce </a:t>
            </a:r>
            <a:r>
              <a:rPr lang="sk-SK" sz="3200"/>
              <a:t>- řešení nastalých technických </a:t>
            </a:r>
            <a:r>
              <a:rPr lang="sk-SK" sz="3200" err="1"/>
              <a:t>problémů</a:t>
            </a:r>
            <a:endParaRPr lang="sk-SK" sz="3200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041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33781D-7427-4F8F-868C-B14BBDE8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Retrospektiva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EFF760-A463-482E-868C-6B33BE06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cs-CZ" sz="3200" b="1" u="sng" dirty="0">
                <a:solidFill>
                  <a:srgbClr val="00B050"/>
                </a:solidFill>
              </a:rPr>
              <a:t>SPOKOJENOST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cs-CZ" sz="2400" dirty="0">
                <a:solidFill>
                  <a:schemeClr val="tx1"/>
                </a:solidFill>
              </a:rPr>
              <a:t>Původně váznoucí komunikace se zlepšila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cs-CZ" sz="2400" dirty="0">
                <a:solidFill>
                  <a:schemeClr val="tx1"/>
                </a:solidFill>
              </a:rPr>
              <a:t>Sprinty úspěšně naplánovány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cs-CZ" sz="2400">
                <a:solidFill>
                  <a:schemeClr val="tx1"/>
                </a:solidFill>
              </a:rPr>
              <a:t>Shodnutí na implementační platformě/technologii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769E0ED1-C3B0-4F35-B6B8-4C1302E68CB9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950643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cs-CZ" sz="3200" b="1" u="sng" dirty="0">
                <a:solidFill>
                  <a:srgbClr val="FF0000"/>
                </a:solidFill>
              </a:rPr>
              <a:t>CO ZLEPŠIT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cs-CZ" sz="2400" dirty="0">
                <a:solidFill>
                  <a:schemeClr val="tx1"/>
                </a:solidFill>
              </a:rPr>
              <a:t>Efektivita a vykazování práce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cs-CZ" sz="2400" dirty="0">
                <a:solidFill>
                  <a:schemeClr val="tx1"/>
                </a:solidFill>
              </a:rPr>
              <a:t>Nerovnoměrná pracovní zátěž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cs-CZ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B212E9-6702-4AE1-9FE4-92C8AFFE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>
            <a:normAutofit/>
          </a:bodyPr>
          <a:lstStyle/>
          <a:p>
            <a:pPr algn="ctr"/>
            <a:r>
              <a:rPr lang="cs-CZ" sz="4800" b="1" dirty="0"/>
              <a:t>TýmM DĚKUJE ZA VAŠI POZORNOST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587034313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152</Words>
  <Application>Microsoft Office PowerPoint</Application>
  <PresentationFormat>Širokoúhlá obrazovka</PresentationFormat>
  <Paragraphs>42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Oříznutí</vt:lpstr>
      <vt:lpstr>Prezentace 1. iterace</vt:lpstr>
      <vt:lpstr>Členové - TýmM</vt:lpstr>
      <vt:lpstr>Implementační platforma</vt:lpstr>
      <vt:lpstr>Seznam hotových issues</vt:lpstr>
      <vt:lpstr>Seznam rozpracovaných issues</vt:lpstr>
      <vt:lpstr>Práce s týmovými nástroji</vt:lpstr>
      <vt:lpstr>Retrospektiva</vt:lpstr>
      <vt:lpstr>TýmM DĚKUJE ZA VAŠI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hunting:  Computer Hardware Technician</dc:title>
  <dc:creator>Michal Urbánek</dc:creator>
  <cp:lastModifiedBy>Michal Urbánek</cp:lastModifiedBy>
  <cp:revision>136</cp:revision>
  <dcterms:created xsi:type="dcterms:W3CDTF">2020-05-10T13:28:02Z</dcterms:created>
  <dcterms:modified xsi:type="dcterms:W3CDTF">2020-12-02T06:32:36Z</dcterms:modified>
</cp:coreProperties>
</file>