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2" r:id="rId4"/>
    <p:sldId id="273" r:id="rId5"/>
    <p:sldId id="277" r:id="rId6"/>
    <p:sldId id="274" r:id="rId7"/>
    <p:sldId id="275" r:id="rId8"/>
    <p:sldId id="276" r:id="rId9"/>
    <p:sldId id="27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Policar" initials="RP" lastIdx="1" clrIdx="0">
    <p:extLst>
      <p:ext uri="{19B8F6BF-5375-455C-9EA6-DF929625EA0E}">
        <p15:presenceInfo xmlns:p15="http://schemas.microsoft.com/office/powerpoint/2012/main" userId="12c810acb679b9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Urbánek" userId="ce5a4bf86efd473e" providerId="LiveId" clId="{574EDFEA-8064-4D86-80B7-C182EDE609D5}"/>
    <pc:docChg chg="undo redo custSel addSld modSld">
      <pc:chgData name="Michal Urbánek" userId="ce5a4bf86efd473e" providerId="LiveId" clId="{574EDFEA-8064-4D86-80B7-C182EDE609D5}" dt="2020-11-30T19:41:31.353" v="931" actId="20577"/>
      <pc:docMkLst>
        <pc:docMk/>
      </pc:docMkLst>
      <pc:sldChg chg="modSp mod">
        <pc:chgData name="Michal Urbánek" userId="ce5a4bf86efd473e" providerId="LiveId" clId="{574EDFEA-8064-4D86-80B7-C182EDE609D5}" dt="2020-11-24T18:11:20.889" v="127" actId="1076"/>
        <pc:sldMkLst>
          <pc:docMk/>
          <pc:sldMk cId="1893259815" sldId="256"/>
        </pc:sldMkLst>
        <pc:spChg chg="mod">
          <ac:chgData name="Michal Urbánek" userId="ce5a4bf86efd473e" providerId="LiveId" clId="{574EDFEA-8064-4D86-80B7-C182EDE609D5}" dt="2020-11-24T18:10:47.987" v="81" actId="20577"/>
          <ac:spMkLst>
            <pc:docMk/>
            <pc:sldMk cId="1893259815" sldId="256"/>
            <ac:spMk id="2" creationId="{53AB6412-8839-48B2-95F7-B7E792C54427}"/>
          </ac:spMkLst>
        </pc:spChg>
        <pc:spChg chg="mod">
          <ac:chgData name="Michal Urbánek" userId="ce5a4bf86efd473e" providerId="LiveId" clId="{574EDFEA-8064-4D86-80B7-C182EDE609D5}" dt="2020-11-24T18:11:20.889" v="127" actId="1076"/>
          <ac:spMkLst>
            <pc:docMk/>
            <pc:sldMk cId="1893259815" sldId="256"/>
            <ac:spMk id="4" creationId="{BEA67C72-46EE-4E03-ADC4-F12E8AD35F5D}"/>
          </ac:spMkLst>
        </pc:spChg>
      </pc:sldChg>
      <pc:sldChg chg="modSp mod">
        <pc:chgData name="Michal Urbánek" userId="ce5a4bf86efd473e" providerId="LiveId" clId="{574EDFEA-8064-4D86-80B7-C182EDE609D5}" dt="2020-11-24T18:13:47.110" v="277" actId="20577"/>
        <pc:sldMkLst>
          <pc:docMk/>
          <pc:sldMk cId="1089717744" sldId="257"/>
        </pc:sldMkLst>
        <pc:spChg chg="mod">
          <ac:chgData name="Michal Urbánek" userId="ce5a4bf86efd473e" providerId="LiveId" clId="{574EDFEA-8064-4D86-80B7-C182EDE609D5}" dt="2020-11-24T18:13:13.867" v="141" actId="20577"/>
          <ac:spMkLst>
            <pc:docMk/>
            <pc:sldMk cId="1089717744" sldId="257"/>
            <ac:spMk id="2" creationId="{08C4D109-BBB0-48D1-969D-33786AC2EC8F}"/>
          </ac:spMkLst>
        </pc:spChg>
        <pc:spChg chg="mod">
          <ac:chgData name="Michal Urbánek" userId="ce5a4bf86efd473e" providerId="LiveId" clId="{574EDFEA-8064-4D86-80B7-C182EDE609D5}" dt="2020-11-24T18:13:47.110" v="277" actId="20577"/>
          <ac:spMkLst>
            <pc:docMk/>
            <pc:sldMk cId="1089717744" sldId="257"/>
            <ac:spMk id="3" creationId="{869F6F16-221B-4264-89F8-D828A69257C3}"/>
          </ac:spMkLst>
        </pc:spChg>
      </pc:sldChg>
      <pc:sldChg chg="delSp modSp mod">
        <pc:chgData name="Michal Urbánek" userId="ce5a4bf86efd473e" providerId="LiveId" clId="{574EDFEA-8064-4D86-80B7-C182EDE609D5}" dt="2020-11-24T18:21:25.487" v="835" actId="20577"/>
        <pc:sldMkLst>
          <pc:docMk/>
          <pc:sldMk cId="1333918634" sldId="258"/>
        </pc:sldMkLst>
        <pc:spChg chg="mod">
          <ac:chgData name="Michal Urbánek" userId="ce5a4bf86efd473e" providerId="LiveId" clId="{574EDFEA-8064-4D86-80B7-C182EDE609D5}" dt="2020-11-24T18:14:49.859" v="327" actId="20577"/>
          <ac:spMkLst>
            <pc:docMk/>
            <pc:sldMk cId="1333918634" sldId="258"/>
            <ac:spMk id="2" creationId="{97226233-4D83-40C3-962E-E7277D557BA2}"/>
          </ac:spMkLst>
        </pc:spChg>
        <pc:spChg chg="mod">
          <ac:chgData name="Michal Urbánek" userId="ce5a4bf86efd473e" providerId="LiveId" clId="{574EDFEA-8064-4D86-80B7-C182EDE609D5}" dt="2020-11-24T18:16:05.808" v="438" actId="207"/>
          <ac:spMkLst>
            <pc:docMk/>
            <pc:sldMk cId="1333918634" sldId="258"/>
            <ac:spMk id="4" creationId="{20AB053C-6D7B-4F23-A910-DCC05EF7EB92}"/>
          </ac:spMkLst>
        </pc:spChg>
        <pc:spChg chg="del">
          <ac:chgData name="Michal Urbánek" userId="ce5a4bf86efd473e" providerId="LiveId" clId="{574EDFEA-8064-4D86-80B7-C182EDE609D5}" dt="2020-11-24T18:14:35.962" v="303" actId="478"/>
          <ac:spMkLst>
            <pc:docMk/>
            <pc:sldMk cId="1333918634" sldId="258"/>
            <ac:spMk id="5" creationId="{B58B4A47-38AA-4550-AC71-3F693F5DF5E2}"/>
          </ac:spMkLst>
        </pc:spChg>
        <pc:spChg chg="mod">
          <ac:chgData name="Michal Urbánek" userId="ce5a4bf86efd473e" providerId="LiveId" clId="{574EDFEA-8064-4D86-80B7-C182EDE609D5}" dt="2020-11-24T18:15:50.989" v="436" actId="207"/>
          <ac:spMkLst>
            <pc:docMk/>
            <pc:sldMk cId="1333918634" sldId="258"/>
            <ac:spMk id="6" creationId="{E2901303-02A7-4443-8529-83D30D53DE7F}"/>
          </ac:spMkLst>
        </pc:spChg>
        <pc:spChg chg="del">
          <ac:chgData name="Michal Urbánek" userId="ce5a4bf86efd473e" providerId="LiveId" clId="{574EDFEA-8064-4D86-80B7-C182EDE609D5}" dt="2020-11-24T18:14:34.962" v="301" actId="478"/>
          <ac:spMkLst>
            <pc:docMk/>
            <pc:sldMk cId="1333918634" sldId="258"/>
            <ac:spMk id="7" creationId="{E5990C8F-9297-4C89-9D30-B09A3DB1534F}"/>
          </ac:spMkLst>
        </pc:spChg>
        <pc:spChg chg="del">
          <ac:chgData name="Michal Urbánek" userId="ce5a4bf86efd473e" providerId="LiveId" clId="{574EDFEA-8064-4D86-80B7-C182EDE609D5}" dt="2020-11-24T18:14:35.447" v="302" actId="478"/>
          <ac:spMkLst>
            <pc:docMk/>
            <pc:sldMk cId="1333918634" sldId="258"/>
            <ac:spMk id="8" creationId="{FD2740A1-E6B4-4754-8ADF-95F36A1172CC}"/>
          </ac:spMkLst>
        </pc:spChg>
        <pc:spChg chg="mod">
          <ac:chgData name="Michal Urbánek" userId="ce5a4bf86efd473e" providerId="LiveId" clId="{574EDFEA-8064-4D86-80B7-C182EDE609D5}" dt="2020-11-24T18:21:25.487" v="835" actId="20577"/>
          <ac:spMkLst>
            <pc:docMk/>
            <pc:sldMk cId="1333918634" sldId="258"/>
            <ac:spMk id="9" creationId="{ECED055B-013E-490F-B22E-079524B2A470}"/>
          </ac:spMkLst>
        </pc:spChg>
      </pc:sldChg>
      <pc:sldChg chg="addSp modSp mod">
        <pc:chgData name="Michal Urbánek" userId="ce5a4bf86efd473e" providerId="LiveId" clId="{574EDFEA-8064-4D86-80B7-C182EDE609D5}" dt="2020-11-24T18:20:27.707" v="745" actId="207"/>
        <pc:sldMkLst>
          <pc:docMk/>
          <pc:sldMk cId="535441981" sldId="259"/>
        </pc:sldMkLst>
        <pc:spChg chg="mod">
          <ac:chgData name="Michal Urbánek" userId="ce5a4bf86efd473e" providerId="LiveId" clId="{574EDFEA-8064-4D86-80B7-C182EDE609D5}" dt="2020-11-24T18:18:16.260" v="622" actId="20577"/>
          <ac:spMkLst>
            <pc:docMk/>
            <pc:sldMk cId="535441981" sldId="259"/>
            <ac:spMk id="2" creationId="{5633781D-7427-4F8F-868C-B14BBDE8F511}"/>
          </ac:spMkLst>
        </pc:spChg>
        <pc:spChg chg="mod">
          <ac:chgData name="Michal Urbánek" userId="ce5a4bf86efd473e" providerId="LiveId" clId="{574EDFEA-8064-4D86-80B7-C182EDE609D5}" dt="2020-11-24T18:20:27.707" v="745" actId="207"/>
          <ac:spMkLst>
            <pc:docMk/>
            <pc:sldMk cId="535441981" sldId="259"/>
            <ac:spMk id="3" creationId="{32EFF760-A463-482E-868C-6B33BE065E3B}"/>
          </ac:spMkLst>
        </pc:spChg>
        <pc:spChg chg="add mod">
          <ac:chgData name="Michal Urbánek" userId="ce5a4bf86efd473e" providerId="LiveId" clId="{574EDFEA-8064-4D86-80B7-C182EDE609D5}" dt="2020-11-24T18:20:21.978" v="744" actId="115"/>
          <ac:spMkLst>
            <pc:docMk/>
            <pc:sldMk cId="535441981" sldId="259"/>
            <ac:spMk id="4" creationId="{769E0ED1-C3B0-4F35-B6B8-4C1302E68CB9}"/>
          </ac:spMkLst>
        </pc:spChg>
      </pc:sldChg>
      <pc:sldChg chg="modSp mod">
        <pc:chgData name="Michal Urbánek" userId="ce5a4bf86efd473e" providerId="LiveId" clId="{574EDFEA-8064-4D86-80B7-C182EDE609D5}" dt="2020-11-24T18:20:44.643" v="787" actId="20577"/>
        <pc:sldMkLst>
          <pc:docMk/>
          <pc:sldMk cId="1235923296" sldId="260"/>
        </pc:sldMkLst>
        <pc:spChg chg="mod">
          <ac:chgData name="Michal Urbánek" userId="ce5a4bf86efd473e" providerId="LiveId" clId="{574EDFEA-8064-4D86-80B7-C182EDE609D5}" dt="2020-11-24T18:20:39.238" v="771" actId="20577"/>
          <ac:spMkLst>
            <pc:docMk/>
            <pc:sldMk cId="1235923296" sldId="260"/>
            <ac:spMk id="2" creationId="{662A186B-8163-443C-A116-9A4EC22DC7AC}"/>
          </ac:spMkLst>
        </pc:spChg>
        <pc:spChg chg="mod">
          <ac:chgData name="Michal Urbánek" userId="ce5a4bf86efd473e" providerId="LiveId" clId="{574EDFEA-8064-4D86-80B7-C182EDE609D5}" dt="2020-11-24T18:20:44.643" v="787" actId="20577"/>
          <ac:spMkLst>
            <pc:docMk/>
            <pc:sldMk cId="1235923296" sldId="260"/>
            <ac:spMk id="3" creationId="{E023B876-8056-4D63-AF8E-AE0E20C1CC0C}"/>
          </ac:spMkLst>
        </pc:spChg>
      </pc:sldChg>
      <pc:sldChg chg="modSp mod">
        <pc:chgData name="Michal Urbánek" userId="ce5a4bf86efd473e" providerId="LiveId" clId="{574EDFEA-8064-4D86-80B7-C182EDE609D5}" dt="2020-11-30T19:40:01.371" v="845" actId="27636"/>
        <pc:sldMkLst>
          <pc:docMk/>
          <pc:sldMk cId="2537400183" sldId="262"/>
        </pc:sldMkLst>
        <pc:spChg chg="mod">
          <ac:chgData name="Michal Urbánek" userId="ce5a4bf86efd473e" providerId="LiveId" clId="{574EDFEA-8064-4D86-80B7-C182EDE609D5}" dt="2020-11-24T18:16:19.097" v="459" actId="20577"/>
          <ac:spMkLst>
            <pc:docMk/>
            <pc:sldMk cId="2537400183" sldId="262"/>
            <ac:spMk id="2" creationId="{20742A5E-177A-4D7A-B887-459246C4D0ED}"/>
          </ac:spMkLst>
        </pc:spChg>
        <pc:spChg chg="mod">
          <ac:chgData name="Michal Urbánek" userId="ce5a4bf86efd473e" providerId="LiveId" clId="{574EDFEA-8064-4D86-80B7-C182EDE609D5}" dt="2020-11-30T19:40:01.371" v="845" actId="27636"/>
          <ac:spMkLst>
            <pc:docMk/>
            <pc:sldMk cId="2537400183" sldId="262"/>
            <ac:spMk id="3" creationId="{15B96BBE-2019-4B85-AA74-AB6885916E61}"/>
          </ac:spMkLst>
        </pc:spChg>
      </pc:sldChg>
      <pc:sldChg chg="modSp mod">
        <pc:chgData name="Michal Urbánek" userId="ce5a4bf86efd473e" providerId="LiveId" clId="{574EDFEA-8064-4D86-80B7-C182EDE609D5}" dt="2020-11-30T19:41:31.353" v="931" actId="20577"/>
        <pc:sldMkLst>
          <pc:docMk/>
          <pc:sldMk cId="3596567853" sldId="263"/>
        </pc:sldMkLst>
        <pc:spChg chg="mod">
          <ac:chgData name="Michal Urbánek" userId="ce5a4bf86efd473e" providerId="LiveId" clId="{574EDFEA-8064-4D86-80B7-C182EDE609D5}" dt="2020-11-24T18:16:47.332" v="501" actId="20577"/>
          <ac:spMkLst>
            <pc:docMk/>
            <pc:sldMk cId="3596567853" sldId="263"/>
            <ac:spMk id="2" creationId="{ABB98294-42D8-47D7-9ED1-E217910066FE}"/>
          </ac:spMkLst>
        </pc:spChg>
        <pc:spChg chg="mod">
          <ac:chgData name="Michal Urbánek" userId="ce5a4bf86efd473e" providerId="LiveId" clId="{574EDFEA-8064-4D86-80B7-C182EDE609D5}" dt="2020-11-30T19:41:31.353" v="931" actId="20577"/>
          <ac:spMkLst>
            <pc:docMk/>
            <pc:sldMk cId="3596567853" sldId="263"/>
            <ac:spMk id="3" creationId="{057FF628-25C2-460A-AF4E-50BBD55DD6C2}"/>
          </ac:spMkLst>
        </pc:spChg>
      </pc:sldChg>
      <pc:sldChg chg="modSp mod">
        <pc:chgData name="Michal Urbánek" userId="ce5a4bf86efd473e" providerId="LiveId" clId="{574EDFEA-8064-4D86-80B7-C182EDE609D5}" dt="2020-11-24T18:18:08.364" v="607" actId="20577"/>
        <pc:sldMkLst>
          <pc:docMk/>
          <pc:sldMk cId="1090418270" sldId="264"/>
        </pc:sldMkLst>
        <pc:spChg chg="mod">
          <ac:chgData name="Michal Urbánek" userId="ce5a4bf86efd473e" providerId="LiveId" clId="{574EDFEA-8064-4D86-80B7-C182EDE609D5}" dt="2020-11-24T18:17:26.380" v="544" actId="20577"/>
          <ac:spMkLst>
            <pc:docMk/>
            <pc:sldMk cId="1090418270" sldId="264"/>
            <ac:spMk id="2" creationId="{675119F7-443C-4C7C-921F-11575098FFA5}"/>
          </ac:spMkLst>
        </pc:spChg>
        <pc:spChg chg="mod">
          <ac:chgData name="Michal Urbánek" userId="ce5a4bf86efd473e" providerId="LiveId" clId="{574EDFEA-8064-4D86-80B7-C182EDE609D5}" dt="2020-11-24T18:18:08.364" v="607" actId="20577"/>
          <ac:spMkLst>
            <pc:docMk/>
            <pc:sldMk cId="1090418270" sldId="264"/>
            <ac:spMk id="3" creationId="{6166D283-6F05-4A81-AAB6-6B270FE9EF19}"/>
          </ac:spMkLst>
        </pc:spChg>
      </pc:sldChg>
      <pc:sldChg chg="delSp modSp new mod">
        <pc:chgData name="Michal Urbánek" userId="ce5a4bf86efd473e" providerId="LiveId" clId="{574EDFEA-8064-4D86-80B7-C182EDE609D5}" dt="2020-11-24T18:21:10.096" v="823" actId="113"/>
        <pc:sldMkLst>
          <pc:docMk/>
          <pc:sldMk cId="587034313" sldId="265"/>
        </pc:sldMkLst>
        <pc:spChg chg="mod">
          <ac:chgData name="Michal Urbánek" userId="ce5a4bf86efd473e" providerId="LiveId" clId="{574EDFEA-8064-4D86-80B7-C182EDE609D5}" dt="2020-11-24T18:21:10.096" v="823" actId="113"/>
          <ac:spMkLst>
            <pc:docMk/>
            <pc:sldMk cId="587034313" sldId="265"/>
            <ac:spMk id="2" creationId="{39B212E9-6702-4AE1-9FE4-92C8AFFED88A}"/>
          </ac:spMkLst>
        </pc:spChg>
        <pc:spChg chg="del">
          <ac:chgData name="Michal Urbánek" userId="ce5a4bf86efd473e" providerId="LiveId" clId="{574EDFEA-8064-4D86-80B7-C182EDE609D5}" dt="2020-11-24T18:20:52.614" v="789" actId="478"/>
          <ac:spMkLst>
            <pc:docMk/>
            <pc:sldMk cId="587034313" sldId="265"/>
            <ac:spMk id="3" creationId="{E74ED362-B894-4411-AD1E-E645B3860817}"/>
          </ac:spMkLst>
        </pc:spChg>
      </pc:sldChg>
    </pc:docChg>
  </pc:docChgLst>
  <pc:docChgLst>
    <pc:chgData name="Michal Urbánek" userId="ce5a4bf86efd473e" providerId="LiveId" clId="{03F22983-E529-4A38-8F97-4A844A13B660}"/>
    <pc:docChg chg="custSel modSld">
      <pc:chgData name="Michal Urbánek" userId="ce5a4bf86efd473e" providerId="LiveId" clId="{03F22983-E529-4A38-8F97-4A844A13B660}" dt="2021-01-05T20:32:23.109" v="14" actId="20577"/>
      <pc:docMkLst>
        <pc:docMk/>
      </pc:docMkLst>
      <pc:sldChg chg="modSp mod">
        <pc:chgData name="Michal Urbánek" userId="ce5a4bf86efd473e" providerId="LiveId" clId="{03F22983-E529-4A38-8F97-4A844A13B660}" dt="2021-01-05T20:32:23.109" v="14" actId="20577"/>
        <pc:sldMkLst>
          <pc:docMk/>
          <pc:sldMk cId="2537400183" sldId="262"/>
        </pc:sldMkLst>
        <pc:spChg chg="mod">
          <ac:chgData name="Michal Urbánek" userId="ce5a4bf86efd473e" providerId="LiveId" clId="{03F22983-E529-4A38-8F97-4A844A13B660}" dt="2021-01-05T20:32:23.109" v="14" actId="20577"/>
          <ac:spMkLst>
            <pc:docMk/>
            <pc:sldMk cId="2537400183" sldId="262"/>
            <ac:spMk id="3" creationId="{15B96BBE-2019-4B85-AA74-AB6885916E61}"/>
          </ac:spMkLst>
        </pc:spChg>
      </pc:sldChg>
    </pc:docChg>
  </pc:docChgLst>
  <pc:docChgLst>
    <pc:chgData name="Michal Urbánek" userId="ce5a4bf86efd473e" providerId="Windows Live" clId="Web-{7748288F-E094-4C48-A8C0-4BED6BAFED13}"/>
    <pc:docChg chg="modSld">
      <pc:chgData name="Michal Urbánek" userId="ce5a4bf86efd473e" providerId="Windows Live" clId="Web-{7748288F-E094-4C48-A8C0-4BED6BAFED13}" dt="2020-12-01T07:04:38.199" v="154" actId="20577"/>
      <pc:docMkLst>
        <pc:docMk/>
      </pc:docMkLst>
      <pc:sldChg chg="modSp">
        <pc:chgData name="Michal Urbánek" userId="ce5a4bf86efd473e" providerId="Windows Live" clId="Web-{7748288F-E094-4C48-A8C0-4BED6BAFED13}" dt="2020-12-01T07:01:22.719" v="33"/>
        <pc:sldMkLst>
          <pc:docMk/>
          <pc:sldMk cId="1893259815" sldId="256"/>
        </pc:sldMkLst>
        <pc:spChg chg="mod">
          <ac:chgData name="Michal Urbánek" userId="ce5a4bf86efd473e" providerId="Windows Live" clId="Web-{7748288F-E094-4C48-A8C0-4BED6BAFED13}" dt="2020-12-01T07:01:22.703" v="32"/>
          <ac:spMkLst>
            <pc:docMk/>
            <pc:sldMk cId="1893259815" sldId="256"/>
            <ac:spMk id="2" creationId="{53AB6412-8839-48B2-95F7-B7E792C54427}"/>
          </ac:spMkLst>
        </pc:spChg>
        <pc:spChg chg="mod">
          <ac:chgData name="Michal Urbánek" userId="ce5a4bf86efd473e" providerId="Windows Live" clId="Web-{7748288F-E094-4C48-A8C0-4BED6BAFED13}" dt="2020-12-01T07:01:22.719" v="33"/>
          <ac:spMkLst>
            <pc:docMk/>
            <pc:sldMk cId="1893259815" sldId="256"/>
            <ac:spMk id="4" creationId="{BEA67C72-46EE-4E03-ADC4-F12E8AD35F5D}"/>
          </ac:spMkLst>
        </pc:spChg>
      </pc:sldChg>
      <pc:sldChg chg="modSp">
        <pc:chgData name="Michal Urbánek" userId="ce5a4bf86efd473e" providerId="Windows Live" clId="Web-{7748288F-E094-4C48-A8C0-4BED6BAFED13}" dt="2020-12-01T07:01:13.093" v="29"/>
        <pc:sldMkLst>
          <pc:docMk/>
          <pc:sldMk cId="1089717744" sldId="257"/>
        </pc:sldMkLst>
        <pc:spChg chg="mod">
          <ac:chgData name="Michal Urbánek" userId="ce5a4bf86efd473e" providerId="Windows Live" clId="Web-{7748288F-E094-4C48-A8C0-4BED6BAFED13}" dt="2020-12-01T07:01:13.078" v="28"/>
          <ac:spMkLst>
            <pc:docMk/>
            <pc:sldMk cId="1089717744" sldId="257"/>
            <ac:spMk id="2" creationId="{08C4D109-BBB0-48D1-969D-33786AC2EC8F}"/>
          </ac:spMkLst>
        </pc:spChg>
        <pc:spChg chg="mod">
          <ac:chgData name="Michal Urbánek" userId="ce5a4bf86efd473e" providerId="Windows Live" clId="Web-{7748288F-E094-4C48-A8C0-4BED6BAFED13}" dt="2020-12-01T07:01:13.093" v="29"/>
          <ac:spMkLst>
            <pc:docMk/>
            <pc:sldMk cId="1089717744" sldId="257"/>
            <ac:spMk id="3" creationId="{869F6F16-221B-4264-89F8-D828A69257C3}"/>
          </ac:spMkLst>
        </pc:spChg>
      </pc:sldChg>
      <pc:sldChg chg="modSp">
        <pc:chgData name="Michal Urbánek" userId="ce5a4bf86efd473e" providerId="Windows Live" clId="Web-{7748288F-E094-4C48-A8C0-4BED6BAFED13}" dt="2020-12-01T07:03:02.991" v="52" actId="20577"/>
        <pc:sldMkLst>
          <pc:docMk/>
          <pc:sldMk cId="1333918634" sldId="258"/>
        </pc:sldMkLst>
        <pc:spChg chg="mod">
          <ac:chgData name="Michal Urbánek" userId="ce5a4bf86efd473e" providerId="Windows Live" clId="Web-{7748288F-E094-4C48-A8C0-4BED6BAFED13}" dt="2020-12-01T07:01:01.139" v="21"/>
          <ac:spMkLst>
            <pc:docMk/>
            <pc:sldMk cId="1333918634" sldId="258"/>
            <ac:spMk id="2" creationId="{97226233-4D83-40C3-962E-E7277D557BA2}"/>
          </ac:spMkLst>
        </pc:spChg>
        <pc:spChg chg="mod">
          <ac:chgData name="Michal Urbánek" userId="ce5a4bf86efd473e" providerId="Windows Live" clId="Web-{7748288F-E094-4C48-A8C0-4BED6BAFED13}" dt="2020-12-01T07:02:46.631" v="48"/>
          <ac:spMkLst>
            <pc:docMk/>
            <pc:sldMk cId="1333918634" sldId="258"/>
            <ac:spMk id="4" creationId="{20AB053C-6D7B-4F23-A910-DCC05EF7EB92}"/>
          </ac:spMkLst>
        </pc:spChg>
        <pc:spChg chg="mod">
          <ac:chgData name="Michal Urbánek" userId="ce5a4bf86efd473e" providerId="Windows Live" clId="Web-{7748288F-E094-4C48-A8C0-4BED6BAFED13}" dt="2020-12-01T07:02:57.006" v="51"/>
          <ac:spMkLst>
            <pc:docMk/>
            <pc:sldMk cId="1333918634" sldId="258"/>
            <ac:spMk id="6" creationId="{E2901303-02A7-4443-8529-83D30D53DE7F}"/>
          </ac:spMkLst>
        </pc:spChg>
        <pc:spChg chg="mod">
          <ac:chgData name="Michal Urbánek" userId="ce5a4bf86efd473e" providerId="Windows Live" clId="Web-{7748288F-E094-4C48-A8C0-4BED6BAFED13}" dt="2020-12-01T07:03:02.991" v="52" actId="20577"/>
          <ac:spMkLst>
            <pc:docMk/>
            <pc:sldMk cId="1333918634" sldId="258"/>
            <ac:spMk id="9" creationId="{ECED055B-013E-490F-B22E-079524B2A470}"/>
          </ac:spMkLst>
        </pc:spChg>
      </pc:sldChg>
      <pc:sldChg chg="modSp">
        <pc:chgData name="Michal Urbánek" userId="ce5a4bf86efd473e" providerId="Windows Live" clId="Web-{7748288F-E094-4C48-A8C0-4BED6BAFED13}" dt="2020-12-01T07:04:38.199" v="153" actId="20577"/>
        <pc:sldMkLst>
          <pc:docMk/>
          <pc:sldMk cId="535441981" sldId="259"/>
        </pc:sldMkLst>
        <pc:spChg chg="mod">
          <ac:chgData name="Michal Urbánek" userId="ce5a4bf86efd473e" providerId="Windows Live" clId="Web-{7748288F-E094-4C48-A8C0-4BED6BAFED13}" dt="2020-12-01T07:04:09.198" v="111" actId="20577"/>
          <ac:spMkLst>
            <pc:docMk/>
            <pc:sldMk cId="535441981" sldId="259"/>
            <ac:spMk id="3" creationId="{32EFF760-A463-482E-868C-6B33BE065E3B}"/>
          </ac:spMkLst>
        </pc:spChg>
        <pc:spChg chg="mod">
          <ac:chgData name="Michal Urbánek" userId="ce5a4bf86efd473e" providerId="Windows Live" clId="Web-{7748288F-E094-4C48-A8C0-4BED6BAFED13}" dt="2020-12-01T07:04:38.199" v="153" actId="20577"/>
          <ac:spMkLst>
            <pc:docMk/>
            <pc:sldMk cId="535441981" sldId="259"/>
            <ac:spMk id="4" creationId="{769E0ED1-C3B0-4F35-B6B8-4C1302E68CB9}"/>
          </ac:spMkLst>
        </pc:spChg>
      </pc:sldChg>
    </pc:docChg>
  </pc:docChgLst>
  <pc:docChgLst>
    <pc:chgData name="Michal Urbánek" userId="ce5a4bf86efd473e" providerId="Windows Live" clId="Web-{288BC9A4-07AB-4F86-AA09-358C871D07CA}"/>
    <pc:docChg chg="delSld modSld">
      <pc:chgData name="Michal Urbánek" userId="ce5a4bf86efd473e" providerId="Windows Live" clId="Web-{288BC9A4-07AB-4F86-AA09-358C871D07CA}" dt="2020-11-30T08:24:31.193" v="600" actId="20577"/>
      <pc:docMkLst>
        <pc:docMk/>
      </pc:docMkLst>
      <pc:sldChg chg="modSp">
        <pc:chgData name="Michal Urbánek" userId="ce5a4bf86efd473e" providerId="Windows Live" clId="Web-{288BC9A4-07AB-4F86-AA09-358C871D07CA}" dt="2020-11-30T08:24:31.193" v="600" actId="20577"/>
        <pc:sldMkLst>
          <pc:docMk/>
          <pc:sldMk cId="1333918634" sldId="258"/>
        </pc:sldMkLst>
        <pc:spChg chg="mod">
          <ac:chgData name="Michal Urbánek" userId="ce5a4bf86efd473e" providerId="Windows Live" clId="Web-{288BC9A4-07AB-4F86-AA09-358C871D07CA}" dt="2020-11-30T08:24:31.193" v="600" actId="20577"/>
          <ac:spMkLst>
            <pc:docMk/>
            <pc:sldMk cId="1333918634" sldId="258"/>
            <ac:spMk id="6" creationId="{E2901303-02A7-4443-8529-83D30D53DE7F}"/>
          </ac:spMkLst>
        </pc:spChg>
      </pc:sldChg>
      <pc:sldChg chg="modSp">
        <pc:chgData name="Michal Urbánek" userId="ce5a4bf86efd473e" providerId="Windows Live" clId="Web-{288BC9A4-07AB-4F86-AA09-358C871D07CA}" dt="2020-11-30T07:52:55.333" v="111" actId="20577"/>
        <pc:sldMkLst>
          <pc:docMk/>
          <pc:sldMk cId="535441981" sldId="259"/>
        </pc:sldMkLst>
        <pc:spChg chg="mod">
          <ac:chgData name="Michal Urbánek" userId="ce5a4bf86efd473e" providerId="Windows Live" clId="Web-{288BC9A4-07AB-4F86-AA09-358C871D07CA}" dt="2020-11-30T07:52:45.489" v="99" actId="20577"/>
          <ac:spMkLst>
            <pc:docMk/>
            <pc:sldMk cId="535441981" sldId="259"/>
            <ac:spMk id="3" creationId="{32EFF760-A463-482E-868C-6B33BE065E3B}"/>
          </ac:spMkLst>
        </pc:spChg>
        <pc:spChg chg="mod">
          <ac:chgData name="Michal Urbánek" userId="ce5a4bf86efd473e" providerId="Windows Live" clId="Web-{288BC9A4-07AB-4F86-AA09-358C871D07CA}" dt="2020-11-30T07:52:55.333" v="111" actId="20577"/>
          <ac:spMkLst>
            <pc:docMk/>
            <pc:sldMk cId="535441981" sldId="259"/>
            <ac:spMk id="4" creationId="{769E0ED1-C3B0-4F35-B6B8-4C1302E68CB9}"/>
          </ac:spMkLst>
        </pc:spChg>
      </pc:sldChg>
      <pc:sldChg chg="del">
        <pc:chgData name="Michal Urbánek" userId="ce5a4bf86efd473e" providerId="Windows Live" clId="Web-{288BC9A4-07AB-4F86-AA09-358C871D07CA}" dt="2020-11-30T07:50:19.833" v="0"/>
        <pc:sldMkLst>
          <pc:docMk/>
          <pc:sldMk cId="1235923296" sldId="260"/>
        </pc:sldMkLst>
      </pc:sldChg>
      <pc:sldChg chg="modSp">
        <pc:chgData name="Michal Urbánek" userId="ce5a4bf86efd473e" providerId="Windows Live" clId="Web-{288BC9A4-07AB-4F86-AA09-358C871D07CA}" dt="2020-11-30T08:24:06.286" v="594" actId="20577"/>
        <pc:sldMkLst>
          <pc:docMk/>
          <pc:sldMk cId="2537400183" sldId="262"/>
        </pc:sldMkLst>
        <pc:spChg chg="mod">
          <ac:chgData name="Michal Urbánek" userId="ce5a4bf86efd473e" providerId="Windows Live" clId="Web-{288BC9A4-07AB-4F86-AA09-358C871D07CA}" dt="2020-11-30T08:13:28.286" v="532" actId="20577"/>
          <ac:spMkLst>
            <pc:docMk/>
            <pc:sldMk cId="2537400183" sldId="262"/>
            <ac:spMk id="2" creationId="{20742A5E-177A-4D7A-B887-459246C4D0ED}"/>
          </ac:spMkLst>
        </pc:spChg>
        <pc:spChg chg="mod">
          <ac:chgData name="Michal Urbánek" userId="ce5a4bf86efd473e" providerId="Windows Live" clId="Web-{288BC9A4-07AB-4F86-AA09-358C871D07CA}" dt="2020-11-30T08:24:06.286" v="594" actId="20577"/>
          <ac:spMkLst>
            <pc:docMk/>
            <pc:sldMk cId="2537400183" sldId="262"/>
            <ac:spMk id="3" creationId="{15B96BBE-2019-4B85-AA74-AB6885916E61}"/>
          </ac:spMkLst>
        </pc:spChg>
      </pc:sldChg>
      <pc:sldChg chg="modSp">
        <pc:chgData name="Michal Urbánek" userId="ce5a4bf86efd473e" providerId="Windows Live" clId="Web-{288BC9A4-07AB-4F86-AA09-358C871D07CA}" dt="2020-11-30T08:13:33.068" v="534" actId="20577"/>
        <pc:sldMkLst>
          <pc:docMk/>
          <pc:sldMk cId="3596567853" sldId="263"/>
        </pc:sldMkLst>
        <pc:spChg chg="mod">
          <ac:chgData name="Michal Urbánek" userId="ce5a4bf86efd473e" providerId="Windows Live" clId="Web-{288BC9A4-07AB-4F86-AA09-358C871D07CA}" dt="2020-11-30T08:13:33.068" v="534" actId="20577"/>
          <ac:spMkLst>
            <pc:docMk/>
            <pc:sldMk cId="3596567853" sldId="263"/>
            <ac:spMk id="2" creationId="{ABB98294-42D8-47D7-9ED1-E217910066FE}"/>
          </ac:spMkLst>
        </pc:spChg>
      </pc:sldChg>
      <pc:sldChg chg="modSp">
        <pc:chgData name="Michal Urbánek" userId="ce5a4bf86efd473e" providerId="Windows Live" clId="Web-{288BC9A4-07AB-4F86-AA09-358C871D07CA}" dt="2020-11-30T08:14:08.349" v="590" actId="20577"/>
        <pc:sldMkLst>
          <pc:docMk/>
          <pc:sldMk cId="1090418270" sldId="264"/>
        </pc:sldMkLst>
        <pc:spChg chg="mod">
          <ac:chgData name="Michal Urbánek" userId="ce5a4bf86efd473e" providerId="Windows Live" clId="Web-{288BC9A4-07AB-4F86-AA09-358C871D07CA}" dt="2020-11-30T08:14:08.349" v="590" actId="20577"/>
          <ac:spMkLst>
            <pc:docMk/>
            <pc:sldMk cId="1090418270" sldId="264"/>
            <ac:spMk id="3" creationId="{6166D283-6F05-4A81-AAB6-6B270FE9EF19}"/>
          </ac:spMkLst>
        </pc:spChg>
      </pc:sldChg>
    </pc:docChg>
  </pc:docChgLst>
  <pc:docChgLst>
    <pc:chgData name="Michal Urbánek" userId="ce5a4bf86efd473e" providerId="Windows Live" clId="Web-{B871AB2A-473A-49D7-BA29-9D1A33BC68B2}"/>
    <pc:docChg chg="modSld">
      <pc:chgData name="Michal Urbánek" userId="ce5a4bf86efd473e" providerId="Windows Live" clId="Web-{B871AB2A-473A-49D7-BA29-9D1A33BC68B2}" dt="2020-12-02T06:32:36.182" v="469"/>
      <pc:docMkLst>
        <pc:docMk/>
      </pc:docMkLst>
      <pc:sldChg chg="modSp">
        <pc:chgData name="Michal Urbánek" userId="ce5a4bf86efd473e" providerId="Windows Live" clId="Web-{B871AB2A-473A-49D7-BA29-9D1A33BC68B2}" dt="2020-12-02T06:32:36.182" v="469"/>
        <pc:sldMkLst>
          <pc:docMk/>
          <pc:sldMk cId="1893259815" sldId="256"/>
        </pc:sldMkLst>
        <pc:spChg chg="mod">
          <ac:chgData name="Michal Urbánek" userId="ce5a4bf86efd473e" providerId="Windows Live" clId="Web-{B871AB2A-473A-49D7-BA29-9D1A33BC68B2}" dt="2020-12-02T06:32:36.182" v="469"/>
          <ac:spMkLst>
            <pc:docMk/>
            <pc:sldMk cId="1893259815" sldId="256"/>
            <ac:spMk id="4" creationId="{BEA67C72-46EE-4E03-ADC4-F12E8AD35F5D}"/>
          </ac:spMkLst>
        </pc:spChg>
      </pc:sldChg>
      <pc:sldChg chg="modSp">
        <pc:chgData name="Michal Urbánek" userId="ce5a4bf86efd473e" providerId="Windows Live" clId="Web-{B871AB2A-473A-49D7-BA29-9D1A33BC68B2}" dt="2020-12-02T06:32:11.760" v="462" actId="20577"/>
        <pc:sldMkLst>
          <pc:docMk/>
          <pc:sldMk cId="535441981" sldId="259"/>
        </pc:sldMkLst>
        <pc:spChg chg="mod">
          <ac:chgData name="Michal Urbánek" userId="ce5a4bf86efd473e" providerId="Windows Live" clId="Web-{B871AB2A-473A-49D7-BA29-9D1A33BC68B2}" dt="2020-12-02T06:32:11.760" v="462" actId="20577"/>
          <ac:spMkLst>
            <pc:docMk/>
            <pc:sldMk cId="535441981" sldId="259"/>
            <ac:spMk id="3" creationId="{32EFF760-A463-482E-868C-6B33BE065E3B}"/>
          </ac:spMkLst>
        </pc:spChg>
        <pc:spChg chg="mod">
          <ac:chgData name="Michal Urbánek" userId="ce5a4bf86efd473e" providerId="Windows Live" clId="Web-{B871AB2A-473A-49D7-BA29-9D1A33BC68B2}" dt="2020-12-02T06:31:21.683" v="331" actId="20577"/>
          <ac:spMkLst>
            <pc:docMk/>
            <pc:sldMk cId="535441981" sldId="259"/>
            <ac:spMk id="4" creationId="{769E0ED1-C3B0-4F35-B6B8-4C1302E68CB9}"/>
          </ac:spMkLst>
        </pc:spChg>
      </pc:sldChg>
      <pc:sldChg chg="modSp">
        <pc:chgData name="Michal Urbánek" userId="ce5a4bf86efd473e" providerId="Windows Live" clId="Web-{B871AB2A-473A-49D7-BA29-9D1A33BC68B2}" dt="2020-12-02T06:04:22.909" v="177" actId="20577"/>
        <pc:sldMkLst>
          <pc:docMk/>
          <pc:sldMk cId="2537400183" sldId="262"/>
        </pc:sldMkLst>
        <pc:spChg chg="mod">
          <ac:chgData name="Michal Urbánek" userId="ce5a4bf86efd473e" providerId="Windows Live" clId="Web-{B871AB2A-473A-49D7-BA29-9D1A33BC68B2}" dt="2020-12-02T06:04:22.909" v="177" actId="20577"/>
          <ac:spMkLst>
            <pc:docMk/>
            <pc:sldMk cId="2537400183" sldId="262"/>
            <ac:spMk id="3" creationId="{15B96BBE-2019-4B85-AA74-AB6885916E61}"/>
          </ac:spMkLst>
        </pc:spChg>
      </pc:sldChg>
      <pc:sldChg chg="modSp">
        <pc:chgData name="Michal Urbánek" userId="ce5a4bf86efd473e" providerId="Windows Live" clId="Web-{B871AB2A-473A-49D7-BA29-9D1A33BC68B2}" dt="2020-12-02T06:05:55.799" v="315" actId="20577"/>
        <pc:sldMkLst>
          <pc:docMk/>
          <pc:sldMk cId="3596567853" sldId="263"/>
        </pc:sldMkLst>
        <pc:spChg chg="mod">
          <ac:chgData name="Michal Urbánek" userId="ce5a4bf86efd473e" providerId="Windows Live" clId="Web-{B871AB2A-473A-49D7-BA29-9D1A33BC68B2}" dt="2020-12-02T06:05:55.799" v="315" actId="20577"/>
          <ac:spMkLst>
            <pc:docMk/>
            <pc:sldMk cId="3596567853" sldId="263"/>
            <ac:spMk id="3" creationId="{057FF628-25C2-460A-AF4E-50BBD55DD6C2}"/>
          </ac:spMkLst>
        </pc:spChg>
      </pc:sldChg>
      <pc:sldChg chg="modSp">
        <pc:chgData name="Michal Urbánek" userId="ce5a4bf86efd473e" providerId="Windows Live" clId="Web-{B871AB2A-473A-49D7-BA29-9D1A33BC68B2}" dt="2020-12-02T06:06:04.721" v="329" actId="20577"/>
        <pc:sldMkLst>
          <pc:docMk/>
          <pc:sldMk cId="1090418270" sldId="264"/>
        </pc:sldMkLst>
        <pc:spChg chg="mod">
          <ac:chgData name="Michal Urbánek" userId="ce5a4bf86efd473e" providerId="Windows Live" clId="Web-{B871AB2A-473A-49D7-BA29-9D1A33BC68B2}" dt="2020-12-02T06:06:04.721" v="329" actId="20577"/>
          <ac:spMkLst>
            <pc:docMk/>
            <pc:sldMk cId="1090418270" sldId="264"/>
            <ac:spMk id="3" creationId="{6166D283-6F05-4A81-AAB6-6B270FE9EF19}"/>
          </ac:spMkLst>
        </pc:spChg>
      </pc:sldChg>
    </pc:docChg>
  </pc:docChgLst>
  <pc:docChgLst>
    <pc:chgData name="Michal Urbánek" userId="ce5a4bf86efd473e" providerId="LiveId" clId="{AECD787A-887A-4149-B90C-4D4DBF1B569E}"/>
    <pc:docChg chg="undo custSel mod addSld delSld modSld">
      <pc:chgData name="Michal Urbánek" userId="ce5a4bf86efd473e" providerId="LiveId" clId="{AECD787A-887A-4149-B90C-4D4DBF1B569E}" dt="2020-05-10T17:24:24.068" v="1898" actId="20577"/>
      <pc:docMkLst>
        <pc:docMk/>
      </pc:docMkLst>
      <pc:sldChg chg="addSp delSp modSp new mod setBg setClrOvrMap delDesignElem">
        <pc:chgData name="Michal Urbánek" userId="ce5a4bf86efd473e" providerId="LiveId" clId="{AECD787A-887A-4149-B90C-4D4DBF1B569E}" dt="2020-05-10T14:28:16.061" v="1507" actId="20577"/>
        <pc:sldMkLst>
          <pc:docMk/>
          <pc:sldMk cId="1893259815" sldId="256"/>
        </pc:sldMkLst>
        <pc:spChg chg="mo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" creationId="{53AB6412-8839-48B2-95F7-B7E792C54427}"/>
          </ac:spMkLst>
        </pc:spChg>
        <pc:spChg chg="del">
          <ac:chgData name="Michal Urbánek" userId="ce5a4bf86efd473e" providerId="LiveId" clId="{AECD787A-887A-4149-B90C-4D4DBF1B569E}" dt="2020-05-09T19:43:14.207" v="6" actId="478"/>
          <ac:spMkLst>
            <pc:docMk/>
            <pc:sldMk cId="1893259815" sldId="256"/>
            <ac:spMk id="3" creationId="{81F98075-80FE-47C5-8C22-2E7E7A771558}"/>
          </ac:spMkLst>
        </pc:spChg>
        <pc:spChg chg="add mod">
          <ac:chgData name="Michal Urbánek" userId="ce5a4bf86efd473e" providerId="LiveId" clId="{AECD787A-887A-4149-B90C-4D4DBF1B569E}" dt="2020-05-10T14:28:16.061" v="1507" actId="20577"/>
          <ac:spMkLst>
            <pc:docMk/>
            <pc:sldMk cId="1893259815" sldId="256"/>
            <ac:spMk id="4" creationId="{BEA67C72-46EE-4E03-ADC4-F12E8AD35F5D}"/>
          </ac:spMkLst>
        </pc:spChg>
        <pc:spChg chg="add del">
          <ac:chgData name="Michal Urbánek" userId="ce5a4bf86efd473e" providerId="LiveId" clId="{AECD787A-887A-4149-B90C-4D4DBF1B569E}" dt="2020-05-10T13:27:55.071" v="619" actId="26606"/>
          <ac:spMkLst>
            <pc:docMk/>
            <pc:sldMk cId="1893259815" sldId="256"/>
            <ac:spMk id="6" creationId="{5ABA7F3F-D56F-4C06-84AC-03FC83B0642E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9" creationId="{EC2B4A13-0632-456F-A66A-2D0CDB9D30AE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11" creationId="{1568A552-34C4-41D2-A36B-9E86EC569E10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13" creationId="{B8BE655E-142C-41C9-895E-54D55EDDAF85}"/>
          </ac:spMkLst>
        </pc:spChg>
        <pc:spChg chg="add del">
          <ac:chgData name="Michal Urbánek" userId="ce5a4bf86efd473e" providerId="LiveId" clId="{AECD787A-887A-4149-B90C-4D4DBF1B569E}" dt="2020-05-10T13:27:58.033" v="621" actId="26606"/>
          <ac:spMkLst>
            <pc:docMk/>
            <pc:sldMk cId="1893259815" sldId="256"/>
            <ac:spMk id="14" creationId="{9ECB0E0D-AC1B-4E83-84EA-237BFA20636D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15" creationId="{198CC593-9FF4-46EF-81AE-2D26922F154C}"/>
          </ac:spMkLst>
        </pc:spChg>
        <pc:spChg chg="add del">
          <ac:chgData name="Michal Urbánek" userId="ce5a4bf86efd473e" providerId="LiveId" clId="{AECD787A-887A-4149-B90C-4D4DBF1B569E}" dt="2020-05-10T13:27:49.950" v="617"/>
          <ac:spMkLst>
            <pc:docMk/>
            <pc:sldMk cId="1893259815" sldId="256"/>
            <ac:spMk id="17" creationId="{CC30DECA-E52C-4D56-96B9-718590A2E68F}"/>
          </ac:spMkLst>
        </pc:spChg>
        <pc:spChg chg="add del">
          <ac:chgData name="Michal Urbánek" userId="ce5a4bf86efd473e" providerId="LiveId" clId="{AECD787A-887A-4149-B90C-4D4DBF1B569E}" dt="2020-05-10T13:28:02.885" v="623" actId="26606"/>
          <ac:spMkLst>
            <pc:docMk/>
            <pc:sldMk cId="1893259815" sldId="256"/>
            <ac:spMk id="22" creationId="{CB73C468-D875-4A8E-A540-E43BF8232DD4}"/>
          </ac:spMkLst>
        </pc:spChg>
        <pc:spChg chg="add del">
          <ac:chgData name="Michal Urbánek" userId="ce5a4bf86efd473e" providerId="LiveId" clId="{AECD787A-887A-4149-B90C-4D4DBF1B569E}" dt="2020-05-10T13:28:02.885" v="623" actId="26606"/>
          <ac:spMkLst>
            <pc:docMk/>
            <pc:sldMk cId="1893259815" sldId="256"/>
            <ac:spMk id="23" creationId="{B4734F2F-19FC-4D35-9BDE-5CEAD57D9B55}"/>
          </ac:spMkLst>
        </pc:spChg>
        <pc:spChg chg="add del">
          <ac:chgData name="Michal Urbánek" userId="ce5a4bf86efd473e" providerId="LiveId" clId="{AECD787A-887A-4149-B90C-4D4DBF1B569E}" dt="2020-05-10T13:28:02.885" v="623" actId="26606"/>
          <ac:spMkLst>
            <pc:docMk/>
            <pc:sldMk cId="1893259815" sldId="256"/>
            <ac:spMk id="24" creationId="{D97A8A26-FD96-4968-A34A-727382AC7E46}"/>
          </ac:spMkLst>
        </pc:spChg>
        <pc:spChg chg="ad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6" creationId="{CB73C468-D875-4A8E-A540-E43BF8232DD4}"/>
          </ac:spMkLst>
        </pc:spChg>
        <pc:spChg chg="ad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7" creationId="{B4734F2F-19FC-4D35-9BDE-5CEAD57D9B55}"/>
          </ac:spMkLst>
        </pc:spChg>
        <pc:spChg chg="ad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8" creationId="{D97A8A26-FD96-4968-A34A-727382AC7E46}"/>
          </ac:spMkLst>
        </pc:spChg>
        <pc:grpChg chg="add del">
          <ac:chgData name="Michal Urbánek" userId="ce5a4bf86efd473e" providerId="LiveId" clId="{AECD787A-887A-4149-B90C-4D4DBF1B569E}" dt="2020-05-10T13:27:55.071" v="619" actId="26606"/>
          <ac:grpSpMkLst>
            <pc:docMk/>
            <pc:sldMk cId="1893259815" sldId="256"/>
            <ac:grpSpMk id="7" creationId="{715374B5-D7C8-4AA9-BE65-DB7A0CA9B420}"/>
          </ac:grpSpMkLst>
        </pc:grpChg>
        <pc:grpChg chg="add del">
          <ac:chgData name="Michal Urbánek" userId="ce5a4bf86efd473e" providerId="LiveId" clId="{AECD787A-887A-4149-B90C-4D4DBF1B569E}" dt="2020-05-10T13:27:58.033" v="621" actId="26606"/>
          <ac:grpSpMkLst>
            <pc:docMk/>
            <pc:sldMk cId="1893259815" sldId="256"/>
            <ac:grpSpMk id="16" creationId="{D6DCB3B1-E1A7-4510-831B-77C8EFF566AC}"/>
          </ac:grpSpMkLst>
        </pc:grpChg>
        <pc:grpChg chg="add del">
          <ac:chgData name="Michal Urbánek" userId="ce5a4bf86efd473e" providerId="LiveId" clId="{AECD787A-887A-4149-B90C-4D4DBF1B569E}" dt="2020-05-10T13:27:49.950" v="617"/>
          <ac:grpSpMkLst>
            <pc:docMk/>
            <pc:sldMk cId="1893259815" sldId="256"/>
            <ac:grpSpMk id="18" creationId="{7A046A95-1E4D-4EAE-9146-822CF94F0405}"/>
          </ac:grpSpMkLst>
        </pc:grpChg>
        <pc:picChg chg="add del">
          <ac:chgData name="Michal Urbánek" userId="ce5a4bf86efd473e" providerId="LiveId" clId="{AECD787A-887A-4149-B90C-4D4DBF1B569E}" dt="2020-05-10T13:28:02.885" v="623" actId="26606"/>
          <ac:picMkLst>
            <pc:docMk/>
            <pc:sldMk cId="1893259815" sldId="256"/>
            <ac:picMk id="8" creationId="{131744CC-993A-46B9-BA48-20D83B45F079}"/>
          </ac:picMkLst>
        </pc:picChg>
        <pc:picChg chg="add">
          <ac:chgData name="Michal Urbánek" userId="ce5a4bf86efd473e" providerId="LiveId" clId="{AECD787A-887A-4149-B90C-4D4DBF1B569E}" dt="2020-05-10T13:28:02.898" v="624" actId="26606"/>
          <ac:picMkLst>
            <pc:docMk/>
            <pc:sldMk cId="1893259815" sldId="256"/>
            <ac:picMk id="29" creationId="{2D93CE03-F8E2-4BAA-9E59-7410F0E9F65B}"/>
          </ac:picMkLst>
        </pc:picChg>
        <pc:cxnChg chg="add del">
          <ac:chgData name="Michal Urbánek" userId="ce5a4bf86efd473e" providerId="LiveId" clId="{AECD787A-887A-4149-B90C-4D4DBF1B569E}" dt="2020-05-10T13:27:58.033" v="621" actId="26606"/>
          <ac:cxnSpMkLst>
            <pc:docMk/>
            <pc:sldMk cId="1893259815" sldId="256"/>
            <ac:cxnSpMk id="20" creationId="{6116DDC6-8F07-46CC-8751-E5C9346B2A08}"/>
          </ac:cxnSpMkLst>
        </pc:cxnChg>
      </pc:sldChg>
      <pc:sldChg chg="modSp new mod">
        <pc:chgData name="Michal Urbánek" userId="ce5a4bf86efd473e" providerId="LiveId" clId="{AECD787A-887A-4149-B90C-4D4DBF1B569E}" dt="2020-05-10T14:22:44.155" v="1273" actId="27636"/>
        <pc:sldMkLst>
          <pc:docMk/>
          <pc:sldMk cId="1089717744" sldId="257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089717744" sldId="257"/>
            <ac:spMk id="2" creationId="{08C4D109-BBB0-48D1-969D-33786AC2EC8F}"/>
          </ac:spMkLst>
        </pc:spChg>
        <pc:spChg chg="mod">
          <ac:chgData name="Michal Urbánek" userId="ce5a4bf86efd473e" providerId="LiveId" clId="{AECD787A-887A-4149-B90C-4D4DBF1B569E}" dt="2020-05-10T14:22:44.155" v="1273" actId="27636"/>
          <ac:spMkLst>
            <pc:docMk/>
            <pc:sldMk cId="1089717744" sldId="257"/>
            <ac:spMk id="3" creationId="{869F6F16-221B-4264-89F8-D828A69257C3}"/>
          </ac:spMkLst>
        </pc:spChg>
      </pc:sldChg>
      <pc:sldChg chg="addSp delSp modSp new mod modAnim">
        <pc:chgData name="Michal Urbánek" userId="ce5a4bf86efd473e" providerId="LiveId" clId="{AECD787A-887A-4149-B90C-4D4DBF1B569E}" dt="2020-05-10T13:32:13.281" v="627" actId="1076"/>
        <pc:sldMkLst>
          <pc:docMk/>
          <pc:sldMk cId="1333918634" sldId="258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333918634" sldId="258"/>
            <ac:spMk id="2" creationId="{97226233-4D83-40C3-962E-E7277D557BA2}"/>
          </ac:spMkLst>
        </pc:spChg>
        <pc:spChg chg="del mod">
          <ac:chgData name="Michal Urbánek" userId="ce5a4bf86efd473e" providerId="LiveId" clId="{AECD787A-887A-4149-B90C-4D4DBF1B569E}" dt="2020-05-09T20:03:01.724" v="405" actId="478"/>
          <ac:spMkLst>
            <pc:docMk/>
            <pc:sldMk cId="1333918634" sldId="258"/>
            <ac:spMk id="3" creationId="{29F76367-DA60-4542-9B55-F36EDC1D0081}"/>
          </ac:spMkLst>
        </pc:spChg>
        <pc:spChg chg="add mod">
          <ac:chgData name="Michal Urbánek" userId="ce5a4bf86efd473e" providerId="LiveId" clId="{AECD787A-887A-4149-B90C-4D4DBF1B569E}" dt="2020-05-09T20:04:04.791" v="417" actId="1076"/>
          <ac:spMkLst>
            <pc:docMk/>
            <pc:sldMk cId="1333918634" sldId="258"/>
            <ac:spMk id="4" creationId="{20AB053C-6D7B-4F23-A910-DCC05EF7EB92}"/>
          </ac:spMkLst>
        </pc:spChg>
        <pc:spChg chg="add mod">
          <ac:chgData name="Michal Urbánek" userId="ce5a4bf86efd473e" providerId="LiveId" clId="{AECD787A-887A-4149-B90C-4D4DBF1B569E}" dt="2020-05-10T13:32:13.281" v="627" actId="1076"/>
          <ac:spMkLst>
            <pc:docMk/>
            <pc:sldMk cId="1333918634" sldId="258"/>
            <ac:spMk id="5" creationId="{B58B4A47-38AA-4550-AC71-3F693F5DF5E2}"/>
          </ac:spMkLst>
        </pc:spChg>
        <pc:spChg chg="add mod">
          <ac:chgData name="Michal Urbánek" userId="ce5a4bf86efd473e" providerId="LiveId" clId="{AECD787A-887A-4149-B90C-4D4DBF1B569E}" dt="2020-05-09T20:03:57.793" v="416" actId="1076"/>
          <ac:spMkLst>
            <pc:docMk/>
            <pc:sldMk cId="1333918634" sldId="258"/>
            <ac:spMk id="6" creationId="{E2901303-02A7-4443-8529-83D30D53DE7F}"/>
          </ac:spMkLst>
        </pc:spChg>
        <pc:spChg chg="add mod">
          <ac:chgData name="Michal Urbánek" userId="ce5a4bf86efd473e" providerId="LiveId" clId="{AECD787A-887A-4149-B90C-4D4DBF1B569E}" dt="2020-05-10T13:32:07.938" v="626" actId="1076"/>
          <ac:spMkLst>
            <pc:docMk/>
            <pc:sldMk cId="1333918634" sldId="258"/>
            <ac:spMk id="7" creationId="{E5990C8F-9297-4C89-9D30-B09A3DB1534F}"/>
          </ac:spMkLst>
        </pc:spChg>
        <pc:spChg chg="add mod">
          <ac:chgData name="Michal Urbánek" userId="ce5a4bf86efd473e" providerId="LiveId" clId="{AECD787A-887A-4149-B90C-4D4DBF1B569E}" dt="2020-05-09T20:05:15.677" v="430" actId="20577"/>
          <ac:spMkLst>
            <pc:docMk/>
            <pc:sldMk cId="1333918634" sldId="258"/>
            <ac:spMk id="8" creationId="{FD2740A1-E6B4-4754-8ADF-95F36A1172CC}"/>
          </ac:spMkLst>
        </pc:spChg>
        <pc:spChg chg="add mod">
          <ac:chgData name="Michal Urbánek" userId="ce5a4bf86efd473e" providerId="LiveId" clId="{AECD787A-887A-4149-B90C-4D4DBF1B569E}" dt="2020-05-09T20:04:35.573" v="421" actId="1076"/>
          <ac:spMkLst>
            <pc:docMk/>
            <pc:sldMk cId="1333918634" sldId="258"/>
            <ac:spMk id="9" creationId="{ECED055B-013E-490F-B22E-079524B2A470}"/>
          </ac:spMkLst>
        </pc:spChg>
      </pc:sldChg>
      <pc:sldChg chg="modSp new mod">
        <pc:chgData name="Michal Urbánek" userId="ce5a4bf86efd473e" providerId="LiveId" clId="{AECD787A-887A-4149-B90C-4D4DBF1B569E}" dt="2020-05-10T17:13:26.745" v="1643" actId="20577"/>
        <pc:sldMkLst>
          <pc:docMk/>
          <pc:sldMk cId="535441981" sldId="259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535441981" sldId="259"/>
            <ac:spMk id="2" creationId="{5633781D-7427-4F8F-868C-B14BBDE8F511}"/>
          </ac:spMkLst>
        </pc:spChg>
        <pc:spChg chg="mod">
          <ac:chgData name="Michal Urbánek" userId="ce5a4bf86efd473e" providerId="LiveId" clId="{AECD787A-887A-4149-B90C-4D4DBF1B569E}" dt="2020-05-10T17:13:26.745" v="1643" actId="20577"/>
          <ac:spMkLst>
            <pc:docMk/>
            <pc:sldMk cId="535441981" sldId="259"/>
            <ac:spMk id="3" creationId="{32EFF760-A463-482E-868C-6B33BE065E3B}"/>
          </ac:spMkLst>
        </pc:spChg>
      </pc:sldChg>
      <pc:sldChg chg="modSp new mod">
        <pc:chgData name="Michal Urbánek" userId="ce5a4bf86efd473e" providerId="LiveId" clId="{AECD787A-887A-4149-B90C-4D4DBF1B569E}" dt="2020-05-10T17:01:55.475" v="1513" actId="20577"/>
        <pc:sldMkLst>
          <pc:docMk/>
          <pc:sldMk cId="1235923296" sldId="260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235923296" sldId="260"/>
            <ac:spMk id="2" creationId="{662A186B-8163-443C-A116-9A4EC22DC7AC}"/>
          </ac:spMkLst>
        </pc:spChg>
        <pc:spChg chg="mod">
          <ac:chgData name="Michal Urbánek" userId="ce5a4bf86efd473e" providerId="LiveId" clId="{AECD787A-887A-4149-B90C-4D4DBF1B569E}" dt="2020-05-10T17:01:55.475" v="1513" actId="20577"/>
          <ac:spMkLst>
            <pc:docMk/>
            <pc:sldMk cId="1235923296" sldId="260"/>
            <ac:spMk id="3" creationId="{E023B876-8056-4D63-AF8E-AE0E20C1CC0C}"/>
          </ac:spMkLst>
        </pc:spChg>
      </pc:sldChg>
      <pc:sldChg chg="modSp new del mod">
        <pc:chgData name="Michal Urbánek" userId="ce5a4bf86efd473e" providerId="LiveId" clId="{AECD787A-887A-4149-B90C-4D4DBF1B569E}" dt="2020-05-10T13:53:09.880" v="629" actId="2696"/>
        <pc:sldMkLst>
          <pc:docMk/>
          <pc:sldMk cId="3015904012" sldId="261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3015904012" sldId="261"/>
            <ac:spMk id="2" creationId="{979A8E38-338F-4E1A-8EB9-2AD1EA15F2E6}"/>
          </ac:spMkLst>
        </pc:spChg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3015904012" sldId="261"/>
            <ac:spMk id="3" creationId="{567C49C4-0B4D-4D41-9731-DF1BD6212FA1}"/>
          </ac:spMkLst>
        </pc:spChg>
      </pc:sldChg>
      <pc:sldChg chg="modSp new mod">
        <pc:chgData name="Michal Urbánek" userId="ce5a4bf86efd473e" providerId="LiveId" clId="{AECD787A-887A-4149-B90C-4D4DBF1B569E}" dt="2020-05-10T17:24:24.068" v="1898" actId="20577"/>
        <pc:sldMkLst>
          <pc:docMk/>
          <pc:sldMk cId="2537400183" sldId="262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2537400183" sldId="262"/>
            <ac:spMk id="2" creationId="{20742A5E-177A-4D7A-B887-459246C4D0ED}"/>
          </ac:spMkLst>
        </pc:spChg>
        <pc:spChg chg="mod">
          <ac:chgData name="Michal Urbánek" userId="ce5a4bf86efd473e" providerId="LiveId" clId="{AECD787A-887A-4149-B90C-4D4DBF1B569E}" dt="2020-05-10T17:24:24.068" v="1898" actId="20577"/>
          <ac:spMkLst>
            <pc:docMk/>
            <pc:sldMk cId="2537400183" sldId="262"/>
            <ac:spMk id="3" creationId="{15B96BBE-2019-4B85-AA74-AB6885916E61}"/>
          </ac:spMkLst>
        </pc:spChg>
      </pc:sldChg>
      <pc:sldChg chg="modSp new mod">
        <pc:chgData name="Michal Urbánek" userId="ce5a4bf86efd473e" providerId="LiveId" clId="{AECD787A-887A-4149-B90C-4D4DBF1B569E}" dt="2020-05-10T14:27:27.563" v="1502" actId="20577"/>
        <pc:sldMkLst>
          <pc:docMk/>
          <pc:sldMk cId="3596567853" sldId="263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3596567853" sldId="263"/>
            <ac:spMk id="2" creationId="{ABB98294-42D8-47D7-9ED1-E217910066FE}"/>
          </ac:spMkLst>
        </pc:spChg>
        <pc:spChg chg="mod">
          <ac:chgData name="Michal Urbánek" userId="ce5a4bf86efd473e" providerId="LiveId" clId="{AECD787A-887A-4149-B90C-4D4DBF1B569E}" dt="2020-05-10T14:27:27.563" v="1502" actId="20577"/>
          <ac:spMkLst>
            <pc:docMk/>
            <pc:sldMk cId="3596567853" sldId="263"/>
            <ac:spMk id="3" creationId="{057FF628-25C2-460A-AF4E-50BBD55DD6C2}"/>
          </ac:spMkLst>
        </pc:spChg>
      </pc:sldChg>
      <pc:sldChg chg="modSp new mod">
        <pc:chgData name="Michal Urbánek" userId="ce5a4bf86efd473e" providerId="LiveId" clId="{AECD787A-887A-4149-B90C-4D4DBF1B569E}" dt="2020-05-10T14:34:07.296" v="1508" actId="20577"/>
        <pc:sldMkLst>
          <pc:docMk/>
          <pc:sldMk cId="1090418270" sldId="264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090418270" sldId="264"/>
            <ac:spMk id="2" creationId="{675119F7-443C-4C7C-921F-11575098FFA5}"/>
          </ac:spMkLst>
        </pc:spChg>
        <pc:spChg chg="mod">
          <ac:chgData name="Michal Urbánek" userId="ce5a4bf86efd473e" providerId="LiveId" clId="{AECD787A-887A-4149-B90C-4D4DBF1B569E}" dt="2020-05-10T14:34:07.296" v="1508" actId="20577"/>
          <ac:spMkLst>
            <pc:docMk/>
            <pc:sldMk cId="1090418270" sldId="264"/>
            <ac:spMk id="3" creationId="{6166D283-6F05-4A81-AAB6-6B270FE9EF19}"/>
          </ac:spMkLst>
        </pc:spChg>
      </pc:sldChg>
    </pc:docChg>
  </pc:docChgLst>
  <pc:docChgLst>
    <pc:chgData name="Michal Urbánek" userId="ce5a4bf86efd473e" providerId="Windows Live" clId="Web-{9F08CA58-F111-43F3-8A31-DB96C90E477E}"/>
    <pc:docChg chg="modSld">
      <pc:chgData name="Michal Urbánek" userId="ce5a4bf86efd473e" providerId="Windows Live" clId="Web-{9F08CA58-F111-43F3-8A31-DB96C90E477E}" dt="2020-11-30T08:26:25.892" v="8" actId="20577"/>
      <pc:docMkLst>
        <pc:docMk/>
      </pc:docMkLst>
      <pc:sldChg chg="modSp">
        <pc:chgData name="Michal Urbánek" userId="ce5a4bf86efd473e" providerId="Windows Live" clId="Web-{9F08CA58-F111-43F3-8A31-DB96C90E477E}" dt="2020-11-30T08:26:25.189" v="6" actId="20577"/>
        <pc:sldMkLst>
          <pc:docMk/>
          <pc:sldMk cId="1893259815" sldId="256"/>
        </pc:sldMkLst>
        <pc:spChg chg="mod">
          <ac:chgData name="Michal Urbánek" userId="ce5a4bf86efd473e" providerId="Windows Live" clId="Web-{9F08CA58-F111-43F3-8A31-DB96C90E477E}" dt="2020-11-30T08:26:25.189" v="6" actId="20577"/>
          <ac:spMkLst>
            <pc:docMk/>
            <pc:sldMk cId="1893259815" sldId="256"/>
            <ac:spMk id="4" creationId="{BEA67C72-46EE-4E03-ADC4-F12E8AD35F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7470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65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770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05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244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96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096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11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165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4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7. 1. 2021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24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3AB6412-8839-48B2-95F7-B7E792C54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 anchor="ctr">
            <a:noAutofit/>
          </a:bodyPr>
          <a:lstStyle/>
          <a:p>
            <a:r>
              <a:rPr lang="sk-SK" sz="5400" b="1" cap="none" dirty="0" err="1">
                <a:latin typeface="Franklin Gothic Book"/>
                <a:cs typeface="Arial"/>
              </a:rPr>
              <a:t>Oponentura</a:t>
            </a:r>
            <a:r>
              <a:rPr lang="sk-SK" sz="5400" b="1" cap="none" dirty="0">
                <a:latin typeface="Franklin Gothic Book"/>
                <a:cs typeface="Arial"/>
              </a:rPr>
              <a:t> </a:t>
            </a:r>
            <a:r>
              <a:rPr lang="sk-SK" sz="5400" b="1" cap="none" dirty="0" err="1">
                <a:latin typeface="Franklin Gothic Book"/>
                <a:cs typeface="Arial"/>
              </a:rPr>
              <a:t>týmu</a:t>
            </a:r>
            <a:r>
              <a:rPr lang="sk-SK" sz="5400" b="1" cap="none" dirty="0">
                <a:latin typeface="Franklin Gothic Book"/>
                <a:cs typeface="Arial"/>
              </a:rPr>
              <a:t> </a:t>
            </a:r>
            <a:r>
              <a:rPr lang="sk-SK" sz="5400" b="1" cap="none" dirty="0" err="1">
                <a:latin typeface="Franklin Gothic Book"/>
                <a:cs typeface="Arial"/>
              </a:rPr>
              <a:t>Deadline</a:t>
            </a:r>
            <a:endParaRPr lang="sk-SK" sz="5400" b="1" dirty="0">
              <a:latin typeface="Franklin Gothic Book"/>
              <a:cs typeface="Arial"/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BEA67C72-46EE-4E03-ADC4-F12E8AD3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4" y="5427471"/>
            <a:ext cx="4798243" cy="1007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cs-CZ" sz="4400" b="1" dirty="0" err="1">
                <a:latin typeface="Franklin Gothic Book"/>
                <a:cs typeface="Arial"/>
              </a:rPr>
              <a:t>TýmM</a:t>
            </a:r>
            <a:endParaRPr lang="cs-CZ" sz="4400" b="1" dirty="0" err="1">
              <a:latin typeface="Franklin Gothic Book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9" name="Graphic 7">
            <a:extLst>
              <a:ext uri="{FF2B5EF4-FFF2-40B4-BE49-F238E27FC236}">
                <a16:creationId xmlns:a16="http://schemas.microsoft.com/office/drawing/2014/main" id="{2D93CE03-F8E2-4BAA-9E59-7410F0E9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B212E9-6702-4AE1-9FE4-92C8AFFE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30443"/>
            <a:ext cx="9601200" cy="5069304"/>
          </a:xfrm>
        </p:spPr>
        <p:txBody>
          <a:bodyPr anchor="ctr">
            <a:normAutofit/>
          </a:bodyPr>
          <a:lstStyle/>
          <a:p>
            <a:pPr algn="ctr"/>
            <a:r>
              <a:rPr lang="cs-CZ" sz="4800" dirty="0"/>
              <a:t>TýmM DĚKUJE ZA VAŠI POZORNOST A ZA </a:t>
            </a:r>
            <a:r>
              <a:rPr lang="cs-CZ" sz="4800" b="1" u="sng" dirty="0"/>
              <a:t>SKVĚLE ODVEDENOU PRÁCI TÝMU DEADLINE</a:t>
            </a:r>
            <a:endParaRPr lang="sk-SK" sz="4800" b="1" u="sng" dirty="0"/>
          </a:p>
        </p:txBody>
      </p:sp>
      <p:sp>
        <p:nvSpPr>
          <p:cNvPr id="3" name="Veselý obličej 2">
            <a:extLst>
              <a:ext uri="{FF2B5EF4-FFF2-40B4-BE49-F238E27FC236}">
                <a16:creationId xmlns:a16="http://schemas.microsoft.com/office/drawing/2014/main" id="{DD00A8B2-7E3E-4667-8814-70DDE8E02260}"/>
              </a:ext>
            </a:extLst>
          </p:cNvPr>
          <p:cNvSpPr/>
          <p:nvPr/>
        </p:nvSpPr>
        <p:spPr>
          <a:xfrm>
            <a:off x="10508974" y="5152305"/>
            <a:ext cx="1550504" cy="1550504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703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1196"/>
            <a:ext cx="9601200" cy="1485900"/>
          </a:xfrm>
        </p:spPr>
        <p:txBody>
          <a:bodyPr/>
          <a:lstStyle/>
          <a:p>
            <a:pPr algn="ctr"/>
            <a:r>
              <a:rPr lang="cs-CZ" b="1" dirty="0"/>
              <a:t>Představení projektu</a:t>
            </a:r>
            <a:endParaRPr lang="sk-SK" b="1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830" y="1246600"/>
            <a:ext cx="10348823" cy="1624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cs-CZ" sz="2800" dirty="0"/>
              <a:t>Pro všechny zúčastněné týmy bylo jednotné zadání, jehož předmětem bylo vytvoření redakčního systému časopisu </a:t>
            </a:r>
            <a:r>
              <a:rPr lang="cs-CZ" sz="2800" b="1" i="1" dirty="0"/>
              <a:t>Logos </a:t>
            </a:r>
            <a:r>
              <a:rPr lang="cs-CZ" sz="2800" b="1" i="1" dirty="0" err="1"/>
              <a:t>Polytechnikos</a:t>
            </a:r>
            <a:r>
              <a:rPr lang="cs-CZ" sz="2800" b="1" i="1" dirty="0"/>
              <a:t> </a:t>
            </a:r>
            <a:r>
              <a:rPr lang="cs-CZ" sz="2800" dirty="0"/>
              <a:t>dle zadaných parametrů.</a:t>
            </a:r>
          </a:p>
          <a:p>
            <a:pPr marL="0" indent="0">
              <a:buNone/>
            </a:pPr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81FC93D-56E9-40AC-B9F9-70AA5D80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1"/>
          <a:stretch/>
        </p:blipFill>
        <p:spPr>
          <a:xfrm>
            <a:off x="5173823" y="2593275"/>
            <a:ext cx="6694716" cy="4140256"/>
          </a:xfrm>
          <a:prstGeom prst="rect">
            <a:avLst/>
          </a:prstGeom>
        </p:spPr>
      </p:pic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4073A198-DD54-4F04-878F-2930CFCFD46D}"/>
              </a:ext>
            </a:extLst>
          </p:cNvPr>
          <p:cNvSpPr txBox="1">
            <a:spLocks/>
          </p:cNvSpPr>
          <p:nvPr/>
        </p:nvSpPr>
        <p:spPr>
          <a:xfrm>
            <a:off x="1192759" y="3785692"/>
            <a:ext cx="3981064" cy="1624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cs-CZ" sz="2800" dirty="0"/>
              <a:t>Úvodní stránka redakčního systému hodnoceného týmu: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3740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Implementační platformy</a:t>
            </a:r>
            <a:endParaRPr lang="sk-SK" b="1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642"/>
            <a:ext cx="10348823" cy="4736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800" dirty="0"/>
              <a:t>Pro aplikaci a běh celého systému se využívají tyto technologie: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cs-CZ" sz="2800" dirty="0"/>
              <a:t>Databáze </a:t>
            </a:r>
            <a:r>
              <a:rPr lang="cs-CZ" sz="2800" dirty="0" err="1"/>
              <a:t>MariaDB</a:t>
            </a:r>
            <a:endParaRPr lang="cs-CZ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cs-CZ" sz="2800" dirty="0"/>
              <a:t>Skriptovací jazyk PHP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cs-CZ" sz="2800" dirty="0" err="1"/>
              <a:t>Nginx</a:t>
            </a:r>
            <a:r>
              <a:rPr lang="cs-CZ" sz="2800" dirty="0"/>
              <a:t> http server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cs-CZ" sz="2800" dirty="0"/>
              <a:t>Operační systém </a:t>
            </a:r>
            <a:r>
              <a:rPr lang="cs-CZ" sz="2800" dirty="0" err="1"/>
              <a:t>CentOS</a:t>
            </a:r>
            <a:r>
              <a:rPr lang="cs-CZ" sz="2800" dirty="0"/>
              <a:t> Linux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cs-CZ" sz="3200" dirty="0"/>
          </a:p>
          <a:p>
            <a:pPr marL="0" indent="0">
              <a:buNone/>
            </a:pPr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B0E9007-D4B0-4160-86C8-E11D1655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75" y="4686301"/>
            <a:ext cx="2707685" cy="128937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8404103-998E-47DB-9A0B-885E6CE7B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17" y="4686301"/>
            <a:ext cx="1289374" cy="128937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71E981E-BCBF-4757-8B1C-7224E88A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36" y="4686301"/>
            <a:ext cx="2252612" cy="1289374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1816A0FA-5AA4-46C1-A421-ACDD0E0E2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193" y="4686301"/>
            <a:ext cx="1289374" cy="12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5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Jak systém funguje</a:t>
            </a:r>
            <a:endParaRPr lang="sk-SK" b="1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88841"/>
            <a:ext cx="10761306" cy="3750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sk-SK" sz="2800" dirty="0"/>
              <a:t>Z </a:t>
            </a:r>
            <a:r>
              <a:rPr lang="sk-SK" sz="2800" dirty="0" err="1"/>
              <a:t>pohledu</a:t>
            </a:r>
            <a:r>
              <a:rPr lang="sk-SK" sz="2800" dirty="0"/>
              <a:t> </a:t>
            </a:r>
            <a:r>
              <a:rPr lang="sk-SK" sz="2800" dirty="0" err="1"/>
              <a:t>uživatelské</a:t>
            </a:r>
            <a:r>
              <a:rPr lang="sk-SK" sz="2800" dirty="0"/>
              <a:t> </a:t>
            </a:r>
            <a:r>
              <a:rPr lang="sk-SK" sz="2800" dirty="0" err="1"/>
              <a:t>přívětivosti</a:t>
            </a:r>
            <a:r>
              <a:rPr lang="sk-SK" sz="28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sz="2800" dirty="0" err="1"/>
              <a:t>Díky</a:t>
            </a:r>
            <a:r>
              <a:rPr lang="sk-SK" sz="2800" dirty="0"/>
              <a:t> jednoduchému designu je </a:t>
            </a:r>
            <a:r>
              <a:rPr lang="sk-SK" sz="2800" dirty="0" err="1"/>
              <a:t>dosaženo</a:t>
            </a:r>
            <a:r>
              <a:rPr lang="sk-SK" sz="2800" dirty="0"/>
              <a:t> </a:t>
            </a:r>
            <a:r>
              <a:rPr lang="sk-SK" sz="2800" dirty="0" err="1"/>
              <a:t>snadné</a:t>
            </a:r>
            <a:r>
              <a:rPr lang="sk-SK" sz="2800" dirty="0"/>
              <a:t> </a:t>
            </a:r>
            <a:r>
              <a:rPr lang="sk-SK" sz="2800" dirty="0" err="1"/>
              <a:t>orientace</a:t>
            </a:r>
            <a:r>
              <a:rPr lang="sk-SK" sz="28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sz="2800" dirty="0" err="1"/>
              <a:t>Důležité</a:t>
            </a:r>
            <a:r>
              <a:rPr lang="sk-SK" sz="2800" dirty="0"/>
              <a:t> ovládací prvky dostupné bez </a:t>
            </a:r>
            <a:r>
              <a:rPr lang="sk-SK" sz="2800" dirty="0" err="1"/>
              <a:t>rolování</a:t>
            </a:r>
            <a:r>
              <a:rPr lang="sk-SK" sz="2800" dirty="0"/>
              <a:t> stránkou.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sz="2800" dirty="0"/>
              <a:t>Jednotlivé funkční prvky </a:t>
            </a:r>
            <a:r>
              <a:rPr lang="sk-SK" sz="2800" dirty="0" err="1"/>
              <a:t>mají</a:t>
            </a:r>
            <a:r>
              <a:rPr lang="sk-SK" sz="2800" dirty="0"/>
              <a:t> </a:t>
            </a:r>
            <a:r>
              <a:rPr lang="sk-SK" sz="2800" dirty="0" err="1"/>
              <a:t>rychlou</a:t>
            </a:r>
            <a:r>
              <a:rPr lang="sk-SK" sz="2800" dirty="0"/>
              <a:t> </a:t>
            </a:r>
            <a:r>
              <a:rPr lang="sk-SK" sz="2800" dirty="0" err="1"/>
              <a:t>odezvu</a:t>
            </a:r>
            <a:r>
              <a:rPr lang="sk-SK" sz="2800" dirty="0"/>
              <a:t> a </a:t>
            </a:r>
            <a:r>
              <a:rPr lang="sk-SK" sz="2800" dirty="0" err="1"/>
              <a:t>fungují</a:t>
            </a:r>
            <a:r>
              <a:rPr lang="sk-SK" sz="2800" dirty="0"/>
              <a:t> </a:t>
            </a:r>
            <a:r>
              <a:rPr lang="sk-SK" sz="2800" dirty="0" err="1"/>
              <a:t>správně</a:t>
            </a:r>
            <a:r>
              <a:rPr lang="sk-SK" sz="28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sz="2800" dirty="0" err="1"/>
              <a:t>Ovládání</a:t>
            </a:r>
            <a:r>
              <a:rPr lang="sk-SK" sz="2800" dirty="0"/>
              <a:t> celého </a:t>
            </a:r>
            <a:r>
              <a:rPr lang="sk-SK" sz="2800" dirty="0" err="1"/>
              <a:t>redakčního</a:t>
            </a:r>
            <a:r>
              <a:rPr lang="sk-SK" sz="2800" dirty="0"/>
              <a:t> systému je </a:t>
            </a:r>
            <a:r>
              <a:rPr lang="sk-SK" sz="2800" dirty="0" err="1"/>
              <a:t>snadné</a:t>
            </a:r>
            <a:r>
              <a:rPr lang="sk-SK" sz="2800" dirty="0"/>
              <a:t> a </a:t>
            </a:r>
            <a:r>
              <a:rPr lang="sk-SK" sz="2800" dirty="0" err="1"/>
              <a:t>intuitivní</a:t>
            </a:r>
            <a:r>
              <a:rPr lang="sk-SK" sz="28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sz="2800" dirty="0"/>
              <a:t>Pro </a:t>
            </a:r>
            <a:r>
              <a:rPr lang="sk-SK" sz="2800" dirty="0" err="1"/>
              <a:t>některé</a:t>
            </a:r>
            <a:r>
              <a:rPr lang="sk-SK" sz="2800" dirty="0"/>
              <a:t> role je po </a:t>
            </a:r>
            <a:r>
              <a:rPr lang="sk-SK" sz="2800" dirty="0" err="1"/>
              <a:t>přihlášení</a:t>
            </a:r>
            <a:r>
              <a:rPr lang="sk-SK" sz="2800" dirty="0"/>
              <a:t> </a:t>
            </a:r>
            <a:r>
              <a:rPr lang="sk-SK" sz="2800" dirty="0" err="1"/>
              <a:t>zobrazena</a:t>
            </a:r>
            <a:r>
              <a:rPr lang="sk-SK" sz="2800" dirty="0"/>
              <a:t> informační lišta s </a:t>
            </a:r>
            <a:r>
              <a:rPr lang="sk-SK" sz="2800" dirty="0" err="1"/>
              <a:t>událostmi</a:t>
            </a:r>
            <a:r>
              <a:rPr lang="sk-SK" sz="2800" dirty="0"/>
              <a:t> </a:t>
            </a:r>
            <a:r>
              <a:rPr lang="sk-SK" sz="2800" dirty="0" err="1"/>
              <a:t>vyžadující</a:t>
            </a:r>
            <a:r>
              <a:rPr lang="sk-SK" sz="2800" dirty="0"/>
              <a:t> </a:t>
            </a:r>
            <a:r>
              <a:rPr lang="sk-SK" sz="2800" dirty="0" err="1"/>
              <a:t>pozornost</a:t>
            </a:r>
            <a:r>
              <a:rPr lang="sk-SK" sz="2800" dirty="0"/>
              <a:t>.</a:t>
            </a:r>
          </a:p>
          <a:p>
            <a:pPr marL="530352" lvl="1" indent="0"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35382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276"/>
            <a:ext cx="9601200" cy="1485900"/>
          </a:xfrm>
        </p:spPr>
        <p:txBody>
          <a:bodyPr/>
          <a:lstStyle/>
          <a:p>
            <a:pPr algn="ctr"/>
            <a:r>
              <a:rPr lang="cs-CZ" b="1" dirty="0"/>
              <a:t>Jak systém funguje</a:t>
            </a:r>
            <a:endParaRPr lang="sk-SK" b="1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95" y="1225226"/>
            <a:ext cx="10761306" cy="3750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sk-SK" sz="2800" dirty="0"/>
              <a:t>Vybrané prvky </a:t>
            </a:r>
            <a:r>
              <a:rPr lang="sk-SK" sz="2800" dirty="0" err="1"/>
              <a:t>redakčního</a:t>
            </a:r>
            <a:r>
              <a:rPr lang="sk-SK" sz="2800" dirty="0"/>
              <a:t> systému: </a:t>
            </a:r>
            <a:r>
              <a:rPr lang="sk-SK" sz="2800" b="1" i="1" dirty="0"/>
              <a:t>role Redaktor/detail článku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AD1F719-3172-4081-92F6-2727C0880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38" y="1968176"/>
            <a:ext cx="7311288" cy="4721873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A0390ACD-F7DA-4DEA-9F51-467BEEC7BCFB}"/>
              </a:ext>
            </a:extLst>
          </p:cNvPr>
          <p:cNvSpPr txBox="1"/>
          <p:nvPr/>
        </p:nvSpPr>
        <p:spPr>
          <a:xfrm>
            <a:off x="727790" y="2363469"/>
            <a:ext cx="257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Aktivní Informační lišta s možností okamžitě přejít na vybranou oblast:</a:t>
            </a:r>
            <a:endParaRPr lang="en-GB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1ECF3162-641A-4B3A-AA51-288B2DADD6D1}"/>
              </a:ext>
            </a:extLst>
          </p:cNvPr>
          <p:cNvSpPr txBox="1"/>
          <p:nvPr/>
        </p:nvSpPr>
        <p:spPr>
          <a:xfrm>
            <a:off x="727790" y="4329112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Popis vybraného článku:</a:t>
            </a:r>
            <a:endParaRPr lang="en-GB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4379DC0B-36A0-45F7-AE58-EB6F0F493333}"/>
              </a:ext>
            </a:extLst>
          </p:cNvPr>
          <p:cNvSpPr txBox="1"/>
          <p:nvPr/>
        </p:nvSpPr>
        <p:spPr>
          <a:xfrm>
            <a:off x="10560299" y="4236779"/>
            <a:ext cx="150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Vybrané akce pro roli Redaktor: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1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Případné nedostatky</a:t>
            </a:r>
            <a:endParaRPr lang="sk-SK" b="1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642"/>
            <a:ext cx="10348823" cy="4738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800" dirty="0"/>
              <a:t>Nalezené nedostatky systému:</a:t>
            </a:r>
          </a:p>
          <a:p>
            <a:pPr lvl="1">
              <a:buSzPct val="74000"/>
              <a:buFont typeface="Wingdings" panose="05000000000000000000" pitchFamily="2" charset="2"/>
              <a:buChar char="Ø"/>
            </a:pPr>
            <a:r>
              <a:rPr lang="cs-CZ" sz="2800" dirty="0"/>
              <a:t>Z pohledu funkčnosti, či ovládání, považujeme za nedostatek nefunkční dva odkazy na úvodní stránce.</a:t>
            </a:r>
          </a:p>
          <a:p>
            <a:pPr lvl="1">
              <a:buSzPct val="74000"/>
              <a:buFont typeface="Wingdings" panose="05000000000000000000" pitchFamily="2" charset="2"/>
              <a:buChar char="Ø"/>
            </a:pPr>
            <a:endParaRPr lang="cs-CZ" sz="2800" dirty="0"/>
          </a:p>
          <a:p>
            <a:pPr lvl="1">
              <a:buSzPct val="74000"/>
              <a:buFont typeface="Wingdings" panose="05000000000000000000" pitchFamily="2" charset="2"/>
              <a:buChar char="Ø"/>
            </a:pPr>
            <a:endParaRPr lang="cs-CZ" sz="2800" dirty="0"/>
          </a:p>
          <a:p>
            <a:pPr marL="530352" lvl="1" indent="0">
              <a:buSzPct val="74000"/>
              <a:buNone/>
            </a:pPr>
            <a:endParaRPr lang="cs-CZ" sz="2800" dirty="0"/>
          </a:p>
          <a:p>
            <a:pPr marL="530352" lvl="1" indent="0">
              <a:buSzPct val="74000"/>
              <a:buNone/>
            </a:pPr>
            <a:endParaRPr lang="cs-CZ" sz="2800" dirty="0"/>
          </a:p>
          <a:p>
            <a:pPr lvl="1">
              <a:buSzPct val="74000"/>
              <a:buFont typeface="Wingdings" panose="05000000000000000000" pitchFamily="2" charset="2"/>
              <a:buChar char="Ø"/>
            </a:pPr>
            <a:r>
              <a:rPr lang="cs-CZ" sz="2800" dirty="0"/>
              <a:t>Drobným nedostatkem je i nedokončená dokumentace, což ale vzhledem k rozpracovanosti projektu nelze považovat za relevantní výtku.</a:t>
            </a:r>
          </a:p>
          <a:p>
            <a:pPr marL="530352" lvl="1" indent="0">
              <a:buSzPct val="74000"/>
              <a:buNone/>
            </a:pPr>
            <a:endParaRPr lang="cs-CZ" sz="28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EC4F33C-293B-44D5-B8EA-189F39C0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70" y="3206626"/>
            <a:ext cx="3551830" cy="157486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E4B2578-F001-4783-8AC1-E31C513E1E53}"/>
              </a:ext>
            </a:extLst>
          </p:cNvPr>
          <p:cNvSpPr txBox="1"/>
          <p:nvPr/>
        </p:nvSpPr>
        <p:spPr>
          <a:xfrm>
            <a:off x="1719943" y="3887374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Nefunkční ovládací prvky testované verze:</a:t>
            </a:r>
            <a:endParaRPr lang="en-GB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FD9598E2-E61B-4A10-85A4-368EAA20B50A}"/>
              </a:ext>
            </a:extLst>
          </p:cNvPr>
          <p:cNvCxnSpPr>
            <a:cxnSpLocks/>
          </p:cNvCxnSpPr>
          <p:nvPr/>
        </p:nvCxnSpPr>
        <p:spPr>
          <a:xfrm>
            <a:off x="5975715" y="4082923"/>
            <a:ext cx="1722040" cy="358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83C2350D-0C6B-4208-A1F9-2CF4CCECBBD2}"/>
              </a:ext>
            </a:extLst>
          </p:cNvPr>
          <p:cNvCxnSpPr>
            <a:cxnSpLocks/>
          </p:cNvCxnSpPr>
          <p:nvPr/>
        </p:nvCxnSpPr>
        <p:spPr>
          <a:xfrm flipV="1">
            <a:off x="5975715" y="3898257"/>
            <a:ext cx="1722040" cy="1846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9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Dílčí hodnocení</a:t>
            </a:r>
            <a:endParaRPr lang="sk-SK" b="1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642"/>
            <a:ext cx="10348823" cy="5112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800" dirty="0"/>
              <a:t>Nepřihlášený uživatel: role splňuje zadání, uživatel má možnost náhledu na úvodní stránku  vydaná čísla časopisu.</a:t>
            </a:r>
          </a:p>
          <a:p>
            <a:pPr marL="0" indent="0">
              <a:buNone/>
            </a:pPr>
            <a:endParaRPr lang="cs-CZ" sz="2800" dirty="0"/>
          </a:p>
          <a:p>
            <a:r>
              <a:rPr lang="cs-CZ" sz="2800" dirty="0"/>
              <a:t> Autor, Redaktor, Recenzent, Šéfredaktor: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cs-CZ" sz="2800" dirty="0"/>
              <a:t>Jednotlivé role splňují zadání.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cs-CZ" sz="2800" dirty="0"/>
              <a:t>Po přihlášení mají vlastní layout stránky, včetně přizpůsobených ovládacích prvků a menu.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cs-CZ" sz="2800" dirty="0"/>
              <a:t>Při testování byla potvrzena funkčnost předávání informací o testovaném článku mezi rolemi.</a:t>
            </a:r>
          </a:p>
        </p:txBody>
      </p:sp>
    </p:spTree>
    <p:extLst>
      <p:ext uri="{BB962C8B-B14F-4D97-AF65-F5344CB8AC3E}">
        <p14:creationId xmlns:p14="http://schemas.microsoft.com/office/powerpoint/2010/main" val="393132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Celkové hodnocení</a:t>
            </a:r>
            <a:endParaRPr lang="sk-SK" b="1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642"/>
            <a:ext cx="10348823" cy="4736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3200" dirty="0"/>
              <a:t>Celkově považujeme redakční systém týmu </a:t>
            </a:r>
            <a:r>
              <a:rPr lang="cs-CZ" sz="3200" dirty="0" err="1"/>
              <a:t>Deadline</a:t>
            </a:r>
            <a:r>
              <a:rPr lang="cs-CZ" sz="3200" dirty="0"/>
              <a:t> za velmi vydařený a uživatelsky přívětivý.</a:t>
            </a:r>
          </a:p>
          <a:p>
            <a:pPr marL="0" indent="0">
              <a:buNone/>
            </a:pPr>
            <a:endParaRPr lang="cs-CZ" sz="800" dirty="0"/>
          </a:p>
          <a:p>
            <a:r>
              <a:rPr lang="cs-CZ" sz="3200" dirty="0"/>
              <a:t>Vyzdvihli bychom především: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cs-CZ" sz="3200" dirty="0"/>
              <a:t>Po celou dobu testování se systém choval naprosto korektně.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cs-CZ" sz="3200" dirty="0"/>
              <a:t>Velmi potěšila aktivní informační lišta.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cs-CZ" sz="3200" dirty="0"/>
              <a:t>Přehledný design a intuitivní ovládání.</a:t>
            </a:r>
          </a:p>
        </p:txBody>
      </p:sp>
      <p:pic>
        <p:nvPicPr>
          <p:cNvPr id="8" name="Grafický objekt 7" descr="Symbol zvednutého palce">
            <a:extLst>
              <a:ext uri="{FF2B5EF4-FFF2-40B4-BE49-F238E27FC236}">
                <a16:creationId xmlns:a16="http://schemas.microsoft.com/office/drawing/2014/main" id="{0F57D61C-D9D3-4F9D-B3E8-DE813D72A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5865" y="4003873"/>
            <a:ext cx="445636" cy="445636"/>
          </a:xfrm>
          <a:prstGeom prst="rect">
            <a:avLst/>
          </a:prstGeom>
        </p:spPr>
      </p:pic>
      <p:pic>
        <p:nvPicPr>
          <p:cNvPr id="9" name="Grafický objekt 8" descr="Symbol zvednutého palce">
            <a:extLst>
              <a:ext uri="{FF2B5EF4-FFF2-40B4-BE49-F238E27FC236}">
                <a16:creationId xmlns:a16="http://schemas.microsoft.com/office/drawing/2014/main" id="{1416DC89-5B1E-4CA8-B637-65F34680C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9169" y="5088569"/>
            <a:ext cx="445636" cy="445636"/>
          </a:xfrm>
          <a:prstGeom prst="rect">
            <a:avLst/>
          </a:prstGeom>
        </p:spPr>
      </p:pic>
      <p:pic>
        <p:nvPicPr>
          <p:cNvPr id="10" name="Grafický objekt 9" descr="Symbol zvednutého palce">
            <a:extLst>
              <a:ext uri="{FF2B5EF4-FFF2-40B4-BE49-F238E27FC236}">
                <a16:creationId xmlns:a16="http://schemas.microsoft.com/office/drawing/2014/main" id="{CA36CE6B-D4A6-48D0-9074-8D4B4CB31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9169" y="4540528"/>
            <a:ext cx="445636" cy="4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9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Doporučení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643"/>
            <a:ext cx="10348823" cy="41416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sk-SK" sz="2800" dirty="0"/>
              <a:t>K </a:t>
            </a:r>
            <a:r>
              <a:rPr lang="sk-SK" sz="2800" dirty="0" err="1"/>
              <a:t>hodnocení</a:t>
            </a:r>
            <a:r>
              <a:rPr lang="sk-SK" sz="2800" dirty="0"/>
              <a:t> nám </a:t>
            </a:r>
            <a:r>
              <a:rPr lang="sk-SK" sz="2800" dirty="0" err="1"/>
              <a:t>byl</a:t>
            </a:r>
            <a:r>
              <a:rPr lang="sk-SK" sz="2800" dirty="0"/>
              <a:t> </a:t>
            </a:r>
            <a:r>
              <a:rPr lang="sk-SK" sz="2800" dirty="0" err="1"/>
              <a:t>předán</a:t>
            </a:r>
            <a:r>
              <a:rPr lang="sk-SK" sz="2800" dirty="0"/>
              <a:t> redakční systém, </a:t>
            </a:r>
            <a:r>
              <a:rPr lang="sk-SK" sz="2800" dirty="0" err="1"/>
              <a:t>který</a:t>
            </a:r>
            <a:r>
              <a:rPr lang="sk-SK" sz="2800" dirty="0"/>
              <a:t> má </a:t>
            </a:r>
            <a:r>
              <a:rPr lang="sk-SK" sz="2800" dirty="0" err="1"/>
              <a:t>již</a:t>
            </a:r>
            <a:r>
              <a:rPr lang="sk-SK" sz="2800" dirty="0"/>
              <a:t> funkční </a:t>
            </a:r>
            <a:r>
              <a:rPr lang="sk-SK" sz="2800" dirty="0" err="1"/>
              <a:t>všechny</a:t>
            </a:r>
            <a:r>
              <a:rPr lang="sk-SK" sz="2800" dirty="0"/>
              <a:t> základní </a:t>
            </a:r>
            <a:r>
              <a:rPr lang="sk-SK" sz="2800" dirty="0" err="1"/>
              <a:t>funkce</a:t>
            </a:r>
            <a:r>
              <a:rPr lang="sk-SK" sz="2800" dirty="0"/>
              <a:t>. </a:t>
            </a:r>
          </a:p>
          <a:p>
            <a:pPr marL="0" indent="0">
              <a:buNone/>
            </a:pPr>
            <a:endParaRPr lang="sk-SK" sz="2800" dirty="0"/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sk-SK" sz="2800" dirty="0" err="1"/>
              <a:t>Týmu</a:t>
            </a:r>
            <a:r>
              <a:rPr lang="sk-SK" sz="2800" dirty="0"/>
              <a:t> </a:t>
            </a:r>
            <a:r>
              <a:rPr lang="sk-SK" sz="2800" dirty="0" err="1"/>
              <a:t>Deadline</a:t>
            </a:r>
            <a:r>
              <a:rPr lang="sk-SK" sz="2800" dirty="0"/>
              <a:t> </a:t>
            </a:r>
            <a:r>
              <a:rPr lang="sk-SK" sz="2800" dirty="0" err="1"/>
              <a:t>bychom</a:t>
            </a:r>
            <a:r>
              <a:rPr lang="sk-SK" sz="2800" dirty="0"/>
              <a:t> </a:t>
            </a:r>
            <a:r>
              <a:rPr lang="sk-SK" sz="2800" dirty="0" err="1"/>
              <a:t>doporučili</a:t>
            </a:r>
            <a:r>
              <a:rPr lang="sk-SK" sz="2800" dirty="0"/>
              <a:t> opravu </a:t>
            </a:r>
            <a:r>
              <a:rPr lang="sk-SK" sz="2800" dirty="0" err="1"/>
              <a:t>nefunkčních</a:t>
            </a:r>
            <a:r>
              <a:rPr lang="sk-SK" sz="2800" dirty="0"/>
              <a:t> </a:t>
            </a:r>
            <a:r>
              <a:rPr lang="sk-SK" sz="2800" dirty="0" err="1"/>
              <a:t>odkazů</a:t>
            </a:r>
            <a:r>
              <a:rPr lang="sk-SK" sz="2800" dirty="0"/>
              <a:t> v úvodní </a:t>
            </a:r>
            <a:r>
              <a:rPr lang="sk-SK" sz="2800" dirty="0" err="1"/>
              <a:t>stránce</a:t>
            </a:r>
            <a:r>
              <a:rPr lang="sk-SK" sz="2800" dirty="0"/>
              <a:t>.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sk-SK" sz="2800" dirty="0" err="1"/>
              <a:t>Dále</a:t>
            </a:r>
            <a:r>
              <a:rPr lang="sk-SK" sz="2800" dirty="0"/>
              <a:t> </a:t>
            </a:r>
            <a:r>
              <a:rPr lang="sk-SK" sz="2800" dirty="0" err="1"/>
              <a:t>pak</a:t>
            </a:r>
            <a:r>
              <a:rPr lang="sk-SK" sz="2800" dirty="0"/>
              <a:t> </a:t>
            </a:r>
            <a:r>
              <a:rPr lang="sk-SK" sz="2800" dirty="0" err="1"/>
              <a:t>drobnost</a:t>
            </a:r>
            <a:r>
              <a:rPr lang="sk-SK" sz="2800" dirty="0"/>
              <a:t> z </a:t>
            </a:r>
            <a:r>
              <a:rPr lang="sk-SK" sz="2800" dirty="0" err="1"/>
              <a:t>pohledu</a:t>
            </a:r>
            <a:r>
              <a:rPr lang="sk-SK" sz="2800" dirty="0"/>
              <a:t> designu – </a:t>
            </a:r>
            <a:r>
              <a:rPr lang="sk-SK" sz="2800" dirty="0" err="1"/>
              <a:t>světlejší</a:t>
            </a:r>
            <a:r>
              <a:rPr lang="sk-SK" sz="2800" dirty="0"/>
              <a:t> menu </a:t>
            </a:r>
            <a:r>
              <a:rPr lang="sk-SK" sz="2800" dirty="0" err="1"/>
              <a:t>ve</a:t>
            </a:r>
            <a:r>
              <a:rPr lang="sk-SK" sz="2800" dirty="0"/>
              <a:t> </a:t>
            </a:r>
            <a:r>
              <a:rPr lang="sk-SK" sz="2800" dirty="0" err="1"/>
              <a:t>střední</a:t>
            </a:r>
            <a:r>
              <a:rPr lang="sk-SK" sz="2800" dirty="0"/>
              <a:t> </a:t>
            </a:r>
            <a:r>
              <a:rPr lang="sk-SK" sz="2800" dirty="0" err="1"/>
              <a:t>části</a:t>
            </a:r>
            <a:r>
              <a:rPr lang="sk-SK" sz="2800" dirty="0"/>
              <a:t> vrchní lišty trochu zaniká. </a:t>
            </a:r>
            <a:r>
              <a:rPr lang="sk-SK" sz="2800" dirty="0" err="1"/>
              <a:t>Přestože</a:t>
            </a:r>
            <a:r>
              <a:rPr lang="sk-SK" sz="2800" dirty="0"/>
              <a:t> </a:t>
            </a:r>
            <a:r>
              <a:rPr lang="sk-SK" sz="2800" dirty="0" err="1"/>
              <a:t>se</a:t>
            </a:r>
            <a:r>
              <a:rPr lang="sk-SK" sz="2800" dirty="0"/>
              <a:t> po </a:t>
            </a:r>
            <a:r>
              <a:rPr lang="sk-SK" sz="2800" dirty="0" err="1"/>
              <a:t>najetí</a:t>
            </a:r>
            <a:r>
              <a:rPr lang="sk-SK" sz="2800" dirty="0"/>
              <a:t> </a:t>
            </a:r>
            <a:r>
              <a:rPr lang="sk-SK" sz="2800" dirty="0" err="1"/>
              <a:t>mírně</a:t>
            </a:r>
            <a:r>
              <a:rPr lang="sk-SK" sz="2800" dirty="0"/>
              <a:t> zvýrazní, naše doporučení by </a:t>
            </a:r>
            <a:r>
              <a:rPr lang="sk-SK" sz="2800" dirty="0" err="1"/>
              <a:t>bylo</a:t>
            </a:r>
            <a:r>
              <a:rPr lang="sk-SK" sz="2800" dirty="0"/>
              <a:t> </a:t>
            </a:r>
            <a:r>
              <a:rPr lang="sk-SK" sz="2800" dirty="0" err="1"/>
              <a:t>zvolit</a:t>
            </a:r>
            <a:r>
              <a:rPr lang="sk-SK" sz="2800" dirty="0"/>
              <a:t> </a:t>
            </a:r>
            <a:r>
              <a:rPr lang="sk-SK" sz="2800" dirty="0" err="1"/>
              <a:t>vhodnější</a:t>
            </a:r>
            <a:r>
              <a:rPr lang="sk-SK" sz="2800" dirty="0"/>
              <a:t> </a:t>
            </a:r>
            <a:r>
              <a:rPr lang="sk-SK" sz="2800" dirty="0" err="1"/>
              <a:t>odstín</a:t>
            </a:r>
            <a:r>
              <a:rPr lang="sk-SK" sz="2800" dirty="0"/>
              <a:t> </a:t>
            </a:r>
            <a:r>
              <a:rPr lang="sk-SK" sz="2800" dirty="0" err="1"/>
              <a:t>bílé</a:t>
            </a:r>
            <a:r>
              <a:rPr lang="sk-SK" sz="2800" dirty="0"/>
              <a:t> </a:t>
            </a:r>
            <a:r>
              <a:rPr lang="sk-SK" sz="2800" dirty="0" err="1"/>
              <a:t>barvy</a:t>
            </a:r>
            <a:r>
              <a:rPr lang="sk-SK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2784449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374</Words>
  <Application>Microsoft Office PowerPoint</Application>
  <PresentationFormat>Širokoúhlá obrazovka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Oříznutí</vt:lpstr>
      <vt:lpstr>Oponentura týmu Deadline</vt:lpstr>
      <vt:lpstr>Představení projektu</vt:lpstr>
      <vt:lpstr>Implementační platformy</vt:lpstr>
      <vt:lpstr>Jak systém funguje</vt:lpstr>
      <vt:lpstr>Jak systém funguje</vt:lpstr>
      <vt:lpstr>Případné nedostatky</vt:lpstr>
      <vt:lpstr>Dílčí hodnocení</vt:lpstr>
      <vt:lpstr>Celkové hodnocení</vt:lpstr>
      <vt:lpstr>Doporučení</vt:lpstr>
      <vt:lpstr>TýmM DĚKUJE ZA VAŠI POZORNOST A ZA SKVĚLE ODVEDENOU PRÁCI TÝMU 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hunting:  Computer Hardware Technician</dc:title>
  <dc:creator>Michal Urbánek</dc:creator>
  <cp:lastModifiedBy>Michal Urbánek</cp:lastModifiedBy>
  <cp:revision>158</cp:revision>
  <dcterms:created xsi:type="dcterms:W3CDTF">2020-05-10T13:28:02Z</dcterms:created>
  <dcterms:modified xsi:type="dcterms:W3CDTF">2021-01-07T05:34:21Z</dcterms:modified>
</cp:coreProperties>
</file>