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6" r:id="rId2"/>
    <p:sldId id="293" r:id="rId3"/>
    <p:sldId id="283" r:id="rId4"/>
    <p:sldId id="263" r:id="rId5"/>
    <p:sldId id="264" r:id="rId6"/>
    <p:sldId id="265" r:id="rId7"/>
    <p:sldId id="266" r:id="rId8"/>
    <p:sldId id="267" r:id="rId9"/>
    <p:sldId id="268" r:id="rId10"/>
    <p:sldId id="269" r:id="rId11"/>
    <p:sldId id="270" r:id="rId12"/>
    <p:sldId id="271" r:id="rId13"/>
    <p:sldId id="258" r:id="rId14"/>
    <p:sldId id="289" r:id="rId15"/>
    <p:sldId id="259" r:id="rId16"/>
    <p:sldId id="260" r:id="rId17"/>
    <p:sldId id="272" r:id="rId18"/>
    <p:sldId id="273" r:id="rId19"/>
    <p:sldId id="274" r:id="rId20"/>
    <p:sldId id="275" r:id="rId21"/>
    <p:sldId id="276" r:id="rId22"/>
    <p:sldId id="277" r:id="rId23"/>
    <p:sldId id="278" r:id="rId24"/>
    <p:sldId id="279" r:id="rId25"/>
    <p:sldId id="280" r:id="rId26"/>
    <p:sldId id="281" r:id="rId27"/>
    <p:sldId id="282" r:id="rId28"/>
    <p:sldId id="288" r:id="rId29"/>
    <p:sldId id="290" r:id="rId30"/>
    <p:sldId id="292" r:id="rId31"/>
    <p:sldId id="291" r:id="rId32"/>
    <p:sldId id="285" r:id="rId33"/>
    <p:sldId id="261" r:id="rId34"/>
    <p:sldId id="284" r:id="rId35"/>
    <p:sldId id="286" r:id="rId36"/>
    <p:sldId id="287" r:id="rId37"/>
    <p:sldId id="262"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F6687-6258-82F8-DBB3-FF83386AB965}" v="289" dt="2022-03-14T23:24:16.208"/>
    <p1510:client id="{3C288987-2666-25BB-1434-8CFA44A3B6E9}" v="558" dt="2022-03-22T20:58:32.876"/>
    <p1510:client id="{492CA8A6-1540-1E15-C51C-BC7F973C3775}" v="1540" dt="2022-03-17T20:41:20.569"/>
    <p1510:client id="{857109CA-45DF-22E1-A4D5-6DCD83675B31}" v="129" dt="2022-03-09T22:11:46.970"/>
    <p1510:client id="{BFCBA2C7-A194-DDC2-6B4A-1841F63222CB}" v="156" dt="2022-03-09T21:52:09.710"/>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4"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 to github Repository: </a:t>
            </a:r>
            <a:endParaRPr sz="2000" b="1">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Links to trello board / project management tools:</a:t>
            </a:r>
            <a:endParaRPr sz="2000"/>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Describe the implication - Functionality</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77765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why it needs to be considered</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95544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41558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152475"/>
            <a:ext cx="8424300" cy="118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 i="1" dirty="0"/>
          </a:p>
        </p:txBody>
      </p:sp>
      <p:pic>
        <p:nvPicPr>
          <p:cNvPr id="2" name="Picture 2" descr="Graphical user interface, application&#10;&#10;Description automatically generated">
            <a:extLst>
              <a:ext uri="{FF2B5EF4-FFF2-40B4-BE49-F238E27FC236}">
                <a16:creationId xmlns:a16="http://schemas.microsoft.com/office/drawing/2014/main" id="{B6FA38F9-087C-01DB-FCA2-FFCFE8CD7D01}"/>
              </a:ext>
            </a:extLst>
          </p:cNvPr>
          <p:cNvPicPr>
            <a:picLocks noChangeAspect="1"/>
          </p:cNvPicPr>
          <p:nvPr/>
        </p:nvPicPr>
        <p:blipFill>
          <a:blip r:embed="rId3"/>
          <a:stretch>
            <a:fillRect/>
          </a:stretch>
        </p:blipFill>
        <p:spPr>
          <a:xfrm>
            <a:off x="170372" y="1105823"/>
            <a:ext cx="6689784" cy="39993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(Trello screenshot)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 Test Plan (?and screenshot)</a:t>
            </a:r>
            <a:endParaRPr/>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(Trello screenshot)</a:t>
            </a:r>
            <a:endParaRPr dirty="0"/>
          </a:p>
        </p:txBody>
      </p:sp>
    </p:spTree>
    <p:extLst>
      <p:ext uri="{BB962C8B-B14F-4D97-AF65-F5344CB8AC3E}">
        <p14:creationId xmlns:p14="http://schemas.microsoft.com/office/powerpoint/2010/main" val="209500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698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(Trello screenshot)</a:t>
            </a:r>
            <a:endParaRPr dirty="0"/>
          </a:p>
        </p:txBody>
      </p:sp>
    </p:spTree>
    <p:extLst>
      <p:ext uri="{BB962C8B-B14F-4D97-AF65-F5344CB8AC3E}">
        <p14:creationId xmlns:p14="http://schemas.microsoft.com/office/powerpoint/2010/main" val="344326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r>
              <a:rPr lang="en" dirty="0"/>
              <a:t>Describe your client</a:t>
            </a:r>
            <a:endParaRPr dirty="0"/>
          </a:p>
        </p:txBody>
      </p:sp>
      <p:sp>
        <p:nvSpPr>
          <p:cNvPr id="4" name="TextBox 3">
            <a:extLst>
              <a:ext uri="{FF2B5EF4-FFF2-40B4-BE49-F238E27FC236}">
                <a16:creationId xmlns:a16="http://schemas.microsoft.com/office/drawing/2014/main" id="{0B8113B3-C08C-4D99-B93F-58371E1161C2}"/>
              </a:ext>
            </a:extLst>
          </p:cNvPr>
          <p:cNvSpPr txBox="1"/>
          <p:nvPr/>
        </p:nvSpPr>
        <p:spPr>
          <a:xfrm>
            <a:off x="401349" y="985838"/>
            <a:ext cx="8484177" cy="40472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Briefly describe the online store</a:t>
            </a:r>
          </a:p>
          <a:p>
            <a:r>
              <a:rPr lang="en-US" sz="1300" dirty="0">
                <a:solidFill>
                  <a:schemeClr val="tx1"/>
                </a:solidFill>
                <a:latin typeface="Century Schoolbook"/>
              </a:rPr>
              <a:t>My online store will be a website where people are able to buy Jewellery. This website would give customers the </a:t>
            </a:r>
            <a:r>
              <a:rPr lang="en-US" sz="1300" dirty="0">
                <a:latin typeface="Century Schoolbook"/>
              </a:rPr>
              <a:t>opportunity to buy amazing Jewellery and be given the choice to either pick it up or have it shipped to them. This website will give them the opportunity to buy </a:t>
            </a:r>
            <a:r>
              <a:rPr lang="en-US" sz="1300" dirty="0" err="1">
                <a:latin typeface="Century Schoolbook"/>
              </a:rPr>
              <a:t>jewellery</a:t>
            </a:r>
            <a:r>
              <a:rPr lang="en-US" sz="1300" dirty="0">
                <a:latin typeface="Century Schoolbook"/>
              </a:rPr>
              <a:t> for loved ones, friends or even just for themselves. </a:t>
            </a:r>
            <a:endParaRPr lang="en-US" sz="1300" dirty="0">
              <a:solidFill>
                <a:schemeClr val="tx1"/>
              </a:solidFill>
              <a:latin typeface="Century Schoolbook"/>
            </a:endParaRPr>
          </a:p>
          <a:p>
            <a:endParaRPr lang="en-US" sz="1300" dirty="0"/>
          </a:p>
          <a:p>
            <a:endParaRPr lang="en-US" sz="1300" dirty="0"/>
          </a:p>
          <a:p>
            <a:endParaRPr lang="en-US" dirty="0"/>
          </a:p>
          <a:p>
            <a:endParaRPr lang="en-US" dirty="0"/>
          </a:p>
          <a:p>
            <a:r>
              <a:rPr lang="en-US" dirty="0"/>
              <a:t>What do they sell?</a:t>
            </a:r>
          </a:p>
          <a:p>
            <a:r>
              <a:rPr lang="en-US" sz="1300" dirty="0">
                <a:solidFill>
                  <a:schemeClr val="tx1"/>
                </a:solidFill>
                <a:latin typeface="Century Schoolbook"/>
              </a:rPr>
              <a:t>On my online store, it will sell</a:t>
            </a:r>
            <a:r>
              <a:rPr lang="en-US" sz="1300" dirty="0"/>
              <a:t> </a:t>
            </a:r>
            <a:r>
              <a:rPr lang="en-US" sz="1300" dirty="0">
                <a:solidFill>
                  <a:schemeClr val="tx1"/>
                </a:solidFill>
                <a:latin typeface="Century Schoolbook"/>
              </a:rPr>
              <a:t>many things such as rings, necklaces, bracelets and many more exciting things.</a:t>
            </a:r>
          </a:p>
          <a:p>
            <a:endParaRPr lang="en-US" dirty="0">
              <a:solidFill>
                <a:schemeClr val="tx1"/>
              </a:solidFill>
              <a:latin typeface="Century Schoolbook"/>
            </a:endParaRPr>
          </a:p>
          <a:p>
            <a:endParaRPr lang="en-US" dirty="0"/>
          </a:p>
          <a:p>
            <a:endParaRPr lang="en-US" dirty="0"/>
          </a:p>
          <a:p>
            <a:endParaRPr lang="en-US" dirty="0"/>
          </a:p>
          <a:p>
            <a:endParaRPr lang="en-US" dirty="0"/>
          </a:p>
          <a:p>
            <a:r>
              <a:rPr lang="en-US" dirty="0"/>
              <a:t>Who is the target market?</a:t>
            </a:r>
          </a:p>
          <a:p>
            <a:r>
              <a:rPr lang="en-US" sz="1300" dirty="0">
                <a:solidFill>
                  <a:schemeClr val="tx1"/>
                </a:solidFill>
                <a:latin typeface="Century Schoolbook"/>
              </a:rPr>
              <a:t>The market target would be young people </a:t>
            </a:r>
            <a:endParaRPr lang="en-US" sz="1300" dirty="0">
              <a:solidFill>
                <a:schemeClr val="tx1"/>
              </a:solidFill>
            </a:endParaRP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7752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Relevant Implications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You must have at least 3. You can have more if you feel you need to consider more.</a:t>
            </a:r>
            <a:endParaRPr lang="en-NZ" dirty="0"/>
          </a:p>
        </p:txBody>
      </p:sp>
    </p:spTree>
    <p:extLst>
      <p:ext uri="{BB962C8B-B14F-4D97-AF65-F5344CB8AC3E}">
        <p14:creationId xmlns:p14="http://schemas.microsoft.com/office/powerpoint/2010/main" val="167897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Describe the implication – Privacy</a:t>
            </a:r>
            <a:endParaRPr lang="en-US" dirty="0">
              <a:solidFill>
                <a:srgbClr val="595959"/>
              </a:solidFill>
            </a:endParaRPr>
          </a:p>
          <a:p>
            <a:pPr marL="114300" indent="0">
              <a:buNone/>
            </a:pPr>
            <a:r>
              <a:rPr lang="en-US" sz="1400" dirty="0">
                <a:solidFill>
                  <a:schemeClr val="tx1"/>
                </a:solidFill>
                <a:latin typeface="Century Schoolbook"/>
              </a:rPr>
              <a:t>Privacy is an important implication because when customers enter their personal information such as phone number or address, they want to be sure that their information wouldn't get out to the public and have strangers know their personal information.</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32034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why it needs to be considered</a:t>
            </a:r>
          </a:p>
          <a:p>
            <a:pPr marL="114300" indent="0">
              <a:buNone/>
            </a:pPr>
            <a:r>
              <a:rPr lang="en-US" sz="1300" dirty="0">
                <a:solidFill>
                  <a:schemeClr val="tx1"/>
                </a:solidFill>
                <a:latin typeface="Century Schoolbook"/>
              </a:rPr>
              <a:t>This implication needs to be considered because sometimes customers may need their items delivered/ shipped to them and that requires their personal information such as their address. With this type of information being given, my website  would need to be able to keep this information private for the safety of the customer and not let personal information get out to the public.</a:t>
            </a:r>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268242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how you plan to address the implication</a:t>
            </a:r>
          </a:p>
          <a:p>
            <a:pPr marL="114300" indent="0">
              <a:buNone/>
            </a:pPr>
            <a:r>
              <a:rPr lang="en-NZ" sz="1300" dirty="0">
                <a:solidFill>
                  <a:schemeClr val="tx1"/>
                </a:solidFill>
                <a:latin typeface="Century Schoolbook"/>
              </a:rPr>
              <a:t>I plan to address this implication by testing my website multiple times to make sure my website works in a good way that it can keep people's information private and not let it get out. </a:t>
            </a:r>
          </a:p>
        </p:txBody>
      </p:sp>
    </p:spTree>
    <p:extLst>
      <p:ext uri="{BB962C8B-B14F-4D97-AF65-F5344CB8AC3E}">
        <p14:creationId xmlns:p14="http://schemas.microsoft.com/office/powerpoint/2010/main" val="167409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Describe the implication - Social</a:t>
            </a:r>
          </a:p>
          <a:p>
            <a:pPr marL="114300" indent="0">
              <a:buNone/>
            </a:pPr>
            <a:r>
              <a:rPr lang="en-US" sz="1300" dirty="0">
                <a:solidFill>
                  <a:schemeClr val="tx1"/>
                </a:solidFill>
                <a:latin typeface="Century Schoolbook"/>
              </a:rPr>
              <a:t>This implication is about how the website will come across to customers such as is the website gender neutral? Is my website going to be formal or informal which in this case it would be formal because it is a business and we want the store to come across good. Social as a implication would also mean that my store would need to be appropriate for my attended audience which are young people.</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why it needs to be considered</a:t>
            </a:r>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10243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639</Words>
  <Application>Microsoft Office PowerPoint</Application>
  <PresentationFormat>On-screen Show (16:9)</PresentationFormat>
  <Paragraphs>90</Paragraphs>
  <Slides>37</Slides>
  <Notes>23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Simple Light</vt:lpstr>
      <vt:lpstr>Program Name goes here</vt:lpstr>
      <vt:lpstr>Describe your client</vt:lpstr>
      <vt:lpstr>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Decomposition</vt:lpstr>
      <vt:lpstr>Component Section</vt:lpstr>
      <vt:lpstr>Component 1 (Trello screenshot)</vt:lpstr>
      <vt:lpstr>Component 1 - Test Plan (?and screenshot)</vt:lpstr>
      <vt:lpstr>Component 2 (Trello screenshot)</vt:lpstr>
      <vt:lpstr>Component 2 - Test Plan (?and screenshot)</vt:lpstr>
      <vt:lpstr>Component 3 (Trello screenshot)</vt:lpstr>
      <vt:lpstr>Component 3  - Test Plan (?and screenshot)</vt:lpstr>
      <vt:lpstr>Component 4 (Trello screenshot)</vt:lpstr>
      <vt:lpstr>Component 4  - Test Plan (?and screenshot)</vt:lpstr>
      <vt:lpstr>Component 5 (Trello screenshot)</vt:lpstr>
      <vt:lpstr>Component 5  - Test Plan (?and screenshot)</vt:lpstr>
      <vt:lpstr>Component 6 (Trello screenshot)</vt:lpstr>
      <vt:lpstr>Component 5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lastModifiedBy>Mark Glasse</cp:lastModifiedBy>
  <cp:revision>405</cp:revision>
  <dcterms:modified xsi:type="dcterms:W3CDTF">2022-03-28T06:48:46Z</dcterms:modified>
</cp:coreProperties>
</file>