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989837a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6989837a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989837a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989837a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989837a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6989837a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989837a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6989837a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6989837a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6989837a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6989837a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6989837a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6989837a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6989837a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989837a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989837a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6989837a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6989837a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989837a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989837a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989837a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989837a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989837a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989837a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989837a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989837a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989837a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989837a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989837a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989837a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989837a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989837a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989837a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989837a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Laravel vs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CodeIgniter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Tymo de Kock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Comparisons - Memory Usage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/>
              <a:t>(Lower is better)</a:t>
            </a:r>
            <a:endParaRPr sz="10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25" y="1557300"/>
            <a:ext cx="80105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Comparisons - Execution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/>
              <a:t>(Lower is better)</a:t>
            </a:r>
            <a:endParaRPr sz="10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50" y="1539100"/>
            <a:ext cx="76200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Comparisons - Included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/>
              <a:t>(Lower is better)</a:t>
            </a:r>
            <a:endParaRPr sz="100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25" y="1599750"/>
            <a:ext cx="81248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Comparisons - PHP versions</a:t>
            </a:r>
            <a:endParaRPr sz="1000"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013" y="1307850"/>
            <a:ext cx="471386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Conclusies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CodeIgniter meer light-weight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200"/>
              <a:t>Wel minder features, meer hierover later</a:t>
            </a:r>
            <a:br>
              <a:rPr lang="nl" sz="1800"/>
            </a:br>
            <a:br>
              <a:rPr lang="nl" sz="1800"/>
            </a:b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Laravel is wel aan het verbeteren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Laravel						CodeIgniter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ORM: 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Packaged Module: 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user Auth: 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Captcha: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Templating Engine: Blade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Code generator: 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Namespaces: 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CLI: 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Log management: 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And more</a:t>
            </a:r>
            <a:endParaRPr/>
          </a:p>
        </p:txBody>
      </p:sp>
      <p:sp>
        <p:nvSpPr>
          <p:cNvPr id="222" name="Google Shape;222;p2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ORM: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Packaged Module: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user Auth: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Captcha: 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Templating Engine: Php proprietary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Code generator: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Namespaces: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CLI: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Log management: Yes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 b="0" l="0" r="0" t="72496"/>
          <a:stretch/>
        </p:blipFill>
        <p:spPr>
          <a:xfrm>
            <a:off x="2652475" y="1260778"/>
            <a:ext cx="4328950" cy="26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Some further conclusions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Laravel seems to be more meaty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 bit more complex than CodeIgniter, however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More features, more complexity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Laravel has more quality-of-life options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Database management is easier with Laravel and it’s 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CodeIgniter is good for beginners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CodeIgniter is a lot faster and compact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Final </a:t>
            </a:r>
            <a:r>
              <a:rPr lang="nl"/>
              <a:t>Conclusion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CodeIgniter is for smaller systems, easier to maintain and a lot simpler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Laravel is more heavy-weight but can do a lot more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Both have incredibly thorough documentation, making them both easy to work with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One of the main reasons people use Laravel is its ORM-functionality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Step One: Installation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CodeIgniter - Installation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Download package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Unzip in folders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Upload to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Adjust config.php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Adjust database.php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 CLI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 </a:t>
            </a:r>
            <a:r>
              <a:rPr lang="nl"/>
              <a:t>INSTALLER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Laravel - Installation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Use Composer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Add to 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Laravel new &lt;project&gt;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Prerequisites: Apache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Homestead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Lots more 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Easy dependency management with composer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Benchmarking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Benchmark Specs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400"/>
              <a:t>Laravel</a:t>
            </a:r>
            <a:endParaRPr b="1" sz="2400"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Laravel 5.4 demo application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Cloudways Managed DigitalOcean server : 8GB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PHP 7.0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Test Duration: 5 min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 of Users: 250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400"/>
              <a:t>CodeIgniter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Cloudways Managed Linode server : 2GB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Datacenter: Bangalore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PHP 7.0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 caching libraries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 of Users: 50, Requests 500-1000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Codeigniter 3.x  with PHP 7.0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Benchmark Results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775" y="1596913"/>
            <a:ext cx="3038225" cy="28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975" y="1512000"/>
            <a:ext cx="2748825" cy="31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Comparisons - Requests Per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/>
              <a:t>(Higher is better)</a:t>
            </a:r>
            <a:endParaRPr sz="100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50" y="1593700"/>
            <a:ext cx="76200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