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870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040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989837a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989837a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989837a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989837a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989837a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989837a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989837a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989837a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989837a4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989837a4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989837a4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989837a4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6989837a4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6989837a4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989837a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989837a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989837a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989837a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989837a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989837a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989837a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989837a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989837a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989837a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989837a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989837a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989837a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989837a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989837a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989837a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989837a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989837a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989837a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989837a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Laravel vs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CodeIgniter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Tymo de Kock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Memory Usage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(Lower is better)</a:t>
            </a:r>
            <a:endParaRPr sz="10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5" y="1557300"/>
            <a:ext cx="80105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Execution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(Lower is better)</a:t>
            </a:r>
            <a:endParaRPr sz="1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50" y="1539100"/>
            <a:ext cx="7620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Included Files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(Lower is better)</a:t>
            </a:r>
            <a:endParaRPr sz="10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25" y="1599750"/>
            <a:ext cx="81248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PHP versions</a:t>
            </a:r>
            <a:endParaRPr sz="1000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13" y="1307850"/>
            <a:ext cx="471386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Conclusies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 dirty="0"/>
              <a:t>CodeIgniter </a:t>
            </a:r>
            <a:r>
              <a:rPr lang="nl" sz="1800" dirty="0" smtClean="0"/>
              <a:t>more </a:t>
            </a:r>
            <a:r>
              <a:rPr lang="nl" sz="1800" dirty="0"/>
              <a:t>light-weight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200" dirty="0" smtClean="0"/>
              <a:t>Less features, but more about this later</a:t>
            </a:r>
            <a:r>
              <a:rPr lang="nl" sz="1800" dirty="0"/>
              <a:t/>
            </a:r>
            <a:br>
              <a:rPr lang="nl" sz="1800" dirty="0"/>
            </a:br>
            <a:r>
              <a:rPr lang="nl" sz="1800" dirty="0"/>
              <a:t/>
            </a:r>
            <a:br>
              <a:rPr lang="nl" sz="1800" dirty="0"/>
            </a:br>
            <a:r>
              <a:rPr lang="nl" sz="1800" dirty="0"/>
              <a:t/>
            </a:r>
            <a:br>
              <a:rPr lang="nl" sz="1800" dirty="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 dirty="0"/>
              <a:t>Laravel is </a:t>
            </a:r>
            <a:r>
              <a:rPr lang="nl" sz="1800" dirty="0" smtClean="0"/>
              <a:t>getting better at managing its resources as it evolves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Laravel						CodeIgniter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ORM: Yes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Packaged Module: Yes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user Auth: Yes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Captcha: No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Templating Engine: Blade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 generator: Yes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Namespaces: Yes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CLI: Yes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Log management: Yes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And more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ORM: No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Packaged Module: No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user Auth: No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Captcha: Yes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Templating Engine: Php proprietary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 generator: No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Namespaces: No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Inbuilt CLI: No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Log management: Yes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t="72496"/>
          <a:stretch/>
        </p:blipFill>
        <p:spPr>
          <a:xfrm>
            <a:off x="2652475" y="1260778"/>
            <a:ext cx="4328950" cy="26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Some further conclusions</a:t>
            </a:r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seems to be more meaty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 bit more complex than CodeIgniter, however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More features, more complexity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has more quality-of-life options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Database management is easier with Laravel and it’s ORM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CodeIgniter is good for beginners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CodeIgniter is a lot faster and compact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Final Conclusion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CodeIgniter is for smaller systems, easier to maintain and a lot simpler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Laravel is more heavy-weight but can do a lot more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Both have incredibly thorough documentation, making them both easy to work with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One of the main reasons people use Laravel is its ORM-functionality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 err="1" smtClean="0"/>
              <a:t>What</a:t>
            </a:r>
            <a:r>
              <a:rPr lang="fr-BE" dirty="0" smtClean="0"/>
              <a:t> </a:t>
            </a:r>
            <a:r>
              <a:rPr lang="fr-BE" dirty="0" err="1" smtClean="0"/>
              <a:t>we’ll</a:t>
            </a:r>
            <a:r>
              <a:rPr lang="fr-BE" smtClean="0"/>
              <a:t> look at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fr-BE" dirty="0" smtClean="0"/>
              <a:t>Installations</a:t>
            </a:r>
          </a:p>
          <a:p>
            <a:pPr marL="285750" indent="-285750">
              <a:spcAft>
                <a:spcPts val="1600"/>
              </a:spcAft>
            </a:pPr>
            <a:r>
              <a:rPr lang="fr-BE" dirty="0" err="1" smtClean="0"/>
              <a:t>Benchmarking</a:t>
            </a:r>
            <a:endParaRPr lang="fr-BE" dirty="0" smtClean="0"/>
          </a:p>
          <a:p>
            <a:pPr marL="285750" indent="-285750">
              <a:spcAft>
                <a:spcPts val="1600"/>
              </a:spcAft>
            </a:pPr>
            <a:r>
              <a:rPr lang="fr-BE" dirty="0" err="1" smtClean="0"/>
              <a:t>Comparisons</a:t>
            </a:r>
            <a:endParaRPr lang="fr-BE" dirty="0" smtClean="0"/>
          </a:p>
          <a:p>
            <a:pPr marL="285750" indent="-285750">
              <a:spcAft>
                <a:spcPts val="1600"/>
              </a:spcAft>
            </a:pPr>
            <a:r>
              <a:rPr lang="fr-BE" dirty="0" smtClean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Step One: Installation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CodeIgniter - Installation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Download package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Unzip in folders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Upload to server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Adjust config.php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Adjust database.php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CLI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INSTALLER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Laravel - Installation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Use Composer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Add to PATH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new &lt;project&gt;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Prerequisites: Apache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Homestead possible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Lots more documentation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CLI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Easy dependency management with composer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Benchmarking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Benchmark Specs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 b="1"/>
              <a:t>Laravel</a:t>
            </a:r>
            <a:endParaRPr sz="2400" b="1"/>
          </a:p>
          <a:p>
            <a:pPr marL="457200" marR="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Laravel 5.4 demo application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Cloudways Managed DigitalOcean server : 8GB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PHP 7.0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Test Duration: 5 min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of Users: 250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 b="1"/>
              <a:t>CodeIgniter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Cloudways Managed Linode server : 2GB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Datacenter: Bangalore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PHP 7.0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caching libraries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 of Users: 50, Requests 500-1000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Codeigniter 3.x  with PHP 7.0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Benchmark Results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775" y="1596913"/>
            <a:ext cx="3038225" cy="28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975" y="1512000"/>
            <a:ext cx="2748825" cy="31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Comparisons - Requests Per Seconds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(Higher is better)</a:t>
            </a:r>
            <a:endParaRPr sz="10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50" y="1593700"/>
            <a:ext cx="7620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Diavoorstelling (16:9)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Lato</vt:lpstr>
      <vt:lpstr>Montserrat</vt:lpstr>
      <vt:lpstr>Focus</vt:lpstr>
      <vt:lpstr>Laravel vs CodeIgniter</vt:lpstr>
      <vt:lpstr>What we’ll look at</vt:lpstr>
      <vt:lpstr>Step One: Installation</vt:lpstr>
      <vt:lpstr>CodeIgniter - Installation</vt:lpstr>
      <vt:lpstr>Laravel - Installation</vt:lpstr>
      <vt:lpstr>Benchmarking</vt:lpstr>
      <vt:lpstr>Benchmark Specs</vt:lpstr>
      <vt:lpstr>Benchmark Results</vt:lpstr>
      <vt:lpstr>Comparisons - Requests Per Seconds (Higher is better)</vt:lpstr>
      <vt:lpstr>Comparisons - Memory Usage (Lower is better)</vt:lpstr>
      <vt:lpstr>Comparisons - Execution Time (Lower is better)</vt:lpstr>
      <vt:lpstr>Comparisons - Included Files (Lower is better)</vt:lpstr>
      <vt:lpstr>Comparisons - PHP versions</vt:lpstr>
      <vt:lpstr>Conclusies</vt:lpstr>
      <vt:lpstr>Features Laravel      CodeIgniter</vt:lpstr>
      <vt:lpstr>PowerPoint-presentatie</vt:lpstr>
      <vt:lpstr>Some further conclusions</vt:lpstr>
      <vt:lpstr>Final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vs CodeIgniter</dc:title>
  <cp:lastModifiedBy>Faggot</cp:lastModifiedBy>
  <cp:revision>3</cp:revision>
  <dcterms:modified xsi:type="dcterms:W3CDTF">2018-11-01T20:35:10Z</dcterms:modified>
</cp:coreProperties>
</file>