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989837a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989837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989837a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989837a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989837a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989837a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989837a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989837a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989837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989837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c94767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c9476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989837a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989837a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989837a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989837a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5c94767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5c94767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c94767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c94767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89837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89837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c94767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c94767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989837a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989837a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989837a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989837a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89837a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89837a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989837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989837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989837a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989837a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989837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989837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989837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989837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989837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989837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989837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989837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Memory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557300"/>
            <a:ext cx="8010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Execution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39100"/>
            <a:ext cx="762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Included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25" y="1599750"/>
            <a:ext cx="8124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PHP versions</a:t>
            </a:r>
            <a:endParaRPr sz="10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13" y="1307850"/>
            <a:ext cx="47138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CodeIgniter a lot more light-weight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200"/>
              <a:t>Less features, though, more about this later</a:t>
            </a:r>
            <a:br>
              <a:rPr lang="nl" sz="1800"/>
            </a:b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Laravel is improving on its load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sz="1200"/>
              <a:t>Less memory usage, for example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						CodeIgniter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Blade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And more</a:t>
            </a:r>
            <a:endParaRPr/>
          </a:p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Php proprietary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72496"/>
          <a:stretch/>
        </p:blipFill>
        <p:spPr>
          <a:xfrm>
            <a:off x="2652475" y="1260778"/>
            <a:ext cx="4328950" cy="26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incredibly more popular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Even at work AND personal projects.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incredibly more popular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Even at work AND personal projects.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76" y="1208851"/>
            <a:ext cx="5944247" cy="3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Installation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Benchmarking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incredibly more popular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Even at work AND personal projects.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25" y="1229263"/>
            <a:ext cx="5877429" cy="35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Some further conclusions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seems to be more meaty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bit more complex than CodeIgniter, however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More features, more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has more quality-of-life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Database management is easier with Laravel and it’s 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good for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a lot faster and compact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</a:t>
            </a:r>
            <a:r>
              <a:rPr lang="nl"/>
              <a:t>Conclusion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CodeIgniter is for smaller systems, easier to maintain and a lot simpler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Laravel is more heavy-weight but can do a lot more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Both have incredibly thorough documentation, making them both easy to work with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One of the main reasons people use Laravel is its ORM-functionality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 One: Installation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 - Installation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Download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Unzip in folders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Upload to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config.php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database.php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</a:t>
            </a:r>
            <a:r>
              <a:rPr lang="nl"/>
              <a:t>INSTALLER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Still relatively easy!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- Installation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Use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Add to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new &lt;project&gt;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Config .env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Prerequisites: Apache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Homestead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Lots more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Easy dependency management with composer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Specs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Laravel</a:t>
            </a:r>
            <a:endParaRPr b="1" sz="2400"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5.4 demo application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DigitalOcean server : 8GB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Test Duration: 5 min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250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CodeIgniter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Linode server : 2GB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Datacenter: Bangalore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caching libraries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50, Requests 500-1000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3.x  with PHP 7.0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Results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75" y="1596913"/>
            <a:ext cx="3038225" cy="28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975" y="1512000"/>
            <a:ext cx="2748825" cy="31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Requests Per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(Higher is better)</a:t>
            </a:r>
            <a:endParaRPr sz="10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93700"/>
            <a:ext cx="7620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