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4"/>
  </p:notesMasterIdLst>
  <p:sldIdLst>
    <p:sldId id="256" r:id="rId2"/>
    <p:sldId id="262" r:id="rId3"/>
    <p:sldId id="263" r:id="rId4"/>
    <p:sldId id="257" r:id="rId5"/>
    <p:sldId id="258" r:id="rId6"/>
    <p:sldId id="261" r:id="rId7"/>
    <p:sldId id="259" r:id="rId8"/>
    <p:sldId id="260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AAD12"/>
    <a:srgbClr val="FBBF47"/>
    <a:srgbClr val="F9A807"/>
    <a:srgbClr val="FF9900"/>
    <a:srgbClr val="AFD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7436A6-FF6A-4308-99E7-39FF46960B25}" v="1922" dt="2024-06-27T00:37:25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mon Nechipurenko" userId="c9477d559bb9effd" providerId="LiveId" clId="{FA7436A6-FF6A-4308-99E7-39FF46960B25}"/>
    <pc:docChg chg="undo redo custSel addSld delSld modSld sldOrd">
      <pc:chgData name="Tymon Nechipurenko" userId="c9477d559bb9effd" providerId="LiveId" clId="{FA7436A6-FF6A-4308-99E7-39FF46960B25}" dt="2024-06-27T20:10:01.204" v="7501" actId="20577"/>
      <pc:docMkLst>
        <pc:docMk/>
      </pc:docMkLst>
      <pc:sldChg chg="modSp mod">
        <pc:chgData name="Tymon Nechipurenko" userId="c9477d559bb9effd" providerId="LiveId" clId="{FA7436A6-FF6A-4308-99E7-39FF46960B25}" dt="2024-06-22T21:42:59.266" v="2911" actId="20577"/>
        <pc:sldMkLst>
          <pc:docMk/>
          <pc:sldMk cId="745265838" sldId="257"/>
        </pc:sldMkLst>
        <pc:spChg chg="mod">
          <ac:chgData name="Tymon Nechipurenko" userId="c9477d559bb9effd" providerId="LiveId" clId="{FA7436A6-FF6A-4308-99E7-39FF46960B25}" dt="2024-06-22T21:42:59.266" v="2911" actId="20577"/>
          <ac:spMkLst>
            <pc:docMk/>
            <pc:sldMk cId="745265838" sldId="257"/>
            <ac:spMk id="2" creationId="{9FCE599E-B471-9C10-DFAE-3E076481DB49}"/>
          </ac:spMkLst>
        </pc:spChg>
        <pc:picChg chg="mod">
          <ac:chgData name="Tymon Nechipurenko" userId="c9477d559bb9effd" providerId="LiveId" clId="{FA7436A6-FF6A-4308-99E7-39FF46960B25}" dt="2024-06-22T20:33:09.615" v="22" actId="1076"/>
          <ac:picMkLst>
            <pc:docMk/>
            <pc:sldMk cId="745265838" sldId="257"/>
            <ac:picMk id="5" creationId="{FDA565B9-29AA-6C96-EB80-EF92386AF478}"/>
          </ac:picMkLst>
        </pc:picChg>
      </pc:sldChg>
      <pc:sldChg chg="modSp mod">
        <pc:chgData name="Tymon Nechipurenko" userId="c9477d559bb9effd" providerId="LiveId" clId="{FA7436A6-FF6A-4308-99E7-39FF46960B25}" dt="2024-06-22T22:39:27.317" v="6099" actId="255"/>
        <pc:sldMkLst>
          <pc:docMk/>
          <pc:sldMk cId="4108752721" sldId="258"/>
        </pc:sldMkLst>
        <pc:spChg chg="mod">
          <ac:chgData name="Tymon Nechipurenko" userId="c9477d559bb9effd" providerId="LiveId" clId="{FA7436A6-FF6A-4308-99E7-39FF46960B25}" dt="2024-06-22T22:39:27.317" v="6099" actId="255"/>
          <ac:spMkLst>
            <pc:docMk/>
            <pc:sldMk cId="4108752721" sldId="258"/>
            <ac:spMk id="2" creationId="{9FCE599E-B471-9C10-DFAE-3E076481DB49}"/>
          </ac:spMkLst>
        </pc:spChg>
        <pc:picChg chg="mod">
          <ac:chgData name="Tymon Nechipurenko" userId="c9477d559bb9effd" providerId="LiveId" clId="{FA7436A6-FF6A-4308-99E7-39FF46960B25}" dt="2024-06-22T20:34:06.394" v="99" actId="1076"/>
          <ac:picMkLst>
            <pc:docMk/>
            <pc:sldMk cId="4108752721" sldId="258"/>
            <ac:picMk id="9" creationId="{C55F3B52-5DAA-CF98-7268-30FB183BB1A5}"/>
          </ac:picMkLst>
        </pc:picChg>
      </pc:sldChg>
      <pc:sldChg chg="modSp mod">
        <pc:chgData name="Tymon Nechipurenko" userId="c9477d559bb9effd" providerId="LiveId" clId="{FA7436A6-FF6A-4308-99E7-39FF46960B25}" dt="2024-06-22T22:39:06.750" v="6097" actId="27636"/>
        <pc:sldMkLst>
          <pc:docMk/>
          <pc:sldMk cId="2110548761" sldId="259"/>
        </pc:sldMkLst>
        <pc:spChg chg="mod">
          <ac:chgData name="Tymon Nechipurenko" userId="c9477d559bb9effd" providerId="LiveId" clId="{FA7436A6-FF6A-4308-99E7-39FF46960B25}" dt="2024-06-22T22:39:06.750" v="6097" actId="27636"/>
          <ac:spMkLst>
            <pc:docMk/>
            <pc:sldMk cId="2110548761" sldId="259"/>
            <ac:spMk id="2" creationId="{9FCE599E-B471-9C10-DFAE-3E076481DB49}"/>
          </ac:spMkLst>
        </pc:spChg>
        <pc:picChg chg="mod">
          <ac:chgData name="Tymon Nechipurenko" userId="c9477d559bb9effd" providerId="LiveId" clId="{FA7436A6-FF6A-4308-99E7-39FF46960B25}" dt="2024-06-22T20:40:31.853" v="293" actId="1076"/>
          <ac:picMkLst>
            <pc:docMk/>
            <pc:sldMk cId="2110548761" sldId="259"/>
            <ac:picMk id="4" creationId="{DD998F06-A35C-BDE2-4ED4-828E6DBE8236}"/>
          </ac:picMkLst>
        </pc:picChg>
      </pc:sldChg>
      <pc:sldChg chg="modSp mod">
        <pc:chgData name="Tymon Nechipurenko" userId="c9477d559bb9effd" providerId="LiveId" clId="{FA7436A6-FF6A-4308-99E7-39FF46960B25}" dt="2024-06-22T22:38:54.373" v="6095" actId="255"/>
        <pc:sldMkLst>
          <pc:docMk/>
          <pc:sldMk cId="3439466909" sldId="260"/>
        </pc:sldMkLst>
        <pc:spChg chg="mod">
          <ac:chgData name="Tymon Nechipurenko" userId="c9477d559bb9effd" providerId="LiveId" clId="{FA7436A6-FF6A-4308-99E7-39FF46960B25}" dt="2024-06-22T22:38:54.373" v="6095" actId="255"/>
          <ac:spMkLst>
            <pc:docMk/>
            <pc:sldMk cId="3439466909" sldId="260"/>
            <ac:spMk id="2" creationId="{9FCE599E-B471-9C10-DFAE-3E076481DB49}"/>
          </ac:spMkLst>
        </pc:spChg>
        <pc:picChg chg="mod">
          <ac:chgData name="Tymon Nechipurenko" userId="c9477d559bb9effd" providerId="LiveId" clId="{FA7436A6-FF6A-4308-99E7-39FF46960B25}" dt="2024-06-22T20:41:54.914" v="379" actId="14100"/>
          <ac:picMkLst>
            <pc:docMk/>
            <pc:sldMk cId="3439466909" sldId="260"/>
            <ac:picMk id="4" creationId="{0C9DDBB1-B9EF-AB8E-41F2-CDECE98A4B06}"/>
          </ac:picMkLst>
        </pc:picChg>
      </pc:sldChg>
      <pc:sldChg chg="addSp delSp modSp mod ord setBg">
        <pc:chgData name="Tymon Nechipurenko" userId="c9477d559bb9effd" providerId="LiveId" clId="{FA7436A6-FF6A-4308-99E7-39FF46960B25}" dt="2024-06-27T01:17:33.445" v="7411" actId="33524"/>
        <pc:sldMkLst>
          <pc:docMk/>
          <pc:sldMk cId="2896817369" sldId="261"/>
        </pc:sldMkLst>
        <pc:spChg chg="mod">
          <ac:chgData name="Tymon Nechipurenko" userId="c9477d559bb9effd" providerId="LiveId" clId="{FA7436A6-FF6A-4308-99E7-39FF46960B25}" dt="2024-06-27T01:17:33.445" v="7411" actId="33524"/>
          <ac:spMkLst>
            <pc:docMk/>
            <pc:sldMk cId="2896817369" sldId="261"/>
            <ac:spMk id="2" creationId="{9FCE599E-B471-9C10-DFAE-3E076481DB49}"/>
          </ac:spMkLst>
        </pc:spChg>
        <pc:spChg chg="add mod">
          <ac:chgData name="Tymon Nechipurenko" userId="c9477d559bb9effd" providerId="LiveId" clId="{FA7436A6-FF6A-4308-99E7-39FF46960B25}" dt="2024-06-22T21:38:13.184" v="2702" actId="1076"/>
          <ac:spMkLst>
            <pc:docMk/>
            <pc:sldMk cId="2896817369" sldId="261"/>
            <ac:spMk id="6" creationId="{D3159898-7CE9-97D6-02C5-D9052EEF8E2F}"/>
          </ac:spMkLst>
        </pc:spChg>
        <pc:picChg chg="del">
          <ac:chgData name="Tymon Nechipurenko" userId="c9477d559bb9effd" providerId="LiveId" clId="{FA7436A6-FF6A-4308-99E7-39FF46960B25}" dt="2024-06-21T22:19:47.727" v="0" actId="478"/>
          <ac:picMkLst>
            <pc:docMk/>
            <pc:sldMk cId="2896817369" sldId="261"/>
            <ac:picMk id="4" creationId="{0C9DDBB1-B9EF-AB8E-41F2-CDECE98A4B06}"/>
          </ac:picMkLst>
        </pc:picChg>
        <pc:picChg chg="add mod">
          <ac:chgData name="Tymon Nechipurenko" userId="c9477d559bb9effd" providerId="LiveId" clId="{FA7436A6-FF6A-4308-99E7-39FF46960B25}" dt="2024-06-22T21:35:20.807" v="2316" actId="1076"/>
          <ac:picMkLst>
            <pc:docMk/>
            <pc:sldMk cId="2896817369" sldId="261"/>
            <ac:picMk id="5" creationId="{0AB26A20-8CF1-40D8-BDD4-5C52D5CE5846}"/>
          </ac:picMkLst>
        </pc:picChg>
      </pc:sldChg>
      <pc:sldChg chg="addSp delSp modSp mod ord setBg">
        <pc:chgData name="Tymon Nechipurenko" userId="c9477d559bb9effd" providerId="LiveId" clId="{FA7436A6-FF6A-4308-99E7-39FF46960B25}" dt="2024-06-27T01:16:50.209" v="7410" actId="20577"/>
        <pc:sldMkLst>
          <pc:docMk/>
          <pc:sldMk cId="2852905277" sldId="262"/>
        </pc:sldMkLst>
        <pc:spChg chg="mod">
          <ac:chgData name="Tymon Nechipurenko" userId="c9477d559bb9effd" providerId="LiveId" clId="{FA7436A6-FF6A-4308-99E7-39FF46960B25}" dt="2024-06-22T21:01:38.360" v="1393" actId="2711"/>
          <ac:spMkLst>
            <pc:docMk/>
            <pc:sldMk cId="2852905277" sldId="262"/>
            <ac:spMk id="2" creationId="{9FCE599E-B471-9C10-DFAE-3E076481DB49}"/>
          </ac:spMkLst>
        </pc:spChg>
        <pc:spChg chg="add mod">
          <ac:chgData name="Tymon Nechipurenko" userId="c9477d559bb9effd" providerId="LiveId" clId="{FA7436A6-FF6A-4308-99E7-39FF46960B25}" dt="2024-06-27T01:16:50.209" v="7410" actId="20577"/>
          <ac:spMkLst>
            <pc:docMk/>
            <pc:sldMk cId="2852905277" sldId="262"/>
            <ac:spMk id="4" creationId="{6B005A50-7259-659E-8D4C-B6CF8F9E6833}"/>
          </ac:spMkLst>
        </pc:spChg>
        <pc:picChg chg="del">
          <ac:chgData name="Tymon Nechipurenko" userId="c9477d559bb9effd" providerId="LiveId" clId="{FA7436A6-FF6A-4308-99E7-39FF46960B25}" dt="2024-06-22T20:46:23.744" v="575" actId="478"/>
          <ac:picMkLst>
            <pc:docMk/>
            <pc:sldMk cId="2852905277" sldId="262"/>
            <ac:picMk id="5" creationId="{FDA565B9-29AA-6C96-EB80-EF92386AF478}"/>
          </ac:picMkLst>
        </pc:picChg>
      </pc:sldChg>
      <pc:sldChg chg="modSp mod ord">
        <pc:chgData name="Tymon Nechipurenko" userId="c9477d559bb9effd" providerId="LiveId" clId="{FA7436A6-FF6A-4308-99E7-39FF46960B25}" dt="2024-06-22T21:05:03.663" v="1443" actId="313"/>
        <pc:sldMkLst>
          <pc:docMk/>
          <pc:sldMk cId="1395257710" sldId="263"/>
        </pc:sldMkLst>
        <pc:spChg chg="mod">
          <ac:chgData name="Tymon Nechipurenko" userId="c9477d559bb9effd" providerId="LiveId" clId="{FA7436A6-FF6A-4308-99E7-39FF46960B25}" dt="2024-06-22T21:01:05.520" v="1392" actId="2711"/>
          <ac:spMkLst>
            <pc:docMk/>
            <pc:sldMk cId="1395257710" sldId="263"/>
            <ac:spMk id="2" creationId="{9FCE599E-B471-9C10-DFAE-3E076481DB49}"/>
          </ac:spMkLst>
        </pc:spChg>
        <pc:spChg chg="mod">
          <ac:chgData name="Tymon Nechipurenko" userId="c9477d559bb9effd" providerId="LiveId" clId="{FA7436A6-FF6A-4308-99E7-39FF46960B25}" dt="2024-06-22T21:05:03.663" v="1443" actId="313"/>
          <ac:spMkLst>
            <pc:docMk/>
            <pc:sldMk cId="1395257710" sldId="263"/>
            <ac:spMk id="4" creationId="{6B005A50-7259-659E-8D4C-B6CF8F9E6833}"/>
          </ac:spMkLst>
        </pc:spChg>
      </pc:sldChg>
      <pc:sldChg chg="del">
        <pc:chgData name="Tymon Nechipurenko" userId="c9477d559bb9effd" providerId="LiveId" clId="{FA7436A6-FF6A-4308-99E7-39FF46960B25}" dt="2024-06-22T21:08:24.085" v="1488"/>
        <pc:sldMkLst>
          <pc:docMk/>
          <pc:sldMk cId="356328889" sldId="264"/>
        </pc:sldMkLst>
      </pc:sldChg>
      <pc:sldChg chg="addSp delSp modSp mod">
        <pc:chgData name="Tymon Nechipurenko" userId="c9477d559bb9effd" providerId="LiveId" clId="{FA7436A6-FF6A-4308-99E7-39FF46960B25}" dt="2024-06-22T21:45:04.949" v="2962" actId="20577"/>
        <pc:sldMkLst>
          <pc:docMk/>
          <pc:sldMk cId="2728129691" sldId="264"/>
        </pc:sldMkLst>
        <pc:spChg chg="mod">
          <ac:chgData name="Tymon Nechipurenko" userId="c9477d559bb9effd" providerId="LiveId" clId="{FA7436A6-FF6A-4308-99E7-39FF46960B25}" dt="2024-06-22T21:45:04.949" v="2962" actId="20577"/>
          <ac:spMkLst>
            <pc:docMk/>
            <pc:sldMk cId="2728129691" sldId="264"/>
            <ac:spMk id="2" creationId="{9FCE599E-B471-9C10-DFAE-3E076481DB49}"/>
          </ac:spMkLst>
        </pc:spChg>
        <pc:spChg chg="del mod">
          <ac:chgData name="Tymon Nechipurenko" userId="c9477d559bb9effd" providerId="LiveId" clId="{FA7436A6-FF6A-4308-99E7-39FF46960B25}" dt="2024-06-22T21:08:41.724" v="1490" actId="21"/>
          <ac:spMkLst>
            <pc:docMk/>
            <pc:sldMk cId="2728129691" sldId="264"/>
            <ac:spMk id="4" creationId="{6B005A50-7259-659E-8D4C-B6CF8F9E6833}"/>
          </ac:spMkLst>
        </pc:spChg>
        <pc:spChg chg="add del mod">
          <ac:chgData name="Tymon Nechipurenko" userId="c9477d559bb9effd" providerId="LiveId" clId="{FA7436A6-FF6A-4308-99E7-39FF46960B25}" dt="2024-06-22T21:08:46.991" v="1491" actId="21"/>
          <ac:spMkLst>
            <pc:docMk/>
            <pc:sldMk cId="2728129691" sldId="264"/>
            <ac:spMk id="5" creationId="{C6E45C59-67E8-5DC8-DD8D-2FC8003B8EDD}"/>
          </ac:spMkLst>
        </pc:spChg>
        <pc:spChg chg="add mod">
          <ac:chgData name="Tymon Nechipurenko" userId="c9477d559bb9effd" providerId="LiveId" clId="{FA7436A6-FF6A-4308-99E7-39FF46960B25}" dt="2024-06-22T21:17:05.575" v="1658" actId="1076"/>
          <ac:spMkLst>
            <pc:docMk/>
            <pc:sldMk cId="2728129691" sldId="264"/>
            <ac:spMk id="6" creationId="{C12BE60C-2C20-FBF3-5F4A-0470F097F5EA}"/>
          </ac:spMkLst>
        </pc:spChg>
        <pc:spChg chg="add del">
          <ac:chgData name="Tymon Nechipurenko" userId="c9477d559bb9effd" providerId="LiveId" clId="{FA7436A6-FF6A-4308-99E7-39FF46960B25}" dt="2024-06-22T21:11:00.723" v="1500" actId="478"/>
          <ac:spMkLst>
            <pc:docMk/>
            <pc:sldMk cId="2728129691" sldId="264"/>
            <ac:spMk id="7" creationId="{F8709FCF-DA6E-E7CB-B3C9-5ED3ADEE5000}"/>
          </ac:spMkLst>
        </pc:spChg>
        <pc:spChg chg="add del">
          <ac:chgData name="Tymon Nechipurenko" userId="c9477d559bb9effd" providerId="LiveId" clId="{FA7436A6-FF6A-4308-99E7-39FF46960B25}" dt="2024-06-22T21:10:41.183" v="1497" actId="11529"/>
          <ac:spMkLst>
            <pc:docMk/>
            <pc:sldMk cId="2728129691" sldId="264"/>
            <ac:spMk id="8" creationId="{8F734B70-262F-03A7-B8F1-AFA0E2B67F01}"/>
          </ac:spMkLst>
        </pc:spChg>
        <pc:spChg chg="add mod">
          <ac:chgData name="Tymon Nechipurenko" userId="c9477d559bb9effd" providerId="LiveId" clId="{FA7436A6-FF6A-4308-99E7-39FF46960B25}" dt="2024-06-22T21:39:59.528" v="2705" actId="1076"/>
          <ac:spMkLst>
            <pc:docMk/>
            <pc:sldMk cId="2728129691" sldId="264"/>
            <ac:spMk id="9" creationId="{870F1267-130D-EA51-CE63-8ABAA8F8BF3C}"/>
          </ac:spMkLst>
        </pc:spChg>
        <pc:spChg chg="add mod">
          <ac:chgData name="Tymon Nechipurenko" userId="c9477d559bb9effd" providerId="LiveId" clId="{FA7436A6-FF6A-4308-99E7-39FF46960B25}" dt="2024-06-22T21:15:09.159" v="1619" actId="767"/>
          <ac:spMkLst>
            <pc:docMk/>
            <pc:sldMk cId="2728129691" sldId="264"/>
            <ac:spMk id="10" creationId="{AC0BE9BA-7F5B-A616-120A-94EC8864CB2C}"/>
          </ac:spMkLst>
        </pc:spChg>
        <pc:spChg chg="add del mod">
          <ac:chgData name="Tymon Nechipurenko" userId="c9477d559bb9effd" providerId="LiveId" clId="{FA7436A6-FF6A-4308-99E7-39FF46960B25}" dt="2024-06-22T21:16:01.119" v="1627"/>
          <ac:spMkLst>
            <pc:docMk/>
            <pc:sldMk cId="2728129691" sldId="264"/>
            <ac:spMk id="11" creationId="{63A9F065-EA21-908B-FA3F-936004330806}"/>
          </ac:spMkLst>
        </pc:spChg>
        <pc:spChg chg="add del mod">
          <ac:chgData name="Tymon Nechipurenko" userId="c9477d559bb9effd" providerId="LiveId" clId="{FA7436A6-FF6A-4308-99E7-39FF46960B25}" dt="2024-06-22T21:16:01.119" v="1629"/>
          <ac:spMkLst>
            <pc:docMk/>
            <pc:sldMk cId="2728129691" sldId="264"/>
            <ac:spMk id="12" creationId="{0C647D73-214C-18BE-EAD4-D0ED9D4D34A3}"/>
          </ac:spMkLst>
        </pc:spChg>
        <pc:spChg chg="add del mod">
          <ac:chgData name="Tymon Nechipurenko" userId="c9477d559bb9effd" providerId="LiveId" clId="{FA7436A6-FF6A-4308-99E7-39FF46960B25}" dt="2024-06-22T21:16:01.119" v="1631"/>
          <ac:spMkLst>
            <pc:docMk/>
            <pc:sldMk cId="2728129691" sldId="264"/>
            <ac:spMk id="13" creationId="{179EB2B5-5269-399A-E001-6E3E1164A9D9}"/>
          </ac:spMkLst>
        </pc:spChg>
        <pc:spChg chg="add mod">
          <ac:chgData name="Tymon Nechipurenko" userId="c9477d559bb9effd" providerId="LiveId" clId="{FA7436A6-FF6A-4308-99E7-39FF46960B25}" dt="2024-06-22T21:42:15.078" v="2826" actId="20577"/>
          <ac:spMkLst>
            <pc:docMk/>
            <pc:sldMk cId="2728129691" sldId="264"/>
            <ac:spMk id="14" creationId="{38B6FEF9-28F6-C1D3-91E8-4171E9C2A5DB}"/>
          </ac:spMkLst>
        </pc:spChg>
        <pc:spChg chg="add mod">
          <ac:chgData name="Tymon Nechipurenko" userId="c9477d559bb9effd" providerId="LiveId" clId="{FA7436A6-FF6A-4308-99E7-39FF46960B25}" dt="2024-06-22T21:41:11.428" v="2765" actId="20577"/>
          <ac:spMkLst>
            <pc:docMk/>
            <pc:sldMk cId="2728129691" sldId="264"/>
            <ac:spMk id="15" creationId="{B24FC346-8EBC-72D6-B26A-AF52C145A9E2}"/>
          </ac:spMkLst>
        </pc:spChg>
        <pc:spChg chg="add mod">
          <ac:chgData name="Tymon Nechipurenko" userId="c9477d559bb9effd" providerId="LiveId" clId="{FA7436A6-FF6A-4308-99E7-39FF46960B25}" dt="2024-06-22T21:40:52.769" v="2742" actId="20577"/>
          <ac:spMkLst>
            <pc:docMk/>
            <pc:sldMk cId="2728129691" sldId="264"/>
            <ac:spMk id="16" creationId="{1F0B757F-7933-B8C4-11A8-788298E7B016}"/>
          </ac:spMkLst>
        </pc:spChg>
      </pc:sldChg>
      <pc:sldChg chg="modSp mod setBg">
        <pc:chgData name="Tymon Nechipurenko" userId="c9477d559bb9effd" providerId="LiveId" clId="{FA7436A6-FF6A-4308-99E7-39FF46960B25}" dt="2024-06-27T20:09:40.680" v="7486" actId="20577"/>
        <pc:sldMkLst>
          <pc:docMk/>
          <pc:sldMk cId="1602109838" sldId="265"/>
        </pc:sldMkLst>
        <pc:spChg chg="mod">
          <ac:chgData name="Tymon Nechipurenko" userId="c9477d559bb9effd" providerId="LiveId" clId="{FA7436A6-FF6A-4308-99E7-39FF46960B25}" dt="2024-06-22T21:46:37.374" v="3023" actId="255"/>
          <ac:spMkLst>
            <pc:docMk/>
            <pc:sldMk cId="1602109838" sldId="265"/>
            <ac:spMk id="2" creationId="{9FCE599E-B471-9C10-DFAE-3E076481DB49}"/>
          </ac:spMkLst>
        </pc:spChg>
        <pc:spChg chg="mod">
          <ac:chgData name="Tymon Nechipurenko" userId="c9477d559bb9effd" providerId="LiveId" clId="{FA7436A6-FF6A-4308-99E7-39FF46960B25}" dt="2024-06-27T20:09:40.680" v="7486" actId="20577"/>
          <ac:spMkLst>
            <pc:docMk/>
            <pc:sldMk cId="1602109838" sldId="265"/>
            <ac:spMk id="4" creationId="{6B005A50-7259-659E-8D4C-B6CF8F9E6833}"/>
          </ac:spMkLst>
        </pc:spChg>
      </pc:sldChg>
      <pc:sldChg chg="modSp mod setBg">
        <pc:chgData name="Tymon Nechipurenko" userId="c9477d559bb9effd" providerId="LiveId" clId="{FA7436A6-FF6A-4308-99E7-39FF46960B25}" dt="2024-06-27T20:10:01.204" v="7501" actId="20577"/>
        <pc:sldMkLst>
          <pc:docMk/>
          <pc:sldMk cId="348411069" sldId="266"/>
        </pc:sldMkLst>
        <pc:spChg chg="mod">
          <ac:chgData name="Tymon Nechipurenko" userId="c9477d559bb9effd" providerId="LiveId" clId="{FA7436A6-FF6A-4308-99E7-39FF46960B25}" dt="2024-06-27T19:58:06.728" v="7434" actId="20577"/>
          <ac:spMkLst>
            <pc:docMk/>
            <pc:sldMk cId="348411069" sldId="266"/>
            <ac:spMk id="2" creationId="{9FCE599E-B471-9C10-DFAE-3E076481DB49}"/>
          </ac:spMkLst>
        </pc:spChg>
        <pc:spChg chg="mod">
          <ac:chgData name="Tymon Nechipurenko" userId="c9477d559bb9effd" providerId="LiveId" clId="{FA7436A6-FF6A-4308-99E7-39FF46960B25}" dt="2024-06-27T20:10:01.204" v="7501" actId="20577"/>
          <ac:spMkLst>
            <pc:docMk/>
            <pc:sldMk cId="348411069" sldId="266"/>
            <ac:spMk id="4" creationId="{6B005A50-7259-659E-8D4C-B6CF8F9E6833}"/>
          </ac:spMkLst>
        </pc:spChg>
      </pc:sldChg>
      <pc:sldChg chg="modSp mod setBg">
        <pc:chgData name="Tymon Nechipurenko" userId="c9477d559bb9effd" providerId="LiveId" clId="{FA7436A6-FF6A-4308-99E7-39FF46960B25}" dt="2024-06-22T22:40:14.540" v="6283"/>
        <pc:sldMkLst>
          <pc:docMk/>
          <pc:sldMk cId="1020174968" sldId="267"/>
        </pc:sldMkLst>
        <pc:spChg chg="mod">
          <ac:chgData name="Tymon Nechipurenko" userId="c9477d559bb9effd" providerId="LiveId" clId="{FA7436A6-FF6A-4308-99E7-39FF46960B25}" dt="2024-06-22T22:20:23.995" v="4956" actId="20577"/>
          <ac:spMkLst>
            <pc:docMk/>
            <pc:sldMk cId="1020174968" sldId="267"/>
            <ac:spMk id="2" creationId="{9FCE599E-B471-9C10-DFAE-3E076481DB49}"/>
          </ac:spMkLst>
        </pc:spChg>
        <pc:spChg chg="mod">
          <ac:chgData name="Tymon Nechipurenko" userId="c9477d559bb9effd" providerId="LiveId" clId="{FA7436A6-FF6A-4308-99E7-39FF46960B25}" dt="2024-06-22T22:25:06.169" v="5549" actId="20577"/>
          <ac:spMkLst>
            <pc:docMk/>
            <pc:sldMk cId="1020174968" sldId="267"/>
            <ac:spMk id="4" creationId="{6B005A50-7259-659E-8D4C-B6CF8F9E6833}"/>
          </ac:spMkLst>
        </pc:spChg>
      </pc:sldChg>
      <pc:sldChg chg="del">
        <pc:chgData name="Tymon Nechipurenko" userId="c9477d559bb9effd" providerId="LiveId" clId="{FA7436A6-FF6A-4308-99E7-39FF46960B25}" dt="2024-06-22T22:17:45.467" v="4806"/>
        <pc:sldMkLst>
          <pc:docMk/>
          <pc:sldMk cId="1252928802" sldId="267"/>
        </pc:sldMkLst>
      </pc:sldChg>
      <pc:sldChg chg="new del">
        <pc:chgData name="Tymon Nechipurenko" userId="c9477d559bb9effd" providerId="LiveId" clId="{FA7436A6-FF6A-4308-99E7-39FF46960B25}" dt="2024-06-26T23:38:24.332" v="7379" actId="47"/>
        <pc:sldMkLst>
          <pc:docMk/>
          <pc:sldMk cId="1623732683" sldId="268"/>
        </pc:sldMkLst>
      </pc:sldChg>
      <pc:sldChg chg="new del">
        <pc:chgData name="Tymon Nechipurenko" userId="c9477d559bb9effd" providerId="LiveId" clId="{FA7436A6-FF6A-4308-99E7-39FF46960B25}" dt="2024-06-22T22:22:15.516" v="5203" actId="680"/>
        <pc:sldMkLst>
          <pc:docMk/>
          <pc:sldMk cId="2404665673" sldId="268"/>
        </pc:sldMkLst>
      </pc:sldChg>
      <pc:sldChg chg="addSp delSp modSp del mod">
        <pc:chgData name="Tymon Nechipurenko" userId="c9477d559bb9effd" providerId="LiveId" clId="{FA7436A6-FF6A-4308-99E7-39FF46960B25}" dt="2024-06-27T00:39:04.927" v="7400" actId="2696"/>
        <pc:sldMkLst>
          <pc:docMk/>
          <pc:sldMk cId="3694069859" sldId="268"/>
        </pc:sldMkLst>
        <pc:spChg chg="del mod">
          <ac:chgData name="Tymon Nechipurenko" userId="c9477d559bb9effd" providerId="LiveId" clId="{FA7436A6-FF6A-4308-99E7-39FF46960B25}" dt="2024-06-26T23:38:45.475" v="7385" actId="21"/>
          <ac:spMkLst>
            <pc:docMk/>
            <pc:sldMk cId="3694069859" sldId="268"/>
            <ac:spMk id="2" creationId="{9FCE599E-B471-9C10-DFAE-3E076481DB49}"/>
          </ac:spMkLst>
        </pc:spChg>
        <pc:spChg chg="del">
          <ac:chgData name="Tymon Nechipurenko" userId="c9477d559bb9effd" providerId="LiveId" clId="{FA7436A6-FF6A-4308-99E7-39FF46960B25}" dt="2024-06-26T23:38:38.703" v="7381" actId="478"/>
          <ac:spMkLst>
            <pc:docMk/>
            <pc:sldMk cId="3694069859" sldId="268"/>
            <ac:spMk id="6" creationId="{D3159898-7CE9-97D6-02C5-D9052EEF8E2F}"/>
          </ac:spMkLst>
        </pc:spChg>
        <pc:graphicFrameChg chg="add del mod">
          <ac:chgData name="Tymon Nechipurenko" userId="c9477d559bb9effd" providerId="LiveId" clId="{FA7436A6-FF6A-4308-99E7-39FF46960B25}" dt="2024-06-27T00:09:53.603" v="7398" actId="478"/>
          <ac:graphicFrameMkLst>
            <pc:docMk/>
            <pc:sldMk cId="3694069859" sldId="268"/>
            <ac:graphicFrameMk id="2" creationId="{4F273858-7A10-C2AF-C425-A1B0D9A17D47}"/>
          </ac:graphicFrameMkLst>
        </pc:graphicFrameChg>
        <pc:graphicFrameChg chg="add del mod">
          <ac:chgData name="Tymon Nechipurenko" userId="c9477d559bb9effd" providerId="LiveId" clId="{FA7436A6-FF6A-4308-99E7-39FF46960B25}" dt="2024-06-26T23:43:48.487" v="7390" actId="478"/>
          <ac:graphicFrameMkLst>
            <pc:docMk/>
            <pc:sldMk cId="3694069859" sldId="268"/>
            <ac:graphicFrameMk id="3" creationId="{335F90A9-92BF-2282-0E9E-660FC5A4221F}"/>
          </ac:graphicFrameMkLst>
        </pc:graphicFrameChg>
        <pc:graphicFrameChg chg="add">
          <ac:chgData name="Tymon Nechipurenko" userId="c9477d559bb9effd" providerId="LiveId" clId="{FA7436A6-FF6A-4308-99E7-39FF46960B25}" dt="2024-06-27T00:10:18.883" v="7399"/>
          <ac:graphicFrameMkLst>
            <pc:docMk/>
            <pc:sldMk cId="3694069859" sldId="268"/>
            <ac:graphicFrameMk id="3" creationId="{E8C14D47-1E85-360A-5C2B-1790386F1C58}"/>
          </ac:graphicFrameMkLst>
        </pc:graphicFrameChg>
        <pc:graphicFrameChg chg="add del mod">
          <ac:chgData name="Tymon Nechipurenko" userId="c9477d559bb9effd" providerId="LiveId" clId="{FA7436A6-FF6A-4308-99E7-39FF46960B25}" dt="2024-06-27T00:09:50.044" v="7397" actId="478"/>
          <ac:graphicFrameMkLst>
            <pc:docMk/>
            <pc:sldMk cId="3694069859" sldId="268"/>
            <ac:graphicFrameMk id="4" creationId="{BDE59DE1-A892-2017-A154-1044175A0240}"/>
          </ac:graphicFrameMkLst>
        </pc:graphicFrameChg>
        <pc:picChg chg="del">
          <ac:chgData name="Tymon Nechipurenko" userId="c9477d559bb9effd" providerId="LiveId" clId="{FA7436A6-FF6A-4308-99E7-39FF46960B25}" dt="2024-06-26T23:38:36.967" v="7380" actId="478"/>
          <ac:picMkLst>
            <pc:docMk/>
            <pc:sldMk cId="3694069859" sldId="268"/>
            <ac:picMk id="5" creationId="{0AB26A20-8CF1-40D8-BDD4-5C52D5CE584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A9FAD-709E-420E-B531-7B94B8DFC641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1A03A-DF25-46DB-9BC5-8826BCD4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99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8437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4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6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6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9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57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42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8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7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65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6/27/2024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3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20E33D0-A190-4F8A-9DB6-C531C95CA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dots on a white background&#10;&#10;Description automatically generated">
            <a:extLst>
              <a:ext uri="{FF2B5EF4-FFF2-40B4-BE49-F238E27FC236}">
                <a16:creationId xmlns:a16="http://schemas.microsoft.com/office/drawing/2014/main" id="{AE438941-B6F9-F5B1-E789-142F0B5C3D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72"/>
          <a:stretch/>
        </p:blipFill>
        <p:spPr>
          <a:xfrm>
            <a:off x="20" y="10"/>
            <a:ext cx="12191977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C982AD0-6B29-4C72-8F4E-229BAA86C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33917"/>
            <a:ext cx="12192000" cy="1060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3398C-1BE2-165D-13F0-FDE251BD2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1" y="5307069"/>
            <a:ext cx="6765516" cy="914400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/>
              <a:t>Cyclistic Bikeshare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0352D-1568-8C8B-6DDA-AD528318B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3" y="5307069"/>
            <a:ext cx="3300126" cy="914400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by Tymon Nechipurenko</a:t>
            </a:r>
          </a:p>
        </p:txBody>
      </p:sp>
    </p:spTree>
    <p:extLst>
      <p:ext uri="{BB962C8B-B14F-4D97-AF65-F5344CB8AC3E}">
        <p14:creationId xmlns:p14="http://schemas.microsoft.com/office/powerpoint/2010/main" val="1976779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8000">
              <a:srgbClr val="AFDDFF"/>
            </a:gs>
            <a:gs pos="19000">
              <a:srgbClr val="F9A807"/>
            </a:gs>
            <a:gs pos="100000">
              <a:schemeClr val="bg1"/>
            </a:gs>
            <a:gs pos="81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599E-B471-9C10-DFAE-3E076481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678" y="494778"/>
            <a:ext cx="10874114" cy="1290181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Aptos Black" panose="020B0004020202020204" pitchFamily="34" charset="0"/>
              </a:rPr>
              <a:t>Why would casual riders buy annual memberships?</a:t>
            </a: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05A50-7259-659E-8D4C-B6CF8F9E6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1910219"/>
            <a:ext cx="9144000" cy="41888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Casual Riders</a:t>
            </a:r>
            <a:r>
              <a:rPr lang="en-US" sz="2000" dirty="0"/>
              <a:t>, though at lower rates, bike year-round and could benefit from annual rates.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Casual Riders </a:t>
            </a:r>
            <a:r>
              <a:rPr lang="en-US" sz="2000" dirty="0"/>
              <a:t>appear to use </a:t>
            </a:r>
            <a:r>
              <a:rPr lang="en-US" sz="2000" dirty="0" err="1"/>
              <a:t>bikesharing</a:t>
            </a:r>
            <a:r>
              <a:rPr lang="en-US" sz="2000" dirty="0"/>
              <a:t> more recreationally on weekends. Memberships offer more convenience for spontaneous weekend trips along the waterfront.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Casual riders</a:t>
            </a:r>
            <a:r>
              <a:rPr lang="en-US" sz="2000" dirty="0"/>
              <a:t>, like members, most often ride around 5-6pm after working hours during warmer months. Memberships allow more efficient ease of access to bikes for evening activities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2109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000">
              <a:srgbClr val="AFDDFF"/>
            </a:gs>
            <a:gs pos="41000">
              <a:srgbClr val="F9A807"/>
            </a:gs>
            <a:gs pos="96000">
              <a:schemeClr val="bg1"/>
            </a:gs>
            <a:gs pos="61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599E-B471-9C10-DFAE-3E076481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678" y="494778"/>
            <a:ext cx="10874114" cy="1290181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Aptos Black" panose="020B0004020202020204" pitchFamily="34" charset="0"/>
              </a:rPr>
              <a:t>How can Cyclistic use digital media to influence casual riders into buying memberships?</a:t>
            </a: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05A50-7259-659E-8D4C-B6CF8F9E6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1910219"/>
            <a:ext cx="9144000" cy="418882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u="sng" dirty="0"/>
              <a:t>Target advertisements</a:t>
            </a:r>
            <a:r>
              <a:rPr lang="en-US" sz="2000" dirty="0"/>
              <a:t> toward users at </a:t>
            </a:r>
            <a:r>
              <a:rPr lang="en-US" sz="2000" u="sng" dirty="0">
                <a:latin typeface="+mj-lt"/>
              </a:rPr>
              <a:t>coastal starting stations</a:t>
            </a:r>
            <a:r>
              <a:rPr lang="en-US" sz="20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User increase highly correlated with temperature and the seasons. For maximum reach, marketing campaigns should occur in </a:t>
            </a:r>
            <a:r>
              <a:rPr lang="en-US" sz="2000" b="1" u="sng" dirty="0">
                <a:latin typeface="+mj-lt"/>
              </a:rPr>
              <a:t>Spring and Summer</a:t>
            </a:r>
            <a:r>
              <a:rPr lang="en-US" sz="20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Casual riders </a:t>
            </a:r>
            <a:r>
              <a:rPr lang="en-US" sz="2000" dirty="0"/>
              <a:t>notably have higher rates of using </a:t>
            </a:r>
            <a:r>
              <a:rPr lang="en-US" sz="2000" u="sng" dirty="0">
                <a:latin typeface="+mj-lt"/>
              </a:rPr>
              <a:t>e-bikes during the Spring</a:t>
            </a:r>
            <a:r>
              <a:rPr lang="en-US" sz="2000" dirty="0"/>
              <a:t>. Incorporate e-bikes specifically in Spring marketing campaigns.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Casual riders </a:t>
            </a:r>
            <a:r>
              <a:rPr lang="en-US" sz="2000" dirty="0"/>
              <a:t>are more likely to be recreational users in </a:t>
            </a:r>
            <a:r>
              <a:rPr lang="en-US" sz="2000"/>
              <a:t>the evening, </a:t>
            </a:r>
            <a:r>
              <a:rPr lang="en-US" sz="2000" dirty="0"/>
              <a:t>so emphasize the </a:t>
            </a:r>
            <a:r>
              <a:rPr lang="en-US" sz="2000" u="sng" dirty="0">
                <a:latin typeface="+mj-lt"/>
              </a:rPr>
              <a:t>convenience</a:t>
            </a:r>
            <a:r>
              <a:rPr lang="en-US" sz="2000" dirty="0"/>
              <a:t> of not having to pay microtransactions to access bikes during their relaxation time.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Offer </a:t>
            </a:r>
            <a:r>
              <a:rPr lang="en-US" sz="2000" b="1" u="sng" dirty="0"/>
              <a:t>discounts</a:t>
            </a:r>
            <a:r>
              <a:rPr lang="en-US" sz="2000" dirty="0"/>
              <a:t> and present benefits of annual memberships </a:t>
            </a:r>
            <a:r>
              <a:rPr lang="en-US" sz="2000" u="sng" dirty="0">
                <a:latin typeface="+mj-lt"/>
              </a:rPr>
              <a:t>on weekends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/>
              <a:t>when casual riders are most likely to use Cyclistic’s services.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411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81000">
              <a:srgbClr val="AFDDFF"/>
            </a:gs>
            <a:gs pos="13000">
              <a:srgbClr val="F9A807"/>
            </a:gs>
            <a:gs pos="68000">
              <a:schemeClr val="bg1"/>
            </a:gs>
            <a:gs pos="5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599E-B471-9C10-DFAE-3E076481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678" y="494778"/>
            <a:ext cx="10874114" cy="1290181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Aptos Black" panose="020B0004020202020204" pitchFamily="34" charset="0"/>
              </a:rPr>
              <a:t>Further Recommendations:</a:t>
            </a: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05A50-7259-659E-8D4C-B6CF8F9E6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1910219"/>
            <a:ext cx="9144000" cy="418882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Need more data on consumers such as user’s gender, age, demographic and address to get a better understand of who’s using Cyclistic as to inform marketing strategy.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Further insight into pricing models as to offer a more comprehensive understanding regarding the benefits of memberships over single use/full day passes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More granularity in what makes up the casual rider category. Segmenting between single use and full day pass users would allow more accuracy in tracking behaviors for targeted marketing purposes.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0174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54140">
              <a:srgbClr val="DEDFE7"/>
            </a:gs>
            <a:gs pos="0">
              <a:srgbClr val="B4DFFF"/>
            </a:gs>
            <a:gs pos="37000">
              <a:srgbClr val="C3E6FF"/>
            </a:gs>
            <a:gs pos="83000">
              <a:srgbClr val="AFDDFF"/>
            </a:gs>
            <a:gs pos="11000">
              <a:srgbClr val="F9A807"/>
            </a:gs>
            <a:gs pos="25000">
              <a:schemeClr val="bg1"/>
            </a:gs>
            <a:gs pos="58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599E-B471-9C10-DFAE-3E076481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644" y="758952"/>
            <a:ext cx="9446147" cy="1026007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Aptos Black" panose="020B0004020202020204" pitchFamily="34" charset="0"/>
              </a:rPr>
              <a:t>Scenario</a:t>
            </a:r>
            <a:r>
              <a:rPr lang="en-US" sz="6000" dirty="0"/>
              <a:t>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05A50-7259-659E-8D4C-B6CF8F9E6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1910219"/>
            <a:ext cx="9144000" cy="418882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Cyclistic is a bike sharing company located in Chicago.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Their current business structure is based on single ride, full day and annual memberships.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Director of Marketing is seeking to convert </a:t>
            </a:r>
            <a:r>
              <a:rPr lang="en-US" sz="2400" dirty="0">
                <a:solidFill>
                  <a:srgbClr val="0066FF"/>
                </a:solidFill>
              </a:rPr>
              <a:t>casual riders </a:t>
            </a:r>
            <a:r>
              <a:rPr lang="en-US" sz="2400" dirty="0"/>
              <a:t>(single and full day) to </a:t>
            </a:r>
            <a:r>
              <a:rPr lang="en-US" sz="2400" dirty="0">
                <a:solidFill>
                  <a:srgbClr val="FF9900"/>
                </a:solidFill>
              </a:rPr>
              <a:t>annual members</a:t>
            </a:r>
            <a:r>
              <a:rPr lang="en-US" sz="2400" dirty="0"/>
              <a:t>, as they're more profitable.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Marketing needs a better understanding about their riders in order inform their upcoming digital marketing campaign to expand Cyclistic’s membership rate. </a:t>
            </a:r>
          </a:p>
        </p:txBody>
      </p:sp>
    </p:spTree>
    <p:extLst>
      <p:ext uri="{BB962C8B-B14F-4D97-AF65-F5344CB8AC3E}">
        <p14:creationId xmlns:p14="http://schemas.microsoft.com/office/powerpoint/2010/main" val="285290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8000">
              <a:srgbClr val="AFDDFF"/>
            </a:gs>
            <a:gs pos="19000">
              <a:srgbClr val="F9A807"/>
            </a:gs>
            <a:gs pos="100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599E-B471-9C10-DFAE-3E076481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644" y="758952"/>
            <a:ext cx="9446147" cy="1026007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Aptos Black" panose="020F0502020204030204" pitchFamily="34" charset="0"/>
              </a:rPr>
              <a:t>Objectives</a:t>
            </a:r>
            <a:r>
              <a:rPr lang="en-US" sz="6000" dirty="0"/>
              <a:t>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05A50-7259-659E-8D4C-B6CF8F9E6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063" y="2286000"/>
            <a:ext cx="9144000" cy="418882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How do </a:t>
            </a:r>
            <a:r>
              <a:rPr lang="en-US" sz="2400" dirty="0">
                <a:solidFill>
                  <a:srgbClr val="FF9900"/>
                </a:solidFill>
              </a:rPr>
              <a:t>annual members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0066FF"/>
                </a:solidFill>
              </a:rPr>
              <a:t>casual riders </a:t>
            </a:r>
            <a:r>
              <a:rPr lang="en-US" sz="2400" dirty="0"/>
              <a:t>use Cyclistic bikes differently?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Why would </a:t>
            </a:r>
            <a:r>
              <a:rPr lang="en-US" sz="2400" dirty="0">
                <a:solidFill>
                  <a:srgbClr val="0066FF"/>
                </a:solidFill>
              </a:rPr>
              <a:t>casual riders </a:t>
            </a:r>
            <a:r>
              <a:rPr lang="en-US" sz="2400" dirty="0"/>
              <a:t>buy Cyclistic annual memberships?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How can Cyclistic use digital media to influence </a:t>
            </a:r>
            <a:r>
              <a:rPr lang="en-US" sz="2400" dirty="0">
                <a:solidFill>
                  <a:srgbClr val="0066FF"/>
                </a:solidFill>
              </a:rPr>
              <a:t>casual riders </a:t>
            </a:r>
            <a:r>
              <a:rPr lang="en-US" sz="2400" dirty="0"/>
              <a:t>to become </a:t>
            </a:r>
            <a:r>
              <a:rPr lang="en-US" sz="2400" dirty="0">
                <a:solidFill>
                  <a:srgbClr val="FF9900"/>
                </a:solidFill>
              </a:rPr>
              <a:t>members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95257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22000">
              <a:srgbClr val="AFDDFF"/>
            </a:gs>
            <a:gs pos="50000">
              <a:srgbClr val="F9A807"/>
            </a:gs>
            <a:gs pos="100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599E-B471-9C10-DFAE-3E076481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184" y="5490398"/>
            <a:ext cx="9359152" cy="960727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solidFill>
                  <a:srgbClr val="0066FF"/>
                </a:solidFill>
              </a:rPr>
              <a:t>Casual Riders: Coastline along the waterfront, likely for recreational purposes.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solidFill>
                  <a:srgbClr val="FF9900"/>
                </a:solidFill>
              </a:rPr>
              <a:t>Member Riders: Inner city urban commute, more functional purpose.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A565B9-29AA-6C96-EB80-EF92386AF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672" y="273076"/>
            <a:ext cx="10521640" cy="5060747"/>
          </a:xfrm>
        </p:spPr>
      </p:pic>
    </p:spTree>
    <p:extLst>
      <p:ext uri="{BB962C8B-B14F-4D97-AF65-F5344CB8AC3E}">
        <p14:creationId xmlns:p14="http://schemas.microsoft.com/office/powerpoint/2010/main" val="745265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22000">
              <a:srgbClr val="AFDDFF"/>
            </a:gs>
            <a:gs pos="50000">
              <a:srgbClr val="F9A807"/>
            </a:gs>
            <a:gs pos="100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599E-B471-9C10-DFAE-3E076481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618" y="5622339"/>
            <a:ext cx="9359152" cy="960727"/>
          </a:xfrm>
        </p:spPr>
        <p:txBody>
          <a:bodyPr>
            <a:normAutofit fontScale="90000"/>
          </a:bodyPr>
          <a:lstStyle/>
          <a:p>
            <a:r>
              <a:rPr lang="en-US" sz="2200" dirty="0"/>
              <a:t>Both start riding after working hours.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>
                <a:solidFill>
                  <a:srgbClr val="FF9900"/>
                </a:solidFill>
              </a:rPr>
              <a:t>Member riders more likely to use bikes for morning commute.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C55F3B52-5DAA-CF98-7268-30FB183BB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10" y="274934"/>
            <a:ext cx="10450285" cy="517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52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1000">
              <a:srgbClr val="AFDDFF"/>
            </a:gs>
            <a:gs pos="68000">
              <a:srgbClr val="F9A807"/>
            </a:gs>
            <a:gs pos="99000">
              <a:schemeClr val="bg1"/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599E-B471-9C10-DFAE-3E076481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424" y="5467703"/>
            <a:ext cx="9359152" cy="960727"/>
          </a:xfrm>
        </p:spPr>
        <p:txBody>
          <a:bodyPr>
            <a:noAutofit/>
          </a:bodyPr>
          <a:lstStyle/>
          <a:p>
            <a:r>
              <a:rPr lang="en-US" sz="2000" dirty="0"/>
              <a:t>Both demographics increase biking during warmer months</a:t>
            </a:r>
            <a:r>
              <a:rPr lang="en-US" sz="2000" dirty="0">
                <a:solidFill>
                  <a:srgbClr val="0066FF"/>
                </a:solidFill>
              </a:rPr>
              <a:t>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Both demographics bike year-round.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B26A20-8CF1-40D8-BDD4-5C52D5CE5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68" y="547305"/>
            <a:ext cx="9253800" cy="46441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159898-7CE9-97D6-02C5-D9052EEF8E2F}"/>
              </a:ext>
            </a:extLst>
          </p:cNvPr>
          <p:cNvSpPr txBox="1"/>
          <p:nvPr/>
        </p:nvSpPr>
        <p:spPr>
          <a:xfrm>
            <a:off x="3878528" y="630709"/>
            <a:ext cx="4952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AAD12"/>
                </a:solidFill>
                <a:latin typeface="Trebuchet MS" panose="020B0603020202020204" pitchFamily="34" charset="0"/>
              </a:rPr>
              <a:t>What </a:t>
            </a:r>
            <a:r>
              <a:rPr lang="en-US" sz="2000" u="sng" dirty="0">
                <a:solidFill>
                  <a:srgbClr val="FAAD12"/>
                </a:solidFill>
                <a:latin typeface="Trebuchet MS" panose="020B0603020202020204" pitchFamily="34" charset="0"/>
              </a:rPr>
              <a:t>Months </a:t>
            </a:r>
            <a:r>
              <a:rPr lang="en-US" sz="2000" dirty="0">
                <a:solidFill>
                  <a:srgbClr val="FAAD12"/>
                </a:solidFill>
                <a:latin typeface="Trebuchet MS" panose="020B0603020202020204" pitchFamily="34" charset="0"/>
              </a:rPr>
              <a:t>Are They Riding?</a:t>
            </a:r>
          </a:p>
        </p:txBody>
      </p:sp>
    </p:spTree>
    <p:extLst>
      <p:ext uri="{BB962C8B-B14F-4D97-AF65-F5344CB8AC3E}">
        <p14:creationId xmlns:p14="http://schemas.microsoft.com/office/powerpoint/2010/main" val="2896817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22000">
              <a:srgbClr val="AFDDFF"/>
            </a:gs>
            <a:gs pos="50000">
              <a:srgbClr val="F9A807"/>
            </a:gs>
            <a:gs pos="100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599E-B471-9C10-DFAE-3E076481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136" y="5688782"/>
            <a:ext cx="9359152" cy="96072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66FF"/>
                </a:solidFill>
              </a:rPr>
              <a:t>Casual Riders prefer weekends.</a:t>
            </a:r>
            <a:br>
              <a:rPr lang="en-US" sz="1800" dirty="0"/>
            </a:br>
            <a:br>
              <a:rPr lang="en-US" sz="1800" dirty="0">
                <a:solidFill>
                  <a:srgbClr val="FF9900"/>
                </a:solidFill>
              </a:rPr>
            </a:br>
            <a:r>
              <a:rPr lang="en-US" sz="1800" dirty="0">
                <a:solidFill>
                  <a:srgbClr val="FF9900"/>
                </a:solidFill>
              </a:rPr>
              <a:t>Member Riders prefer weekdays.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DD998F06-A35C-BDE2-4ED4-828E6DBE8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03" y="208491"/>
            <a:ext cx="10540482" cy="526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48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22000">
              <a:srgbClr val="AFDDFF"/>
            </a:gs>
            <a:gs pos="50000">
              <a:srgbClr val="F9A807"/>
            </a:gs>
            <a:gs pos="100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599E-B471-9C10-DFAE-3E076481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236" y="5513418"/>
            <a:ext cx="9359152" cy="960727"/>
          </a:xfrm>
        </p:spPr>
        <p:txBody>
          <a:bodyPr>
            <a:noAutofit/>
          </a:bodyPr>
          <a:lstStyle/>
          <a:p>
            <a:r>
              <a:rPr lang="en-US" sz="2000" dirty="0"/>
              <a:t>Classic bike preferred by both rider types.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solidFill>
                  <a:srgbClr val="0066FF"/>
                </a:solidFill>
              </a:rPr>
              <a:t>Causal riders have more variety in bike choice first half of the year, especially e-bikes.</a:t>
            </a:r>
            <a:endParaRPr lang="en-US" sz="2000" dirty="0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0C9DDBB1-B9EF-AB8E-41F2-CDECE98A4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89" y="194153"/>
            <a:ext cx="10262025" cy="521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66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8000">
              <a:srgbClr val="AFDDFF"/>
            </a:gs>
            <a:gs pos="19000">
              <a:srgbClr val="F9A807"/>
            </a:gs>
            <a:gs pos="100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599E-B471-9C10-DFAE-3E076481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94" y="197445"/>
            <a:ext cx="8518612" cy="830420"/>
          </a:xfrm>
        </p:spPr>
        <p:txBody>
          <a:bodyPr>
            <a:normAutofit/>
          </a:bodyPr>
          <a:lstStyle/>
          <a:p>
            <a:pPr algn="ctr"/>
            <a:r>
              <a:rPr lang="en-US" sz="3100" dirty="0">
                <a:latin typeface="Aptos Black" panose="020F0502020204030204" pitchFamily="34" charset="0"/>
              </a:rPr>
              <a:t>How do casual riders and members compare?</a:t>
            </a:r>
            <a:endParaRPr lang="en-US" sz="60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2BE60C-2C20-FBF3-5F4A-0470F097F5EA}"/>
              </a:ext>
            </a:extLst>
          </p:cNvPr>
          <p:cNvSpPr/>
          <p:nvPr/>
        </p:nvSpPr>
        <p:spPr>
          <a:xfrm>
            <a:off x="387118" y="1127982"/>
            <a:ext cx="7061571" cy="5439131"/>
          </a:xfrm>
          <a:prstGeom prst="ellipse">
            <a:avLst/>
          </a:prstGeom>
          <a:solidFill>
            <a:srgbClr val="0066FF">
              <a:alpha val="3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0F1267-130D-EA51-CE63-8ABAA8F8BF3C}"/>
              </a:ext>
            </a:extLst>
          </p:cNvPr>
          <p:cNvSpPr/>
          <p:nvPr/>
        </p:nvSpPr>
        <p:spPr>
          <a:xfrm>
            <a:off x="4425985" y="1221424"/>
            <a:ext cx="7132765" cy="5439131"/>
          </a:xfrm>
          <a:prstGeom prst="ellipse">
            <a:avLst/>
          </a:prstGeom>
          <a:solidFill>
            <a:srgbClr val="FF9900">
              <a:alpha val="5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B6FEF9-28F6-C1D3-91E8-4171E9C2A5DB}"/>
              </a:ext>
            </a:extLst>
          </p:cNvPr>
          <p:cNvSpPr txBox="1"/>
          <p:nvPr/>
        </p:nvSpPr>
        <p:spPr>
          <a:xfrm>
            <a:off x="1208076" y="1759700"/>
            <a:ext cx="30635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Casual Riders: </a:t>
            </a:r>
          </a:p>
          <a:p>
            <a:pPr algn="ctr"/>
            <a:endParaRPr lang="en-US" dirty="0"/>
          </a:p>
          <a:p>
            <a:pPr algn="ctr"/>
            <a:endParaRPr lang="en-US" sz="1800" dirty="0"/>
          </a:p>
          <a:p>
            <a:pPr algn="ctr"/>
            <a:r>
              <a:rPr lang="en-US" dirty="0"/>
              <a:t>-Bike less year round </a:t>
            </a:r>
          </a:p>
          <a:p>
            <a:pPr algn="ctr"/>
            <a:endParaRPr lang="en-US" dirty="0"/>
          </a:p>
          <a:p>
            <a:pPr algn="ctr"/>
            <a:r>
              <a:rPr lang="en-US" sz="1800" dirty="0"/>
              <a:t>-</a:t>
            </a:r>
            <a:r>
              <a:rPr lang="en-US" dirty="0"/>
              <a:t>Start rides at stations </a:t>
            </a:r>
            <a:r>
              <a:rPr lang="en-US" sz="1800" dirty="0"/>
              <a:t>along the waterfront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-Prefer weekends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-More variety in bike choice first half of the year</a:t>
            </a:r>
          </a:p>
          <a:p>
            <a:endParaRPr lang="en-US" sz="1800" dirty="0"/>
          </a:p>
          <a:p>
            <a:endParaRPr lang="en-US" dirty="0">
              <a:solidFill>
                <a:srgbClr val="0066FF"/>
              </a:solidFill>
            </a:endParaRP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4FC346-8EBC-72D6-B26A-AF52C145A9E2}"/>
              </a:ext>
            </a:extLst>
          </p:cNvPr>
          <p:cNvSpPr txBox="1"/>
          <p:nvPr/>
        </p:nvSpPr>
        <p:spPr>
          <a:xfrm>
            <a:off x="7508363" y="1720840"/>
            <a:ext cx="29066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Member Riders: </a:t>
            </a:r>
          </a:p>
          <a:p>
            <a:pPr algn="ctr"/>
            <a:endParaRPr lang="en-US" dirty="0"/>
          </a:p>
          <a:p>
            <a:pPr algn="ctr"/>
            <a:endParaRPr lang="en-US" sz="1800" dirty="0"/>
          </a:p>
          <a:p>
            <a:pPr algn="ctr"/>
            <a:r>
              <a:rPr lang="en-US" dirty="0"/>
              <a:t>-Bike more year round </a:t>
            </a:r>
          </a:p>
          <a:p>
            <a:pPr algn="ctr"/>
            <a:endParaRPr lang="en-US" dirty="0"/>
          </a:p>
          <a:p>
            <a:pPr algn="ctr"/>
            <a:r>
              <a:rPr lang="en-US" sz="1800" dirty="0"/>
              <a:t>-Inner city urban commuters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-Prefer weekdays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-More likely to use bikes for morning commute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0B757F-7933-B8C4-11A8-788298E7B016}"/>
              </a:ext>
            </a:extLst>
          </p:cNvPr>
          <p:cNvSpPr txBox="1"/>
          <p:nvPr/>
        </p:nvSpPr>
        <p:spPr>
          <a:xfrm>
            <a:off x="5072587" y="2258241"/>
            <a:ext cx="178207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Both: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-Primarily start riding after working hours.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-Prefer classic bikes the most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-Start riding more same time of year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-Bike year-round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129691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8"/>
      </a:lt2>
      <a:accent1>
        <a:srgbClr val="C69996"/>
      </a:accent1>
      <a:accent2>
        <a:srgbClr val="BA9B7F"/>
      </a:accent2>
      <a:accent3>
        <a:srgbClr val="A9A480"/>
      </a:accent3>
      <a:accent4>
        <a:srgbClr val="99AA74"/>
      </a:accent4>
      <a:accent5>
        <a:srgbClr val="8EAC82"/>
      </a:accent5>
      <a:accent6>
        <a:srgbClr val="78AF80"/>
      </a:accent6>
      <a:hlink>
        <a:srgbClr val="578D90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7394</TotalTime>
  <Words>602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Aharoni</vt:lpstr>
      <vt:lpstr>Aptos</vt:lpstr>
      <vt:lpstr>Aptos Black</vt:lpstr>
      <vt:lpstr>Arial</vt:lpstr>
      <vt:lpstr>Avenir Next LT Pro</vt:lpstr>
      <vt:lpstr>Trebuchet MS</vt:lpstr>
      <vt:lpstr>PrismaticVTI</vt:lpstr>
      <vt:lpstr>Cyclistic Bikeshare</vt:lpstr>
      <vt:lpstr>Scenario:</vt:lpstr>
      <vt:lpstr>Objectives:</vt:lpstr>
      <vt:lpstr>Casual Riders: Coastline along the waterfront, likely for recreational purposes.  Member Riders: Inner city urban commute, more functional purpose.</vt:lpstr>
      <vt:lpstr>Both start riding after working hours.  Member riders more likely to use bikes for morning commute.  </vt:lpstr>
      <vt:lpstr>Both demographics increase biking during warmer months.  Both demographics bike year-round.</vt:lpstr>
      <vt:lpstr>Casual Riders prefer weekends.  Member Riders prefer weekdays.</vt:lpstr>
      <vt:lpstr>Classic bike preferred by both rider types.  Causal riders have more variety in bike choice first half of the year, especially e-bikes.</vt:lpstr>
      <vt:lpstr>How do casual riders and members compare?</vt:lpstr>
      <vt:lpstr>Why would casual riders buy annual memberships?</vt:lpstr>
      <vt:lpstr>How can Cyclistic use digital media to influence casual riders into buying memberships?</vt:lpstr>
      <vt:lpstr>Further Recommendations: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Tymon Nechipurenko</dc:creator>
  <cp:lastModifiedBy>Tymon Nechipurenko</cp:lastModifiedBy>
  <cp:revision>1</cp:revision>
  <dcterms:created xsi:type="dcterms:W3CDTF">2024-06-21T21:38:16Z</dcterms:created>
  <dcterms:modified xsi:type="dcterms:W3CDTF">2024-06-27T20:10:08Z</dcterms:modified>
</cp:coreProperties>
</file>