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3654" r:id="rId5"/>
    <p:sldMasterId id="2147483655" r:id="rId6"/>
    <p:sldMasterId id="2147483656" r:id="rId7"/>
    <p:sldMasterId id="2147483657" r:id="rId8"/>
  </p:sldMasterIdLst>
  <p:notesMasterIdLst>
    <p:notesMasterId r:id="rId28"/>
  </p:notesMasterIdLst>
  <p:handoutMasterIdLst>
    <p:handoutMasterId r:id="rId29"/>
  </p:handoutMasterIdLst>
  <p:sldIdLst>
    <p:sldId id="463" r:id="rId9"/>
    <p:sldId id="498" r:id="rId10"/>
    <p:sldId id="506" r:id="rId11"/>
    <p:sldId id="507" r:id="rId12"/>
    <p:sldId id="465" r:id="rId13"/>
    <p:sldId id="500" r:id="rId14"/>
    <p:sldId id="496" r:id="rId15"/>
    <p:sldId id="509" r:id="rId16"/>
    <p:sldId id="510" r:id="rId17"/>
    <p:sldId id="497" r:id="rId18"/>
    <p:sldId id="501" r:id="rId19"/>
    <p:sldId id="503" r:id="rId20"/>
    <p:sldId id="502" r:id="rId21"/>
    <p:sldId id="505" r:id="rId22"/>
    <p:sldId id="504" r:id="rId23"/>
    <p:sldId id="499" r:id="rId24"/>
    <p:sldId id="508" r:id="rId25"/>
    <p:sldId id="487" r:id="rId26"/>
    <p:sldId id="469" r:id="rId27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519">
          <p15:clr>
            <a:srgbClr val="A4A3A4"/>
          </p15:clr>
        </p15:guide>
        <p15:guide id="4" pos="2880">
          <p15:clr>
            <a:srgbClr val="A4A3A4"/>
          </p15:clr>
        </p15:guide>
        <p15:guide id="5" pos="1920">
          <p15:clr>
            <a:srgbClr val="A4A3A4"/>
          </p15:clr>
        </p15:guide>
        <p15:guide id="6" pos="960">
          <p15:clr>
            <a:srgbClr val="A4A3A4"/>
          </p15:clr>
        </p15:guide>
        <p15:guide id="7" pos="3840">
          <p15:clr>
            <a:srgbClr val="A4A3A4"/>
          </p15:clr>
        </p15:guide>
        <p15:guide id="8" pos="4800">
          <p15:clr>
            <a:srgbClr val="A4A3A4"/>
          </p15:clr>
        </p15:guide>
        <p15:guide id="9" pos="1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E0044"/>
    <a:srgbClr val="FF7C80"/>
    <a:srgbClr val="FFFFCC"/>
    <a:srgbClr val="ACB9C2"/>
    <a:srgbClr val="BBC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B2A36-DCA5-4A27-A97F-228581EE1A69}" v="285" dt="2023-01-30T09:18:24.087"/>
    <p1510:client id="{C1C0627C-F7D2-3F35-F2BB-399542216ADB}" v="5" dt="2023-02-02T11:08:45.180"/>
    <p1510:client id="{C82C471A-773C-15FC-162D-545A22FABC34}" v="93" dt="2023-01-29T20:07:11.447"/>
    <p1510:client id="{DABB1746-62DC-84E3-30BB-EA747DDFB592}" v="192" dt="2023-01-30T12:21:37.995"/>
    <p1510:client id="{DF34EE4E-0200-4472-ACAE-81EC768EDB12}" v="121" dt="2023-01-29T12:18:00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84"/>
        <p:guide orient="horz" pos="3519"/>
        <p:guide pos="2880"/>
        <p:guide pos="1920"/>
        <p:guide pos="960"/>
        <p:guide pos="3840"/>
        <p:guide pos="4800"/>
        <p:guide pos="17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jer, G.A. den (Gert-Jan)" userId="S::heiga@hr.nl::5199b07d-f267-46bf-80be-31e6e2643025" providerId="AD" clId="Web-{C82C471A-773C-15FC-162D-545A22FABC34}"/>
    <pc:docChg chg="addSld modSld sldOrd">
      <pc:chgData name="Heijer, G.A. den (Gert-Jan)" userId="S::heiga@hr.nl::5199b07d-f267-46bf-80be-31e6e2643025" providerId="AD" clId="Web-{C82C471A-773C-15FC-162D-545A22FABC34}" dt="2023-01-29T20:07:11.447" v="84" actId="1076"/>
      <pc:docMkLst>
        <pc:docMk/>
      </pc:docMkLst>
      <pc:sldChg chg="addSp delSp modSp mod setBg">
        <pc:chgData name="Heijer, G.A. den (Gert-Jan)" userId="S::heiga@hr.nl::5199b07d-f267-46bf-80be-31e6e2643025" providerId="AD" clId="Web-{C82C471A-773C-15FC-162D-545A22FABC34}" dt="2023-01-29T20:07:11.447" v="84" actId="1076"/>
        <pc:sldMkLst>
          <pc:docMk/>
          <pc:sldMk cId="4157403499" sldId="487"/>
        </pc:sldMkLst>
        <pc:spChg chg="add mod">
          <ac:chgData name="Heijer, G.A. den (Gert-Jan)" userId="S::heiga@hr.nl::5199b07d-f267-46bf-80be-31e6e2643025" providerId="AD" clId="Web-{C82C471A-773C-15FC-162D-545A22FABC34}" dt="2023-01-29T20:01:08.263" v="80" actId="14100"/>
          <ac:spMkLst>
            <pc:docMk/>
            <pc:sldMk cId="4157403499" sldId="487"/>
            <ac:spMk id="7" creationId="{9180DB9B-DD2B-45CB-7306-EB7365E85812}"/>
          </ac:spMkLst>
        </pc:spChg>
        <pc:picChg chg="add del mod">
          <ac:chgData name="Heijer, G.A. den (Gert-Jan)" userId="S::heiga@hr.nl::5199b07d-f267-46bf-80be-31e6e2643025" providerId="AD" clId="Web-{C82C471A-773C-15FC-162D-545A22FABC34}" dt="2023-01-29T19:53:54.218" v="36"/>
          <ac:picMkLst>
            <pc:docMk/>
            <pc:sldMk cId="4157403499" sldId="487"/>
            <ac:picMk id="3" creationId="{7C3AF314-0F30-9630-0777-CC83D6404C89}"/>
          </ac:picMkLst>
        </pc:picChg>
        <pc:picChg chg="del">
          <ac:chgData name="Heijer, G.A. den (Gert-Jan)" userId="S::heiga@hr.nl::5199b07d-f267-46bf-80be-31e6e2643025" providerId="AD" clId="Web-{C82C471A-773C-15FC-162D-545A22FABC34}" dt="2023-01-29T19:53:34.390" v="34"/>
          <ac:picMkLst>
            <pc:docMk/>
            <pc:sldMk cId="4157403499" sldId="487"/>
            <ac:picMk id="4" creationId="{E2B5EF88-1AD3-CB4E-31C5-E357B3A5B802}"/>
          </ac:picMkLst>
        </pc:picChg>
        <pc:picChg chg="add mod">
          <ac:chgData name="Heijer, G.A. den (Gert-Jan)" userId="S::heiga@hr.nl::5199b07d-f267-46bf-80be-31e6e2643025" providerId="AD" clId="Web-{C82C471A-773C-15FC-162D-545A22FABC34}" dt="2023-01-29T20:07:11.447" v="84" actId="1076"/>
          <ac:picMkLst>
            <pc:docMk/>
            <pc:sldMk cId="4157403499" sldId="487"/>
            <ac:picMk id="5" creationId="{DF19078A-33E1-DD3F-5C2B-6EBA2332A788}"/>
          </ac:picMkLst>
        </pc:picChg>
      </pc:sldChg>
      <pc:sldChg chg="modSp add ord replId">
        <pc:chgData name="Heijer, G.A. den (Gert-Jan)" userId="S::heiga@hr.nl::5199b07d-f267-46bf-80be-31e6e2643025" providerId="AD" clId="Web-{C82C471A-773C-15FC-162D-545A22FABC34}" dt="2023-01-29T19:35:16.825" v="33" actId="20577"/>
        <pc:sldMkLst>
          <pc:docMk/>
          <pc:sldMk cId="4202210788" sldId="506"/>
        </pc:sldMkLst>
        <pc:spChg chg="mod">
          <ac:chgData name="Heijer, G.A. den (Gert-Jan)" userId="S::heiga@hr.nl::5199b07d-f267-46bf-80be-31e6e2643025" providerId="AD" clId="Web-{C82C471A-773C-15FC-162D-545A22FABC34}" dt="2023-01-29T19:34:05.055" v="5" actId="20577"/>
          <ac:spMkLst>
            <pc:docMk/>
            <pc:sldMk cId="4202210788" sldId="506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C82C471A-773C-15FC-162D-545A22FABC34}" dt="2023-01-29T19:35:16.825" v="33" actId="20577"/>
          <ac:spMkLst>
            <pc:docMk/>
            <pc:sldMk cId="4202210788" sldId="506"/>
            <ac:spMk id="3" creationId="{CEBAED63-7B14-7E80-6FAB-DE498CFB02B9}"/>
          </ac:spMkLst>
        </pc:spChg>
      </pc:sldChg>
    </pc:docChg>
  </pc:docChgLst>
  <pc:docChgLst>
    <pc:chgData name="Heijer, G.A. den (Gert-Jan)" userId="S::heiga@hr.nl::5199b07d-f267-46bf-80be-31e6e2643025" providerId="AD" clId="Web-{C1C0627C-F7D2-3F35-F2BB-399542216ADB}"/>
    <pc:docChg chg="modSld">
      <pc:chgData name="Heijer, G.A. den (Gert-Jan)" userId="S::heiga@hr.nl::5199b07d-f267-46bf-80be-31e6e2643025" providerId="AD" clId="Web-{C1C0627C-F7D2-3F35-F2BB-399542216ADB}" dt="2023-02-02T11:08:42.805" v="3" actId="20577"/>
      <pc:docMkLst>
        <pc:docMk/>
      </pc:docMkLst>
      <pc:sldChg chg="modSp">
        <pc:chgData name="Heijer, G.A. den (Gert-Jan)" userId="S::heiga@hr.nl::5199b07d-f267-46bf-80be-31e6e2643025" providerId="AD" clId="Web-{C1C0627C-F7D2-3F35-F2BB-399542216ADB}" dt="2023-02-02T11:08:42.805" v="3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C1C0627C-F7D2-3F35-F2BB-399542216ADB}" dt="2023-02-02T11:08:42.805" v="3" actId="20577"/>
          <ac:spMkLst>
            <pc:docMk/>
            <pc:sldMk cId="3477027651" sldId="508"/>
            <ac:spMk id="2" creationId="{252064C1-16CF-73D0-8B64-7CE9729E4898}"/>
          </ac:spMkLst>
        </pc:spChg>
      </pc:sldChg>
    </pc:docChg>
  </pc:docChgLst>
  <pc:docChgLst>
    <pc:chgData name="Heijer, G.A. den (Gert-Jan)" userId="S::heiga@hr.nl::5199b07d-f267-46bf-80be-31e6e2643025" providerId="AD" clId="Web-{DABB1746-62DC-84E3-30BB-EA747DDFB592}"/>
    <pc:docChg chg="addSld delSld modSld sldOrd">
      <pc:chgData name="Heijer, G.A. den (Gert-Jan)" userId="S::heiga@hr.nl::5199b07d-f267-46bf-80be-31e6e2643025" providerId="AD" clId="Web-{DABB1746-62DC-84E3-30BB-EA747DDFB592}" dt="2023-01-30T12:21:32.714" v="183" actId="20577"/>
      <pc:docMkLst>
        <pc:docMk/>
      </pc:docMkLst>
      <pc:sldChg chg="addSp delSp modSp">
        <pc:chgData name="Heijer, G.A. den (Gert-Jan)" userId="S::heiga@hr.nl::5199b07d-f267-46bf-80be-31e6e2643025" providerId="AD" clId="Web-{DABB1746-62DC-84E3-30BB-EA747DDFB592}" dt="2023-01-30T11:48:07.450" v="138" actId="1076"/>
        <pc:sldMkLst>
          <pc:docMk/>
          <pc:sldMk cId="3966747661" sldId="465"/>
        </pc:sldMkLst>
        <pc:picChg chg="add mod">
          <ac:chgData name="Heijer, G.A. den (Gert-Jan)" userId="S::heiga@hr.nl::5199b07d-f267-46bf-80be-31e6e2643025" providerId="AD" clId="Web-{DABB1746-62DC-84E3-30BB-EA747DDFB592}" dt="2023-01-30T11:48:07.450" v="138" actId="1076"/>
          <ac:picMkLst>
            <pc:docMk/>
            <pc:sldMk cId="3966747661" sldId="465"/>
            <ac:picMk id="3" creationId="{404BB42F-7CD7-B8F1-5395-C928528D866A}"/>
          </ac:picMkLst>
        </pc:picChg>
        <pc:picChg chg="del">
          <ac:chgData name="Heijer, G.A. den (Gert-Jan)" userId="S::heiga@hr.nl::5199b07d-f267-46bf-80be-31e6e2643025" providerId="AD" clId="Web-{DABB1746-62DC-84E3-30BB-EA747DDFB592}" dt="2023-01-30T11:47:53.762" v="133"/>
          <ac:picMkLst>
            <pc:docMk/>
            <pc:sldMk cId="3966747661" sldId="465"/>
            <ac:picMk id="4" creationId="{FB946B19-22D9-2C30-EE0E-D3951AAF7E93}"/>
          </ac:picMkLst>
        </pc:picChg>
      </pc:sldChg>
      <pc:sldChg chg="modSp">
        <pc:chgData name="Heijer, G.A. den (Gert-Jan)" userId="S::heiga@hr.nl::5199b07d-f267-46bf-80be-31e6e2643025" providerId="AD" clId="Web-{DABB1746-62DC-84E3-30BB-EA747DDFB592}" dt="2023-01-30T11:48:46.326" v="145" actId="1076"/>
        <pc:sldMkLst>
          <pc:docMk/>
          <pc:sldMk cId="2155580454" sldId="497"/>
        </pc:sldMkLst>
        <pc:spChg chg="mod">
          <ac:chgData name="Heijer, G.A. den (Gert-Jan)" userId="S::heiga@hr.nl::5199b07d-f267-46bf-80be-31e6e2643025" providerId="AD" clId="Web-{DABB1746-62DC-84E3-30BB-EA747DDFB592}" dt="2023-01-30T11:48:46.311" v="144" actId="1076"/>
          <ac:spMkLst>
            <pc:docMk/>
            <pc:sldMk cId="2155580454" sldId="497"/>
            <ac:spMk id="4" creationId="{7F37BAB3-1C91-1099-67AD-7DDA061EA35C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48:46.326" v="145" actId="1076"/>
          <ac:spMkLst>
            <pc:docMk/>
            <pc:sldMk cId="2155580454" sldId="497"/>
            <ac:spMk id="5" creationId="{C2F62459-A300-3ABE-4BAA-3D645CFB8B13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49:46.953" v="149" actId="14100"/>
        <pc:sldMkLst>
          <pc:docMk/>
          <pc:sldMk cId="728048962" sldId="502"/>
        </pc:sldMkLst>
        <pc:spChg chg="mod">
          <ac:chgData name="Heijer, G.A. den (Gert-Jan)" userId="S::heiga@hr.nl::5199b07d-f267-46bf-80be-31e6e2643025" providerId="AD" clId="Web-{DABB1746-62DC-84E3-30BB-EA747DDFB592}" dt="2023-01-30T11:41:55.314" v="124" actId="20577"/>
          <ac:spMkLst>
            <pc:docMk/>
            <pc:sldMk cId="728048962" sldId="502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49:46.953" v="149" actId="14100"/>
          <ac:spMkLst>
            <pc:docMk/>
            <pc:sldMk cId="728048962" sldId="502"/>
            <ac:spMk id="8" creationId="{2EA62428-85BE-5817-F28E-F0A0C165784D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49:18.483" v="146" actId="1076"/>
        <pc:sldMkLst>
          <pc:docMk/>
          <pc:sldMk cId="3933611294" sldId="503"/>
        </pc:sldMkLst>
        <pc:spChg chg="mod">
          <ac:chgData name="Heijer, G.A. den (Gert-Jan)" userId="S::heiga@hr.nl::5199b07d-f267-46bf-80be-31e6e2643025" providerId="AD" clId="Web-{DABB1746-62DC-84E3-30BB-EA747DDFB592}" dt="2023-01-30T11:41:25.391" v="118" actId="20577"/>
          <ac:spMkLst>
            <pc:docMk/>
            <pc:sldMk cId="3933611294" sldId="503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49:18.483" v="146" actId="1076"/>
          <ac:spMkLst>
            <pc:docMk/>
            <pc:sldMk cId="3933611294" sldId="503"/>
            <ac:spMk id="6" creationId="{EB8BE498-B4D1-840F-B51E-218B015E9ADF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50:34.220" v="155" actId="14100"/>
        <pc:sldMkLst>
          <pc:docMk/>
          <pc:sldMk cId="2966228411" sldId="504"/>
        </pc:sldMkLst>
        <pc:spChg chg="mod">
          <ac:chgData name="Heijer, G.A. den (Gert-Jan)" userId="S::heiga@hr.nl::5199b07d-f267-46bf-80be-31e6e2643025" providerId="AD" clId="Web-{DABB1746-62DC-84E3-30BB-EA747DDFB592}" dt="2023-01-30T11:42:41.128" v="132" actId="20577"/>
          <ac:spMkLst>
            <pc:docMk/>
            <pc:sldMk cId="2966228411" sldId="504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50:34.220" v="155" actId="14100"/>
          <ac:spMkLst>
            <pc:docMk/>
            <pc:sldMk cId="2966228411" sldId="504"/>
            <ac:spMk id="7" creationId="{36A0072C-F5C4-A5B5-DFFD-247927DA7139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50:04.547" v="151" actId="1076"/>
        <pc:sldMkLst>
          <pc:docMk/>
          <pc:sldMk cId="2785063272" sldId="505"/>
        </pc:sldMkLst>
        <pc:spChg chg="mod">
          <ac:chgData name="Heijer, G.A. den (Gert-Jan)" userId="S::heiga@hr.nl::5199b07d-f267-46bf-80be-31e6e2643025" providerId="AD" clId="Web-{DABB1746-62DC-84E3-30BB-EA747DDFB592}" dt="2023-01-30T11:50:04.547" v="151" actId="1076"/>
          <ac:spMkLst>
            <pc:docMk/>
            <pc:sldMk cId="2785063272" sldId="505"/>
            <ac:spMk id="6" creationId="{D277978E-929A-F059-9CD4-AB2BA440FF77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2:21:32.714" v="183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DABB1746-62DC-84E3-30BB-EA747DDFB592}" dt="2023-01-30T12:21:32.714" v="183" actId="20577"/>
          <ac:spMkLst>
            <pc:docMk/>
            <pc:sldMk cId="3477027651" sldId="508"/>
            <ac:spMk id="3" creationId="{CEBAED63-7B14-7E80-6FAB-DE498CFB02B9}"/>
          </ac:spMkLst>
        </pc:spChg>
      </pc:sldChg>
      <pc:sldChg chg="modSp ord">
        <pc:chgData name="Heijer, G.A. den (Gert-Jan)" userId="S::heiga@hr.nl::5199b07d-f267-46bf-80be-31e6e2643025" providerId="AD" clId="Web-{DABB1746-62DC-84E3-30BB-EA747DDFB592}" dt="2023-01-30T11:48:27.341" v="141" actId="20577"/>
        <pc:sldMkLst>
          <pc:docMk/>
          <pc:sldMk cId="1679768133" sldId="509"/>
        </pc:sldMkLst>
        <pc:spChg chg="mod">
          <ac:chgData name="Heijer, G.A. den (Gert-Jan)" userId="S::heiga@hr.nl::5199b07d-f267-46bf-80be-31e6e2643025" providerId="AD" clId="Web-{DABB1746-62DC-84E3-30BB-EA747DDFB592}" dt="2023-01-30T11:48:27.341" v="141" actId="20577"/>
          <ac:spMkLst>
            <pc:docMk/>
            <pc:sldMk cId="1679768133" sldId="509"/>
            <ac:spMk id="2" creationId="{252064C1-16CF-73D0-8B64-7CE9729E4898}"/>
          </ac:spMkLst>
        </pc:spChg>
      </pc:sldChg>
      <pc:sldChg chg="addSp delSp modSp add mod replId modClrScheme chgLayout">
        <pc:chgData name="Heijer, G.A. den (Gert-Jan)" userId="S::heiga@hr.nl::5199b07d-f267-46bf-80be-31e6e2643025" providerId="AD" clId="Web-{DABB1746-62DC-84E3-30BB-EA747DDFB592}" dt="2023-01-30T12:08:14.064" v="167" actId="20577"/>
        <pc:sldMkLst>
          <pc:docMk/>
          <pc:sldMk cId="459358467" sldId="510"/>
        </pc:sldMkLst>
        <pc:spChg chg="mod">
          <ac:chgData name="Heijer, G.A. den (Gert-Jan)" userId="S::heiga@hr.nl::5199b07d-f267-46bf-80be-31e6e2643025" providerId="AD" clId="Web-{DABB1746-62DC-84E3-30BB-EA747DDFB592}" dt="2023-01-30T12:07:42.017" v="162"/>
          <ac:spMkLst>
            <pc:docMk/>
            <pc:sldMk cId="459358467" sldId="510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DABB1746-62DC-84E3-30BB-EA747DDFB592}" dt="2023-01-30T12:08:14.064" v="167" actId="20577"/>
          <ac:spMkLst>
            <pc:docMk/>
            <pc:sldMk cId="459358467" sldId="510"/>
            <ac:spMk id="3" creationId="{CEBAED63-7B14-7E80-6FAB-DE498CFB02B9}"/>
          </ac:spMkLst>
        </pc:spChg>
        <pc:picChg chg="add mod">
          <ac:chgData name="Heijer, G.A. den (Gert-Jan)" userId="S::heiga@hr.nl::5199b07d-f267-46bf-80be-31e6e2643025" providerId="AD" clId="Web-{DABB1746-62DC-84E3-30BB-EA747DDFB592}" dt="2023-01-30T12:07:42.017" v="162"/>
          <ac:picMkLst>
            <pc:docMk/>
            <pc:sldMk cId="459358467" sldId="510"/>
            <ac:picMk id="4" creationId="{E6511EF2-7F6B-B3B5-F7C2-5BF2C58A2955}"/>
          </ac:picMkLst>
        </pc:picChg>
        <pc:picChg chg="add del mod">
          <ac:chgData name="Heijer, G.A. den (Gert-Jan)" userId="S::heiga@hr.nl::5199b07d-f267-46bf-80be-31e6e2643025" providerId="AD" clId="Web-{DABB1746-62DC-84E3-30BB-EA747DDFB592}" dt="2023-01-30T12:07:17.766" v="161"/>
          <ac:picMkLst>
            <pc:docMk/>
            <pc:sldMk cId="459358467" sldId="510"/>
            <ac:picMk id="5" creationId="{EFD62209-23D7-4144-5AE2-A701C2830AF1}"/>
          </ac:picMkLst>
        </pc:picChg>
      </pc:sldChg>
      <pc:sldChg chg="delSp modSp add del replId">
        <pc:chgData name="Heijer, G.A. den (Gert-Jan)" userId="S::heiga@hr.nl::5199b07d-f267-46bf-80be-31e6e2643025" providerId="AD" clId="Web-{DABB1746-62DC-84E3-30BB-EA747DDFB592}" dt="2023-01-30T11:38:40.355" v="105"/>
        <pc:sldMkLst>
          <pc:docMk/>
          <pc:sldMk cId="3968703336" sldId="511"/>
        </pc:sldMkLst>
        <pc:spChg chg="mod">
          <ac:chgData name="Heijer, G.A. den (Gert-Jan)" userId="S::heiga@hr.nl::5199b07d-f267-46bf-80be-31e6e2643025" providerId="AD" clId="Web-{DABB1746-62DC-84E3-30BB-EA747DDFB592}" dt="2023-01-30T11:38:38.808" v="104" actId="20577"/>
          <ac:spMkLst>
            <pc:docMk/>
            <pc:sldMk cId="3968703336" sldId="511"/>
            <ac:spMk id="3" creationId="{CEBAED63-7B14-7E80-6FAB-DE498CFB02B9}"/>
          </ac:spMkLst>
        </pc:spChg>
        <pc:picChg chg="del">
          <ac:chgData name="Heijer, G.A. den (Gert-Jan)" userId="S::heiga@hr.nl::5199b07d-f267-46bf-80be-31e6e2643025" providerId="AD" clId="Web-{DABB1746-62DC-84E3-30BB-EA747DDFB592}" dt="2023-01-30T11:37:35.384" v="72"/>
          <ac:picMkLst>
            <pc:docMk/>
            <pc:sldMk cId="3968703336" sldId="511"/>
            <ac:picMk id="4" creationId="{E6511EF2-7F6B-B3B5-F7C2-5BF2C58A2955}"/>
          </ac:picMkLst>
        </pc:picChg>
      </pc:sldChg>
    </pc:docChg>
  </pc:docChgLst>
  <pc:docChgLst>
    <pc:chgData name="Heijer, G.A. den (Gert-Jan)" userId="5199b07d-f267-46bf-80be-31e6e2643025" providerId="ADAL" clId="{96B1DA33-FC62-4FA4-BB2F-D8D02A30FA48}"/>
    <pc:docChg chg="undo custSel addSld delSld modSld sldOrd">
      <pc:chgData name="Heijer, G.A. den (Gert-Jan)" userId="5199b07d-f267-46bf-80be-31e6e2643025" providerId="ADAL" clId="{96B1DA33-FC62-4FA4-BB2F-D8D02A30FA48}" dt="2022-12-07T13:10:57.905" v="2568" actId="20577"/>
      <pc:docMkLst>
        <pc:docMk/>
      </pc:docMkLst>
      <pc:sldChg chg="addSp delSp modSp mod">
        <pc:chgData name="Heijer, G.A. den (Gert-Jan)" userId="5199b07d-f267-46bf-80be-31e6e2643025" providerId="ADAL" clId="{96B1DA33-FC62-4FA4-BB2F-D8D02A30FA48}" dt="2022-12-06T16:54:19.352" v="318" actId="478"/>
        <pc:sldMkLst>
          <pc:docMk/>
          <pc:sldMk cId="2996537344" sldId="464"/>
        </pc:sldMkLst>
        <pc:spChg chg="del mod">
          <ac:chgData name="Heijer, G.A. den (Gert-Jan)" userId="5199b07d-f267-46bf-80be-31e6e2643025" providerId="ADAL" clId="{96B1DA33-FC62-4FA4-BB2F-D8D02A30FA48}" dt="2022-12-06T16:54:15.658" v="316" actId="478"/>
          <ac:spMkLst>
            <pc:docMk/>
            <pc:sldMk cId="2996537344" sldId="464"/>
            <ac:spMk id="2" creationId="{DA7BDE9D-E510-40E8-9963-9FED07429FA4}"/>
          </ac:spMkLst>
        </pc:spChg>
        <pc:spChg chg="add del mod">
          <ac:chgData name="Heijer, G.A. den (Gert-Jan)" userId="5199b07d-f267-46bf-80be-31e6e2643025" providerId="ADAL" clId="{96B1DA33-FC62-4FA4-BB2F-D8D02A30FA48}" dt="2022-12-06T16:54:19.352" v="318" actId="478"/>
          <ac:spMkLst>
            <pc:docMk/>
            <pc:sldMk cId="2996537344" sldId="464"/>
            <ac:spMk id="4" creationId="{71EFA4A5-4318-645D-62D4-FC107137E90A}"/>
          </ac:spMkLst>
        </pc:spChg>
        <pc:spChg chg="add mod">
          <ac:chgData name="Heijer, G.A. den (Gert-Jan)" userId="5199b07d-f267-46bf-80be-31e6e2643025" providerId="ADAL" clId="{96B1DA33-FC62-4FA4-BB2F-D8D02A30FA48}" dt="2022-12-06T16:54:15.963" v="317"/>
          <ac:spMkLst>
            <pc:docMk/>
            <pc:sldMk cId="2996537344" sldId="464"/>
            <ac:spMk id="5" creationId="{6E57F87D-1024-3B13-93B3-F220046ECBC5}"/>
          </ac:spMkLst>
        </pc:spChg>
        <pc:graphicFrameChg chg="add mod modGraphic">
          <ac:chgData name="Heijer, G.A. den (Gert-Jan)" userId="5199b07d-f267-46bf-80be-31e6e2643025" providerId="ADAL" clId="{96B1DA33-FC62-4FA4-BB2F-D8D02A30FA48}" dt="2022-12-06T16:53:19.207" v="313" actId="1076"/>
          <ac:graphicFrameMkLst>
            <pc:docMk/>
            <pc:sldMk cId="2996537344" sldId="464"/>
            <ac:graphicFrameMk id="3" creationId="{2CE14A1F-7821-5197-CCB5-D717776AA642}"/>
          </ac:graphicFrameMkLst>
        </pc:graphicFrameChg>
        <pc:picChg chg="del">
          <ac:chgData name="Heijer, G.A. den (Gert-Jan)" userId="5199b07d-f267-46bf-80be-31e6e2643025" providerId="ADAL" clId="{96B1DA33-FC62-4FA4-BB2F-D8D02A30FA48}" dt="2022-12-06T16:48:32.981" v="28" actId="478"/>
          <ac:picMkLst>
            <pc:docMk/>
            <pc:sldMk cId="2996537344" sldId="464"/>
            <ac:picMk id="9" creationId="{E11C71EF-28FF-45A9-A308-D1A4738DE50D}"/>
          </ac:picMkLst>
        </pc:picChg>
      </pc:sldChg>
      <pc:sldChg chg="modSp mod ord">
        <pc:chgData name="Heijer, G.A. den (Gert-Jan)" userId="5199b07d-f267-46bf-80be-31e6e2643025" providerId="ADAL" clId="{96B1DA33-FC62-4FA4-BB2F-D8D02A30FA48}" dt="2022-12-07T13:10:57.905" v="2568" actId="20577"/>
        <pc:sldMkLst>
          <pc:docMk/>
          <pc:sldMk cId="3126418043" sldId="469"/>
        </pc:sldMkLst>
        <pc:spChg chg="mod">
          <ac:chgData name="Heijer, G.A. den (Gert-Jan)" userId="5199b07d-f267-46bf-80be-31e6e2643025" providerId="ADAL" clId="{96B1DA33-FC62-4FA4-BB2F-D8D02A30FA48}" dt="2022-12-07T13:10:57.905" v="2568" actId="20577"/>
          <ac:spMkLst>
            <pc:docMk/>
            <pc:sldMk cId="3126418043" sldId="469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3:10:52.727" v="2563" actId="20577"/>
          <ac:spMkLst>
            <pc:docMk/>
            <pc:sldMk cId="3126418043" sldId="469"/>
            <ac:spMk id="3" creationId="{CEBAED63-7B14-7E80-6FAB-DE498CFB02B9}"/>
          </ac:spMkLst>
        </pc:spChg>
      </pc:sldChg>
      <pc:sldChg chg="ord">
        <pc:chgData name="Heijer, G.A. den (Gert-Jan)" userId="5199b07d-f267-46bf-80be-31e6e2643025" providerId="ADAL" clId="{96B1DA33-FC62-4FA4-BB2F-D8D02A30FA48}" dt="2022-12-06T16:53:39.389" v="315"/>
        <pc:sldMkLst>
          <pc:docMk/>
          <pc:sldMk cId="61262982" sldId="470"/>
        </pc:sldMkLst>
      </pc:sldChg>
      <pc:sldChg chg="modSp mod">
        <pc:chgData name="Heijer, G.A. den (Gert-Jan)" userId="5199b07d-f267-46bf-80be-31e6e2643025" providerId="ADAL" clId="{96B1DA33-FC62-4FA4-BB2F-D8D02A30FA48}" dt="2022-12-07T12:35:00.760" v="1308" actId="20577"/>
        <pc:sldMkLst>
          <pc:docMk/>
          <pc:sldMk cId="572488836" sldId="472"/>
        </pc:sldMkLst>
        <pc:spChg chg="mod">
          <ac:chgData name="Heijer, G.A. den (Gert-Jan)" userId="5199b07d-f267-46bf-80be-31e6e2643025" providerId="ADAL" clId="{96B1DA33-FC62-4FA4-BB2F-D8D02A30FA48}" dt="2022-12-07T12:34:13.846" v="1210" actId="20577"/>
          <ac:spMkLst>
            <pc:docMk/>
            <pc:sldMk cId="572488836" sldId="472"/>
            <ac:spMk id="2" creationId="{09CCD45E-4B31-51D6-213C-D021FB434EFE}"/>
          </ac:spMkLst>
        </pc:spChg>
        <pc:spChg chg="mod">
          <ac:chgData name="Heijer, G.A. den (Gert-Jan)" userId="5199b07d-f267-46bf-80be-31e6e2643025" providerId="ADAL" clId="{96B1DA33-FC62-4FA4-BB2F-D8D02A30FA48}" dt="2022-12-07T12:35:00.760" v="1308" actId="20577"/>
          <ac:spMkLst>
            <pc:docMk/>
            <pc:sldMk cId="572488836" sldId="472"/>
            <ac:spMk id="3" creationId="{A0DDFC29-0206-A533-2ECA-02C7BF1E31F3}"/>
          </ac:spMkLst>
        </pc:spChg>
      </pc:sldChg>
      <pc:sldChg chg="add del">
        <pc:chgData name="Heijer, G.A. den (Gert-Jan)" userId="5199b07d-f267-46bf-80be-31e6e2643025" providerId="ADAL" clId="{96B1DA33-FC62-4FA4-BB2F-D8D02A30FA48}" dt="2022-12-07T12:21:40.708" v="927" actId="47"/>
        <pc:sldMkLst>
          <pc:docMk/>
          <pc:sldMk cId="3306946053" sldId="488"/>
        </pc:sldMkLst>
      </pc:sldChg>
      <pc:sldChg chg="addSp delSp modSp add mod">
        <pc:chgData name="Heijer, G.A. den (Gert-Jan)" userId="5199b07d-f267-46bf-80be-31e6e2643025" providerId="ADAL" clId="{96B1DA33-FC62-4FA4-BB2F-D8D02A30FA48}" dt="2022-12-07T12:58:35.677" v="2035" actId="14734"/>
        <pc:sldMkLst>
          <pc:docMk/>
          <pc:sldMk cId="3618552645" sldId="489"/>
        </pc:sldMkLst>
        <pc:spChg chg="add del mod">
          <ac:chgData name="Heijer, G.A. den (Gert-Jan)" userId="5199b07d-f267-46bf-80be-31e6e2643025" providerId="ADAL" clId="{96B1DA33-FC62-4FA4-BB2F-D8D02A30FA48}" dt="2022-12-06T17:00:58.599" v="715"/>
          <ac:spMkLst>
            <pc:docMk/>
            <pc:sldMk cId="3618552645" sldId="489"/>
            <ac:spMk id="2" creationId="{41C21894-267B-F7AF-8DE0-768198F7C3A8}"/>
          </ac:spMkLst>
        </pc:spChg>
        <pc:spChg chg="mod">
          <ac:chgData name="Heijer, G.A. den (Gert-Jan)" userId="5199b07d-f267-46bf-80be-31e6e2643025" providerId="ADAL" clId="{96B1DA33-FC62-4FA4-BB2F-D8D02A30FA48}" dt="2022-12-06T16:57:15.285" v="454" actId="20577"/>
          <ac:spMkLst>
            <pc:docMk/>
            <pc:sldMk cId="3618552645" sldId="489"/>
            <ac:spMk id="5" creationId="{6E57F87D-1024-3B13-93B3-F220046ECBC5}"/>
          </ac:spMkLst>
        </pc:spChg>
        <pc:graphicFrameChg chg="mod modGraphic">
          <ac:chgData name="Heijer, G.A. den (Gert-Jan)" userId="5199b07d-f267-46bf-80be-31e6e2643025" providerId="ADAL" clId="{96B1DA33-FC62-4FA4-BB2F-D8D02A30FA48}" dt="2022-12-07T12:58:35.677" v="2035" actId="14734"/>
          <ac:graphicFrameMkLst>
            <pc:docMk/>
            <pc:sldMk cId="3618552645" sldId="489"/>
            <ac:graphicFrameMk id="3" creationId="{2CE14A1F-7821-5197-CCB5-D717776AA642}"/>
          </ac:graphicFrameMkLst>
        </pc:graphicFrameChg>
      </pc:sldChg>
      <pc:sldChg chg="modSp add mod ord">
        <pc:chgData name="Heijer, G.A. den (Gert-Jan)" userId="5199b07d-f267-46bf-80be-31e6e2643025" providerId="ADAL" clId="{96B1DA33-FC62-4FA4-BB2F-D8D02A30FA48}" dt="2022-12-07T12:16:29.331" v="842" actId="20577"/>
        <pc:sldMkLst>
          <pc:docMk/>
          <pc:sldMk cId="1536203059" sldId="490"/>
        </pc:sldMkLst>
        <pc:spChg chg="mod">
          <ac:chgData name="Heijer, G.A. den (Gert-Jan)" userId="5199b07d-f267-46bf-80be-31e6e2643025" providerId="ADAL" clId="{96B1DA33-FC62-4FA4-BB2F-D8D02A30FA48}" dt="2022-12-06T17:03:55.206" v="836" actId="20577"/>
          <ac:spMkLst>
            <pc:docMk/>
            <pc:sldMk cId="1536203059" sldId="490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2:16:29.331" v="842" actId="20577"/>
          <ac:spMkLst>
            <pc:docMk/>
            <pc:sldMk cId="1536203059" sldId="490"/>
            <ac:spMk id="3" creationId="{CEBAED63-7B14-7E80-6FAB-DE498CFB02B9}"/>
          </ac:spMkLst>
        </pc:spChg>
      </pc:sldChg>
      <pc:sldChg chg="modSp add mod ord">
        <pc:chgData name="Heijer, G.A. den (Gert-Jan)" userId="5199b07d-f267-46bf-80be-31e6e2643025" providerId="ADAL" clId="{96B1DA33-FC62-4FA4-BB2F-D8D02A30FA48}" dt="2022-12-07T12:33:34.859" v="1195" actId="15"/>
        <pc:sldMkLst>
          <pc:docMk/>
          <pc:sldMk cId="2893322396" sldId="491"/>
        </pc:sldMkLst>
        <pc:spChg chg="mod">
          <ac:chgData name="Heijer, G.A. den (Gert-Jan)" userId="5199b07d-f267-46bf-80be-31e6e2643025" providerId="ADAL" clId="{96B1DA33-FC62-4FA4-BB2F-D8D02A30FA48}" dt="2022-12-07T12:21:55.056" v="946" actId="20577"/>
          <ac:spMkLst>
            <pc:docMk/>
            <pc:sldMk cId="2893322396" sldId="491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2:33:34.859" v="1195" actId="15"/>
          <ac:spMkLst>
            <pc:docMk/>
            <pc:sldMk cId="2893322396" sldId="491"/>
            <ac:spMk id="3" creationId="{CEBAED63-7B14-7E80-6FAB-DE498CFB02B9}"/>
          </ac:spMkLst>
        </pc:spChg>
      </pc:sldChg>
      <pc:sldChg chg="modSp add mod ord">
        <pc:chgData name="Heijer, G.A. den (Gert-Jan)" userId="5199b07d-f267-46bf-80be-31e6e2643025" providerId="ADAL" clId="{96B1DA33-FC62-4FA4-BB2F-D8D02A30FA48}" dt="2022-12-07T13:05:54.843" v="2304" actId="20577"/>
        <pc:sldMkLst>
          <pc:docMk/>
          <pc:sldMk cId="3834513754" sldId="492"/>
        </pc:sldMkLst>
        <pc:spChg chg="mod">
          <ac:chgData name="Heijer, G.A. den (Gert-Jan)" userId="5199b07d-f267-46bf-80be-31e6e2643025" providerId="ADAL" clId="{96B1DA33-FC62-4FA4-BB2F-D8D02A30FA48}" dt="2022-12-07T12:51:19.986" v="1784" actId="20577"/>
          <ac:spMkLst>
            <pc:docMk/>
            <pc:sldMk cId="3834513754" sldId="492"/>
            <ac:spMk id="5" creationId="{6E57F87D-1024-3B13-93B3-F220046ECBC5}"/>
          </ac:spMkLst>
        </pc:spChg>
        <pc:graphicFrameChg chg="mod modGraphic">
          <ac:chgData name="Heijer, G.A. den (Gert-Jan)" userId="5199b07d-f267-46bf-80be-31e6e2643025" providerId="ADAL" clId="{96B1DA33-FC62-4FA4-BB2F-D8D02A30FA48}" dt="2022-12-07T13:05:54.843" v="2304" actId="20577"/>
          <ac:graphicFrameMkLst>
            <pc:docMk/>
            <pc:sldMk cId="3834513754" sldId="492"/>
            <ac:graphicFrameMk id="3" creationId="{2CE14A1F-7821-5197-CCB5-D717776AA642}"/>
          </ac:graphicFrameMkLst>
        </pc:graphicFrameChg>
      </pc:sldChg>
      <pc:sldChg chg="modSp add mod">
        <pc:chgData name="Heijer, G.A. den (Gert-Jan)" userId="5199b07d-f267-46bf-80be-31e6e2643025" providerId="ADAL" clId="{96B1DA33-FC62-4FA4-BB2F-D8D02A30FA48}" dt="2022-12-07T12:52:43.020" v="1894" actId="20577"/>
        <pc:sldMkLst>
          <pc:docMk/>
          <pc:sldMk cId="2378828446" sldId="493"/>
        </pc:sldMkLst>
        <pc:spChg chg="mod">
          <ac:chgData name="Heijer, G.A. den (Gert-Jan)" userId="5199b07d-f267-46bf-80be-31e6e2643025" providerId="ADAL" clId="{96B1DA33-FC62-4FA4-BB2F-D8D02A30FA48}" dt="2022-12-07T12:50:06.577" v="1702" actId="20577"/>
          <ac:spMkLst>
            <pc:docMk/>
            <pc:sldMk cId="2378828446" sldId="493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2:52:43.020" v="1894" actId="20577"/>
          <ac:spMkLst>
            <pc:docMk/>
            <pc:sldMk cId="2378828446" sldId="493"/>
            <ac:spMk id="3" creationId="{CEBAED63-7B14-7E80-6FAB-DE498CFB02B9}"/>
          </ac:spMkLst>
        </pc:spChg>
      </pc:sldChg>
      <pc:sldChg chg="modSp add mod">
        <pc:chgData name="Heijer, G.A. den (Gert-Jan)" userId="5199b07d-f267-46bf-80be-31e6e2643025" providerId="ADAL" clId="{96B1DA33-FC62-4FA4-BB2F-D8D02A30FA48}" dt="2022-12-07T12:58:17.747" v="2033" actId="2164"/>
        <pc:sldMkLst>
          <pc:docMk/>
          <pc:sldMk cId="2049969843" sldId="494"/>
        </pc:sldMkLst>
        <pc:spChg chg="mod">
          <ac:chgData name="Heijer, G.A. den (Gert-Jan)" userId="5199b07d-f267-46bf-80be-31e6e2643025" providerId="ADAL" clId="{96B1DA33-FC62-4FA4-BB2F-D8D02A30FA48}" dt="2022-12-07T12:57:19.959" v="1944" actId="113"/>
          <ac:spMkLst>
            <pc:docMk/>
            <pc:sldMk cId="2049969843" sldId="494"/>
            <ac:spMk id="5" creationId="{6E57F87D-1024-3B13-93B3-F220046ECBC5}"/>
          </ac:spMkLst>
        </pc:spChg>
        <pc:graphicFrameChg chg="modGraphic">
          <ac:chgData name="Heijer, G.A. den (Gert-Jan)" userId="5199b07d-f267-46bf-80be-31e6e2643025" providerId="ADAL" clId="{96B1DA33-FC62-4FA4-BB2F-D8D02A30FA48}" dt="2022-12-07T12:58:17.747" v="2033" actId="2164"/>
          <ac:graphicFrameMkLst>
            <pc:docMk/>
            <pc:sldMk cId="2049969843" sldId="494"/>
            <ac:graphicFrameMk id="3" creationId="{2CE14A1F-7821-5197-CCB5-D717776AA642}"/>
          </ac:graphicFrameMkLst>
        </pc:graphicFrameChg>
      </pc:sldChg>
      <pc:sldChg chg="modSp add mod ord">
        <pc:chgData name="Heijer, G.A. den (Gert-Jan)" userId="5199b07d-f267-46bf-80be-31e6e2643025" providerId="ADAL" clId="{96B1DA33-FC62-4FA4-BB2F-D8D02A30FA48}" dt="2022-12-07T13:02:48.522" v="2298" actId="20577"/>
        <pc:sldMkLst>
          <pc:docMk/>
          <pc:sldMk cId="244917044" sldId="495"/>
        </pc:sldMkLst>
        <pc:spChg chg="mod">
          <ac:chgData name="Heijer, G.A. den (Gert-Jan)" userId="5199b07d-f267-46bf-80be-31e6e2643025" providerId="ADAL" clId="{96B1DA33-FC62-4FA4-BB2F-D8D02A30FA48}" dt="2022-12-07T13:02:36.435" v="2295" actId="20577"/>
          <ac:spMkLst>
            <pc:docMk/>
            <pc:sldMk cId="244917044" sldId="495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3:02:48.522" v="2298" actId="20577"/>
          <ac:spMkLst>
            <pc:docMk/>
            <pc:sldMk cId="244917044" sldId="495"/>
            <ac:spMk id="3" creationId="{CEBAED63-7B14-7E80-6FAB-DE498CFB02B9}"/>
          </ac:spMkLst>
        </pc:spChg>
      </pc:sldChg>
      <pc:sldChg chg="add del">
        <pc:chgData name="Heijer, G.A. den (Gert-Jan)" userId="5199b07d-f267-46bf-80be-31e6e2643025" providerId="ADAL" clId="{96B1DA33-FC62-4FA4-BB2F-D8D02A30FA48}" dt="2022-12-07T12:59:01.887" v="2037"/>
        <pc:sldMkLst>
          <pc:docMk/>
          <pc:sldMk cId="2778068377" sldId="495"/>
        </pc:sldMkLst>
      </pc:sldChg>
      <pc:sldChg chg="add">
        <pc:chgData name="Heijer, G.A. den (Gert-Jan)" userId="5199b07d-f267-46bf-80be-31e6e2643025" providerId="ADAL" clId="{96B1DA33-FC62-4FA4-BB2F-D8D02A30FA48}" dt="2022-12-07T13:07:22.843" v="2305"/>
        <pc:sldMkLst>
          <pc:docMk/>
          <pc:sldMk cId="2637526149" sldId="496"/>
        </pc:sldMkLst>
      </pc:sldChg>
    </pc:docChg>
  </pc:docChgLst>
  <pc:docChgLst>
    <pc:chgData name="Heijer, G.A. den (Gert-Jan)" userId="5199b07d-f267-46bf-80be-31e6e2643025" providerId="ADAL" clId="{DF34EE4E-0200-4472-ACAE-81EC768EDB12}"/>
    <pc:docChg chg="undo redo custSel addSld delSld modSld sldOrd">
      <pc:chgData name="Heijer, G.A. den (Gert-Jan)" userId="5199b07d-f267-46bf-80be-31e6e2643025" providerId="ADAL" clId="{DF34EE4E-0200-4472-ACAE-81EC768EDB12}" dt="2023-01-29T12:20:49.591" v="2420" actId="6549"/>
      <pc:docMkLst>
        <pc:docMk/>
      </pc:docMkLst>
      <pc:sldChg chg="addSp delSp modSp mod">
        <pc:chgData name="Heijer, G.A. den (Gert-Jan)" userId="5199b07d-f267-46bf-80be-31e6e2643025" providerId="ADAL" clId="{DF34EE4E-0200-4472-ACAE-81EC768EDB12}" dt="2023-01-29T12:18:53.604" v="2373" actId="478"/>
        <pc:sldMkLst>
          <pc:docMk/>
          <pc:sldMk cId="4043782270" sldId="463"/>
        </pc:sldMkLst>
        <pc:spChg chg="mod">
          <ac:chgData name="Heijer, G.A. den (Gert-Jan)" userId="5199b07d-f267-46bf-80be-31e6e2643025" providerId="ADAL" clId="{DF34EE4E-0200-4472-ACAE-81EC768EDB12}" dt="2023-01-29T10:01:10.653" v="60" actId="1076"/>
          <ac:spMkLst>
            <pc:docMk/>
            <pc:sldMk cId="4043782270" sldId="463"/>
            <ac:spMk id="2" creationId="{1AFF5ED6-0446-4845-9052-7ABD66F9DA17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3" creationId="{38CA1046-58B0-40E4-37B1-2BACB47E2A07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5" creationId="{3A1BCD81-3852-4A3D-AEDA-D301719CA9B6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6" creationId="{26B05C31-0456-43CA-842F-8684F291D138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7" creationId="{DEB2A292-E78A-4B9C-9418-428126550239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8" creationId="{7857C307-12E6-4E39-BCC4-09A1D57633AC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9" creationId="{46F909F2-3939-4B1F-BC11-1459431A30FA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10" creationId="{46E4A499-1C1E-4EFE-B029-86117CD1DC39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11" creationId="{C3A2C82F-1217-402D-BBF8-1E6F65F58359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12" creationId="{A157D476-E87F-426D-B575-19CB2CFEB4C5}"/>
          </ac:spMkLst>
        </pc:spChg>
        <pc:spChg chg="add del mod">
          <ac:chgData name="Heijer, G.A. den (Gert-Jan)" userId="5199b07d-f267-46bf-80be-31e6e2643025" providerId="ADAL" clId="{DF34EE4E-0200-4472-ACAE-81EC768EDB12}" dt="2023-01-29T12:18:53.604" v="2373" actId="478"/>
          <ac:spMkLst>
            <pc:docMk/>
            <pc:sldMk cId="4043782270" sldId="463"/>
            <ac:spMk id="15" creationId="{BDE0E321-7F0E-5270-153A-BFD6555AFD96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64" creationId="{5DABB4D6-F8AA-470A-9CA0-A3B845E5AFB9}"/>
          </ac:spMkLst>
        </pc:spChg>
        <pc:picChg chg="add mod">
          <ac:chgData name="Heijer, G.A. den (Gert-Jan)" userId="5199b07d-f267-46bf-80be-31e6e2643025" providerId="ADAL" clId="{DF34EE4E-0200-4472-ACAE-81EC768EDB12}" dt="2023-01-29T10:01:45.918" v="67" actId="1076"/>
          <ac:picMkLst>
            <pc:docMk/>
            <pc:sldMk cId="4043782270" sldId="463"/>
            <ac:picMk id="13" creationId="{DABC1851-EECF-B968-036F-084A88DCFD5B}"/>
          </ac:picMkLst>
        </pc:pic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4" creationId="{EE6E964D-C1EB-C55C-8DDF-9B054A2A9CB0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14" creationId="{2E6F76E0-EF84-45DF-951A-8DB01F84E604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17" creationId="{02BDF5C5-E8F9-4947-B6EC-7EA4ECC796C4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20" creationId="{0EF789CD-2DB7-4035-B025-D53CB6D41F34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23" creationId="{43CE1065-4660-45CD-9FBF-8ED2C19C6A2A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27" creationId="{DC038B76-5E95-44A8-AFF8-0089D52C1B4F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30" creationId="{10C00BD6-E6EA-47A7-9EB0-0BA10B44709B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33" creationId="{4727DB6D-8475-4740-91CF-DD7E7D4CD7D9}"/>
          </ac:cxnSpMkLst>
        </pc:cxnChg>
      </pc:sldChg>
      <pc:sldChg chg="del">
        <pc:chgData name="Heijer, G.A. den (Gert-Jan)" userId="5199b07d-f267-46bf-80be-31e6e2643025" providerId="ADAL" clId="{DF34EE4E-0200-4472-ACAE-81EC768EDB12}" dt="2023-01-29T10:06:12.694" v="187" actId="47"/>
        <pc:sldMkLst>
          <pc:docMk/>
          <pc:sldMk cId="2996537344" sldId="464"/>
        </pc:sldMkLst>
      </pc:sldChg>
      <pc:sldChg chg="addSp delSp modSp mod ord">
        <pc:chgData name="Heijer, G.A. den (Gert-Jan)" userId="5199b07d-f267-46bf-80be-31e6e2643025" providerId="ADAL" clId="{DF34EE4E-0200-4472-ACAE-81EC768EDB12}" dt="2023-01-29T10:13:00.985" v="490"/>
        <pc:sldMkLst>
          <pc:docMk/>
          <pc:sldMk cId="3966747661" sldId="465"/>
        </pc:sldMkLst>
        <pc:spChg chg="mod">
          <ac:chgData name="Heijer, G.A. den (Gert-Jan)" userId="5199b07d-f267-46bf-80be-31e6e2643025" providerId="ADAL" clId="{DF34EE4E-0200-4472-ACAE-81EC768EDB12}" dt="2023-01-29T10:05:45.622" v="183" actId="20577"/>
          <ac:spMkLst>
            <pc:docMk/>
            <pc:sldMk cId="3966747661" sldId="465"/>
            <ac:spMk id="2" creationId="{F59CB226-E14E-C4CC-D808-288E1C41648E}"/>
          </ac:spMkLst>
        </pc:spChg>
        <pc:picChg chg="add mod">
          <ac:chgData name="Heijer, G.A. den (Gert-Jan)" userId="5199b07d-f267-46bf-80be-31e6e2643025" providerId="ADAL" clId="{DF34EE4E-0200-4472-ACAE-81EC768EDB12}" dt="2023-01-29T10:05:56.775" v="184" actId="1076"/>
          <ac:picMkLst>
            <pc:docMk/>
            <pc:sldMk cId="3966747661" sldId="465"/>
            <ac:picMk id="4" creationId="{FB946B19-22D9-2C30-EE0E-D3951AAF7E93}"/>
          </ac:picMkLst>
        </pc:picChg>
        <pc:picChg chg="del">
          <ac:chgData name="Heijer, G.A. den (Gert-Jan)" userId="5199b07d-f267-46bf-80be-31e6e2643025" providerId="ADAL" clId="{DF34EE4E-0200-4472-ACAE-81EC768EDB12}" dt="2023-01-29T10:05:21.700" v="114" actId="478"/>
          <ac:picMkLst>
            <pc:docMk/>
            <pc:sldMk cId="3966747661" sldId="465"/>
            <ac:picMk id="5" creationId="{6EC7E9CB-AA1A-2D46-7709-97B62FE62982}"/>
          </ac:picMkLst>
        </pc:picChg>
      </pc:sldChg>
      <pc:sldChg chg="del">
        <pc:chgData name="Heijer, G.A. den (Gert-Jan)" userId="5199b07d-f267-46bf-80be-31e6e2643025" providerId="ADAL" clId="{DF34EE4E-0200-4472-ACAE-81EC768EDB12}" dt="2023-01-29T10:06:21.978" v="196" actId="47"/>
        <pc:sldMkLst>
          <pc:docMk/>
          <pc:sldMk cId="772007869" sldId="466"/>
        </pc:sldMkLst>
      </pc:sldChg>
      <pc:sldChg chg="del">
        <pc:chgData name="Heijer, G.A. den (Gert-Jan)" userId="5199b07d-f267-46bf-80be-31e6e2643025" providerId="ADAL" clId="{DF34EE4E-0200-4472-ACAE-81EC768EDB12}" dt="2023-01-29T10:06:22.663" v="197" actId="47"/>
        <pc:sldMkLst>
          <pc:docMk/>
          <pc:sldMk cId="3465102354" sldId="467"/>
        </pc:sldMkLst>
      </pc:sldChg>
      <pc:sldChg chg="del">
        <pc:chgData name="Heijer, G.A. den (Gert-Jan)" userId="5199b07d-f267-46bf-80be-31e6e2643025" providerId="ADAL" clId="{DF34EE4E-0200-4472-ACAE-81EC768EDB12}" dt="2023-01-29T10:06:23.982" v="199" actId="47"/>
        <pc:sldMkLst>
          <pc:docMk/>
          <pc:sldMk cId="2812263473" sldId="468"/>
        </pc:sldMkLst>
      </pc:sldChg>
      <pc:sldChg chg="addSp delSp modSp mod ord">
        <pc:chgData name="Heijer, G.A. den (Gert-Jan)" userId="5199b07d-f267-46bf-80be-31e6e2643025" providerId="ADAL" clId="{DF34EE4E-0200-4472-ACAE-81EC768EDB12}" dt="2023-01-29T12:19:24.655" v="2395"/>
        <pc:sldMkLst>
          <pc:docMk/>
          <pc:sldMk cId="3126418043" sldId="469"/>
        </pc:sldMkLst>
        <pc:spChg chg="mod">
          <ac:chgData name="Heijer, G.A. den (Gert-Jan)" userId="5199b07d-f267-46bf-80be-31e6e2643025" providerId="ADAL" clId="{DF34EE4E-0200-4472-ACAE-81EC768EDB12}" dt="2023-01-29T12:19:24.655" v="2395"/>
          <ac:spMkLst>
            <pc:docMk/>
            <pc:sldMk cId="3126418043" sldId="469"/>
            <ac:spMk id="2" creationId="{252064C1-16CF-73D0-8B64-7CE9729E4898}"/>
          </ac:spMkLst>
        </pc:spChg>
        <pc:spChg chg="del">
          <ac:chgData name="Heijer, G.A. den (Gert-Jan)" userId="5199b07d-f267-46bf-80be-31e6e2643025" providerId="ADAL" clId="{DF34EE4E-0200-4472-ACAE-81EC768EDB12}" dt="2023-01-29T10:02:13.614" v="70" actId="478"/>
          <ac:spMkLst>
            <pc:docMk/>
            <pc:sldMk cId="3126418043" sldId="469"/>
            <ac:spMk id="3" creationId="{CEBAED63-7B14-7E80-6FAB-DE498CFB02B9}"/>
          </ac:spMkLst>
        </pc:spChg>
        <pc:spChg chg="add del mod">
          <ac:chgData name="Heijer, G.A. den (Gert-Jan)" userId="5199b07d-f267-46bf-80be-31e6e2643025" providerId="ADAL" clId="{DF34EE4E-0200-4472-ACAE-81EC768EDB12}" dt="2023-01-29T10:03:12.555" v="113" actId="478"/>
          <ac:spMkLst>
            <pc:docMk/>
            <pc:sldMk cId="3126418043" sldId="469"/>
            <ac:spMk id="4" creationId="{EE87DE69-D517-4320-9F7B-42622B582E97}"/>
          </ac:spMkLst>
        </pc:spChg>
        <pc:spChg chg="add mod">
          <ac:chgData name="Heijer, G.A. den (Gert-Jan)" userId="5199b07d-f267-46bf-80be-31e6e2643025" providerId="ADAL" clId="{DF34EE4E-0200-4472-ACAE-81EC768EDB12}" dt="2023-01-29T12:19:02.819" v="2394" actId="20577"/>
          <ac:spMkLst>
            <pc:docMk/>
            <pc:sldMk cId="3126418043" sldId="469"/>
            <ac:spMk id="5" creationId="{92A5E332-A278-CEF8-5356-EEFE37059926}"/>
          </ac:spMkLst>
        </pc:spChg>
        <pc:picChg chg="add mod">
          <ac:chgData name="Heijer, G.A. den (Gert-Jan)" userId="5199b07d-f267-46bf-80be-31e6e2643025" providerId="ADAL" clId="{DF34EE4E-0200-4472-ACAE-81EC768EDB12}" dt="2023-01-29T10:03:01.035" v="111" actId="1076"/>
          <ac:picMkLst>
            <pc:docMk/>
            <pc:sldMk cId="3126418043" sldId="469"/>
            <ac:picMk id="1026" creationId="{B2A839F0-D766-2D46-94A7-B92289DA28B6}"/>
          </ac:picMkLst>
        </pc:picChg>
        <pc:picChg chg="add del mod">
          <ac:chgData name="Heijer, G.A. den (Gert-Jan)" userId="5199b07d-f267-46bf-80be-31e6e2643025" providerId="ADAL" clId="{DF34EE4E-0200-4472-ACAE-81EC768EDB12}" dt="2023-01-29T09:58:45.897" v="54" actId="21"/>
          <ac:picMkLst>
            <pc:docMk/>
            <pc:sldMk cId="3126418043" sldId="469"/>
            <ac:picMk id="1028" creationId="{FAFF5544-C4A5-A19B-F74B-174E686A7774}"/>
          </ac:picMkLst>
        </pc:picChg>
      </pc:sldChg>
      <pc:sldChg chg="del">
        <pc:chgData name="Heijer, G.A. den (Gert-Jan)" userId="5199b07d-f267-46bf-80be-31e6e2643025" providerId="ADAL" clId="{DF34EE4E-0200-4472-ACAE-81EC768EDB12}" dt="2023-01-29T10:18:06.796" v="676" actId="47"/>
        <pc:sldMkLst>
          <pc:docMk/>
          <pc:sldMk cId="61262982" sldId="470"/>
        </pc:sldMkLst>
      </pc:sldChg>
      <pc:sldChg chg="del">
        <pc:chgData name="Heijer, G.A. den (Gert-Jan)" userId="5199b07d-f267-46bf-80be-31e6e2643025" providerId="ADAL" clId="{DF34EE4E-0200-4472-ACAE-81EC768EDB12}" dt="2023-01-29T10:06:24.813" v="200" actId="47"/>
        <pc:sldMkLst>
          <pc:docMk/>
          <pc:sldMk cId="3676339127" sldId="471"/>
        </pc:sldMkLst>
      </pc:sldChg>
      <pc:sldChg chg="del">
        <pc:chgData name="Heijer, G.A. den (Gert-Jan)" userId="5199b07d-f267-46bf-80be-31e6e2643025" providerId="ADAL" clId="{DF34EE4E-0200-4472-ACAE-81EC768EDB12}" dt="2023-01-29T10:06:21.157" v="195" actId="47"/>
        <pc:sldMkLst>
          <pc:docMk/>
          <pc:sldMk cId="572488836" sldId="472"/>
        </pc:sldMkLst>
      </pc:sldChg>
      <pc:sldChg chg="addSp delSp modSp del ord">
        <pc:chgData name="Heijer, G.A. den (Gert-Jan)" userId="5199b07d-f267-46bf-80be-31e6e2643025" providerId="ADAL" clId="{DF34EE4E-0200-4472-ACAE-81EC768EDB12}" dt="2023-01-29T10:07:01.173" v="214" actId="47"/>
        <pc:sldMkLst>
          <pc:docMk/>
          <pc:sldMk cId="1872045790" sldId="473"/>
        </pc:sldMkLst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2" creationId="{885149A6-A9AD-9B09-318E-56D34B4CAE2B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3" creationId="{478496C1-8ADB-1157-3CA6-56540D5547A9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4" creationId="{F7AB25CB-F69D-33F0-2212-74E64588BA31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5" creationId="{73A8647C-483A-D28D-FCFA-E52A38CBCD94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6" creationId="{85E372D4-777C-6773-4216-D5CF0CA6D2C1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7" creationId="{5A037937-D299-1EC2-1DD8-3A08B1E2D15A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8" creationId="{F55DBCAC-FC60-D198-E03F-F4E7C6AA44CF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9" creationId="{13123A09-2409-FCB5-DA5B-D3D81187C697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0" creationId="{492A9648-0FC8-2421-AA59-4ABEE0CCD05D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1" creationId="{D030E6E5-6382-624E-E905-69BF1E96515F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2" creationId="{617C7B41-8EF1-8A52-18DB-E80BD8689D3A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3" creationId="{67E82322-0F71-D855-1C0A-D41F60C0D295}"/>
          </ac:spMkLst>
        </pc:spChg>
        <pc:picChg chg="del">
          <ac:chgData name="Heijer, G.A. den (Gert-Jan)" userId="5199b07d-f267-46bf-80be-31e6e2643025" providerId="ADAL" clId="{DF34EE4E-0200-4472-ACAE-81EC768EDB12}" dt="2023-01-29T10:06:57.413" v="213" actId="478"/>
          <ac:picMkLst>
            <pc:docMk/>
            <pc:sldMk cId="1872045790" sldId="473"/>
            <ac:picMk id="2050" creationId="{1729668F-9386-7883-84BB-2E9C34AF2416}"/>
          </ac:picMkLst>
        </pc:picChg>
      </pc:sldChg>
      <pc:sldChg chg="del">
        <pc:chgData name="Heijer, G.A. den (Gert-Jan)" userId="5199b07d-f267-46bf-80be-31e6e2643025" providerId="ADAL" clId="{DF34EE4E-0200-4472-ACAE-81EC768EDB12}" dt="2023-01-29T10:17:03.559" v="663" actId="47"/>
        <pc:sldMkLst>
          <pc:docMk/>
          <pc:sldMk cId="3998106856" sldId="474"/>
        </pc:sldMkLst>
      </pc:sldChg>
      <pc:sldChg chg="del">
        <pc:chgData name="Heijer, G.A. den (Gert-Jan)" userId="5199b07d-f267-46bf-80be-31e6e2643025" providerId="ADAL" clId="{DF34EE4E-0200-4472-ACAE-81EC768EDB12}" dt="2023-01-29T10:06:23.341" v="198" actId="47"/>
        <pc:sldMkLst>
          <pc:docMk/>
          <pc:sldMk cId="744042312" sldId="475"/>
        </pc:sldMkLst>
      </pc:sldChg>
      <pc:sldChg chg="del">
        <pc:chgData name="Heijer, G.A. den (Gert-Jan)" userId="5199b07d-f267-46bf-80be-31e6e2643025" providerId="ADAL" clId="{DF34EE4E-0200-4472-ACAE-81EC768EDB12}" dt="2023-01-29T10:06:25.332" v="202" actId="47"/>
        <pc:sldMkLst>
          <pc:docMk/>
          <pc:sldMk cId="304322432" sldId="479"/>
        </pc:sldMkLst>
      </pc:sldChg>
      <pc:sldChg chg="del">
        <pc:chgData name="Heijer, G.A. den (Gert-Jan)" userId="5199b07d-f267-46bf-80be-31e6e2643025" providerId="ADAL" clId="{DF34EE4E-0200-4472-ACAE-81EC768EDB12}" dt="2023-01-29T10:06:26.270" v="206" actId="47"/>
        <pc:sldMkLst>
          <pc:docMk/>
          <pc:sldMk cId="3898527554" sldId="480"/>
        </pc:sldMkLst>
      </pc:sldChg>
      <pc:sldChg chg="del">
        <pc:chgData name="Heijer, G.A. den (Gert-Jan)" userId="5199b07d-f267-46bf-80be-31e6e2643025" providerId="ADAL" clId="{DF34EE4E-0200-4472-ACAE-81EC768EDB12}" dt="2023-01-29T10:06:25.097" v="201" actId="47"/>
        <pc:sldMkLst>
          <pc:docMk/>
          <pc:sldMk cId="1483446641" sldId="481"/>
        </pc:sldMkLst>
      </pc:sldChg>
      <pc:sldChg chg="del">
        <pc:chgData name="Heijer, G.A. den (Gert-Jan)" userId="5199b07d-f267-46bf-80be-31e6e2643025" providerId="ADAL" clId="{DF34EE4E-0200-4472-ACAE-81EC768EDB12}" dt="2023-01-29T10:06:26.053" v="205" actId="47"/>
        <pc:sldMkLst>
          <pc:docMk/>
          <pc:sldMk cId="761760174" sldId="482"/>
        </pc:sldMkLst>
      </pc:sldChg>
      <pc:sldChg chg="del">
        <pc:chgData name="Heijer, G.A. den (Gert-Jan)" userId="5199b07d-f267-46bf-80be-31e6e2643025" providerId="ADAL" clId="{DF34EE4E-0200-4472-ACAE-81EC768EDB12}" dt="2023-01-29T10:06:26.490" v="207" actId="47"/>
        <pc:sldMkLst>
          <pc:docMk/>
          <pc:sldMk cId="2364378189" sldId="483"/>
        </pc:sldMkLst>
      </pc:sldChg>
      <pc:sldChg chg="del">
        <pc:chgData name="Heijer, G.A. den (Gert-Jan)" userId="5199b07d-f267-46bf-80be-31e6e2643025" providerId="ADAL" clId="{DF34EE4E-0200-4472-ACAE-81EC768EDB12}" dt="2023-01-29T10:06:25.601" v="203" actId="47"/>
        <pc:sldMkLst>
          <pc:docMk/>
          <pc:sldMk cId="2412511853" sldId="484"/>
        </pc:sldMkLst>
      </pc:sldChg>
      <pc:sldChg chg="del">
        <pc:chgData name="Heijer, G.A. den (Gert-Jan)" userId="5199b07d-f267-46bf-80be-31e6e2643025" providerId="ADAL" clId="{DF34EE4E-0200-4472-ACAE-81EC768EDB12}" dt="2023-01-29T10:06:25.812" v="204" actId="47"/>
        <pc:sldMkLst>
          <pc:docMk/>
          <pc:sldMk cId="3923308456" sldId="485"/>
        </pc:sldMkLst>
      </pc:sldChg>
      <pc:sldChg chg="del">
        <pc:chgData name="Heijer, G.A. den (Gert-Jan)" userId="5199b07d-f267-46bf-80be-31e6e2643025" providerId="ADAL" clId="{DF34EE4E-0200-4472-ACAE-81EC768EDB12}" dt="2023-01-29T10:06:26.904" v="208" actId="47"/>
        <pc:sldMkLst>
          <pc:docMk/>
          <pc:sldMk cId="2948366498" sldId="486"/>
        </pc:sldMkLst>
      </pc:sldChg>
      <pc:sldChg chg="ord">
        <pc:chgData name="Heijer, G.A. den (Gert-Jan)" userId="5199b07d-f267-46bf-80be-31e6e2643025" providerId="ADAL" clId="{DF34EE4E-0200-4472-ACAE-81EC768EDB12}" dt="2023-01-29T10:06:32.377" v="210"/>
        <pc:sldMkLst>
          <pc:docMk/>
          <pc:sldMk cId="4157403499" sldId="487"/>
        </pc:sldMkLst>
      </pc:sldChg>
      <pc:sldChg chg="del">
        <pc:chgData name="Heijer, G.A. den (Gert-Jan)" userId="5199b07d-f267-46bf-80be-31e6e2643025" providerId="ADAL" clId="{DF34EE4E-0200-4472-ACAE-81EC768EDB12}" dt="2023-01-29T10:06:16.483" v="189" actId="47"/>
        <pc:sldMkLst>
          <pc:docMk/>
          <pc:sldMk cId="3618552645" sldId="489"/>
        </pc:sldMkLst>
      </pc:sldChg>
      <pc:sldChg chg="del">
        <pc:chgData name="Heijer, G.A. den (Gert-Jan)" userId="5199b07d-f267-46bf-80be-31e6e2643025" providerId="ADAL" clId="{DF34EE4E-0200-4472-ACAE-81EC768EDB12}" dt="2023-01-29T10:06:15.344" v="188" actId="47"/>
        <pc:sldMkLst>
          <pc:docMk/>
          <pc:sldMk cId="1536203059" sldId="490"/>
        </pc:sldMkLst>
      </pc:sldChg>
      <pc:sldChg chg="del">
        <pc:chgData name="Heijer, G.A. den (Gert-Jan)" userId="5199b07d-f267-46bf-80be-31e6e2643025" providerId="ADAL" clId="{DF34EE4E-0200-4472-ACAE-81EC768EDB12}" dt="2023-01-29T10:06:17.058" v="190" actId="47"/>
        <pc:sldMkLst>
          <pc:docMk/>
          <pc:sldMk cId="2893322396" sldId="491"/>
        </pc:sldMkLst>
      </pc:sldChg>
      <pc:sldChg chg="del">
        <pc:chgData name="Heijer, G.A. den (Gert-Jan)" userId="5199b07d-f267-46bf-80be-31e6e2643025" providerId="ADAL" clId="{DF34EE4E-0200-4472-ACAE-81EC768EDB12}" dt="2023-01-29T10:06:18.596" v="192" actId="47"/>
        <pc:sldMkLst>
          <pc:docMk/>
          <pc:sldMk cId="3834513754" sldId="492"/>
        </pc:sldMkLst>
      </pc:sldChg>
      <pc:sldChg chg="del">
        <pc:chgData name="Heijer, G.A. den (Gert-Jan)" userId="5199b07d-f267-46bf-80be-31e6e2643025" providerId="ADAL" clId="{DF34EE4E-0200-4472-ACAE-81EC768EDB12}" dt="2023-01-29T10:06:18.086" v="191" actId="47"/>
        <pc:sldMkLst>
          <pc:docMk/>
          <pc:sldMk cId="2378828446" sldId="493"/>
        </pc:sldMkLst>
      </pc:sldChg>
      <pc:sldChg chg="del">
        <pc:chgData name="Heijer, G.A. den (Gert-Jan)" userId="5199b07d-f267-46bf-80be-31e6e2643025" providerId="ADAL" clId="{DF34EE4E-0200-4472-ACAE-81EC768EDB12}" dt="2023-01-29T10:06:19.075" v="193" actId="47"/>
        <pc:sldMkLst>
          <pc:docMk/>
          <pc:sldMk cId="2049969843" sldId="494"/>
        </pc:sldMkLst>
      </pc:sldChg>
      <pc:sldChg chg="del">
        <pc:chgData name="Heijer, G.A. den (Gert-Jan)" userId="5199b07d-f267-46bf-80be-31e6e2643025" providerId="ADAL" clId="{DF34EE4E-0200-4472-ACAE-81EC768EDB12}" dt="2023-01-29T10:06:19.969" v="194" actId="47"/>
        <pc:sldMkLst>
          <pc:docMk/>
          <pc:sldMk cId="244917044" sldId="495"/>
        </pc:sldMkLst>
      </pc:sldChg>
      <pc:sldChg chg="modSp mod ord">
        <pc:chgData name="Heijer, G.A. den (Gert-Jan)" userId="5199b07d-f267-46bf-80be-31e6e2643025" providerId="ADAL" clId="{DF34EE4E-0200-4472-ACAE-81EC768EDB12}" dt="2023-01-29T10:17:52.691" v="675" actId="20577"/>
        <pc:sldMkLst>
          <pc:docMk/>
          <pc:sldMk cId="2637526149" sldId="496"/>
        </pc:sldMkLst>
        <pc:spChg chg="mod">
          <ac:chgData name="Heijer, G.A. den (Gert-Jan)" userId="5199b07d-f267-46bf-80be-31e6e2643025" providerId="ADAL" clId="{DF34EE4E-0200-4472-ACAE-81EC768EDB12}" dt="2023-01-29T10:08:39.292" v="341" actId="20577"/>
          <ac:spMkLst>
            <pc:docMk/>
            <pc:sldMk cId="2637526149" sldId="496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0:17:52.691" v="675" actId="20577"/>
          <ac:spMkLst>
            <pc:docMk/>
            <pc:sldMk cId="2637526149" sldId="496"/>
            <ac:spMk id="3" creationId="{CEBAED63-7B14-7E80-6FAB-DE498CFB02B9}"/>
          </ac:spMkLst>
        </pc:spChg>
      </pc:sldChg>
      <pc:sldChg chg="addSp modSp add mod ord">
        <pc:chgData name="Heijer, G.A. den (Gert-Jan)" userId="5199b07d-f267-46bf-80be-31e6e2643025" providerId="ADAL" clId="{DF34EE4E-0200-4472-ACAE-81EC768EDB12}" dt="2023-01-29T10:42:44.300" v="841" actId="1076"/>
        <pc:sldMkLst>
          <pc:docMk/>
          <pc:sldMk cId="2155580454" sldId="497"/>
        </pc:sldMkLst>
        <pc:spChg chg="mod">
          <ac:chgData name="Heijer, G.A. den (Gert-Jan)" userId="5199b07d-f267-46bf-80be-31e6e2643025" providerId="ADAL" clId="{DF34EE4E-0200-4472-ACAE-81EC768EDB12}" dt="2023-01-29T10:18:53.765" v="686" actId="20577"/>
          <ac:spMkLst>
            <pc:docMk/>
            <pc:sldMk cId="2155580454" sldId="497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0:42:31.841" v="839" actId="20577"/>
          <ac:spMkLst>
            <pc:docMk/>
            <pc:sldMk cId="2155580454" sldId="497"/>
            <ac:spMk id="3" creationId="{CEBAED63-7B14-7E80-6FAB-DE498CFB02B9}"/>
          </ac:spMkLst>
        </pc:spChg>
        <pc:spChg chg="add mod">
          <ac:chgData name="Heijer, G.A. den (Gert-Jan)" userId="5199b07d-f267-46bf-80be-31e6e2643025" providerId="ADAL" clId="{DF34EE4E-0200-4472-ACAE-81EC768EDB12}" dt="2023-01-29T10:42:44.300" v="841" actId="1076"/>
          <ac:spMkLst>
            <pc:docMk/>
            <pc:sldMk cId="2155580454" sldId="497"/>
            <ac:spMk id="4" creationId="{7F37BAB3-1C91-1099-67AD-7DDA061EA35C}"/>
          </ac:spMkLst>
        </pc:spChg>
        <pc:spChg chg="add mod">
          <ac:chgData name="Heijer, G.A. den (Gert-Jan)" userId="5199b07d-f267-46bf-80be-31e6e2643025" providerId="ADAL" clId="{DF34EE4E-0200-4472-ACAE-81EC768EDB12}" dt="2023-01-29T10:42:38.342" v="840" actId="1076"/>
          <ac:spMkLst>
            <pc:docMk/>
            <pc:sldMk cId="2155580454" sldId="497"/>
            <ac:spMk id="5" creationId="{C2F62459-A300-3ABE-4BAA-3D645CFB8B13}"/>
          </ac:spMkLst>
        </pc:spChg>
      </pc:sldChg>
      <pc:sldChg chg="addSp delSp modSp add mod ord">
        <pc:chgData name="Heijer, G.A. den (Gert-Jan)" userId="5199b07d-f267-46bf-80be-31e6e2643025" providerId="ADAL" clId="{DF34EE4E-0200-4472-ACAE-81EC768EDB12}" dt="2023-01-29T10:15:44.696" v="604" actId="20577"/>
        <pc:sldMkLst>
          <pc:docMk/>
          <pc:sldMk cId="1397100105" sldId="498"/>
        </pc:sldMkLst>
        <pc:spChg chg="mod">
          <ac:chgData name="Heijer, G.A. den (Gert-Jan)" userId="5199b07d-f267-46bf-80be-31e6e2643025" providerId="ADAL" clId="{DF34EE4E-0200-4472-ACAE-81EC768EDB12}" dt="2023-01-29T10:15:44.696" v="604" actId="20577"/>
          <ac:spMkLst>
            <pc:docMk/>
            <pc:sldMk cId="1397100105" sldId="498"/>
            <ac:spMk id="2" creationId="{252064C1-16CF-73D0-8B64-7CE9729E4898}"/>
          </ac:spMkLst>
        </pc:spChg>
        <pc:spChg chg="del mod">
          <ac:chgData name="Heijer, G.A. den (Gert-Jan)" userId="5199b07d-f267-46bf-80be-31e6e2643025" providerId="ADAL" clId="{DF34EE4E-0200-4472-ACAE-81EC768EDB12}" dt="2023-01-29T10:14:37.958" v="567" actId="478"/>
          <ac:spMkLst>
            <pc:docMk/>
            <pc:sldMk cId="1397100105" sldId="498"/>
            <ac:spMk id="3" creationId="{CEBAED63-7B14-7E80-6FAB-DE498CFB02B9}"/>
          </ac:spMkLst>
        </pc:spChg>
        <pc:spChg chg="add del mod">
          <ac:chgData name="Heijer, G.A. den (Gert-Jan)" userId="5199b07d-f267-46bf-80be-31e6e2643025" providerId="ADAL" clId="{DF34EE4E-0200-4472-ACAE-81EC768EDB12}" dt="2023-01-29T10:14:39.915" v="568" actId="478"/>
          <ac:spMkLst>
            <pc:docMk/>
            <pc:sldMk cId="1397100105" sldId="498"/>
            <ac:spMk id="6" creationId="{1A363D11-83C6-4E0A-4F6F-5EB3E442D087}"/>
          </ac:spMkLst>
        </pc:spChg>
        <pc:picChg chg="add mod">
          <ac:chgData name="Heijer, G.A. den (Gert-Jan)" userId="5199b07d-f267-46bf-80be-31e6e2643025" providerId="ADAL" clId="{DF34EE4E-0200-4472-ACAE-81EC768EDB12}" dt="2023-01-29T10:15:04.076" v="578" actId="1036"/>
          <ac:picMkLst>
            <pc:docMk/>
            <pc:sldMk cId="1397100105" sldId="498"/>
            <ac:picMk id="4" creationId="{05A3A307-6A75-F70F-AEF5-AAB5D9ABC437}"/>
          </ac:picMkLst>
        </pc:picChg>
        <pc:picChg chg="add mod">
          <ac:chgData name="Heijer, G.A. den (Gert-Jan)" userId="5199b07d-f267-46bf-80be-31e6e2643025" providerId="ADAL" clId="{DF34EE4E-0200-4472-ACAE-81EC768EDB12}" dt="2023-01-29T10:15:04.076" v="578" actId="1036"/>
          <ac:picMkLst>
            <pc:docMk/>
            <pc:sldMk cId="1397100105" sldId="498"/>
            <ac:picMk id="5" creationId="{B690A4D2-149E-8CBB-3461-68C23D6A5C03}"/>
          </ac:picMkLst>
        </pc:picChg>
      </pc:sldChg>
      <pc:sldChg chg="modSp add mod ord">
        <pc:chgData name="Heijer, G.A. den (Gert-Jan)" userId="5199b07d-f267-46bf-80be-31e6e2643025" providerId="ADAL" clId="{DF34EE4E-0200-4472-ACAE-81EC768EDB12}" dt="2023-01-29T10:17:01.881" v="662"/>
        <pc:sldMkLst>
          <pc:docMk/>
          <pc:sldMk cId="3264031397" sldId="499"/>
        </pc:sldMkLst>
        <pc:spChg chg="mod">
          <ac:chgData name="Heijer, G.A. den (Gert-Jan)" userId="5199b07d-f267-46bf-80be-31e6e2643025" providerId="ADAL" clId="{DF34EE4E-0200-4472-ACAE-81EC768EDB12}" dt="2023-01-29T10:16:12.817" v="619" actId="20577"/>
          <ac:spMkLst>
            <pc:docMk/>
            <pc:sldMk cId="3264031397" sldId="499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0:16:26.318" v="660" actId="20577"/>
          <ac:spMkLst>
            <pc:docMk/>
            <pc:sldMk cId="3264031397" sldId="499"/>
            <ac:spMk id="3" creationId="{CEBAED63-7B14-7E80-6FAB-DE498CFB02B9}"/>
          </ac:spMkLst>
        </pc:spChg>
      </pc:sldChg>
      <pc:sldChg chg="add">
        <pc:chgData name="Heijer, G.A. den (Gert-Jan)" userId="5199b07d-f267-46bf-80be-31e6e2643025" providerId="ADAL" clId="{DF34EE4E-0200-4472-ACAE-81EC768EDB12}" dt="2023-01-29T10:16:03.197" v="605"/>
        <pc:sldMkLst>
          <pc:docMk/>
          <pc:sldMk cId="1167956519" sldId="500"/>
        </pc:sldMkLst>
      </pc:sldChg>
      <pc:sldChg chg="delSp modSp add mod">
        <pc:chgData name="Heijer, G.A. den (Gert-Jan)" userId="5199b07d-f267-46bf-80be-31e6e2643025" providerId="ADAL" clId="{DF34EE4E-0200-4472-ACAE-81EC768EDB12}" dt="2023-01-29T11:03:18.214" v="1625" actId="20577"/>
        <pc:sldMkLst>
          <pc:docMk/>
          <pc:sldMk cId="3404804050" sldId="501"/>
        </pc:sldMkLst>
        <pc:spChg chg="mod">
          <ac:chgData name="Heijer, G.A. den (Gert-Jan)" userId="5199b07d-f267-46bf-80be-31e6e2643025" providerId="ADAL" clId="{DF34EE4E-0200-4472-ACAE-81EC768EDB12}" dt="2023-01-29T11:03:18.214" v="1625" actId="20577"/>
          <ac:spMkLst>
            <pc:docMk/>
            <pc:sldMk cId="3404804050" sldId="501"/>
            <ac:spMk id="3" creationId="{CEBAED63-7B14-7E80-6FAB-DE498CFB02B9}"/>
          </ac:spMkLst>
        </pc:spChg>
        <pc:spChg chg="mod">
          <ac:chgData name="Heijer, G.A. den (Gert-Jan)" userId="5199b07d-f267-46bf-80be-31e6e2643025" providerId="ADAL" clId="{DF34EE4E-0200-4472-ACAE-81EC768EDB12}" dt="2023-01-29T10:48:47.344" v="1073" actId="1076"/>
          <ac:spMkLst>
            <pc:docMk/>
            <pc:sldMk cId="3404804050" sldId="501"/>
            <ac:spMk id="4" creationId="{7F37BAB3-1C91-1099-67AD-7DDA061EA35C}"/>
          </ac:spMkLst>
        </pc:spChg>
        <pc:spChg chg="del">
          <ac:chgData name="Heijer, G.A. den (Gert-Jan)" userId="5199b07d-f267-46bf-80be-31e6e2643025" providerId="ADAL" clId="{DF34EE4E-0200-4472-ACAE-81EC768EDB12}" dt="2023-01-29T10:43:14.835" v="849" actId="478"/>
          <ac:spMkLst>
            <pc:docMk/>
            <pc:sldMk cId="3404804050" sldId="501"/>
            <ac:spMk id="5" creationId="{C2F62459-A300-3ABE-4BAA-3D645CFB8B13}"/>
          </ac:spMkLst>
        </pc:spChg>
      </pc:sldChg>
      <pc:sldChg chg="addSp delSp modSp add mod">
        <pc:chgData name="Heijer, G.A. den (Gert-Jan)" userId="5199b07d-f267-46bf-80be-31e6e2643025" providerId="ADAL" clId="{DF34EE4E-0200-4472-ACAE-81EC768EDB12}" dt="2023-01-29T12:17:37.502" v="2367" actId="14100"/>
        <pc:sldMkLst>
          <pc:docMk/>
          <pc:sldMk cId="728048962" sldId="502"/>
        </pc:sldMkLst>
        <pc:spChg chg="mod">
          <ac:chgData name="Heijer, G.A. den (Gert-Jan)" userId="5199b07d-f267-46bf-80be-31e6e2643025" providerId="ADAL" clId="{DF34EE4E-0200-4472-ACAE-81EC768EDB12}" dt="2023-01-29T11:30:02.646" v="1736"/>
          <ac:spMkLst>
            <pc:docMk/>
            <pc:sldMk cId="728048962" sldId="502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1:31:17.463" v="1748" actId="14100"/>
          <ac:spMkLst>
            <pc:docMk/>
            <pc:sldMk cId="728048962" sldId="502"/>
            <ac:spMk id="3" creationId="{CEBAED63-7B14-7E80-6FAB-DE498CFB02B9}"/>
          </ac:spMkLst>
        </pc:spChg>
        <pc:spChg chg="mod">
          <ac:chgData name="Heijer, G.A. den (Gert-Jan)" userId="5199b07d-f267-46bf-80be-31e6e2643025" providerId="ADAL" clId="{DF34EE4E-0200-4472-ACAE-81EC768EDB12}" dt="2023-01-29T11:30:57.543" v="1746" actId="1076"/>
          <ac:spMkLst>
            <pc:docMk/>
            <pc:sldMk cId="728048962" sldId="502"/>
            <ac:spMk id="4" creationId="{7F37BAB3-1C91-1099-67AD-7DDA061EA35C}"/>
          </ac:spMkLst>
        </pc:spChg>
        <pc:spChg chg="add del">
          <ac:chgData name="Heijer, G.A. den (Gert-Jan)" userId="5199b07d-f267-46bf-80be-31e6e2643025" providerId="ADAL" clId="{DF34EE4E-0200-4472-ACAE-81EC768EDB12}" dt="2023-01-29T11:28:20.432" v="1708" actId="22"/>
          <ac:spMkLst>
            <pc:docMk/>
            <pc:sldMk cId="728048962" sldId="502"/>
            <ac:spMk id="6" creationId="{58D72954-8EF5-5CA7-35F7-FB6BE8863427}"/>
          </ac:spMkLst>
        </pc:spChg>
        <pc:spChg chg="add mod">
          <ac:chgData name="Heijer, G.A. den (Gert-Jan)" userId="5199b07d-f267-46bf-80be-31e6e2643025" providerId="ADAL" clId="{DF34EE4E-0200-4472-ACAE-81EC768EDB12}" dt="2023-01-29T12:15:34.041" v="2356" actId="1076"/>
          <ac:spMkLst>
            <pc:docMk/>
            <pc:sldMk cId="728048962" sldId="502"/>
            <ac:spMk id="7" creationId="{1C366505-FDAB-FB1E-909D-2C0B017ABD0F}"/>
          </ac:spMkLst>
        </pc:spChg>
        <pc:spChg chg="add mod">
          <ac:chgData name="Heijer, G.A. den (Gert-Jan)" userId="5199b07d-f267-46bf-80be-31e6e2643025" providerId="ADAL" clId="{DF34EE4E-0200-4472-ACAE-81EC768EDB12}" dt="2023-01-29T12:17:37.502" v="2367" actId="14100"/>
          <ac:spMkLst>
            <pc:docMk/>
            <pc:sldMk cId="728048962" sldId="502"/>
            <ac:spMk id="8" creationId="{2EA62428-85BE-5817-F28E-F0A0C165784D}"/>
          </ac:spMkLst>
        </pc:spChg>
        <pc:picChg chg="add del mod">
          <ac:chgData name="Heijer, G.A. den (Gert-Jan)" userId="5199b07d-f267-46bf-80be-31e6e2643025" providerId="ADAL" clId="{DF34EE4E-0200-4472-ACAE-81EC768EDB12}" dt="2023-01-29T11:30:38.928" v="1742" actId="478"/>
          <ac:picMkLst>
            <pc:docMk/>
            <pc:sldMk cId="728048962" sldId="502"/>
            <ac:picMk id="1026" creationId="{9CFA26A7-CE49-AC77-6E21-D6147C6D7288}"/>
          </ac:picMkLst>
        </pc:picChg>
        <pc:picChg chg="add mod">
          <ac:chgData name="Heijer, G.A. den (Gert-Jan)" userId="5199b07d-f267-46bf-80be-31e6e2643025" providerId="ADAL" clId="{DF34EE4E-0200-4472-ACAE-81EC768EDB12}" dt="2023-01-29T11:32:45.353" v="1762" actId="14100"/>
          <ac:picMkLst>
            <pc:docMk/>
            <pc:sldMk cId="728048962" sldId="502"/>
            <ac:picMk id="1028" creationId="{0722FD82-6886-2B9C-F8FE-E011AC561233}"/>
          </ac:picMkLst>
        </pc:picChg>
      </pc:sldChg>
      <pc:sldChg chg="add del">
        <pc:chgData name="Heijer, G.A. den (Gert-Jan)" userId="5199b07d-f267-46bf-80be-31e6e2643025" providerId="ADAL" clId="{DF34EE4E-0200-4472-ACAE-81EC768EDB12}" dt="2023-01-29T11:29:44.913" v="1722"/>
        <pc:sldMkLst>
          <pc:docMk/>
          <pc:sldMk cId="1816255818" sldId="503"/>
        </pc:sldMkLst>
      </pc:sldChg>
      <pc:sldChg chg="addSp modSp add mod ord">
        <pc:chgData name="Heijer, G.A. den (Gert-Jan)" userId="5199b07d-f267-46bf-80be-31e6e2643025" providerId="ADAL" clId="{DF34EE4E-0200-4472-ACAE-81EC768EDB12}" dt="2023-01-29T12:17:16.350" v="2364" actId="14100"/>
        <pc:sldMkLst>
          <pc:docMk/>
          <pc:sldMk cId="3933611294" sldId="503"/>
        </pc:sldMkLst>
        <pc:spChg chg="mod">
          <ac:chgData name="Heijer, G.A. den (Gert-Jan)" userId="5199b07d-f267-46bf-80be-31e6e2643025" providerId="ADAL" clId="{DF34EE4E-0200-4472-ACAE-81EC768EDB12}" dt="2023-01-29T11:31:29.808" v="1749" actId="14100"/>
          <ac:spMkLst>
            <pc:docMk/>
            <pc:sldMk cId="3933611294" sldId="503"/>
            <ac:spMk id="3" creationId="{CEBAED63-7B14-7E80-6FAB-DE498CFB02B9}"/>
          </ac:spMkLst>
        </pc:spChg>
        <pc:spChg chg="mod">
          <ac:chgData name="Heijer, G.A. den (Gert-Jan)" userId="5199b07d-f267-46bf-80be-31e6e2643025" providerId="ADAL" clId="{DF34EE4E-0200-4472-ACAE-81EC768EDB12}" dt="2023-01-29T11:30:52.015" v="1745" actId="1076"/>
          <ac:spMkLst>
            <pc:docMk/>
            <pc:sldMk cId="3933611294" sldId="503"/>
            <ac:spMk id="4" creationId="{7F37BAB3-1C91-1099-67AD-7DDA061EA35C}"/>
          </ac:spMkLst>
        </pc:spChg>
        <pc:spChg chg="add mod">
          <ac:chgData name="Heijer, G.A. den (Gert-Jan)" userId="5199b07d-f267-46bf-80be-31e6e2643025" providerId="ADAL" clId="{DF34EE4E-0200-4472-ACAE-81EC768EDB12}" dt="2023-01-29T12:15:53.027" v="2357" actId="1076"/>
          <ac:spMkLst>
            <pc:docMk/>
            <pc:sldMk cId="3933611294" sldId="503"/>
            <ac:spMk id="5" creationId="{DAC18935-6116-7166-C831-3AB1BB2EC5A4}"/>
          </ac:spMkLst>
        </pc:spChg>
        <pc:spChg chg="add mod">
          <ac:chgData name="Heijer, G.A. den (Gert-Jan)" userId="5199b07d-f267-46bf-80be-31e6e2643025" providerId="ADAL" clId="{DF34EE4E-0200-4472-ACAE-81EC768EDB12}" dt="2023-01-29T12:17:16.350" v="2364" actId="14100"/>
          <ac:spMkLst>
            <pc:docMk/>
            <pc:sldMk cId="3933611294" sldId="503"/>
            <ac:spMk id="6" creationId="{EB8BE498-B4D1-840F-B51E-218B015E9ADF}"/>
          </ac:spMkLst>
        </pc:spChg>
        <pc:picChg chg="mod">
          <ac:chgData name="Heijer, G.A. den (Gert-Jan)" userId="5199b07d-f267-46bf-80be-31e6e2643025" providerId="ADAL" clId="{DF34EE4E-0200-4472-ACAE-81EC768EDB12}" dt="2023-01-29T11:33:22.762" v="1767" actId="14100"/>
          <ac:picMkLst>
            <pc:docMk/>
            <pc:sldMk cId="3933611294" sldId="503"/>
            <ac:picMk id="1026" creationId="{9CFA26A7-CE49-AC77-6E21-D6147C6D7288}"/>
          </ac:picMkLst>
        </pc:picChg>
      </pc:sldChg>
      <pc:sldChg chg="addSp delSp modSp add mod">
        <pc:chgData name="Heijer, G.A. den (Gert-Jan)" userId="5199b07d-f267-46bf-80be-31e6e2643025" providerId="ADAL" clId="{DF34EE4E-0200-4472-ACAE-81EC768EDB12}" dt="2023-01-29T12:18:04.496" v="2372" actId="1076"/>
        <pc:sldMkLst>
          <pc:docMk/>
          <pc:sldMk cId="2966228411" sldId="504"/>
        </pc:sldMkLst>
        <pc:spChg chg="mod">
          <ac:chgData name="Heijer, G.A. den (Gert-Jan)" userId="5199b07d-f267-46bf-80be-31e6e2643025" providerId="ADAL" clId="{DF34EE4E-0200-4472-ACAE-81EC768EDB12}" dt="2023-01-29T11:34:16.013" v="1851" actId="20577"/>
          <ac:spMkLst>
            <pc:docMk/>
            <pc:sldMk cId="2966228411" sldId="504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1:34:39.972" v="1890" actId="20577"/>
          <ac:spMkLst>
            <pc:docMk/>
            <pc:sldMk cId="2966228411" sldId="504"/>
            <ac:spMk id="3" creationId="{CEBAED63-7B14-7E80-6FAB-DE498CFB02B9}"/>
          </ac:spMkLst>
        </pc:spChg>
        <pc:spChg chg="add mod">
          <ac:chgData name="Heijer, G.A. den (Gert-Jan)" userId="5199b07d-f267-46bf-80be-31e6e2643025" providerId="ADAL" clId="{DF34EE4E-0200-4472-ACAE-81EC768EDB12}" dt="2023-01-29T12:14:16.004" v="2349" actId="14100"/>
          <ac:spMkLst>
            <pc:docMk/>
            <pc:sldMk cId="2966228411" sldId="504"/>
            <ac:spMk id="6" creationId="{D4307426-96AB-1743-E3F1-86D938D39C3D}"/>
          </ac:spMkLst>
        </pc:spChg>
        <pc:spChg chg="add mod">
          <ac:chgData name="Heijer, G.A. den (Gert-Jan)" userId="5199b07d-f267-46bf-80be-31e6e2643025" providerId="ADAL" clId="{DF34EE4E-0200-4472-ACAE-81EC768EDB12}" dt="2023-01-29T12:18:04.496" v="2372" actId="1076"/>
          <ac:spMkLst>
            <pc:docMk/>
            <pc:sldMk cId="2966228411" sldId="504"/>
            <ac:spMk id="7" creationId="{36A0072C-F5C4-A5B5-DFFD-247927DA7139}"/>
          </ac:spMkLst>
        </pc:spChg>
        <pc:picChg chg="del">
          <ac:chgData name="Heijer, G.A. den (Gert-Jan)" userId="5199b07d-f267-46bf-80be-31e6e2643025" providerId="ADAL" clId="{DF34EE4E-0200-4472-ACAE-81EC768EDB12}" dt="2023-01-29T11:37:14.429" v="1891" actId="478"/>
          <ac:picMkLst>
            <pc:docMk/>
            <pc:sldMk cId="2966228411" sldId="504"/>
            <ac:picMk id="1028" creationId="{0722FD82-6886-2B9C-F8FE-E011AC561233}"/>
          </ac:picMkLst>
        </pc:picChg>
        <pc:picChg chg="add mod">
          <ac:chgData name="Heijer, G.A. den (Gert-Jan)" userId="5199b07d-f267-46bf-80be-31e6e2643025" providerId="ADAL" clId="{DF34EE4E-0200-4472-ACAE-81EC768EDB12}" dt="2023-01-29T11:38:03.590" v="1902" actId="14100"/>
          <ac:picMkLst>
            <pc:docMk/>
            <pc:sldMk cId="2966228411" sldId="504"/>
            <ac:picMk id="3074" creationId="{3D8BB9CD-A49B-0411-5BC0-DB505F93EF11}"/>
          </ac:picMkLst>
        </pc:picChg>
      </pc:sldChg>
      <pc:sldChg chg="addSp delSp modSp add mod">
        <pc:chgData name="Heijer, G.A. den (Gert-Jan)" userId="5199b07d-f267-46bf-80be-31e6e2643025" providerId="ADAL" clId="{DF34EE4E-0200-4472-ACAE-81EC768EDB12}" dt="2023-01-29T12:20:49.591" v="2420" actId="6549"/>
        <pc:sldMkLst>
          <pc:docMk/>
          <pc:sldMk cId="2785063272" sldId="505"/>
        </pc:sldMkLst>
        <pc:spChg chg="mod">
          <ac:chgData name="Heijer, G.A. den (Gert-Jan)" userId="5199b07d-f267-46bf-80be-31e6e2643025" providerId="ADAL" clId="{DF34EE4E-0200-4472-ACAE-81EC768EDB12}" dt="2023-01-29T11:38:51.989" v="1934" actId="20577"/>
          <ac:spMkLst>
            <pc:docMk/>
            <pc:sldMk cId="2785063272" sldId="505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2:20:49.591" v="2420" actId="6549"/>
          <ac:spMkLst>
            <pc:docMk/>
            <pc:sldMk cId="2785063272" sldId="505"/>
            <ac:spMk id="3" creationId="{CEBAED63-7B14-7E80-6FAB-DE498CFB02B9}"/>
          </ac:spMkLst>
        </pc:spChg>
        <pc:spChg chg="add mod">
          <ac:chgData name="Heijer, G.A. den (Gert-Jan)" userId="5199b07d-f267-46bf-80be-31e6e2643025" providerId="ADAL" clId="{DF34EE4E-0200-4472-ACAE-81EC768EDB12}" dt="2023-01-29T12:15:19.198" v="2355" actId="14100"/>
          <ac:spMkLst>
            <pc:docMk/>
            <pc:sldMk cId="2785063272" sldId="505"/>
            <ac:spMk id="5" creationId="{409975B2-A8CB-7275-76A0-F6C8603F03E6}"/>
          </ac:spMkLst>
        </pc:spChg>
        <pc:spChg chg="add mod">
          <ac:chgData name="Heijer, G.A. den (Gert-Jan)" userId="5199b07d-f267-46bf-80be-31e6e2643025" providerId="ADAL" clId="{DF34EE4E-0200-4472-ACAE-81EC768EDB12}" dt="2023-01-29T12:17:54.449" v="2370" actId="14100"/>
          <ac:spMkLst>
            <pc:docMk/>
            <pc:sldMk cId="2785063272" sldId="505"/>
            <ac:spMk id="6" creationId="{D277978E-929A-F059-9CD4-AB2BA440FF77}"/>
          </ac:spMkLst>
        </pc:spChg>
        <pc:picChg chg="del">
          <ac:chgData name="Heijer, G.A. den (Gert-Jan)" userId="5199b07d-f267-46bf-80be-31e6e2643025" providerId="ADAL" clId="{DF34EE4E-0200-4472-ACAE-81EC768EDB12}" dt="2023-01-29T11:39:09.281" v="2005" actId="478"/>
          <ac:picMkLst>
            <pc:docMk/>
            <pc:sldMk cId="2785063272" sldId="505"/>
            <ac:picMk id="1028" creationId="{0722FD82-6886-2B9C-F8FE-E011AC561233}"/>
          </ac:picMkLst>
        </pc:picChg>
        <pc:picChg chg="add mod">
          <ac:chgData name="Heijer, G.A. den (Gert-Jan)" userId="5199b07d-f267-46bf-80be-31e6e2643025" providerId="ADAL" clId="{DF34EE4E-0200-4472-ACAE-81EC768EDB12}" dt="2023-01-29T11:43:59.963" v="2014" actId="14100"/>
          <ac:picMkLst>
            <pc:docMk/>
            <pc:sldMk cId="2785063272" sldId="505"/>
            <ac:picMk id="4098" creationId="{68B6D0E6-3679-B02C-79EE-ACA9CD42D256}"/>
          </ac:picMkLst>
        </pc:picChg>
      </pc:sldChg>
    </pc:docChg>
  </pc:docChgLst>
  <pc:docChgLst>
    <pc:chgData name="Heijer, G.A. den (Gert-Jan)" userId="S::heiga@hr.nl::5199b07d-f267-46bf-80be-31e6e2643025" providerId="AD" clId="Web-{21BB2A36-DCA5-4A27-A97F-228581EE1A69}"/>
    <pc:docChg chg="addSld modSld sldOrd">
      <pc:chgData name="Heijer, G.A. den (Gert-Jan)" userId="S::heiga@hr.nl::5199b07d-f267-46bf-80be-31e6e2643025" providerId="AD" clId="Web-{21BB2A36-DCA5-4A27-A97F-228581EE1A69}" dt="2023-01-30T09:18:19.837" v="277" actId="20577"/>
      <pc:docMkLst>
        <pc:docMk/>
      </pc:docMkLst>
      <pc:sldChg chg="modSp">
        <pc:chgData name="Heijer, G.A. den (Gert-Jan)" userId="S::heiga@hr.nl::5199b07d-f267-46bf-80be-31e6e2643025" providerId="AD" clId="Web-{21BB2A36-DCA5-4A27-A97F-228581EE1A69}" dt="2023-01-30T09:05:59.056" v="179" actId="20577"/>
        <pc:sldMkLst>
          <pc:docMk/>
          <pc:sldMk cId="2637526149" sldId="496"/>
        </pc:sldMkLst>
        <pc:spChg chg="mod">
          <ac:chgData name="Heijer, G.A. den (Gert-Jan)" userId="S::heiga@hr.nl::5199b07d-f267-46bf-80be-31e6e2643025" providerId="AD" clId="Web-{21BB2A36-DCA5-4A27-A97F-228581EE1A69}" dt="2023-01-30T09:05:59.056" v="179" actId="20577"/>
          <ac:spMkLst>
            <pc:docMk/>
            <pc:sldMk cId="2637526149" sldId="496"/>
            <ac:spMk id="3" creationId="{CEBAED63-7B14-7E80-6FAB-DE498CFB02B9}"/>
          </ac:spMkLst>
        </pc:spChg>
      </pc:sldChg>
      <pc:sldChg chg="modSp">
        <pc:chgData name="Heijer, G.A. den (Gert-Jan)" userId="S::heiga@hr.nl::5199b07d-f267-46bf-80be-31e6e2643025" providerId="AD" clId="Web-{21BB2A36-DCA5-4A27-A97F-228581EE1A69}" dt="2023-01-30T09:17:25.163" v="269" actId="20577"/>
        <pc:sldMkLst>
          <pc:docMk/>
          <pc:sldMk cId="2155580454" sldId="497"/>
        </pc:sldMkLst>
        <pc:spChg chg="mod">
          <ac:chgData name="Heijer, G.A. den (Gert-Jan)" userId="S::heiga@hr.nl::5199b07d-f267-46bf-80be-31e6e2643025" providerId="AD" clId="Web-{21BB2A36-DCA5-4A27-A97F-228581EE1A69}" dt="2023-01-30T09:17:25.163" v="269" actId="20577"/>
          <ac:spMkLst>
            <pc:docMk/>
            <pc:sldMk cId="2155580454" sldId="497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13:31.137" v="253" actId="1076"/>
          <ac:spMkLst>
            <pc:docMk/>
            <pc:sldMk cId="2155580454" sldId="497"/>
            <ac:spMk id="4" creationId="{7F37BAB3-1C91-1099-67AD-7DDA061EA35C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13:31.137" v="254" actId="1076"/>
          <ac:spMkLst>
            <pc:docMk/>
            <pc:sldMk cId="2155580454" sldId="497"/>
            <ac:spMk id="5" creationId="{C2F62459-A300-3ABE-4BAA-3D645CFB8B13}"/>
          </ac:spMkLst>
        </pc:spChg>
      </pc:sldChg>
      <pc:sldChg chg="modSp">
        <pc:chgData name="Heijer, G.A. den (Gert-Jan)" userId="S::heiga@hr.nl::5199b07d-f267-46bf-80be-31e6e2643025" providerId="AD" clId="Web-{21BB2A36-DCA5-4A27-A97F-228581EE1A69}" dt="2023-01-30T09:18:03.039" v="275" actId="20577"/>
        <pc:sldMkLst>
          <pc:docMk/>
          <pc:sldMk cId="3264031397" sldId="499"/>
        </pc:sldMkLst>
        <pc:spChg chg="mod">
          <ac:chgData name="Heijer, G.A. den (Gert-Jan)" userId="S::heiga@hr.nl::5199b07d-f267-46bf-80be-31e6e2643025" providerId="AD" clId="Web-{21BB2A36-DCA5-4A27-A97F-228581EE1A69}" dt="2023-01-30T09:17:56.429" v="273" actId="20577"/>
          <ac:spMkLst>
            <pc:docMk/>
            <pc:sldMk cId="3264031397" sldId="499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18:03.039" v="275" actId="20577"/>
          <ac:spMkLst>
            <pc:docMk/>
            <pc:sldMk cId="3264031397" sldId="499"/>
            <ac:spMk id="3" creationId="{CEBAED63-7B14-7E80-6FAB-DE498CFB02B9}"/>
          </ac:spMkLst>
        </pc:spChg>
      </pc:sldChg>
      <pc:sldChg chg="modSp">
        <pc:chgData name="Heijer, G.A. den (Gert-Jan)" userId="S::heiga@hr.nl::5199b07d-f267-46bf-80be-31e6e2643025" providerId="AD" clId="Web-{21BB2A36-DCA5-4A27-A97F-228581EE1A69}" dt="2023-01-30T09:17:29.131" v="271" actId="14100"/>
        <pc:sldMkLst>
          <pc:docMk/>
          <pc:sldMk cId="2966228411" sldId="504"/>
        </pc:sldMkLst>
        <pc:spChg chg="mod">
          <ac:chgData name="Heijer, G.A. den (Gert-Jan)" userId="S::heiga@hr.nl::5199b07d-f267-46bf-80be-31e6e2643025" providerId="AD" clId="Web-{21BB2A36-DCA5-4A27-A97F-228581EE1A69}" dt="2023-01-30T09:17:29.131" v="271" actId="14100"/>
          <ac:spMkLst>
            <pc:docMk/>
            <pc:sldMk cId="2966228411" sldId="504"/>
            <ac:spMk id="6" creationId="{D4307426-96AB-1743-E3F1-86D938D39C3D}"/>
          </ac:spMkLst>
        </pc:spChg>
      </pc:sldChg>
      <pc:sldChg chg="modSp add replId">
        <pc:chgData name="Heijer, G.A. den (Gert-Jan)" userId="S::heiga@hr.nl::5199b07d-f267-46bf-80be-31e6e2643025" providerId="AD" clId="Web-{21BB2A36-DCA5-4A27-A97F-228581EE1A69}" dt="2023-01-30T08:53:53.822" v="101" actId="20577"/>
        <pc:sldMkLst>
          <pc:docMk/>
          <pc:sldMk cId="3631224077" sldId="507"/>
        </pc:sldMkLst>
        <pc:spChg chg="mod">
          <ac:chgData name="Heijer, G.A. den (Gert-Jan)" userId="S::heiga@hr.nl::5199b07d-f267-46bf-80be-31e6e2643025" providerId="AD" clId="Web-{21BB2A36-DCA5-4A27-A97F-228581EE1A69}" dt="2023-01-30T08:53:07.023" v="96" actId="20577"/>
          <ac:spMkLst>
            <pc:docMk/>
            <pc:sldMk cId="3631224077" sldId="507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21BB2A36-DCA5-4A27-A97F-228581EE1A69}" dt="2023-01-30T08:53:53.822" v="101" actId="20577"/>
          <ac:spMkLst>
            <pc:docMk/>
            <pc:sldMk cId="3631224077" sldId="507"/>
            <ac:spMk id="3" creationId="{CEBAED63-7B14-7E80-6FAB-DE498CFB02B9}"/>
          </ac:spMkLst>
        </pc:spChg>
      </pc:sldChg>
      <pc:sldChg chg="modSp add replId">
        <pc:chgData name="Heijer, G.A. den (Gert-Jan)" userId="S::heiga@hr.nl::5199b07d-f267-46bf-80be-31e6e2643025" providerId="AD" clId="Web-{21BB2A36-DCA5-4A27-A97F-228581EE1A69}" dt="2023-01-30T09:18:19.837" v="277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21BB2A36-DCA5-4A27-A97F-228581EE1A69}" dt="2023-01-30T09:18:19.837" v="277" actId="20577"/>
          <ac:spMkLst>
            <pc:docMk/>
            <pc:sldMk cId="3477027651" sldId="508"/>
            <ac:spMk id="3" creationId="{CEBAED63-7B14-7E80-6FAB-DE498CFB02B9}"/>
          </ac:spMkLst>
        </pc:spChg>
      </pc:sldChg>
      <pc:sldChg chg="modSp add ord replId">
        <pc:chgData name="Heijer, G.A. den (Gert-Jan)" userId="S::heiga@hr.nl::5199b07d-f267-46bf-80be-31e6e2643025" providerId="AD" clId="Web-{21BB2A36-DCA5-4A27-A97F-228581EE1A69}" dt="2023-01-30T09:08:49.375" v="192" actId="20577"/>
        <pc:sldMkLst>
          <pc:docMk/>
          <pc:sldMk cId="1679768133" sldId="509"/>
        </pc:sldMkLst>
        <pc:spChg chg="mod">
          <ac:chgData name="Heijer, G.A. den (Gert-Jan)" userId="S::heiga@hr.nl::5199b07d-f267-46bf-80be-31e6e2643025" providerId="AD" clId="Web-{21BB2A36-DCA5-4A27-A97F-228581EE1A69}" dt="2023-01-30T09:03:32.284" v="140" actId="20577"/>
          <ac:spMkLst>
            <pc:docMk/>
            <pc:sldMk cId="1679768133" sldId="509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08:49.375" v="192" actId="20577"/>
          <ac:spMkLst>
            <pc:docMk/>
            <pc:sldMk cId="1679768133" sldId="509"/>
            <ac:spMk id="3" creationId="{CEBAED63-7B14-7E80-6FAB-DE498CFB02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A25A3EAC-B1CB-4928-B46E-732DED35F1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859D3C5-E35D-4276-98FC-D03BB57B5C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0960AD65-A13C-43B6-8CF1-EBD35ADEB0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451D45BE-FB60-47F2-842C-71EE025FC3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9CC0ECD5-5DA3-4BC8-8924-B4C7053BCD8A}" type="slidenum">
              <a:rPr lang="en-GB" altLang="nl-NL"/>
              <a:pPr>
                <a:defRPr/>
              </a:pPr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ACFE740-A230-4C8A-99F5-832F2F2A98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73CE2F2-772D-4293-AFF1-0E15708949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EC871E5-8926-4761-9FC6-51FAE1E42F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9206A8B-522F-40A4-93DC-0FB50A9536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1188"/>
            <a:ext cx="5146675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633583A-D98A-4E09-9178-39D7D7D620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A4A3013-F6BA-45D5-B1E7-0469AD3CC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40788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522B75C5-5B33-4D79-9023-6800564353C2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33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7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49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222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29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93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87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892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696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64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2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161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455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339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497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0866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47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7764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122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3883869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038" y="2133600"/>
            <a:ext cx="3885776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446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81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925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8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312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021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551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352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2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3247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043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860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8906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0331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34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975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122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651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5327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4182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286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66032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242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2133600"/>
            <a:ext cx="3811588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381317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7768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9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6201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3824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0015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750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303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949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773113"/>
            <a:ext cx="1943100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773113"/>
            <a:ext cx="5681663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3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73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2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4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72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D996606F-C7BE-4105-9A7B-EF3A6F96B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4E34BBDB-F5F8-42F7-B96B-362A664A5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1028" name="Picture 8" descr="ppt_format_image2">
            <a:extLst>
              <a:ext uri="{FF2B5EF4-FFF2-40B4-BE49-F238E27FC236}">
                <a16:creationId xmlns:a16="http://schemas.microsoft.com/office/drawing/2014/main" id="{E5C96358-30A7-4F16-A503-3F0353E83E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HR_Logo_websafe_punt#1015D2">
            <a:extLst>
              <a:ext uri="{FF2B5EF4-FFF2-40B4-BE49-F238E27FC236}">
                <a16:creationId xmlns:a16="http://schemas.microsoft.com/office/drawing/2014/main" id="{6DC3C212-2507-463A-ABF3-532F00792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4" descr="OJ-rood_websafe">
            <a:extLst>
              <a:ext uri="{FF2B5EF4-FFF2-40B4-BE49-F238E27FC236}">
                <a16:creationId xmlns:a16="http://schemas.microsoft.com/office/drawing/2014/main" id="{A9CE6064-1346-4935-9E1C-2780FD751B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fond_rood_websafe">
            <a:extLst>
              <a:ext uri="{FF2B5EF4-FFF2-40B4-BE49-F238E27FC236}">
                <a16:creationId xmlns:a16="http://schemas.microsoft.com/office/drawing/2014/main" id="{FC433CFA-2D5F-48EF-B331-CD3132405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ppt_formate_image3">
            <a:extLst>
              <a:ext uri="{FF2B5EF4-FFF2-40B4-BE49-F238E27FC236}">
                <a16:creationId xmlns:a16="http://schemas.microsoft.com/office/drawing/2014/main" id="{C7E5D55A-6B56-42D1-BF0C-D2B286D78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8A73B163-9E23-4A0D-95CD-62C64197C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A105891-BF82-4F86-8907-2B495DE05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2053" name="Picture 5" descr="HR_Logo_websafe_punt#1015D2">
            <a:extLst>
              <a:ext uri="{FF2B5EF4-FFF2-40B4-BE49-F238E27FC236}">
                <a16:creationId xmlns:a16="http://schemas.microsoft.com/office/drawing/2014/main" id="{DC7462AA-C498-4CDB-B6EB-99738251D4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OJ-rood_websafe">
            <a:extLst>
              <a:ext uri="{FF2B5EF4-FFF2-40B4-BE49-F238E27FC236}">
                <a16:creationId xmlns:a16="http://schemas.microsoft.com/office/drawing/2014/main" id="{8BAEBA37-A6CB-49EC-8BC6-C0D823FAA0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fond_rood_websafe">
            <a:extLst>
              <a:ext uri="{FF2B5EF4-FFF2-40B4-BE49-F238E27FC236}">
                <a16:creationId xmlns:a16="http://schemas.microsoft.com/office/drawing/2014/main" id="{C00AE5D0-4C65-4C15-8A01-B4FDCF233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3D93EA5D-E34D-44AA-A75E-1427440D0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773113"/>
            <a:ext cx="79212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C19878B-E4A5-4D8E-8BB2-98A2D1B9F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2133600"/>
            <a:ext cx="792125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err="1"/>
              <a:t>Klik</a:t>
            </a:r>
            <a:r>
              <a:rPr lang="en-US" altLang="nl-NL"/>
              <a:t> om de </a:t>
            </a:r>
            <a:r>
              <a:rPr lang="en-US" altLang="nl-NL" err="1"/>
              <a:t>opmaakprofielen</a:t>
            </a:r>
            <a:r>
              <a:rPr lang="en-US" altLang="nl-NL"/>
              <a:t> van de </a:t>
            </a:r>
            <a:r>
              <a:rPr lang="en-US" altLang="nl-NL" err="1"/>
              <a:t>modeltekst</a:t>
            </a:r>
            <a:r>
              <a:rPr lang="en-US" altLang="nl-NL"/>
              <a:t> </a:t>
            </a:r>
            <a:r>
              <a:rPr lang="en-US" altLang="nl-NL" err="1"/>
              <a:t>te</a:t>
            </a:r>
            <a:r>
              <a:rPr lang="en-US" altLang="nl-NL"/>
              <a:t> </a:t>
            </a:r>
            <a:r>
              <a:rPr lang="en-US" altLang="nl-NL" err="1"/>
              <a:t>bewerken</a:t>
            </a:r>
            <a:endParaRPr lang="en-US" altLang="nl-NL"/>
          </a:p>
          <a:p>
            <a:pPr lvl="1"/>
            <a:r>
              <a:rPr lang="en-US" altLang="nl-NL" err="1"/>
              <a:t>Tweede</a:t>
            </a:r>
            <a:r>
              <a:rPr lang="en-US" altLang="nl-NL"/>
              <a:t> </a:t>
            </a:r>
            <a:r>
              <a:rPr lang="en-US" altLang="nl-NL" err="1"/>
              <a:t>niveau</a:t>
            </a:r>
            <a:endParaRPr lang="en-US" altLang="nl-NL"/>
          </a:p>
          <a:p>
            <a:pPr lvl="2"/>
            <a:r>
              <a:rPr lang="en-US" altLang="nl-NL" err="1"/>
              <a:t>Derde</a:t>
            </a:r>
            <a:r>
              <a:rPr lang="en-US" altLang="nl-NL"/>
              <a:t> </a:t>
            </a:r>
            <a:r>
              <a:rPr lang="en-US" altLang="nl-NL" err="1"/>
              <a:t>niveau</a:t>
            </a:r>
            <a:endParaRPr lang="en-US" altLang="nl-NL"/>
          </a:p>
        </p:txBody>
      </p:sp>
      <p:pic>
        <p:nvPicPr>
          <p:cNvPr id="3077" name="Picture 5" descr="HR_Logo_websafe_punt#1015D2">
            <a:extLst>
              <a:ext uri="{FF2B5EF4-FFF2-40B4-BE49-F238E27FC236}">
                <a16:creationId xmlns:a16="http://schemas.microsoft.com/office/drawing/2014/main" id="{5CF8D809-8B1D-4002-92FF-32D48043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OJ-rood_websafe">
            <a:extLst>
              <a:ext uri="{FF2B5EF4-FFF2-40B4-BE49-F238E27FC236}">
                <a16:creationId xmlns:a16="http://schemas.microsoft.com/office/drawing/2014/main" id="{11B69C8E-01BF-4FF1-BC24-6E6521A08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fond_rood_websafe">
            <a:extLst>
              <a:ext uri="{FF2B5EF4-FFF2-40B4-BE49-F238E27FC236}">
                <a16:creationId xmlns:a16="http://schemas.microsoft.com/office/drawing/2014/main" id="{924B161E-2691-4A2E-9C88-AD2AAC251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994F44B-04E6-4EED-A634-5A2A1E922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52BDEE-635C-4D8E-8184-791C81469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4100" name="Picture 4" descr="ppt_format_image2">
            <a:extLst>
              <a:ext uri="{FF2B5EF4-FFF2-40B4-BE49-F238E27FC236}">
                <a16:creationId xmlns:a16="http://schemas.microsoft.com/office/drawing/2014/main" id="{95A5DEF5-14F6-4538-9752-86DDADC87F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R_Logo_websafe_punt#1015D2">
            <a:extLst>
              <a:ext uri="{FF2B5EF4-FFF2-40B4-BE49-F238E27FC236}">
                <a16:creationId xmlns:a16="http://schemas.microsoft.com/office/drawing/2014/main" id="{B0CB4D0D-3754-46F0-9D6D-7AD9F6050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OJ-rood_websafe">
            <a:extLst>
              <a:ext uri="{FF2B5EF4-FFF2-40B4-BE49-F238E27FC236}">
                <a16:creationId xmlns:a16="http://schemas.microsoft.com/office/drawing/2014/main" id="{A1D690C3-0BAB-453C-A4B3-EB0DF189B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fond_rood_websafe">
            <a:extLst>
              <a:ext uri="{FF2B5EF4-FFF2-40B4-BE49-F238E27FC236}">
                <a16:creationId xmlns:a16="http://schemas.microsoft.com/office/drawing/2014/main" id="{2AE582F1-7FC9-4335-9A93-B51ABA60EB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342EEE-AB06-4034-9AAC-A65D05718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773113"/>
            <a:ext cx="7777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197E01-4659-4A63-A519-11C77C049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133600"/>
            <a:ext cx="77771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5124" name="Picture 5" descr="HR_Logo_websafe_punt#1015D2">
            <a:extLst>
              <a:ext uri="{FF2B5EF4-FFF2-40B4-BE49-F238E27FC236}">
                <a16:creationId xmlns:a16="http://schemas.microsoft.com/office/drawing/2014/main" id="{EF546425-D66A-4FE3-B659-A369CC40FF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OJ-rood_websafe">
            <a:extLst>
              <a:ext uri="{FF2B5EF4-FFF2-40B4-BE49-F238E27FC236}">
                <a16:creationId xmlns:a16="http://schemas.microsoft.com/office/drawing/2014/main" id="{F0D065C2-53D4-478C-83D0-95D91BDFA8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fond_rood_websafe">
            <a:extLst>
              <a:ext uri="{FF2B5EF4-FFF2-40B4-BE49-F238E27FC236}">
                <a16:creationId xmlns:a16="http://schemas.microsoft.com/office/drawing/2014/main" id="{716B3672-610C-4539-A72D-6EE86D81CE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5ED6-0446-4845-9052-7ABD66F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3" y="0"/>
            <a:ext cx="7921253" cy="1143000"/>
          </a:xfrm>
        </p:spPr>
        <p:txBody>
          <a:bodyPr/>
          <a:lstStyle/>
          <a:p>
            <a:r>
              <a:rPr lang="en-US"/>
              <a:t>Introduction Mini Project</a:t>
            </a:r>
            <a:endParaRPr lang="en-IE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ABC1851-EECF-B968-036F-084A88DCF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1" y="814589"/>
            <a:ext cx="5490576" cy="54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8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8145104" cy="3600450"/>
          </a:xfrm>
        </p:spPr>
        <p:txBody>
          <a:bodyPr/>
          <a:lstStyle/>
          <a:p>
            <a:pPr marL="0" indent="0">
              <a:buNone/>
            </a:pPr>
            <a:r>
              <a:rPr lang="en-IE"/>
              <a:t>The people in your town are being terrorized by giant spiders. You decide to do what you can to help.</a:t>
            </a:r>
          </a:p>
          <a:p>
            <a:endParaRPr lang="en-IE"/>
          </a:p>
          <a:p>
            <a:r>
              <a:rPr lang="en-IE"/>
              <a:t>Objective: complete all quests</a:t>
            </a:r>
          </a:p>
          <a:p>
            <a:endParaRPr lang="en-IE"/>
          </a:p>
          <a:p>
            <a:endParaRPr lang="en-IE"/>
          </a:p>
          <a:p>
            <a:r>
              <a:rPr lang="en-IE"/>
              <a:t>Map: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Map with locations: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3863663" y="5300031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2459-A300-3ABE-4BAA-3D645CFB8B13}"/>
              </a:ext>
            </a:extLst>
          </p:cNvPr>
          <p:cNvSpPr txBox="1"/>
          <p:nvPr/>
        </p:nvSpPr>
        <p:spPr>
          <a:xfrm>
            <a:off x="3863663" y="3528841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--+---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15558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/>
              <a:t>Legend:</a:t>
            </a:r>
          </a:p>
          <a:p>
            <a:r>
              <a:rPr lang="en-IE"/>
              <a:t>H: Your house (game start)</a:t>
            </a:r>
          </a:p>
          <a:p>
            <a:r>
              <a:rPr lang="en-IE"/>
              <a:t>T: Town square</a:t>
            </a:r>
          </a:p>
          <a:p>
            <a:r>
              <a:rPr lang="en-IE"/>
              <a:t>F: Farmer</a:t>
            </a:r>
          </a:p>
          <a:p>
            <a:r>
              <a:rPr lang="en-IE"/>
              <a:t>V: Farmer’s field</a:t>
            </a:r>
          </a:p>
          <a:p>
            <a:r>
              <a:rPr lang="en-IE"/>
              <a:t>A: Alchemist’s hut</a:t>
            </a:r>
          </a:p>
          <a:p>
            <a:r>
              <a:rPr lang="en-IE"/>
              <a:t>P: Alchemist’s garden</a:t>
            </a:r>
          </a:p>
          <a:p>
            <a:r>
              <a:rPr lang="en-IE"/>
              <a:t>G: Guard post</a:t>
            </a:r>
          </a:p>
          <a:p>
            <a:r>
              <a:rPr lang="en-IE"/>
              <a:t>B: Bridge</a:t>
            </a:r>
          </a:p>
          <a:p>
            <a:r>
              <a:rPr lang="en-IE"/>
              <a:t>S: Spider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5499280" y="3148995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</p:spTree>
    <p:extLst>
      <p:ext uri="{BB962C8B-B14F-4D97-AF65-F5344CB8AC3E}">
        <p14:creationId xmlns:p14="http://schemas.microsoft.com/office/powerpoint/2010/main" val="340480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Quest: Clear the farmer’s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4218017" cy="3600450"/>
          </a:xfrm>
        </p:spPr>
        <p:txBody>
          <a:bodyPr/>
          <a:lstStyle/>
          <a:p>
            <a:r>
              <a:rPr lang="en-IE"/>
              <a:t>Given by Farmer (F)</a:t>
            </a:r>
          </a:p>
          <a:p>
            <a:r>
              <a:rPr lang="en-IE"/>
              <a:t>Kill snakes in the farmer’s field (V)</a:t>
            </a:r>
          </a:p>
          <a:p>
            <a:r>
              <a:rPr lang="en-IE">
                <a:ea typeface="+mn-lt"/>
                <a:cs typeface="+mn-lt"/>
              </a:rPr>
              <a:t>Return to the Farmer with 3 Snake fangs</a:t>
            </a:r>
          </a:p>
          <a:p>
            <a:pPr marL="922020" lvl="1"/>
            <a:r>
              <a:rPr lang="en-IE">
                <a:ea typeface="Verdana"/>
              </a:rPr>
              <a:t>Removed from inventory</a:t>
            </a:r>
          </a:p>
          <a:p>
            <a:r>
              <a:rPr lang="en-IE"/>
              <a:t>Reward: Adventurer’s Pass</a:t>
            </a:r>
          </a:p>
          <a:p>
            <a:pPr marL="922020" lvl="1"/>
            <a:r>
              <a:rPr lang="en-IE"/>
              <a:t>Allows entry to the Bridge 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160933" y="892131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A26A7-CE49-AC77-6E21-D6147C6D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1" y="2509729"/>
            <a:ext cx="4279926" cy="42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18935-6116-7166-C831-3AB1BB2EC5A4}"/>
              </a:ext>
            </a:extLst>
          </p:cNvPr>
          <p:cNvSpPr txBox="1"/>
          <p:nvPr/>
        </p:nvSpPr>
        <p:spPr>
          <a:xfrm>
            <a:off x="360605" y="5958658"/>
            <a:ext cx="442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“I can't </a:t>
            </a:r>
            <a:r>
              <a:rPr lang="en-US" sz="1600" err="1"/>
              <a:t>w'rk</a:t>
            </a:r>
            <a:r>
              <a:rPr lang="en-US" sz="1600"/>
              <a:t> mine own </a:t>
            </a:r>
            <a:r>
              <a:rPr lang="en-US" sz="1600" err="1"/>
              <a:t>landeth</a:t>
            </a:r>
            <a:r>
              <a:rPr lang="en-US" sz="1600"/>
              <a:t> with those pesky snakes </a:t>
            </a:r>
            <a:r>
              <a:rPr lang="en-US" sz="1600" err="1"/>
              <a:t>slith'ring</a:t>
            </a:r>
            <a:r>
              <a:rPr lang="en-US" sz="1600"/>
              <a:t> 'round! Shall thee holp me?”</a:t>
            </a:r>
            <a:endParaRPr lang="nl-NL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BE498-B4D1-840F-B51E-218B015E9ADF}"/>
              </a:ext>
            </a:extLst>
          </p:cNvPr>
          <p:cNvSpPr/>
          <p:nvPr/>
        </p:nvSpPr>
        <p:spPr bwMode="auto">
          <a:xfrm>
            <a:off x="7225048" y="1731250"/>
            <a:ext cx="399244" cy="2254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36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Quest: Clear the alchemist’s 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33600"/>
            <a:ext cx="4369374" cy="3600450"/>
          </a:xfrm>
        </p:spPr>
        <p:txBody>
          <a:bodyPr/>
          <a:lstStyle/>
          <a:p>
            <a:r>
              <a:rPr lang="en-IE"/>
              <a:t>Given by Alchemist (A)</a:t>
            </a:r>
          </a:p>
          <a:p>
            <a:r>
              <a:rPr lang="en-IE"/>
              <a:t>Kill rats in the alchemist’s garden (P)</a:t>
            </a:r>
          </a:p>
          <a:p>
            <a:r>
              <a:rPr lang="en-IE"/>
              <a:t>Return to the Alchemist with 3 Rat tails</a:t>
            </a:r>
          </a:p>
          <a:p>
            <a:pPr marL="922020" lvl="1"/>
            <a:r>
              <a:rPr lang="en-IE">
                <a:ea typeface="Verdana"/>
              </a:rPr>
              <a:t>Removed from inventory</a:t>
            </a:r>
            <a:endParaRPr lang="en-US">
              <a:ea typeface="+mn-lt"/>
              <a:cs typeface="+mn-lt"/>
            </a:endParaRPr>
          </a:p>
          <a:p>
            <a:r>
              <a:rPr lang="en-IE"/>
              <a:t>Reward: a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270125" y="773113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22FD82-6886-2B9C-F8FE-E011AC5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3" y="2497538"/>
            <a:ext cx="4286516" cy="428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66505-FDAB-FB1E-909D-2C0B017ABD0F}"/>
              </a:ext>
            </a:extLst>
          </p:cNvPr>
          <p:cNvSpPr txBox="1"/>
          <p:nvPr/>
        </p:nvSpPr>
        <p:spPr>
          <a:xfrm>
            <a:off x="285485" y="5953057"/>
            <a:ext cx="4499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“Those rats art nibbling on mine own </a:t>
            </a:r>
            <a:r>
              <a:rPr lang="en-US" sz="1600" err="1"/>
              <a:t>h'rbs</a:t>
            </a:r>
            <a:r>
              <a:rPr lang="en-US" sz="1600"/>
              <a:t>! I </a:t>
            </a:r>
            <a:r>
              <a:rPr lang="en-US" sz="1600" err="1"/>
              <a:t>couldst</a:t>
            </a:r>
            <a:r>
              <a:rPr lang="en-US" sz="1600"/>
              <a:t> very much </a:t>
            </a:r>
            <a:r>
              <a:rPr lang="en-US" sz="1600" err="1"/>
              <a:t>useth</a:t>
            </a:r>
            <a:r>
              <a:rPr lang="en-US" sz="1600"/>
              <a:t> an </a:t>
            </a:r>
            <a:r>
              <a:rPr lang="en-US" sz="1600" err="1"/>
              <a:t>adventur'r</a:t>
            </a:r>
            <a:r>
              <a:rPr lang="en-US" sz="1600"/>
              <a:t> to taketh </a:t>
            </a:r>
            <a:r>
              <a:rPr lang="en-US" sz="1600" err="1"/>
              <a:t>careth</a:t>
            </a:r>
            <a:r>
              <a:rPr lang="en-US" sz="1600"/>
              <a:t> of those folk …”</a:t>
            </a:r>
            <a:endParaRPr lang="nl-NL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62428-85BE-5817-F28E-F0A0C165784D}"/>
              </a:ext>
            </a:extLst>
          </p:cNvPr>
          <p:cNvSpPr/>
          <p:nvPr/>
        </p:nvSpPr>
        <p:spPr bwMode="auto">
          <a:xfrm>
            <a:off x="7699650" y="888642"/>
            <a:ext cx="231819" cy="5885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04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Guard’s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33600"/>
            <a:ext cx="3747938" cy="3600450"/>
          </a:xfrm>
        </p:spPr>
        <p:txBody>
          <a:bodyPr/>
          <a:lstStyle/>
          <a:p>
            <a:r>
              <a:rPr lang="en-IE"/>
              <a:t>You need the Adventurer’s Pass to proceed to the bridge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270125" y="773113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B6D0E6-3679-B02C-79EE-ACA9CD42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3" y="2512837"/>
            <a:ext cx="4280075" cy="42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975B2-A8CB-7275-76A0-F6C8603F03E6}"/>
              </a:ext>
            </a:extLst>
          </p:cNvPr>
          <p:cNvSpPr txBox="1"/>
          <p:nvPr/>
        </p:nvSpPr>
        <p:spPr>
          <a:xfrm>
            <a:off x="1133341" y="6208137"/>
            <a:ext cx="365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“Turn back at once, peasant! Unless thee hast proof of thy grit.”</a:t>
            </a:r>
            <a:endParaRPr lang="nl-NL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7978E-929A-F059-9CD4-AB2BA440FF77}"/>
              </a:ext>
            </a:extLst>
          </p:cNvPr>
          <p:cNvSpPr/>
          <p:nvPr/>
        </p:nvSpPr>
        <p:spPr bwMode="auto">
          <a:xfrm>
            <a:off x="7906670" y="1608900"/>
            <a:ext cx="193183" cy="2318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06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Quest: Collect spider silk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33600"/>
            <a:ext cx="4177025" cy="3600450"/>
          </a:xfrm>
        </p:spPr>
        <p:txBody>
          <a:bodyPr/>
          <a:lstStyle/>
          <a:p>
            <a:r>
              <a:rPr lang="en-IE"/>
              <a:t>Received when reaching the bridge (B)</a:t>
            </a:r>
          </a:p>
          <a:p>
            <a:r>
              <a:rPr lang="en-IE"/>
              <a:t>Kill spiders in the spider forest (S)</a:t>
            </a:r>
          </a:p>
          <a:p>
            <a:r>
              <a:rPr lang="en-IE">
                <a:ea typeface="+mn-lt"/>
                <a:cs typeface="+mn-lt"/>
              </a:rPr>
              <a:t>Return to the bridge with 3 Spider silks</a:t>
            </a:r>
            <a:endParaRPr lang="en-IE"/>
          </a:p>
          <a:p>
            <a:pPr marL="922020" lvl="1"/>
            <a:r>
              <a:rPr lang="en-IE">
                <a:ea typeface="Verdana"/>
              </a:rPr>
              <a:t>Removed from inventory</a:t>
            </a:r>
            <a:endParaRPr lang="en-US">
              <a:ea typeface="+mn-lt"/>
              <a:cs typeface="+mn-lt"/>
            </a:endParaRPr>
          </a:p>
          <a:p>
            <a:r>
              <a:rPr lang="en-IE"/>
              <a:t>Reward: the Winner’s Medal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270125" y="773113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8BB9CD-A49B-0411-5BC0-DB505F9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3" y="2506398"/>
            <a:ext cx="4280076" cy="42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07426-96AB-1743-E3F1-86D938D39C3D}"/>
              </a:ext>
            </a:extLst>
          </p:cNvPr>
          <p:cNvSpPr txBox="1"/>
          <p:nvPr/>
        </p:nvSpPr>
        <p:spPr>
          <a:xfrm>
            <a:off x="1506828" y="6201699"/>
            <a:ext cx="3277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/>
              <a:t>“I </a:t>
            </a:r>
            <a:r>
              <a:rPr lang="nl-NL" sz="1600" err="1"/>
              <a:t>shalt</a:t>
            </a:r>
            <a:r>
              <a:rPr lang="nl-NL" sz="1600"/>
              <a:t> </a:t>
            </a:r>
            <a:r>
              <a:rPr lang="nl-NL" sz="1600" err="1"/>
              <a:t>releaseth</a:t>
            </a:r>
            <a:r>
              <a:rPr lang="nl-NL" sz="1600"/>
              <a:t> </a:t>
            </a:r>
            <a:r>
              <a:rPr lang="nl-NL" sz="1600" err="1"/>
              <a:t>the</a:t>
            </a:r>
            <a:r>
              <a:rPr lang="nl-NL" sz="1600"/>
              <a:t> </a:t>
            </a:r>
            <a:r>
              <a:rPr lang="nl-NL" sz="1600" err="1"/>
              <a:t>town</a:t>
            </a:r>
            <a:r>
              <a:rPr lang="nl-NL" sz="1600"/>
              <a:t> </a:t>
            </a:r>
            <a:r>
              <a:rPr lang="nl-NL" sz="1600" err="1"/>
              <a:t>folks</a:t>
            </a:r>
            <a:r>
              <a:rPr lang="nl-NL" sz="1600"/>
              <a:t> of </a:t>
            </a:r>
            <a:r>
              <a:rPr lang="nl-NL" sz="1600" err="1"/>
              <a:t>their</a:t>
            </a:r>
            <a:r>
              <a:rPr lang="nl-NL" sz="1600"/>
              <a:t> </a:t>
            </a:r>
            <a:r>
              <a:rPr lang="nl-NL" sz="1600" err="1"/>
              <a:t>feareth</a:t>
            </a:r>
            <a:r>
              <a:rPr lang="nl-NL" sz="1600"/>
              <a:t>!”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0072C-F5C4-A5B5-DFFD-247927DA7139}"/>
              </a:ext>
            </a:extLst>
          </p:cNvPr>
          <p:cNvSpPr/>
          <p:nvPr/>
        </p:nvSpPr>
        <p:spPr bwMode="auto">
          <a:xfrm>
            <a:off x="8094560" y="1618344"/>
            <a:ext cx="369652" cy="2254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22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 Week 3.2, you will hand in the Mini Project</a:t>
            </a:r>
            <a:endParaRPr lang="en-US"/>
          </a:p>
          <a:p>
            <a:r>
              <a:rPr lang="en-IE"/>
              <a:t>You will also give a demo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403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Must be built in C# (.NET 6)</a:t>
            </a:r>
          </a:p>
          <a:p>
            <a:r>
              <a:rPr lang="en-IE"/>
              <a:t>Must be console-based</a:t>
            </a:r>
          </a:p>
          <a:p>
            <a:r>
              <a:rPr lang="en-IE"/>
              <a:t>GitHub must be used</a:t>
            </a:r>
          </a:p>
          <a:p>
            <a:r>
              <a:rPr lang="en-IE"/>
              <a:t>Scrum must be used</a:t>
            </a:r>
          </a:p>
          <a:p>
            <a:r>
              <a:rPr lang="en-IE" err="1"/>
              <a:t>VSCode</a:t>
            </a:r>
            <a:r>
              <a:rPr lang="en-IE"/>
              <a:t>/VS must be used</a:t>
            </a:r>
          </a:p>
          <a:p>
            <a:r>
              <a:rPr lang="en-IE" err="1"/>
              <a:t>World.cs</a:t>
            </a:r>
            <a:r>
              <a:rPr lang="en-IE"/>
              <a:t> must be used as a code base</a:t>
            </a:r>
          </a:p>
          <a:p>
            <a:r>
              <a:rPr lang="en-IE">
                <a:ea typeface="+mn-lt"/>
                <a:cs typeface="+mn-lt"/>
              </a:rPr>
              <a:t>Must be built using OO</a:t>
            </a:r>
          </a:p>
          <a:p>
            <a:endParaRPr lang="en-IE"/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702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3821D-A66F-3C92-6E18-559DF5D6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F19078A-33E1-DD3F-5C2B-6EBA2332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84" y="2123984"/>
            <a:ext cx="4666693" cy="46666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80DB9B-DD2B-45CB-7306-EB7365E8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4029874" cy="3600450"/>
          </a:xfrm>
        </p:spPr>
        <p:txBody>
          <a:bodyPr/>
          <a:lstStyle/>
          <a:p>
            <a:r>
              <a:rPr lang="en-IE"/>
              <a:t>The dungeon master shall provide thou with answers</a:t>
            </a:r>
            <a:endParaRPr lang="en-IE" err="1"/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40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0124"/>
            <a:ext cx="7921253" cy="1143000"/>
          </a:xfrm>
        </p:spPr>
        <p:txBody>
          <a:bodyPr/>
          <a:lstStyle/>
          <a:p>
            <a:r>
              <a:rPr lang="en-US"/>
              <a:t>Embark on thy quest, </a:t>
            </a:r>
            <a:r>
              <a:rPr lang="en-US" err="1"/>
              <a:t>adventur'r</a:t>
            </a:r>
            <a:r>
              <a:rPr lang="en-US"/>
              <a:t>!</a:t>
            </a:r>
            <a:endParaRPr lang="en-I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A839F0-D766-2D46-94A7-B92289DA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1" y="853224"/>
            <a:ext cx="5503572" cy="55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5E332-A278-CEF8-5356-EEFE37059926}"/>
              </a:ext>
            </a:extLst>
          </p:cNvPr>
          <p:cNvSpPr txBox="1"/>
          <p:nvPr/>
        </p:nvSpPr>
        <p:spPr>
          <a:xfrm>
            <a:off x="1826711" y="6356796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All illustrations created using deepai.org</a:t>
            </a:r>
            <a:endParaRPr lang="nl-NL" sz="1000"/>
          </a:p>
        </p:txBody>
      </p:sp>
    </p:spTree>
    <p:extLst>
      <p:ext uri="{BB962C8B-B14F-4D97-AF65-F5344CB8AC3E}">
        <p14:creationId xmlns:p14="http://schemas.microsoft.com/office/powerpoint/2010/main" val="312641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Simple RPG (Role Playing Game)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A3A307-6A75-F70F-AEF5-AAB5D9ABC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8"/>
          <a:stretch/>
        </p:blipFill>
        <p:spPr bwMode="auto">
          <a:xfrm>
            <a:off x="2314480" y="1742244"/>
            <a:ext cx="4515039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0A4D2-149E-8CBB-3461-68C23D6A5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4"/>
          <a:stretch/>
        </p:blipFill>
        <p:spPr>
          <a:xfrm>
            <a:off x="2314480" y="4993400"/>
            <a:ext cx="4515039" cy="11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0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Goal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Hands-on experience with:</a:t>
            </a:r>
            <a:endParaRPr lang="en-US"/>
          </a:p>
          <a:p>
            <a:pPr marL="922020" lvl="1"/>
            <a:r>
              <a:rPr lang="en-IE" sz="2000"/>
              <a:t>Scrum</a:t>
            </a:r>
            <a:endParaRPr lang="en-US" sz="2000"/>
          </a:p>
          <a:p>
            <a:pPr marL="922020" lvl="1"/>
            <a:r>
              <a:rPr lang="en-IE" sz="200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2022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Deadline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Project lesson Week 3.2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3122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B226-E14E-C4CC-D808-288E1C4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/>
              <a:t>Product backlog (will be shared)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04BB42F-7CD7-B8F1-5395-C928528D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58" y="1909126"/>
            <a:ext cx="5465684" cy="47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4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Project is designed to be large</a:t>
            </a:r>
          </a:p>
          <a:p>
            <a:r>
              <a:rPr lang="en-IE"/>
              <a:t>You probably won’t complete it</a:t>
            </a:r>
          </a:p>
          <a:p>
            <a:pPr lvl="1"/>
            <a:r>
              <a:rPr lang="en-IE"/>
              <a:t>This is fine!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79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Duration: 2 weeks</a:t>
            </a:r>
          </a:p>
          <a:p>
            <a:r>
              <a:rPr lang="en-IE"/>
              <a:t>Given the backlog:</a:t>
            </a:r>
          </a:p>
          <a:p>
            <a:pPr marL="922020" lvl="1"/>
            <a:r>
              <a:rPr lang="en-IE"/>
              <a:t>Select features</a:t>
            </a:r>
          </a:p>
          <a:p>
            <a:pPr marL="922020" lvl="1"/>
            <a:r>
              <a:rPr lang="en-IE"/>
              <a:t>Divide amongst the team</a:t>
            </a:r>
          </a:p>
          <a:p>
            <a:pPr marL="922020" lvl="1"/>
            <a:r>
              <a:rPr lang="en-IE"/>
              <a:t>Implement (+ merge, test &amp; review)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752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Code base (will be shared)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err="1"/>
              <a:t>World.cs</a:t>
            </a:r>
            <a:r>
              <a:rPr lang="en-IE"/>
              <a:t> is used to create:</a:t>
            </a:r>
            <a:endParaRPr lang="en-US"/>
          </a:p>
          <a:p>
            <a:pPr marL="922020" lvl="1"/>
            <a:r>
              <a:rPr lang="en-IE"/>
              <a:t>Locations</a:t>
            </a:r>
          </a:p>
          <a:p>
            <a:pPr marL="922020" lvl="1"/>
            <a:r>
              <a:rPr lang="en-IE"/>
              <a:t>Monsters</a:t>
            </a:r>
          </a:p>
          <a:p>
            <a:pPr marL="922020" lvl="1"/>
            <a:r>
              <a:rPr lang="en-IE"/>
              <a:t>Items</a:t>
            </a:r>
          </a:p>
          <a:p>
            <a:pPr marL="922020" lvl="1"/>
            <a:r>
              <a:rPr lang="en-IE"/>
              <a:t>Weapons</a:t>
            </a:r>
          </a:p>
          <a:p>
            <a:pPr marL="922020" lvl="1"/>
            <a:r>
              <a:rPr lang="en-IE"/>
              <a:t>Quests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976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/>
              <a:t>The Hero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3883869" cy="360045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IE" sz="2000"/>
              <a:t>You start off with a rusty sword</a:t>
            </a:r>
            <a:endParaRPr lang="en-US" sz="2000"/>
          </a:p>
          <a:p>
            <a:r>
              <a:rPr lang="en-IE" sz="1800"/>
              <a:t>Serviceable, but perhaps you could find a better weapon?</a:t>
            </a:r>
          </a:p>
          <a:p>
            <a:endParaRPr lang="en-IE"/>
          </a:p>
          <a:p>
            <a:endParaRPr lang="en-IE"/>
          </a:p>
        </p:txBody>
      </p:sp>
      <p:pic>
        <p:nvPicPr>
          <p:cNvPr id="4" name="Picture 4" descr="A picture containing floor, indoor, weapon, pipe&#10;&#10;Description automatically generated">
            <a:extLst>
              <a:ext uri="{FF2B5EF4-FFF2-40B4-BE49-F238E27FC236}">
                <a16:creationId xmlns:a16="http://schemas.microsoft.com/office/drawing/2014/main" id="{E6511EF2-7F6B-B3B5-F7C2-5BF2C58A2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3" r="-5" b="-5"/>
          <a:stretch/>
        </p:blipFill>
        <p:spPr>
          <a:xfrm>
            <a:off x="4647038" y="2133600"/>
            <a:ext cx="3885776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9358467"/>
      </p:ext>
    </p:extLst>
  </p:cSld>
  <p:clrMapOvr>
    <a:masterClrMapping/>
  </p:clrMapOvr>
</p:sld>
</file>

<file path=ppt/theme/theme1.xml><?xml version="1.0" encoding="utf-8"?>
<a:theme xmlns:a="http://schemas.openxmlformats.org/drawingml/2006/main" name="1_Lege presentatie">
  <a:themeElements>
    <a:clrScheme name="1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1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Lege presentatie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Lege presentatie">
  <a:themeElements>
    <a:clrScheme name="4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4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ge presentatie">
  <a:themeElements>
    <a:clrScheme name="2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Lege presentatie">
  <a:themeElements>
    <a:clrScheme name="5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5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2" ma:contentTypeDescription="Create a new document." ma:contentTypeScope="" ma:versionID="210c367b8b6fa0ccb7746559a3ae1efa">
  <xsd:schema xmlns:xsd="http://www.w3.org/2001/XMLSchema" xmlns:xs="http://www.w3.org/2001/XMLSchema" xmlns:p="http://schemas.microsoft.com/office/2006/metadata/properties" xmlns:ns2="ea016a50-4395-487d-ae85-89d5607ff42b" targetNamespace="http://schemas.microsoft.com/office/2006/metadata/properties" ma:root="true" ma:fieldsID="3d375da76ab2d2b16734430c9351d4d2" ns2:_="">
    <xsd:import namespace="ea016a50-4395-487d-ae85-89d5607ff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493E22-A679-4555-9EA2-21FC369CA0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FFA560-4984-4507-9F5F-2BBD1BEA05D2}">
  <ds:schemaRefs>
    <ds:schemaRef ds:uri="72d29432-1507-47c4-8256-9dba1d76e44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992D1A-EAFD-4FB7-97CB-96FC19F0E638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1_Lege presentatie</vt:lpstr>
      <vt:lpstr>3_Lege presentatie</vt:lpstr>
      <vt:lpstr>4_Lege presentatie</vt:lpstr>
      <vt:lpstr>2_Lege presentatie</vt:lpstr>
      <vt:lpstr>5_Lege presentatie</vt:lpstr>
      <vt:lpstr>Introduction Mini Project</vt:lpstr>
      <vt:lpstr>Simple RPG (Role Playing Game)</vt:lpstr>
      <vt:lpstr>Goal</vt:lpstr>
      <vt:lpstr>Deadline</vt:lpstr>
      <vt:lpstr>Product backlog (will be shared)</vt:lpstr>
      <vt:lpstr>Product backlog</vt:lpstr>
      <vt:lpstr>Mini Project</vt:lpstr>
      <vt:lpstr>Code base (will be shared)</vt:lpstr>
      <vt:lpstr>The Hero</vt:lpstr>
      <vt:lpstr>The game</vt:lpstr>
      <vt:lpstr>The game</vt:lpstr>
      <vt:lpstr>Quest: Clear the farmer’s field</vt:lpstr>
      <vt:lpstr>Quest: Clear the alchemist’s garden</vt:lpstr>
      <vt:lpstr>Guard’s post</vt:lpstr>
      <vt:lpstr>Quest: Collect spider silk</vt:lpstr>
      <vt:lpstr>Demonstration</vt:lpstr>
      <vt:lpstr>Constraints</vt:lpstr>
      <vt:lpstr>Questions?</vt:lpstr>
      <vt:lpstr>Embark on thy quest, adventur'r!</vt:lpstr>
    </vt:vector>
  </TitlesOfParts>
  <Company>Chiel van de 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Chiel van de Ven</dc:creator>
  <cp:revision>1</cp:revision>
  <cp:lastPrinted>2015-07-08T12:40:29Z</cp:lastPrinted>
  <dcterms:created xsi:type="dcterms:W3CDTF">2007-10-29T13:53:54Z</dcterms:created>
  <dcterms:modified xsi:type="dcterms:W3CDTF">2023-02-02T11:09:16Z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0x01010017E7F55DCDBBE54FABEB16FDB49FF017</vt:lpwstr>
  </property>
</Properties>
</file>