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66" r:id="rId6"/>
    <p:sldId id="267" r:id="rId7"/>
    <p:sldId id="268" r:id="rId8"/>
    <p:sldId id="270" r:id="rId9"/>
    <p:sldId id="269" r:id="rId10"/>
    <p:sldId id="271" r:id="rId11"/>
    <p:sldId id="272" r:id="rId12"/>
    <p:sldId id="273" r:id="rId13"/>
    <p:sldId id="275" r:id="rId14"/>
    <p:sldId id="259" r:id="rId15"/>
    <p:sldId id="264" r:id="rId16"/>
    <p:sldId id="274" r:id="rId17"/>
    <p:sldId id="263" r:id="rId18"/>
    <p:sldId id="265" r:id="rId19"/>
    <p:sldId id="261" r:id="rId20"/>
    <p:sldId id="26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650731-106C-0543-BFDE-1557BD8B4B8E}" v="71" dt="2021-06-08T14:45:50.3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67"/>
    <p:restoredTop sz="75843"/>
  </p:normalViewPr>
  <p:slideViewPr>
    <p:cSldViewPr snapToGrid="0" snapToObjects="1">
      <p:cViewPr varScale="1">
        <p:scale>
          <a:sx n="117" d="100"/>
          <a:sy n="117" d="100"/>
        </p:scale>
        <p:origin x="8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 Brennan" userId="dac8a959-eff2-4d79-9b2c-bb6870b38ac6" providerId="ADAL" clId="{9D650731-106C-0543-BFDE-1557BD8B4B8E}"/>
    <pc:docChg chg="undo custSel addSld delSld modSld sldOrd">
      <pc:chgData name="Marc Brennan" userId="dac8a959-eff2-4d79-9b2c-bb6870b38ac6" providerId="ADAL" clId="{9D650731-106C-0543-BFDE-1557BD8B4B8E}" dt="2021-06-08T15:06:33.365" v="1725" actId="478"/>
      <pc:docMkLst>
        <pc:docMk/>
      </pc:docMkLst>
      <pc:sldChg chg="modSp mod">
        <pc:chgData name="Marc Brennan" userId="dac8a959-eff2-4d79-9b2c-bb6870b38ac6" providerId="ADAL" clId="{9D650731-106C-0543-BFDE-1557BD8B4B8E}" dt="2021-06-02T16:12:40.113" v="1298" actId="20577"/>
        <pc:sldMkLst>
          <pc:docMk/>
          <pc:sldMk cId="4102358587" sldId="256"/>
        </pc:sldMkLst>
        <pc:spChg chg="mod">
          <ac:chgData name="Marc Brennan" userId="dac8a959-eff2-4d79-9b2c-bb6870b38ac6" providerId="ADAL" clId="{9D650731-106C-0543-BFDE-1557BD8B4B8E}" dt="2021-06-02T16:12:36.465" v="1291" actId="20577"/>
          <ac:spMkLst>
            <pc:docMk/>
            <pc:sldMk cId="4102358587" sldId="256"/>
            <ac:spMk id="2" creationId="{A8AD20BB-3754-D644-8683-1B79B25C16A6}"/>
          </ac:spMkLst>
        </pc:spChg>
        <pc:spChg chg="mod">
          <ac:chgData name="Marc Brennan" userId="dac8a959-eff2-4d79-9b2c-bb6870b38ac6" providerId="ADAL" clId="{9D650731-106C-0543-BFDE-1557BD8B4B8E}" dt="2021-06-02T16:12:40.113" v="1298" actId="20577"/>
          <ac:spMkLst>
            <pc:docMk/>
            <pc:sldMk cId="4102358587" sldId="256"/>
            <ac:spMk id="3" creationId="{5366BBCA-0470-954A-833D-9B72A13F2930}"/>
          </ac:spMkLst>
        </pc:spChg>
      </pc:sldChg>
      <pc:sldChg chg="addSp modSp mod">
        <pc:chgData name="Marc Brennan" userId="dac8a959-eff2-4d79-9b2c-bb6870b38ac6" providerId="ADAL" clId="{9D650731-106C-0543-BFDE-1557BD8B4B8E}" dt="2021-06-02T16:14:54.913" v="1303" actId="1076"/>
        <pc:sldMkLst>
          <pc:docMk/>
          <pc:sldMk cId="3090769996" sldId="257"/>
        </pc:sldMkLst>
        <pc:picChg chg="add mod">
          <ac:chgData name="Marc Brennan" userId="dac8a959-eff2-4d79-9b2c-bb6870b38ac6" providerId="ADAL" clId="{9D650731-106C-0543-BFDE-1557BD8B4B8E}" dt="2021-06-02T16:14:54.913" v="1303" actId="1076"/>
          <ac:picMkLst>
            <pc:docMk/>
            <pc:sldMk cId="3090769996" sldId="257"/>
            <ac:picMk id="5" creationId="{02F74B05-F91D-7341-B4AC-9CF519BC1BB1}"/>
          </ac:picMkLst>
        </pc:picChg>
      </pc:sldChg>
      <pc:sldChg chg="modSp mod ord">
        <pc:chgData name="Marc Brennan" userId="dac8a959-eff2-4d79-9b2c-bb6870b38ac6" providerId="ADAL" clId="{9D650731-106C-0543-BFDE-1557BD8B4B8E}" dt="2021-06-02T16:25:57.458" v="1482" actId="20578"/>
        <pc:sldMkLst>
          <pc:docMk/>
          <pc:sldMk cId="943763578" sldId="260"/>
        </pc:sldMkLst>
        <pc:spChg chg="mod">
          <ac:chgData name="Marc Brennan" userId="dac8a959-eff2-4d79-9b2c-bb6870b38ac6" providerId="ADAL" clId="{9D650731-106C-0543-BFDE-1557BD8B4B8E}" dt="2021-06-02T16:23:43.908" v="1481" actId="20577"/>
          <ac:spMkLst>
            <pc:docMk/>
            <pc:sldMk cId="943763578" sldId="260"/>
            <ac:spMk id="3" creationId="{5CEB38C4-4315-E64A-A965-1B34EC7A91BF}"/>
          </ac:spMkLst>
        </pc:spChg>
      </pc:sldChg>
      <pc:sldChg chg="mod ord modShow">
        <pc:chgData name="Marc Brennan" userId="dac8a959-eff2-4d79-9b2c-bb6870b38ac6" providerId="ADAL" clId="{9D650731-106C-0543-BFDE-1557BD8B4B8E}" dt="2021-06-02T16:26:54.406" v="1492" actId="729"/>
        <pc:sldMkLst>
          <pc:docMk/>
          <pc:sldMk cId="2351801215" sldId="261"/>
        </pc:sldMkLst>
      </pc:sldChg>
      <pc:sldChg chg="mod ord modShow">
        <pc:chgData name="Marc Brennan" userId="dac8a959-eff2-4d79-9b2c-bb6870b38ac6" providerId="ADAL" clId="{9D650731-106C-0543-BFDE-1557BD8B4B8E}" dt="2021-06-02T16:26:54.406" v="1492" actId="729"/>
        <pc:sldMkLst>
          <pc:docMk/>
          <pc:sldMk cId="4257706908" sldId="262"/>
        </pc:sldMkLst>
      </pc:sldChg>
      <pc:sldChg chg="modSp mod ord modShow">
        <pc:chgData name="Marc Brennan" userId="dac8a959-eff2-4d79-9b2c-bb6870b38ac6" providerId="ADAL" clId="{9D650731-106C-0543-BFDE-1557BD8B4B8E}" dt="2021-06-02T16:26:54.406" v="1492" actId="729"/>
        <pc:sldMkLst>
          <pc:docMk/>
          <pc:sldMk cId="1721512398" sldId="263"/>
        </pc:sldMkLst>
        <pc:spChg chg="mod">
          <ac:chgData name="Marc Brennan" userId="dac8a959-eff2-4d79-9b2c-bb6870b38ac6" providerId="ADAL" clId="{9D650731-106C-0543-BFDE-1557BD8B4B8E}" dt="2021-06-02T16:18:56.622" v="1411" actId="20577"/>
          <ac:spMkLst>
            <pc:docMk/>
            <pc:sldMk cId="1721512398" sldId="263"/>
            <ac:spMk id="3" creationId="{F59AEACD-3D68-D547-8D58-E7F9A32F9563}"/>
          </ac:spMkLst>
        </pc:spChg>
      </pc:sldChg>
      <pc:sldChg chg="mod ord modShow">
        <pc:chgData name="Marc Brennan" userId="dac8a959-eff2-4d79-9b2c-bb6870b38ac6" providerId="ADAL" clId="{9D650731-106C-0543-BFDE-1557BD8B4B8E}" dt="2021-06-02T16:26:54.406" v="1492" actId="729"/>
        <pc:sldMkLst>
          <pc:docMk/>
          <pc:sldMk cId="214876867" sldId="265"/>
        </pc:sldMkLst>
      </pc:sldChg>
      <pc:sldChg chg="addSp delSp modSp new mod ord setBg modNotesTx">
        <pc:chgData name="Marc Brennan" userId="dac8a959-eff2-4d79-9b2c-bb6870b38ac6" providerId="ADAL" clId="{9D650731-106C-0543-BFDE-1557BD8B4B8E}" dt="2021-06-03T18:42:34.908" v="1649" actId="20577"/>
        <pc:sldMkLst>
          <pc:docMk/>
          <pc:sldMk cId="2747618736" sldId="266"/>
        </pc:sldMkLst>
        <pc:spChg chg="mod">
          <ac:chgData name="Marc Brennan" userId="dac8a959-eff2-4d79-9b2c-bb6870b38ac6" providerId="ADAL" clId="{9D650731-106C-0543-BFDE-1557BD8B4B8E}" dt="2021-06-02T15:38:10.860" v="67" actId="26606"/>
          <ac:spMkLst>
            <pc:docMk/>
            <pc:sldMk cId="2747618736" sldId="266"/>
            <ac:spMk id="2" creationId="{C94FCF20-C258-164E-8453-2AAF4BFAFCF8}"/>
          </ac:spMkLst>
        </pc:spChg>
        <pc:spChg chg="mod">
          <ac:chgData name="Marc Brennan" userId="dac8a959-eff2-4d79-9b2c-bb6870b38ac6" providerId="ADAL" clId="{9D650731-106C-0543-BFDE-1557BD8B4B8E}" dt="2021-06-03T18:42:34.908" v="1649" actId="20577"/>
          <ac:spMkLst>
            <pc:docMk/>
            <pc:sldMk cId="2747618736" sldId="266"/>
            <ac:spMk id="3" creationId="{2ED857E6-DC4E-BD4E-A2A6-8874608A5FD3}"/>
          </ac:spMkLst>
        </pc:spChg>
        <pc:picChg chg="add del mod">
          <ac:chgData name="Marc Brennan" userId="dac8a959-eff2-4d79-9b2c-bb6870b38ac6" providerId="ADAL" clId="{9D650731-106C-0543-BFDE-1557BD8B4B8E}" dt="2021-06-02T15:38:11.750" v="68"/>
          <ac:picMkLst>
            <pc:docMk/>
            <pc:sldMk cId="2747618736" sldId="266"/>
            <ac:picMk id="5" creationId="{D4BF253A-F658-4542-B8D0-39897FC85DB8}"/>
          </ac:picMkLst>
        </pc:picChg>
        <pc:picChg chg="add mod">
          <ac:chgData name="Marc Brennan" userId="dac8a959-eff2-4d79-9b2c-bb6870b38ac6" providerId="ADAL" clId="{9D650731-106C-0543-BFDE-1557BD8B4B8E}" dt="2021-06-02T15:42:24.332" v="206" actId="1076"/>
          <ac:picMkLst>
            <pc:docMk/>
            <pc:sldMk cId="2747618736" sldId="266"/>
            <ac:picMk id="7" creationId="{55011887-9E8C-B143-B098-DAFD35536AB3}"/>
          </ac:picMkLst>
        </pc:picChg>
      </pc:sldChg>
      <pc:sldChg chg="modSp new mod ord">
        <pc:chgData name="Marc Brennan" userId="dac8a959-eff2-4d79-9b2c-bb6870b38ac6" providerId="ADAL" clId="{9D650731-106C-0543-BFDE-1557BD8B4B8E}" dt="2021-06-07T17:11:37.372" v="1723" actId="20577"/>
        <pc:sldMkLst>
          <pc:docMk/>
          <pc:sldMk cId="1635027645" sldId="267"/>
        </pc:sldMkLst>
        <pc:spChg chg="mod">
          <ac:chgData name="Marc Brennan" userId="dac8a959-eff2-4d79-9b2c-bb6870b38ac6" providerId="ADAL" clId="{9D650731-106C-0543-BFDE-1557BD8B4B8E}" dt="2021-06-02T15:44:10.071" v="312" actId="20577"/>
          <ac:spMkLst>
            <pc:docMk/>
            <pc:sldMk cId="1635027645" sldId="267"/>
            <ac:spMk id="2" creationId="{07EA3544-B425-CC4B-B67B-4F650AE32A10}"/>
          </ac:spMkLst>
        </pc:spChg>
        <pc:spChg chg="mod">
          <ac:chgData name="Marc Brennan" userId="dac8a959-eff2-4d79-9b2c-bb6870b38ac6" providerId="ADAL" clId="{9D650731-106C-0543-BFDE-1557BD8B4B8E}" dt="2021-06-07T17:11:37.372" v="1723" actId="20577"/>
          <ac:spMkLst>
            <pc:docMk/>
            <pc:sldMk cId="1635027645" sldId="267"/>
            <ac:spMk id="3" creationId="{1CCB88EB-B70C-7141-8725-4FEEFBD7F58D}"/>
          </ac:spMkLst>
        </pc:spChg>
      </pc:sldChg>
      <pc:sldChg chg="addSp modSp new mod ord">
        <pc:chgData name="Marc Brennan" userId="dac8a959-eff2-4d79-9b2c-bb6870b38ac6" providerId="ADAL" clId="{9D650731-106C-0543-BFDE-1557BD8B4B8E}" dt="2021-06-03T18:44:25.922" v="1699" actId="20577"/>
        <pc:sldMkLst>
          <pc:docMk/>
          <pc:sldMk cId="909199998" sldId="268"/>
        </pc:sldMkLst>
        <pc:spChg chg="mod">
          <ac:chgData name="Marc Brennan" userId="dac8a959-eff2-4d79-9b2c-bb6870b38ac6" providerId="ADAL" clId="{9D650731-106C-0543-BFDE-1557BD8B4B8E}" dt="2021-06-03T18:44:25.922" v="1699" actId="20577"/>
          <ac:spMkLst>
            <pc:docMk/>
            <pc:sldMk cId="909199998" sldId="268"/>
            <ac:spMk id="2" creationId="{049D2FD2-7BD5-574A-852A-965FC6C57DFB}"/>
          </ac:spMkLst>
        </pc:spChg>
        <pc:spChg chg="mod">
          <ac:chgData name="Marc Brennan" userId="dac8a959-eff2-4d79-9b2c-bb6870b38ac6" providerId="ADAL" clId="{9D650731-106C-0543-BFDE-1557BD8B4B8E}" dt="2021-06-02T15:46:58.719" v="493" actId="20577"/>
          <ac:spMkLst>
            <pc:docMk/>
            <pc:sldMk cId="909199998" sldId="268"/>
            <ac:spMk id="3" creationId="{FD3A2AC6-B099-EC4E-A7A5-3EE0BC8D7481}"/>
          </ac:spMkLst>
        </pc:spChg>
        <pc:picChg chg="add mod">
          <ac:chgData name="Marc Brennan" userId="dac8a959-eff2-4d79-9b2c-bb6870b38ac6" providerId="ADAL" clId="{9D650731-106C-0543-BFDE-1557BD8B4B8E}" dt="2021-06-02T15:47:57.325" v="495" actId="1076"/>
          <ac:picMkLst>
            <pc:docMk/>
            <pc:sldMk cId="909199998" sldId="268"/>
            <ac:picMk id="5" creationId="{BC64C986-463C-AE4C-9314-98E87F90C840}"/>
          </ac:picMkLst>
        </pc:picChg>
      </pc:sldChg>
      <pc:sldChg chg="addSp delSp modSp new mod ord modClrScheme chgLayout modNotesTx">
        <pc:chgData name="Marc Brennan" userId="dac8a959-eff2-4d79-9b2c-bb6870b38ac6" providerId="ADAL" clId="{9D650731-106C-0543-BFDE-1557BD8B4B8E}" dt="2021-06-02T16:26:25.220" v="1487" actId="20578"/>
        <pc:sldMkLst>
          <pc:docMk/>
          <pc:sldMk cId="872930287" sldId="269"/>
        </pc:sldMkLst>
        <pc:spChg chg="del mod ord">
          <ac:chgData name="Marc Brennan" userId="dac8a959-eff2-4d79-9b2c-bb6870b38ac6" providerId="ADAL" clId="{9D650731-106C-0543-BFDE-1557BD8B4B8E}" dt="2021-06-02T15:48:21.392" v="497" actId="700"/>
          <ac:spMkLst>
            <pc:docMk/>
            <pc:sldMk cId="872930287" sldId="269"/>
            <ac:spMk id="2" creationId="{0B5554EB-9149-9148-9571-08C296C9A81C}"/>
          </ac:spMkLst>
        </pc:spChg>
        <pc:spChg chg="del mod ord">
          <ac:chgData name="Marc Brennan" userId="dac8a959-eff2-4d79-9b2c-bb6870b38ac6" providerId="ADAL" clId="{9D650731-106C-0543-BFDE-1557BD8B4B8E}" dt="2021-06-02T15:48:21.392" v="497" actId="700"/>
          <ac:spMkLst>
            <pc:docMk/>
            <pc:sldMk cId="872930287" sldId="269"/>
            <ac:spMk id="3" creationId="{B5312856-125E-8A4A-9FCA-8E11A0F899E6}"/>
          </ac:spMkLst>
        </pc:spChg>
        <pc:spChg chg="add del mod ord">
          <ac:chgData name="Marc Brennan" userId="dac8a959-eff2-4d79-9b2c-bb6870b38ac6" providerId="ADAL" clId="{9D650731-106C-0543-BFDE-1557BD8B4B8E}" dt="2021-06-02T15:48:37.405" v="500" actId="700"/>
          <ac:spMkLst>
            <pc:docMk/>
            <pc:sldMk cId="872930287" sldId="269"/>
            <ac:spMk id="4" creationId="{917C8BE6-953E-B24C-9D4C-738E59C96FF2}"/>
          </ac:spMkLst>
        </pc:spChg>
        <pc:spChg chg="add del mod ord">
          <ac:chgData name="Marc Brennan" userId="dac8a959-eff2-4d79-9b2c-bb6870b38ac6" providerId="ADAL" clId="{9D650731-106C-0543-BFDE-1557BD8B4B8E}" dt="2021-06-02T15:48:37.405" v="500" actId="700"/>
          <ac:spMkLst>
            <pc:docMk/>
            <pc:sldMk cId="872930287" sldId="269"/>
            <ac:spMk id="5" creationId="{F069B42F-6CFE-F347-BA36-830B770D3CF4}"/>
          </ac:spMkLst>
        </pc:spChg>
        <pc:spChg chg="add del mod ord">
          <ac:chgData name="Marc Brennan" userId="dac8a959-eff2-4d79-9b2c-bb6870b38ac6" providerId="ADAL" clId="{9D650731-106C-0543-BFDE-1557BD8B4B8E}" dt="2021-06-02T15:48:25.673" v="498"/>
          <ac:spMkLst>
            <pc:docMk/>
            <pc:sldMk cId="872930287" sldId="269"/>
            <ac:spMk id="6" creationId="{F5C9285D-2A87-444C-9801-1BE3368CC979}"/>
          </ac:spMkLst>
        </pc:spChg>
        <pc:spChg chg="add del mod ord">
          <ac:chgData name="Marc Brennan" userId="dac8a959-eff2-4d79-9b2c-bb6870b38ac6" providerId="ADAL" clId="{9D650731-106C-0543-BFDE-1557BD8B4B8E}" dt="2021-06-02T15:48:37.405" v="500" actId="700"/>
          <ac:spMkLst>
            <pc:docMk/>
            <pc:sldMk cId="872930287" sldId="269"/>
            <ac:spMk id="7" creationId="{AFDD459D-D502-B346-8D1B-E9ACB0A2B40D}"/>
          </ac:spMkLst>
        </pc:spChg>
        <pc:spChg chg="add del mod ord">
          <ac:chgData name="Marc Brennan" userId="dac8a959-eff2-4d79-9b2c-bb6870b38ac6" providerId="ADAL" clId="{9D650731-106C-0543-BFDE-1557BD8B4B8E}" dt="2021-06-02T15:48:29.476" v="499"/>
          <ac:spMkLst>
            <pc:docMk/>
            <pc:sldMk cId="872930287" sldId="269"/>
            <ac:spMk id="8" creationId="{6B65C06D-DABC-0941-8832-531B62881099}"/>
          </ac:spMkLst>
        </pc:spChg>
        <pc:spChg chg="add mod ord">
          <ac:chgData name="Marc Brennan" userId="dac8a959-eff2-4d79-9b2c-bb6870b38ac6" providerId="ADAL" clId="{9D650731-106C-0543-BFDE-1557BD8B4B8E}" dt="2021-06-02T15:48:53.373" v="545" actId="20577"/>
          <ac:spMkLst>
            <pc:docMk/>
            <pc:sldMk cId="872930287" sldId="269"/>
            <ac:spMk id="13" creationId="{BD037743-482D-1240-AD11-2E7D893B584C}"/>
          </ac:spMkLst>
        </pc:spChg>
        <pc:picChg chg="add mod ord">
          <ac:chgData name="Marc Brennan" userId="dac8a959-eff2-4d79-9b2c-bb6870b38ac6" providerId="ADAL" clId="{9D650731-106C-0543-BFDE-1557BD8B4B8E}" dt="2021-06-02T15:49:15.598" v="552" actId="1076"/>
          <ac:picMkLst>
            <pc:docMk/>
            <pc:sldMk cId="872930287" sldId="269"/>
            <ac:picMk id="10" creationId="{350C45DC-1FB9-2D47-B834-6784BEBD2956}"/>
          </ac:picMkLst>
        </pc:picChg>
        <pc:picChg chg="add mod ord">
          <ac:chgData name="Marc Brennan" userId="dac8a959-eff2-4d79-9b2c-bb6870b38ac6" providerId="ADAL" clId="{9D650731-106C-0543-BFDE-1557BD8B4B8E}" dt="2021-06-02T15:49:08.312" v="550" actId="1076"/>
          <ac:picMkLst>
            <pc:docMk/>
            <pc:sldMk cId="872930287" sldId="269"/>
            <ac:picMk id="12" creationId="{3692CAFF-B8B0-9146-A3DA-1F35C9D8335E}"/>
          </ac:picMkLst>
        </pc:picChg>
      </pc:sldChg>
      <pc:sldChg chg="addSp delSp modSp new mod ord modClrScheme chgLayout">
        <pc:chgData name="Marc Brennan" userId="dac8a959-eff2-4d79-9b2c-bb6870b38ac6" providerId="ADAL" clId="{9D650731-106C-0543-BFDE-1557BD8B4B8E}" dt="2021-06-02T16:26:22.856" v="1486" actId="20578"/>
        <pc:sldMkLst>
          <pc:docMk/>
          <pc:sldMk cId="3058550199" sldId="270"/>
        </pc:sldMkLst>
        <pc:spChg chg="del mod ord">
          <ac:chgData name="Marc Brennan" userId="dac8a959-eff2-4d79-9b2c-bb6870b38ac6" providerId="ADAL" clId="{9D650731-106C-0543-BFDE-1557BD8B4B8E}" dt="2021-06-02T15:54:09.995" v="596" actId="700"/>
          <ac:spMkLst>
            <pc:docMk/>
            <pc:sldMk cId="3058550199" sldId="270"/>
            <ac:spMk id="2" creationId="{FF6E27E6-1FA1-8848-AC7D-9A2D21916430}"/>
          </ac:spMkLst>
        </pc:spChg>
        <pc:spChg chg="del mod ord">
          <ac:chgData name="Marc Brennan" userId="dac8a959-eff2-4d79-9b2c-bb6870b38ac6" providerId="ADAL" clId="{9D650731-106C-0543-BFDE-1557BD8B4B8E}" dt="2021-06-02T15:54:09.995" v="596" actId="700"/>
          <ac:spMkLst>
            <pc:docMk/>
            <pc:sldMk cId="3058550199" sldId="270"/>
            <ac:spMk id="3" creationId="{10D93E6E-D955-1C49-A54A-5D9C0077BC58}"/>
          </ac:spMkLst>
        </pc:spChg>
        <pc:spChg chg="add mod ord">
          <ac:chgData name="Marc Brennan" userId="dac8a959-eff2-4d79-9b2c-bb6870b38ac6" providerId="ADAL" clId="{9D650731-106C-0543-BFDE-1557BD8B4B8E}" dt="2021-06-02T15:55:47.457" v="655" actId="20577"/>
          <ac:spMkLst>
            <pc:docMk/>
            <pc:sldMk cId="3058550199" sldId="270"/>
            <ac:spMk id="4" creationId="{1812D78B-C6D7-3245-A182-F9AF00120885}"/>
          </ac:spMkLst>
        </pc:spChg>
        <pc:spChg chg="add mod ord">
          <ac:chgData name="Marc Brennan" userId="dac8a959-eff2-4d79-9b2c-bb6870b38ac6" providerId="ADAL" clId="{9D650731-106C-0543-BFDE-1557BD8B4B8E}" dt="2021-06-02T15:55:36.592" v="626" actId="20577"/>
          <ac:spMkLst>
            <pc:docMk/>
            <pc:sldMk cId="3058550199" sldId="270"/>
            <ac:spMk id="5" creationId="{94202556-F24D-C743-AFEE-CE0115B04222}"/>
          </ac:spMkLst>
        </pc:spChg>
        <pc:spChg chg="add del mod ord">
          <ac:chgData name="Marc Brennan" userId="dac8a959-eff2-4d79-9b2c-bb6870b38ac6" providerId="ADAL" clId="{9D650731-106C-0543-BFDE-1557BD8B4B8E}" dt="2021-06-02T15:54:47.549" v="604"/>
          <ac:spMkLst>
            <pc:docMk/>
            <pc:sldMk cId="3058550199" sldId="270"/>
            <ac:spMk id="6" creationId="{32A746E6-12FD-5C4A-B431-00A53639C68A}"/>
          </ac:spMkLst>
        </pc:spChg>
        <pc:spChg chg="add mod ord">
          <ac:chgData name="Marc Brennan" userId="dac8a959-eff2-4d79-9b2c-bb6870b38ac6" providerId="ADAL" clId="{9D650731-106C-0543-BFDE-1557BD8B4B8E}" dt="2021-06-02T15:55:24.777" v="619" actId="20577"/>
          <ac:spMkLst>
            <pc:docMk/>
            <pc:sldMk cId="3058550199" sldId="270"/>
            <ac:spMk id="7" creationId="{D45C1D3B-923D-9A43-AADC-91A85443708A}"/>
          </ac:spMkLst>
        </pc:spChg>
        <pc:spChg chg="add del mod ord">
          <ac:chgData name="Marc Brennan" userId="dac8a959-eff2-4d79-9b2c-bb6870b38ac6" providerId="ADAL" clId="{9D650731-106C-0543-BFDE-1557BD8B4B8E}" dt="2021-06-02T15:55:13.875" v="610"/>
          <ac:spMkLst>
            <pc:docMk/>
            <pc:sldMk cId="3058550199" sldId="270"/>
            <ac:spMk id="8" creationId="{4F7418A9-D5AE-9A4B-AB17-657239BF4982}"/>
          </ac:spMkLst>
        </pc:spChg>
        <pc:picChg chg="add del mod">
          <ac:chgData name="Marc Brennan" userId="dac8a959-eff2-4d79-9b2c-bb6870b38ac6" providerId="ADAL" clId="{9D650731-106C-0543-BFDE-1557BD8B4B8E}" dt="2021-06-02T15:54:44.309" v="603"/>
          <ac:picMkLst>
            <pc:docMk/>
            <pc:sldMk cId="3058550199" sldId="270"/>
            <ac:picMk id="10" creationId="{E5E132F0-E969-4B45-8A81-F98915D70448}"/>
          </ac:picMkLst>
        </pc:picChg>
        <pc:picChg chg="add mod modCrop">
          <ac:chgData name="Marc Brennan" userId="dac8a959-eff2-4d79-9b2c-bb6870b38ac6" providerId="ADAL" clId="{9D650731-106C-0543-BFDE-1557BD8B4B8E}" dt="2021-06-02T15:55:02.523" v="609" actId="1076"/>
          <ac:picMkLst>
            <pc:docMk/>
            <pc:sldMk cId="3058550199" sldId="270"/>
            <ac:picMk id="12" creationId="{C3FD815D-3AAE-1948-97AB-779C6ACE9B5C}"/>
          </ac:picMkLst>
        </pc:picChg>
        <pc:picChg chg="add mod">
          <ac:chgData name="Marc Brennan" userId="dac8a959-eff2-4d79-9b2c-bb6870b38ac6" providerId="ADAL" clId="{9D650731-106C-0543-BFDE-1557BD8B4B8E}" dt="2021-06-02T15:55:18.327" v="613" actId="1076"/>
          <ac:picMkLst>
            <pc:docMk/>
            <pc:sldMk cId="3058550199" sldId="270"/>
            <ac:picMk id="14" creationId="{15C185BA-DCD4-E645-AF0E-1ECAB6F8E85A}"/>
          </ac:picMkLst>
        </pc:picChg>
      </pc:sldChg>
      <pc:sldChg chg="addSp delSp modSp new mod ord modClrScheme chgLayout">
        <pc:chgData name="Marc Brennan" userId="dac8a959-eff2-4d79-9b2c-bb6870b38ac6" providerId="ADAL" clId="{9D650731-106C-0543-BFDE-1557BD8B4B8E}" dt="2021-06-07T17:16:30.568" v="1724" actId="1076"/>
        <pc:sldMkLst>
          <pc:docMk/>
          <pc:sldMk cId="1396580257" sldId="271"/>
        </pc:sldMkLst>
        <pc:spChg chg="mod ord">
          <ac:chgData name="Marc Brennan" userId="dac8a959-eff2-4d79-9b2c-bb6870b38ac6" providerId="ADAL" clId="{9D650731-106C-0543-BFDE-1557BD8B4B8E}" dt="2021-06-02T15:57:10.094" v="698" actId="700"/>
          <ac:spMkLst>
            <pc:docMk/>
            <pc:sldMk cId="1396580257" sldId="271"/>
            <ac:spMk id="2" creationId="{3876671B-7DB0-5A4C-887E-8EA3DD869EB3}"/>
          </ac:spMkLst>
        </pc:spChg>
        <pc:spChg chg="del">
          <ac:chgData name="Marc Brennan" userId="dac8a959-eff2-4d79-9b2c-bb6870b38ac6" providerId="ADAL" clId="{9D650731-106C-0543-BFDE-1557BD8B4B8E}" dt="2021-06-02T15:57:01.514" v="697"/>
          <ac:spMkLst>
            <pc:docMk/>
            <pc:sldMk cId="1396580257" sldId="271"/>
            <ac:spMk id="3" creationId="{A37D9611-7573-254B-8CB7-866E04731110}"/>
          </ac:spMkLst>
        </pc:spChg>
        <pc:spChg chg="del">
          <ac:chgData name="Marc Brennan" userId="dac8a959-eff2-4d79-9b2c-bb6870b38ac6" providerId="ADAL" clId="{9D650731-106C-0543-BFDE-1557BD8B4B8E}" dt="2021-06-02T15:57:10.094" v="698" actId="700"/>
          <ac:spMkLst>
            <pc:docMk/>
            <pc:sldMk cId="1396580257" sldId="271"/>
            <ac:spMk id="4" creationId="{06A7BE39-BDFD-A342-9A11-42C73C9D4B6C}"/>
          </ac:spMkLst>
        </pc:spChg>
        <pc:picChg chg="add mod ord">
          <ac:chgData name="Marc Brennan" userId="dac8a959-eff2-4d79-9b2c-bb6870b38ac6" providerId="ADAL" clId="{9D650731-106C-0543-BFDE-1557BD8B4B8E}" dt="2021-06-07T17:16:30.568" v="1724" actId="1076"/>
          <ac:picMkLst>
            <pc:docMk/>
            <pc:sldMk cId="1396580257" sldId="271"/>
            <ac:picMk id="6" creationId="{60F8EBB0-96CD-A646-B841-D6DB73CB561A}"/>
          </ac:picMkLst>
        </pc:picChg>
      </pc:sldChg>
      <pc:sldChg chg="addSp modSp new mod">
        <pc:chgData name="Marc Brennan" userId="dac8a959-eff2-4d79-9b2c-bb6870b38ac6" providerId="ADAL" clId="{9D650731-106C-0543-BFDE-1557BD8B4B8E}" dt="2021-06-03T18:50:46.570" v="1715" actId="20577"/>
        <pc:sldMkLst>
          <pc:docMk/>
          <pc:sldMk cId="1233253861" sldId="272"/>
        </pc:sldMkLst>
        <pc:spChg chg="mod">
          <ac:chgData name="Marc Brennan" userId="dac8a959-eff2-4d79-9b2c-bb6870b38ac6" providerId="ADAL" clId="{9D650731-106C-0543-BFDE-1557BD8B4B8E}" dt="2021-06-02T15:58:07.680" v="713" actId="20577"/>
          <ac:spMkLst>
            <pc:docMk/>
            <pc:sldMk cId="1233253861" sldId="272"/>
            <ac:spMk id="2" creationId="{19998A08-EFD3-E547-B729-9F8BF4959409}"/>
          </ac:spMkLst>
        </pc:spChg>
        <pc:spChg chg="mod">
          <ac:chgData name="Marc Brennan" userId="dac8a959-eff2-4d79-9b2c-bb6870b38ac6" providerId="ADAL" clId="{9D650731-106C-0543-BFDE-1557BD8B4B8E}" dt="2021-06-03T18:50:46.570" v="1715" actId="20577"/>
          <ac:spMkLst>
            <pc:docMk/>
            <pc:sldMk cId="1233253861" sldId="272"/>
            <ac:spMk id="3" creationId="{197E2FDD-AD67-2C42-986E-67A562423C54}"/>
          </ac:spMkLst>
        </pc:spChg>
        <pc:picChg chg="add mod">
          <ac:chgData name="Marc Brennan" userId="dac8a959-eff2-4d79-9b2c-bb6870b38ac6" providerId="ADAL" clId="{9D650731-106C-0543-BFDE-1557BD8B4B8E}" dt="2021-06-02T16:05:59.214" v="1223" actId="1076"/>
          <ac:picMkLst>
            <pc:docMk/>
            <pc:sldMk cId="1233253861" sldId="272"/>
            <ac:picMk id="5" creationId="{E7B142C7-ABE8-224A-847D-0CFED8ECA96E}"/>
          </ac:picMkLst>
        </pc:picChg>
      </pc:sldChg>
      <pc:sldChg chg="addSp modSp new mod">
        <pc:chgData name="Marc Brennan" userId="dac8a959-eff2-4d79-9b2c-bb6870b38ac6" providerId="ADAL" clId="{9D650731-106C-0543-BFDE-1557BD8B4B8E}" dt="2021-06-03T18:50:40.554" v="1710" actId="21"/>
        <pc:sldMkLst>
          <pc:docMk/>
          <pc:sldMk cId="636413611" sldId="273"/>
        </pc:sldMkLst>
        <pc:spChg chg="mod">
          <ac:chgData name="Marc Brennan" userId="dac8a959-eff2-4d79-9b2c-bb6870b38ac6" providerId="ADAL" clId="{9D650731-106C-0543-BFDE-1557BD8B4B8E}" dt="2021-06-02T16:02:24.102" v="957" actId="20577"/>
          <ac:spMkLst>
            <pc:docMk/>
            <pc:sldMk cId="636413611" sldId="273"/>
            <ac:spMk id="2" creationId="{06A82F0D-2384-6349-9B99-AA5022191A1B}"/>
          </ac:spMkLst>
        </pc:spChg>
        <pc:spChg chg="mod">
          <ac:chgData name="Marc Brennan" userId="dac8a959-eff2-4d79-9b2c-bb6870b38ac6" providerId="ADAL" clId="{9D650731-106C-0543-BFDE-1557BD8B4B8E}" dt="2021-06-03T18:50:40.554" v="1710" actId="21"/>
          <ac:spMkLst>
            <pc:docMk/>
            <pc:sldMk cId="636413611" sldId="273"/>
            <ac:spMk id="3" creationId="{05B2ADB7-CF4F-6644-8041-307C92FB693A}"/>
          </ac:spMkLst>
        </pc:spChg>
        <pc:picChg chg="add mod modCrop">
          <ac:chgData name="Marc Brennan" userId="dac8a959-eff2-4d79-9b2c-bb6870b38ac6" providerId="ADAL" clId="{9D650731-106C-0543-BFDE-1557BD8B4B8E}" dt="2021-06-03T18:14:46.635" v="1545" actId="1076"/>
          <ac:picMkLst>
            <pc:docMk/>
            <pc:sldMk cId="636413611" sldId="273"/>
            <ac:picMk id="5" creationId="{811D4BCB-4208-974F-AE04-ACE76CE1F3A8}"/>
          </ac:picMkLst>
        </pc:picChg>
      </pc:sldChg>
      <pc:sldChg chg="addSp modSp new mod ord">
        <pc:chgData name="Marc Brennan" userId="dac8a959-eff2-4d79-9b2c-bb6870b38ac6" providerId="ADAL" clId="{9D650731-106C-0543-BFDE-1557BD8B4B8E}" dt="2021-06-07T16:59:17.819" v="1716" actId="20578"/>
        <pc:sldMkLst>
          <pc:docMk/>
          <pc:sldMk cId="1356631847" sldId="274"/>
        </pc:sldMkLst>
        <pc:spChg chg="mod">
          <ac:chgData name="Marc Brennan" userId="dac8a959-eff2-4d79-9b2c-bb6870b38ac6" providerId="ADAL" clId="{9D650731-106C-0543-BFDE-1557BD8B4B8E}" dt="2021-06-03T18:34:11.042" v="1632" actId="20577"/>
          <ac:spMkLst>
            <pc:docMk/>
            <pc:sldMk cId="1356631847" sldId="274"/>
            <ac:spMk id="2" creationId="{BDB0FAA4-6F60-6C4D-9E29-872D4ECD4B0D}"/>
          </ac:spMkLst>
        </pc:spChg>
        <pc:picChg chg="add mod modCrop">
          <ac:chgData name="Marc Brennan" userId="dac8a959-eff2-4d79-9b2c-bb6870b38ac6" providerId="ADAL" clId="{9D650731-106C-0543-BFDE-1557BD8B4B8E}" dt="2021-06-03T18:33:59.629" v="1596" actId="14100"/>
          <ac:picMkLst>
            <pc:docMk/>
            <pc:sldMk cId="1356631847" sldId="274"/>
            <ac:picMk id="4" creationId="{571B0B12-0CB9-3E4A-873F-46D6D8DCA7B3}"/>
          </ac:picMkLst>
        </pc:picChg>
        <pc:picChg chg="add mod">
          <ac:chgData name="Marc Brennan" userId="dac8a959-eff2-4d79-9b2c-bb6870b38ac6" providerId="ADAL" clId="{9D650731-106C-0543-BFDE-1557BD8B4B8E}" dt="2021-06-03T18:33:53.785" v="1595" actId="1076"/>
          <ac:picMkLst>
            <pc:docMk/>
            <pc:sldMk cId="1356631847" sldId="274"/>
            <ac:picMk id="5" creationId="{0A6F27E0-2BD4-3942-8CA3-485700460D9C}"/>
          </ac:picMkLst>
        </pc:picChg>
      </pc:sldChg>
      <pc:sldChg chg="new del">
        <pc:chgData name="Marc Brennan" userId="dac8a959-eff2-4d79-9b2c-bb6870b38ac6" providerId="ADAL" clId="{9D650731-106C-0543-BFDE-1557BD8B4B8E}" dt="2021-06-02T16:19:38.379" v="1413" actId="680"/>
        <pc:sldMkLst>
          <pc:docMk/>
          <pc:sldMk cId="2548148278" sldId="274"/>
        </pc:sldMkLst>
      </pc:sldChg>
      <pc:sldChg chg="delSp modSp new mod">
        <pc:chgData name="Marc Brennan" userId="dac8a959-eff2-4d79-9b2c-bb6870b38ac6" providerId="ADAL" clId="{9D650731-106C-0543-BFDE-1557BD8B4B8E}" dt="2021-06-08T15:06:33.365" v="1725" actId="478"/>
        <pc:sldMkLst>
          <pc:docMk/>
          <pc:sldMk cId="2457172559" sldId="275"/>
        </pc:sldMkLst>
        <pc:spChg chg="mod">
          <ac:chgData name="Marc Brennan" userId="dac8a959-eff2-4d79-9b2c-bb6870b38ac6" providerId="ADAL" clId="{9D650731-106C-0543-BFDE-1557BD8B4B8E}" dt="2021-06-03T18:35:35.103" v="1643" actId="20577"/>
          <ac:spMkLst>
            <pc:docMk/>
            <pc:sldMk cId="2457172559" sldId="275"/>
            <ac:spMk id="2" creationId="{FBDD863C-551C-CB45-8C51-13C34A3D7C65}"/>
          </ac:spMkLst>
        </pc:spChg>
        <pc:spChg chg="del">
          <ac:chgData name="Marc Brennan" userId="dac8a959-eff2-4d79-9b2c-bb6870b38ac6" providerId="ADAL" clId="{9D650731-106C-0543-BFDE-1557BD8B4B8E}" dt="2021-06-08T15:06:33.365" v="1725" actId="478"/>
          <ac:spMkLst>
            <pc:docMk/>
            <pc:sldMk cId="2457172559" sldId="275"/>
            <ac:spMk id="3" creationId="{75330E2C-4D31-1044-9504-689C79254AA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6E047D-968D-0241-ABA7-A7E87B1AF34D}" type="datetimeFigureOut">
              <a:rPr lang="en-US" smtClean="0"/>
              <a:t>6/8/21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2D18F-B8E6-1645-A337-4271F1482A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416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Proprietary algorithms</a:t>
            </a:r>
          </a:p>
          <a:p>
            <a:r>
              <a:rPr lang="en-US" dirty="0"/>
              <a:t>FOSS successfully used for other research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2D18F-B8E6-1645-A337-4271F1482A9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462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selectable IIR or FIR filters, cutoff frequencies…4.4 ms impulse response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2D18F-B8E6-1645-A337-4271F1482A9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434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HASPI and HASQI account for envelope and TFS of speech, correlate w/ quality and perception ratings in other studies, are relative to NAL-R</a:t>
            </a:r>
          </a:p>
          <a:p>
            <a:r>
              <a:rPr lang="en-US" dirty="0"/>
              <a:t>Interest in using HASPI/HASQI to develop signal processing methods</a:t>
            </a:r>
          </a:p>
          <a:p>
            <a:r>
              <a:rPr lang="en-US" dirty="0"/>
              <a:t>Documented accuracy of HASPI relative to Behavioral measures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2D18F-B8E6-1645-A337-4271F1482A9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774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Belore: premium, 10- and 150-ms AT/RT. channel-specific 4-microphone adaptive-directional microphones, frequency lowering, 20-compression channels, and adaptive feedback control. The adaptive feedback control consisted of both a phase cancellation system and an adoptive notch filter.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ASG: 2 NH listeners, 5x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2D18F-B8E6-1645-A337-4271F1482A9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63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First, percent correct improved significantly from 55 to 65 dB SPL for the unaided but not for the aided conditions.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Second, percent correct was significantly better aided than unaided at 55 dB SPL but not at any other input level.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Third, for each input level, percent correct did not differ significantly between the two aided conditions.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AzBio: Did not differ significantly.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2D18F-B8E6-1645-A337-4271F1482A9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956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pass filter</a:t>
            </a:r>
          </a:p>
          <a:p>
            <a:pPr lvl="1"/>
            <a:r>
              <a:rPr lang="en-US" dirty="0"/>
              <a:t>filter entire signal</a:t>
            </a:r>
          </a:p>
          <a:p>
            <a:pPr lvl="1"/>
            <a:r>
              <a:rPr lang="en-US" dirty="0"/>
              <a:t>changes phase, which can prevent phase of two signals from being in phase</a:t>
            </a:r>
          </a:p>
          <a:p>
            <a:pPr lvl="1"/>
            <a:r>
              <a:rPr lang="en-US" dirty="0"/>
              <a:t>to my knowledge, no longer used</a:t>
            </a:r>
          </a:p>
          <a:p>
            <a:r>
              <a:rPr lang="en-US" dirty="0"/>
              <a:t>phase cancellation</a:t>
            </a:r>
          </a:p>
          <a:p>
            <a:pPr lvl="1"/>
            <a:r>
              <a:rPr lang="en-US" dirty="0"/>
              <a:t>inject signal—with opposite phase to that of feedback pathway</a:t>
            </a:r>
          </a:p>
          <a:p>
            <a:r>
              <a:rPr lang="en-US" dirty="0"/>
              <a:t>narrowband filter</a:t>
            </a:r>
          </a:p>
          <a:p>
            <a:pPr lvl="1"/>
            <a:r>
              <a:rPr lang="en-US" dirty="0"/>
              <a:t>attenuate at frequency where feedback occurs OR </a:t>
            </a:r>
          </a:p>
          <a:p>
            <a:pPr lvl="1"/>
            <a:r>
              <a:rPr lang="en-US" dirty="0"/>
              <a:t>use filter to shift phase of feedback pathway</a:t>
            </a:r>
          </a:p>
          <a:p>
            <a:r>
              <a:rPr lang="en-US" dirty="0"/>
              <a:t>frequency shifting</a:t>
            </a:r>
          </a:p>
          <a:p>
            <a:pPr lvl="1"/>
            <a:r>
              <a:rPr lang="en-US" dirty="0"/>
              <a:t>shift frequencies over 10-25 Hz range</a:t>
            </a:r>
          </a:p>
          <a:p>
            <a:pPr lvl="1"/>
            <a:r>
              <a:rPr lang="en-US" dirty="0"/>
              <a:t>prevents phase from aligning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Implementations: single/multiple, do/do not measure feedback pathway, adaptive/static, speed</a:t>
            </a:r>
          </a:p>
          <a:p>
            <a:pPr lvl="1"/>
            <a:endParaRPr lang="en-US" dirty="0"/>
          </a:p>
          <a:p>
            <a:r>
              <a:rPr lang="en-US" sz="1400" b="1" dirty="0">
                <a:solidFill>
                  <a:srgbClr val="000000"/>
                </a:solidFill>
              </a:rPr>
              <a:t>Maximum stable gain (MSG)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highest gain prior to feedback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feedback typically detected via a nearby listener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measure with and without feedback control</a:t>
            </a:r>
          </a:p>
          <a:p>
            <a:r>
              <a:rPr lang="en-US" sz="1400" b="1" dirty="0">
                <a:solidFill>
                  <a:srgbClr val="000000"/>
                </a:solidFill>
              </a:rPr>
              <a:t>Aided stable gain (ASG)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difference, in dB, between MSG with and without feedback control</a:t>
            </a:r>
          </a:p>
          <a:p>
            <a:r>
              <a:rPr lang="en-US" sz="1400" b="1" dirty="0">
                <a:solidFill>
                  <a:srgbClr val="000000"/>
                </a:solidFill>
              </a:rPr>
              <a:t>Power concentration ratio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split signal into frequency bins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measure output in each bin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take 5 bands with highest level / by overall power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higher means peakier signal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&gt; .5 indicates feedback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2D18F-B8E6-1645-A337-4271F1482A9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728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B1A2D-B4B1-E448-B223-E0C54F3E5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4573C-FD0A-804A-BD33-7F2D12F90D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9AB64-51FF-6243-AD8D-4A993730C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8B81-4E94-AB44-89B3-F3A3CA0BD737}" type="datetimeFigureOut">
              <a:rPr lang="en-US" smtClean="0"/>
              <a:t>6/8/21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E81D9-3E2A-B942-9C4D-0408F4FEB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B9207-4B3B-BE48-A958-7C3668A8A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2695-572D-1949-B991-F96F3571BE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235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ED525-4562-E543-A8AC-3DE60296F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8D43DC-9A34-3149-A709-4A6C700FD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D479B-27F7-D449-8953-AB54C9B7B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8B81-4E94-AB44-89B3-F3A3CA0BD737}" type="datetimeFigureOut">
              <a:rPr lang="en-US" smtClean="0"/>
              <a:t>6/8/21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2D491-17C1-7644-AC1A-AC16589CC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E6AD5-FDF9-6C41-8D06-B4C9ADB97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2695-572D-1949-B991-F96F3571BE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33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D530FF-7EFD-F64F-BB63-C6B06E874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8B6DF-0D9B-5146-AEA1-4E0CAA675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E6EC5-BA60-F748-9A6F-9F044B541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8B81-4E94-AB44-89B3-F3A3CA0BD737}" type="datetimeFigureOut">
              <a:rPr lang="en-US" smtClean="0"/>
              <a:t>6/8/21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337E5-B9E0-0140-A7A2-8679469EA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D4E11-1003-E34A-8FDA-5CC5DCAC5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2695-572D-1949-B991-F96F3571BE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965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EE0DA-D118-3F4A-B5C0-404F9259E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EBE73-B6B9-D24C-9367-F57F91E52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C1DBB-5893-5547-AF5F-2DC6C1F42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8B81-4E94-AB44-89B3-F3A3CA0BD737}" type="datetimeFigureOut">
              <a:rPr lang="en-US" smtClean="0"/>
              <a:t>6/8/21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A06F2-B786-CD44-A27E-F7FC1D29A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92866-6D1A-154D-9983-3528F939E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2695-572D-1949-B991-F96F3571BE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0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FA531-4D3A-DE42-9687-1798C053B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04A14-1648-7742-825E-09D117A65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F22C9-A4F5-0F43-89BD-718653650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8B81-4E94-AB44-89B3-F3A3CA0BD737}" type="datetimeFigureOut">
              <a:rPr lang="en-US" smtClean="0"/>
              <a:t>6/8/21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AEDFF-B17E-8F44-9873-1C8447214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72832-D172-1141-BBE4-E5438FC25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2695-572D-1949-B991-F96F3571BE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125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F8AB7-E285-6347-99F8-C7AD7AF47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70529-2C0B-5048-9745-538D24611F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F09E3-DB62-C646-9346-1F80CB5FD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899A15-3A29-D946-8513-C96071E73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8B81-4E94-AB44-89B3-F3A3CA0BD737}" type="datetimeFigureOut">
              <a:rPr lang="en-US" smtClean="0"/>
              <a:t>6/8/21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DD5B1-8FB2-4D4D-9BE3-9DC02CD97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356DDA-10A6-2C4B-8BE6-505AD5871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2695-572D-1949-B991-F96F3571BE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27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70AB7-C139-0645-B5D5-FEE8AD300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42E8C-F51F-614B-AA10-86E4518AF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F04E4-CEF9-F04C-8D5C-581C8F792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275934-847F-CE46-B735-3BE5706661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741A2C-758E-9342-A2A5-8263884814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30BCC5-F304-B543-82A8-94675E63C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8B81-4E94-AB44-89B3-F3A3CA0BD737}" type="datetimeFigureOut">
              <a:rPr lang="en-US" smtClean="0"/>
              <a:t>6/8/21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B9362E-C601-F94C-A0BE-763D67665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4B9767-2F08-214B-AF67-44BF65EF1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2695-572D-1949-B991-F96F3571BE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226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53F52-B551-3640-9D52-F165E1B2D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95C0A1-65A4-E449-B970-2147B7483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8B81-4E94-AB44-89B3-F3A3CA0BD737}" type="datetimeFigureOut">
              <a:rPr lang="en-US" smtClean="0"/>
              <a:t>6/8/21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A781E-400A-8E46-A55C-E2D08E346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84A9F8-517C-894F-B99D-F5A3ACF1C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2695-572D-1949-B991-F96F3571BE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104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9CB547-488F-1143-AED3-004F04BBE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8B81-4E94-AB44-89B3-F3A3CA0BD737}" type="datetimeFigureOut">
              <a:rPr lang="en-US" smtClean="0"/>
              <a:t>6/8/21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12EC5D-BAC8-0641-9D93-C942ED845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780CD5-7569-0944-92B9-9913A7F7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2695-572D-1949-B991-F96F3571BE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875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ECFC1-1CBF-DB43-86FB-FF52DB7CF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7BA13-8EA7-F14C-868A-497370520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F0DEB-22EA-5A42-BD67-BE6D76CC8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B767C-ED34-674D-8AE7-E4AEA73C9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8B81-4E94-AB44-89B3-F3A3CA0BD737}" type="datetimeFigureOut">
              <a:rPr lang="en-US" smtClean="0"/>
              <a:t>6/8/21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AA77F-5412-3F4B-BAA4-163E61A5F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616B2-38D9-704C-AA3D-C320FE7CC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2695-572D-1949-B991-F96F3571BE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83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61DFA-EDA7-D74C-B7DA-0C51C7C6A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778B0B-ACAE-AC44-8A20-07CD74EC4E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CB6234-5301-4149-9A57-389A07B6E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3DE4B-2899-964C-90B8-B5E74B8B9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8B81-4E94-AB44-89B3-F3A3CA0BD737}" type="datetimeFigureOut">
              <a:rPr lang="en-US" smtClean="0"/>
              <a:t>6/8/21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0B5C0-0BA3-4342-8966-96110DA45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7F972-5EF5-0A4C-9BAB-AB304B67F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2695-572D-1949-B991-F96F3571BE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77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9C88A1-F909-4843-B1FB-699E4EEF1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815A1-CD4D-C44E-AFD9-2402913FB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3A7FE-AF89-9B44-A3B7-CFA11FD67B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78B81-4E94-AB44-89B3-F3A3CA0BD737}" type="datetimeFigureOut">
              <a:rPr lang="en-US" smtClean="0"/>
              <a:t>6/8/21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A4ACC-4B10-6A4D-9172-C5AEDE8E7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317EB-B5FE-E645-89A7-2925B7309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12695-572D-1949-B991-F96F3571BE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000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D20BB-3754-D644-8683-1B79B25C16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 Open Source Audio Processing Platform--Live Workshop!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66BBCA-0470-954A-833D-9B72A13F29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Feasibility studies</a:t>
            </a:r>
          </a:p>
          <a:p>
            <a:r>
              <a:rPr lang="en-US" dirty="0"/>
              <a:t>Funded by NIDCD R44 DC015445 (Creare)</a:t>
            </a:r>
          </a:p>
        </p:txBody>
      </p:sp>
    </p:spTree>
    <p:extLst>
      <p:ext uri="{BB962C8B-B14F-4D97-AF65-F5344CB8AC3E}">
        <p14:creationId xmlns:p14="http://schemas.microsoft.com/office/powerpoint/2010/main" val="4102358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6671B-7DB0-5A4C-887E-8EA3DD869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experiments: HASPI/HASQI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0F8EBB0-96CD-A646-B841-D6DB73CB5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1911" y="1473328"/>
            <a:ext cx="7508177" cy="4513226"/>
          </a:xfrm>
        </p:spPr>
      </p:pic>
    </p:spTree>
    <p:extLst>
      <p:ext uri="{BB962C8B-B14F-4D97-AF65-F5344CB8AC3E}">
        <p14:creationId xmlns:p14="http://schemas.microsoft.com/office/powerpoint/2010/main" val="1396580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98A08-EFD3-E547-B729-9F8BF4959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E2FDD-AD67-2C42-986E-67A562423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16091" cy="4351338"/>
          </a:xfrm>
        </p:spPr>
        <p:txBody>
          <a:bodyPr/>
          <a:lstStyle/>
          <a:p>
            <a:r>
              <a:rPr lang="en-US" dirty="0"/>
              <a:t>Added stable gain (15.9 dB) consistent with prior work</a:t>
            </a:r>
          </a:p>
          <a:p>
            <a:r>
              <a:rPr lang="en-US" dirty="0"/>
              <a:t>HASPI predicted</a:t>
            </a:r>
          </a:p>
          <a:p>
            <a:pPr lvl="1"/>
            <a:r>
              <a:rPr lang="en-US" dirty="0"/>
              <a:t>better unaided speech recognition: HA noise, feedback management</a:t>
            </a:r>
          </a:p>
          <a:p>
            <a:pPr lvl="1"/>
            <a:r>
              <a:rPr lang="en-US" dirty="0"/>
              <a:t>100% recognition in quiet: floor effect</a:t>
            </a:r>
          </a:p>
          <a:p>
            <a:r>
              <a:rPr lang="en-US" dirty="0"/>
              <a:t>Higher equivalent input noise likely due to microphone noise</a:t>
            </a:r>
          </a:p>
          <a:p>
            <a:pPr lvl="1"/>
            <a:r>
              <a:rPr lang="en-US" dirty="0"/>
              <a:t>May have contributed to lower HASPI score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B142C7-ABE8-224A-847D-0CFED8ECA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9449" y="1690688"/>
            <a:ext cx="3006133" cy="286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253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82F0D-2384-6349-9B99-AA5022191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2ADB7-CF4F-6644-8041-307C92FB6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Manipulate feedback cancellation parameters to test effects on added stable gain / sound quality</a:t>
            </a:r>
          </a:p>
          <a:p>
            <a:r>
              <a:rPr lang="en-US" dirty="0"/>
              <a:t>RIC earpiece</a:t>
            </a:r>
          </a:p>
          <a:p>
            <a:pPr lvl="1"/>
            <a:r>
              <a:rPr lang="en-US" dirty="0"/>
              <a:t>I/O measurements</a:t>
            </a:r>
          </a:p>
          <a:p>
            <a:pPr lvl="1"/>
            <a:r>
              <a:rPr lang="en-US" dirty="0"/>
              <a:t>Nonlinear frequency compression</a:t>
            </a:r>
          </a:p>
          <a:p>
            <a:pPr lvl="1"/>
            <a:r>
              <a:rPr lang="en-US" dirty="0"/>
              <a:t>Directional performance</a:t>
            </a:r>
          </a:p>
          <a:p>
            <a:endParaRPr lang="en-US" dirty="0"/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811D4BCB-4208-974F-AE04-ACE76CE1F3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68" b="29682"/>
          <a:stretch/>
        </p:blipFill>
        <p:spPr>
          <a:xfrm>
            <a:off x="7073900" y="3562714"/>
            <a:ext cx="4279900" cy="293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13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D863C-551C-CB45-8C51-13C34A3D7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457172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930A6-F880-7842-8118-CE2D087A5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70A9E-CAD3-3B4C-87A0-0526B02B0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Alexander, J. M., &amp; Masterson, K. (2015). Effects of WDRC release time and number of channels on output SNR and speech recognition. </a:t>
            </a:r>
            <a:r>
              <a:rPr lang="en-US" i="1" dirty="0"/>
              <a:t>Ear and Hearing, 36</a:t>
            </a:r>
            <a:r>
              <a:rPr lang="en-US" dirty="0"/>
              <a:t>, e35-e49.</a:t>
            </a:r>
          </a:p>
          <a:p>
            <a:r>
              <a:rPr lang="en-US" dirty="0"/>
              <a:t>Boike, K. T., &amp; Souza, P. E. (2000). Effect of Compression Ratio on Speech Recognition and Speech-Quality Ratings With Wide Dynamic Range Compression Amplification. </a:t>
            </a:r>
            <a:r>
              <a:rPr lang="en-US" i="1" dirty="0"/>
              <a:t>Journal of Speech, Language, and Hearing Research, 43</a:t>
            </a:r>
            <a:r>
              <a:rPr lang="en-US" dirty="0"/>
              <a:t>(2), 456-468. </a:t>
            </a:r>
          </a:p>
          <a:p>
            <a:r>
              <a:rPr lang="en-US" dirty="0"/>
              <a:t>Bor, S., Souza, P., &amp; Wright, R. (2008). Multichannel Compression: Effects of Reduced Spectral Contrast on Vowel Identification. </a:t>
            </a:r>
            <a:r>
              <a:rPr lang="en-US" i="1" dirty="0"/>
              <a:t>Journal of Speech, Language, and Hearing Research, 51</a:t>
            </a:r>
            <a:r>
              <a:rPr lang="en-US" dirty="0"/>
              <a:t>(5), 1315-1327. </a:t>
            </a:r>
          </a:p>
          <a:p>
            <a:r>
              <a:rPr lang="en-US" dirty="0"/>
              <a:t>Brennan, M. A., McCreery, R. W., Kopun, J., Lewis, D., Alexander, J. M., &amp; Stelmachowicz, P. G. (2016). Masking Release in Children and Adults with Hearing Loss When Using Amplification. </a:t>
            </a:r>
            <a:r>
              <a:rPr lang="en-US" i="1" dirty="0"/>
              <a:t>Journal of Speech, Language, and Hearing Research, 59</a:t>
            </a:r>
            <a:r>
              <a:rPr lang="en-US" dirty="0"/>
              <a:t>, 101-121. </a:t>
            </a:r>
          </a:p>
          <a:p>
            <a:r>
              <a:rPr lang="en-US" dirty="0"/>
              <a:t>Brennan, M., &amp; Souza, P. (2009). Effects of expansion on consonant recognition and consonant audibility. </a:t>
            </a:r>
            <a:r>
              <a:rPr lang="en-US" i="1" dirty="0"/>
              <a:t>Journal of the American Academy of Audiology, 20</a:t>
            </a:r>
            <a:r>
              <a:rPr lang="en-US" dirty="0"/>
              <a:t>(2), 119-127. </a:t>
            </a:r>
          </a:p>
          <a:p>
            <a:r>
              <a:rPr lang="en-US" dirty="0"/>
              <a:t>Kates, J. M. (2008). </a:t>
            </a:r>
            <a:r>
              <a:rPr lang="en-US" i="1" dirty="0"/>
              <a:t>Digital hearing aids</a:t>
            </a:r>
            <a:r>
              <a:rPr lang="en-US" dirty="0"/>
              <a:t>: Plural Publishing.</a:t>
            </a:r>
          </a:p>
          <a:p>
            <a:r>
              <a:rPr lang="en-US" dirty="0"/>
              <a:t>Kates, J. M., &amp; Arehart, K. H. (2010). The hearing-aid speech quality index (HASQI). </a:t>
            </a:r>
            <a:r>
              <a:rPr lang="en-US" i="1" dirty="0"/>
              <a:t>Journal of the Audio Engineering Society, 58</a:t>
            </a:r>
            <a:r>
              <a:rPr lang="en-US" dirty="0"/>
              <a:t>(5), 363-381. </a:t>
            </a:r>
          </a:p>
          <a:p>
            <a:r>
              <a:rPr lang="en-US" dirty="0"/>
              <a:t>Kates, J. M., &amp; Arehart, K. H. (2014). The hearing-aid speech perception index (HASPI). </a:t>
            </a:r>
            <a:r>
              <a:rPr lang="en-US" i="1" dirty="0"/>
              <a:t>Speech Communication, 65</a:t>
            </a:r>
            <a:r>
              <a:rPr lang="en-US" dirty="0"/>
              <a:t>, 75-93. </a:t>
            </a:r>
          </a:p>
          <a:p>
            <a:r>
              <a:rPr lang="en-US" dirty="0"/>
              <a:t>Mackersie, C. L., Boothroyd, A., &amp; Minniear, D. (2001). Evaluation of the computer-assisted speech perception assessment test (CASPA). </a:t>
            </a:r>
            <a:r>
              <a:rPr lang="en-US" i="1" dirty="0"/>
              <a:t>Journal of the American Academy of Audiology, 12</a:t>
            </a:r>
            <a:r>
              <a:rPr lang="en-US" dirty="0"/>
              <a:t>(8), 390-396. </a:t>
            </a:r>
          </a:p>
          <a:p>
            <a:r>
              <a:rPr lang="en-US" dirty="0"/>
              <a:t>Marcrum, S. C., Picou, E. M., Bohr, C., &amp; Steffens, T. (2018). Feedback reduction system influence on additional gain before feedback and maximum stable gain in open-fitted hearing aids. </a:t>
            </a:r>
            <a:r>
              <a:rPr lang="en-US" i="1" dirty="0"/>
              <a:t>International Journal of Audiology, 57</a:t>
            </a:r>
            <a:r>
              <a:rPr lang="en-US" dirty="0"/>
              <a:t>(10), 737-745.</a:t>
            </a:r>
          </a:p>
          <a:p>
            <a:r>
              <a:rPr lang="en-US" dirty="0"/>
              <a:t>McCreery, R. W., Venediktov, R. A., Coleman, J. J., &amp; Leech, H. M. (2012). An evidence-based systematic review of amplitude compression in hearing aids for school-age children with hearing loss.</a:t>
            </a:r>
          </a:p>
          <a:p>
            <a:r>
              <a:rPr lang="en-US" dirty="0"/>
              <a:t>Moore, B. C. J., Peters, R. W., &amp; Stone, M. A. (1999). Benefits of linear amplification and multichannel compression for speech comprehension in backgrounds with spectral and temporal dips. </a:t>
            </a:r>
            <a:r>
              <a:rPr lang="en-US" i="1" dirty="0"/>
              <a:t>The Journal of the Acoustical Society of America, 105</a:t>
            </a:r>
            <a:r>
              <a:rPr lang="en-US" dirty="0"/>
              <a:t>(1), 400-411. </a:t>
            </a:r>
          </a:p>
        </p:txBody>
      </p:sp>
    </p:spTree>
    <p:extLst>
      <p:ext uri="{BB962C8B-B14F-4D97-AF65-F5344CB8AC3E}">
        <p14:creationId xmlns:p14="http://schemas.microsoft.com/office/powerpoint/2010/main" val="564782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774F0-1CF1-FD45-AAB9-E109E67EA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A89C9-8B47-1249-A2CA-B32AA0F25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Novick, M. L., Bentler, R. A., Dittberner, A., &amp; Flamme, G. A. (2001). Effects of release time and directionality on unilateral and bilateral hearing aid fittings in complex sound fields. </a:t>
            </a:r>
            <a:r>
              <a:rPr lang="en-US" i="1" dirty="0"/>
              <a:t>Journal of the American Academy of Audiology, 12</a:t>
            </a:r>
            <a:r>
              <a:rPr lang="en-US" dirty="0"/>
              <a:t>(10), 534-544. </a:t>
            </a:r>
          </a:p>
          <a:p>
            <a:r>
              <a:rPr lang="en-US" dirty="0"/>
              <a:t>Rallapalli, V. H., &amp; Alexander, J. M. (2019). Effects of noise and reverberation on speech recognition with variants of a multichannel adaptive dynamic range compression scheme. </a:t>
            </a:r>
            <a:r>
              <a:rPr lang="en-US" i="1" dirty="0"/>
              <a:t>International Journal of Audiology</a:t>
            </a:r>
            <a:r>
              <a:rPr lang="en-US" dirty="0"/>
              <a:t>, 1-9. </a:t>
            </a:r>
          </a:p>
          <a:p>
            <a:r>
              <a:rPr lang="en-US" dirty="0"/>
              <a:t>Ricketts, T., Johnson, E., &amp; Federman, J. (2008). Individual differences within and across feedback suppression hearing aids. </a:t>
            </a:r>
            <a:r>
              <a:rPr lang="en-US" i="1" dirty="0"/>
              <a:t>Journal of the American Academy of Audiology, 19</a:t>
            </a:r>
            <a:r>
              <a:rPr lang="en-US" dirty="0"/>
              <a:t>(10), 748-757. </a:t>
            </a:r>
          </a:p>
          <a:p>
            <a:r>
              <a:rPr lang="en-US" dirty="0"/>
              <a:t>Salorio-Corbetto, M., Baer, T., Stone, M. A., &amp; Moore, B. C. J. (2020). Effect of the number of amplitude-compression channels and compression speed on speech recognition by listeners with mild to moderate sensorineural hearing loss. </a:t>
            </a:r>
            <a:r>
              <a:rPr lang="en-US" i="1" dirty="0"/>
              <a:t>J Acoust Soc Am, 147</a:t>
            </a:r>
            <a:r>
              <a:rPr lang="en-US" dirty="0"/>
              <a:t>(3), 1344.</a:t>
            </a:r>
          </a:p>
          <a:p>
            <a:r>
              <a:rPr lang="en-US" dirty="0"/>
              <a:t>Spahr, A. J., Dorman, M. F., Litvak, L. M., Van Wie, S., Gifford, R. H., Loizou, P. C., . . . Cook, S. (2012). Development and validation of the AzBio sentence lists. </a:t>
            </a:r>
            <a:r>
              <a:rPr lang="en-US" i="1" dirty="0"/>
              <a:t>Ear and Hearing, 33</a:t>
            </a:r>
            <a:r>
              <a:rPr lang="en-US" dirty="0"/>
              <a:t>(1), 112-117.</a:t>
            </a:r>
          </a:p>
          <a:p>
            <a:r>
              <a:rPr lang="en-US" dirty="0"/>
              <a:t>Spriet, A., Moonen, M., &amp; Wouters, J. (2010). Evaluation of feedback reduction techniques in hearing aids based on physical performance measures. </a:t>
            </a:r>
            <a:r>
              <a:rPr lang="en-US" i="1" dirty="0"/>
              <a:t>The Journal of the Acoustical Society of America, 128</a:t>
            </a:r>
            <a:r>
              <a:rPr lang="en-US" dirty="0"/>
              <a:t>(3), 1245-1261.</a:t>
            </a:r>
          </a:p>
          <a:p>
            <a:r>
              <a:rPr lang="en-US" dirty="0"/>
              <a:t>van Buuren, R., Festen, J., &amp; Houtgast, T. (1999). Compression and expansion of the temporal envelope: Evaluation of speech intelligibility and sound quality. </a:t>
            </a:r>
            <a:r>
              <a:rPr lang="en-US" i="1" dirty="0"/>
              <a:t>The Journal of the Acoustical Society of America, 105</a:t>
            </a:r>
            <a:r>
              <a:rPr lang="en-US" dirty="0"/>
              <a:t>(5), 2903-2913.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012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0FAA4-6F60-6C4D-9E29-872D4ECD4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and directional measurements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F8C5B-9710-1544-97FE-EAFD3D4B5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1B0B12-0CB9-3E4A-873F-46D6D8DCA7B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3" r="37393"/>
          <a:stretch/>
        </p:blipFill>
        <p:spPr bwMode="auto">
          <a:xfrm>
            <a:off x="6680200" y="1756714"/>
            <a:ext cx="3568700" cy="4494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6F27E0-2BD4-3942-8CA3-485700460D9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7700" y="1690688"/>
            <a:ext cx="5943600" cy="43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631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FED73-0775-C24E-8829-F7D85C0A2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WDRC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AEACD-3D68-D547-8D58-E7F9A32F9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Trade-off between audibility, SNR, and distortion</a:t>
            </a:r>
          </a:p>
          <a:p>
            <a:r>
              <a:rPr lang="en-US" dirty="0"/>
              <a:t>Poorer speech recognition w/ fixed and high (≥ 3:1) compression ratios </a:t>
            </a:r>
            <a:r>
              <a:rPr lang="en-US" sz="1600" dirty="0"/>
              <a:t>(van Buuren et al. 1999; Boike et al. 2000; Bor et al. 2008)</a:t>
            </a:r>
          </a:p>
          <a:p>
            <a:r>
              <a:rPr lang="en-US" dirty="0"/>
              <a:t>Smaller effect for compression ratios set to a prescriptive procedure</a:t>
            </a:r>
          </a:p>
          <a:p>
            <a:r>
              <a:rPr lang="en-US" dirty="0"/>
              <a:t>Better speech recognition with a faster compress speed for: </a:t>
            </a:r>
          </a:p>
          <a:p>
            <a:pPr lvl="2"/>
            <a:r>
              <a:rPr lang="en-US" dirty="0"/>
              <a:t>low-level speech in quiet </a:t>
            </a:r>
            <a:r>
              <a:rPr lang="en-US" sz="1600" dirty="0"/>
              <a:t>(Brennan et al. 2009; McCreery et al. 2012) </a:t>
            </a:r>
          </a:p>
          <a:p>
            <a:pPr lvl="2"/>
            <a:r>
              <a:rPr lang="en-US" dirty="0"/>
              <a:t>noise—depending on # of channels and study </a:t>
            </a:r>
            <a:r>
              <a:rPr lang="en-US" sz="1600" dirty="0"/>
              <a:t>(Moore et al. 1999; Alexander et al. 2015 but see Novick et al. 2001; Brennan et al. 2016; Rallapalli et al. 2019, Salorio-Corbetto et al. 2020)</a:t>
            </a:r>
          </a:p>
        </p:txBody>
      </p:sp>
    </p:spTree>
    <p:extLst>
      <p:ext uri="{BB962C8B-B14F-4D97-AF65-F5344CB8AC3E}">
        <p14:creationId xmlns:p14="http://schemas.microsoft.com/office/powerpoint/2010/main" val="1721512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048E8-2756-E24C-93B9-1D8D80921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HASPI and HASQI?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D30AA-C745-8B45-BD62-D35343E03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76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C223B-E281-9342-8D7D-6A666B123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adaptive feedback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5570D-7BEE-624C-87A2-F965602F0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Methods include </a:t>
            </a:r>
            <a:r>
              <a:rPr lang="en-US" dirty="0"/>
              <a:t>all-pass filter, phase cancellation, narrowband filter, gain reduction, frequency shifting</a:t>
            </a:r>
          </a:p>
          <a:p>
            <a:r>
              <a:rPr lang="en-US" b="1" dirty="0"/>
              <a:t>Models of feedback pathway</a:t>
            </a:r>
          </a:p>
          <a:p>
            <a:pPr lvl="1"/>
            <a:r>
              <a:rPr lang="en-US" dirty="0"/>
              <a:t>Static or adaptive</a:t>
            </a:r>
          </a:p>
          <a:p>
            <a:pPr lvl="1"/>
            <a:r>
              <a:rPr lang="en-US" dirty="0"/>
              <a:t>Pre-determined or measured</a:t>
            </a:r>
          </a:p>
          <a:p>
            <a:r>
              <a:rPr lang="en-US" dirty="0"/>
              <a:t>Implementations vary by manufacturer and model</a:t>
            </a:r>
          </a:p>
          <a:p>
            <a:r>
              <a:rPr lang="en-US" dirty="0"/>
              <a:t>Effectiveness quantified with </a:t>
            </a:r>
          </a:p>
          <a:p>
            <a:pPr lvl="1"/>
            <a:r>
              <a:rPr lang="en-US" dirty="0"/>
              <a:t>added stable gain</a:t>
            </a:r>
          </a:p>
          <a:p>
            <a:pPr lvl="1"/>
            <a:r>
              <a:rPr lang="en-US" dirty="0"/>
              <a:t>power concentration ratio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801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A5795-E781-4447-9983-BE5927760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C911F-41C3-5643-875D-DB54C6435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Ability to modify hearing-aid signal processing is limited</a:t>
            </a:r>
          </a:p>
          <a:p>
            <a:r>
              <a:rPr lang="en-US" dirty="0"/>
              <a:t>Free and Open-Source Software (FOSS)</a:t>
            </a:r>
          </a:p>
          <a:p>
            <a:r>
              <a:rPr lang="en-US" dirty="0"/>
              <a:t>Tympan Hardware</a:t>
            </a:r>
          </a:p>
          <a:p>
            <a:pPr lvl="1"/>
            <a:r>
              <a:rPr lang="en-US" dirty="0"/>
              <a:t>Teensy 3.6 microcontroller</a:t>
            </a:r>
          </a:p>
          <a:p>
            <a:pPr lvl="1"/>
            <a:r>
              <a:rPr lang="en-US" dirty="0"/>
              <a:t>2 analog inputs/outputs</a:t>
            </a:r>
          </a:p>
          <a:p>
            <a:pPr lvl="1"/>
            <a:r>
              <a:rPr lang="en-US" dirty="0"/>
              <a:t>USB, Bluetooth, Ethernet, serial bus interface</a:t>
            </a:r>
          </a:p>
          <a:p>
            <a:pPr lvl="1"/>
            <a:r>
              <a:rPr lang="en-US" dirty="0"/>
              <a:t>Microphones</a:t>
            </a:r>
          </a:p>
          <a:p>
            <a:pPr lvl="1"/>
            <a:r>
              <a:rPr lang="en-US" dirty="0"/>
              <a:t>Uses the Arduino development environment</a:t>
            </a:r>
          </a:p>
        </p:txBody>
      </p:sp>
      <p:pic>
        <p:nvPicPr>
          <p:cNvPr id="5" name="Picture 4" descr="A picture containing person, holding, hand, remote&#10;&#10;Description automatically generated">
            <a:extLst>
              <a:ext uri="{FF2B5EF4-FFF2-40B4-BE49-F238E27FC236}">
                <a16:creationId xmlns:a16="http://schemas.microsoft.com/office/drawing/2014/main" id="{02F74B05-F91D-7341-B4AC-9CF519BC1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4518" y="2285062"/>
            <a:ext cx="39624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769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6D0B2-EEBE-D940-A259-01943C52E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adaptive feedback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6B7BE-F377-3340-BBA4-101A38B1A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ASG</a:t>
            </a:r>
            <a:r>
              <a:rPr lang="en-US" dirty="0"/>
              <a:t> varies from 0-25 dB</a:t>
            </a:r>
          </a:p>
          <a:p>
            <a:r>
              <a:rPr lang="en-US" b="1" dirty="0"/>
              <a:t>More effective </a:t>
            </a:r>
            <a:r>
              <a:rPr lang="en-US" dirty="0"/>
              <a:t>systems tend to result in poorer sound quality</a:t>
            </a:r>
          </a:p>
          <a:p>
            <a:r>
              <a:rPr lang="en-US" dirty="0"/>
              <a:t>Use of </a:t>
            </a:r>
            <a:r>
              <a:rPr lang="en-US" b="1" dirty="0"/>
              <a:t>multiple methods </a:t>
            </a:r>
            <a:r>
              <a:rPr lang="en-US" dirty="0"/>
              <a:t>does not improve ASG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46B87-E6C6-0B4C-A808-BCE45D021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Ricketts et al. (2008), </a:t>
            </a:r>
            <a:r>
              <a:rPr lang="en-US" dirty="0">
                <a:solidFill>
                  <a:schemeClr val="tx1"/>
                </a:solidFill>
              </a:rPr>
              <a:t>Spriet et al. (2010), Marcrum et al. (2018)</a:t>
            </a:r>
            <a:r>
              <a:rPr lang="en-US" dirty="0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4257706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22DB0-DF1C-2142-B421-0FC9B9D55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15493" cy="1325563"/>
          </a:xfrm>
        </p:spPr>
        <p:txBody>
          <a:bodyPr/>
          <a:lstStyle/>
          <a:p>
            <a:r>
              <a:rPr lang="en-US" dirty="0"/>
              <a:t>Tympan Hearing-Aid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4D26A-B73C-764C-8FCC-F2570A42E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2237" cy="4351338"/>
          </a:xfrm>
        </p:spPr>
        <p:txBody>
          <a:bodyPr/>
          <a:lstStyle/>
          <a:p>
            <a:r>
              <a:rPr lang="en-US" dirty="0"/>
              <a:t>8-channel filterbank followed by WDRC </a:t>
            </a:r>
            <a:r>
              <a:rPr lang="en-US" sz="1600" dirty="0"/>
              <a:t>(Alexander et al. 2015)</a:t>
            </a:r>
          </a:p>
          <a:p>
            <a:r>
              <a:rPr lang="en-US" dirty="0"/>
              <a:t>Envelope peak detector </a:t>
            </a:r>
            <a:r>
              <a:rPr lang="en-US" sz="1600" dirty="0"/>
              <a:t>(Kates 2008)</a:t>
            </a:r>
          </a:p>
          <a:p>
            <a:r>
              <a:rPr lang="en-US" dirty="0"/>
              <a:t>Adaptive feedback circuit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699C95D-02C0-9545-8C77-8C1C79FE7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747" y="360007"/>
            <a:ext cx="5937243" cy="19578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3628D4-A182-DB47-A9E0-943252F87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37" y="3011836"/>
            <a:ext cx="6007668" cy="305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854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E59C1-D007-6343-810E-FACBAE3CB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experiments: Purposes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B38C4-4315-E64A-A965-1B34EC7A9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Benchmark Tympan to a commercially available device</a:t>
            </a:r>
          </a:p>
          <a:p>
            <a:r>
              <a:rPr lang="en-US" dirty="0"/>
              <a:t>Electroacoustic measures</a:t>
            </a:r>
          </a:p>
          <a:p>
            <a:pPr lvl="1"/>
            <a:r>
              <a:rPr lang="en-US" dirty="0"/>
              <a:t>ANSI</a:t>
            </a:r>
          </a:p>
          <a:p>
            <a:pPr lvl="1"/>
            <a:r>
              <a:rPr lang="en-US" dirty="0"/>
              <a:t>Hearing-aid speech perception index (HASPI, </a:t>
            </a:r>
            <a:r>
              <a:rPr lang="en-US" sz="1600" dirty="0"/>
              <a:t>Kates et al. 2014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Hearing-aid speech quality index (HASQI, </a:t>
            </a:r>
            <a:r>
              <a:rPr lang="en-US" sz="1600" dirty="0"/>
              <a:t>Kates et al. 2010</a:t>
            </a:r>
            <a:r>
              <a:rPr lang="en-US" dirty="0"/>
              <a:t>)</a:t>
            </a:r>
          </a:p>
          <a:p>
            <a:r>
              <a:rPr lang="en-US" dirty="0"/>
              <a:t>Behavioral measures</a:t>
            </a:r>
          </a:p>
          <a:p>
            <a:pPr lvl="1"/>
            <a:r>
              <a:rPr lang="en-US" dirty="0"/>
              <a:t>AzBio sentences in 10-talker babble </a:t>
            </a:r>
            <a:r>
              <a:rPr lang="en-US" sz="1600" dirty="0"/>
              <a:t>(Spahr et al. 2012)</a:t>
            </a:r>
          </a:p>
          <a:p>
            <a:pPr lvl="1"/>
            <a:r>
              <a:rPr lang="en-US" dirty="0"/>
              <a:t>CASPA vowel-consonant-vowel words </a:t>
            </a:r>
            <a:r>
              <a:rPr lang="en-US" sz="1600" dirty="0"/>
              <a:t>(Mackersie et al. 2001)</a:t>
            </a:r>
          </a:p>
        </p:txBody>
      </p:sp>
    </p:spTree>
    <p:extLst>
      <p:ext uri="{BB962C8B-B14F-4D97-AF65-F5344CB8AC3E}">
        <p14:creationId xmlns:p14="http://schemas.microsoft.com/office/powerpoint/2010/main" val="943763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FCF20-C258-164E-8453-2AAF4BFAF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experiments: Participants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857E6-DC4E-BD4E-A2A6-8874608A5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80760" cy="4351338"/>
          </a:xfrm>
        </p:spPr>
        <p:txBody>
          <a:bodyPr>
            <a:normAutofit/>
          </a:bodyPr>
          <a:lstStyle/>
          <a:p>
            <a:r>
              <a:rPr lang="en-US" dirty="0"/>
              <a:t>n=21 adults</a:t>
            </a:r>
          </a:p>
          <a:p>
            <a:r>
              <a:rPr lang="en-US" dirty="0"/>
              <a:t>Conditions:</a:t>
            </a:r>
          </a:p>
          <a:p>
            <a:pPr lvl="1"/>
            <a:r>
              <a:rPr lang="en-US" dirty="0"/>
              <a:t>Unaided</a:t>
            </a:r>
          </a:p>
          <a:p>
            <a:pPr lvl="1"/>
            <a:r>
              <a:rPr lang="en-US" dirty="0"/>
              <a:t>Tympan (8 ch, 5 ms AT, 300 ms RT)</a:t>
            </a:r>
          </a:p>
          <a:p>
            <a:pPr lvl="1"/>
            <a:r>
              <a:rPr lang="en-US" dirty="0"/>
              <a:t>Phonak Bolero (20 ch, 10 ms AT, 150 ms RT)</a:t>
            </a:r>
          </a:p>
          <a:p>
            <a:r>
              <a:rPr lang="en-US" dirty="0"/>
              <a:t>Set to NAL-NL1, feedback manager on</a:t>
            </a:r>
          </a:p>
          <a:p>
            <a:r>
              <a:rPr lang="en-US" dirty="0"/>
              <a:t>Measured added stable gain in KEMAR (50 dB HL)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011887-9E8C-B143-B098-DAFD35536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491" y="1825625"/>
            <a:ext cx="3764309" cy="305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618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A3544-B425-CC4B-B67B-4F650AE32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experiments: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B88EB-B70C-7141-8725-4FEEFBD7F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Outcome variables</a:t>
            </a:r>
          </a:p>
          <a:p>
            <a:pPr lvl="1"/>
            <a:r>
              <a:rPr lang="en-US" dirty="0"/>
              <a:t>added stable gain</a:t>
            </a:r>
          </a:p>
          <a:p>
            <a:pPr lvl="1"/>
            <a:r>
              <a:rPr lang="en-US" dirty="0"/>
              <a:t>hearing-aid output levels </a:t>
            </a:r>
          </a:p>
          <a:p>
            <a:pPr lvl="1"/>
            <a:r>
              <a:rPr lang="en-US" dirty="0"/>
              <a:t>proportion correct for CASPA &amp; AzBio</a:t>
            </a:r>
          </a:p>
          <a:p>
            <a:pPr lvl="1"/>
            <a:r>
              <a:rPr lang="en-US" dirty="0"/>
              <a:t>HASPI and HASQI scores</a:t>
            </a:r>
          </a:p>
          <a:p>
            <a:r>
              <a:rPr lang="en-US" dirty="0"/>
              <a:t>Series of repeated-measures ANOVAs to examine effect of processing condition</a:t>
            </a:r>
          </a:p>
        </p:txBody>
      </p:sp>
    </p:spTree>
    <p:extLst>
      <p:ext uri="{BB962C8B-B14F-4D97-AF65-F5344CB8AC3E}">
        <p14:creationId xmlns:p14="http://schemas.microsoft.com/office/powerpoint/2010/main" val="1635027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D2FD2-7BD5-574A-852A-965FC6C57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experiments: Real ear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A2AC6-B099-EC4E-A7A5-3EE0BC8D7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added stable gain = 15.9 dB (SD=2.1)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64C986-463C-AE4C-9314-98E87F90C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0" y="2597150"/>
            <a:ext cx="86360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199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12D78B-C6D7-3245-A182-F9AF00120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experiments: ANSI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202556-F24D-C743-AFEE-CE0115B042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Tympan</a:t>
            </a:r>
          </a:p>
        </p:txBody>
      </p:sp>
      <p:pic>
        <p:nvPicPr>
          <p:cNvPr id="12" name="Content Placeholder 11" descr="Graphical user interface&#10;&#10;Description automatically generated">
            <a:extLst>
              <a:ext uri="{FF2B5EF4-FFF2-40B4-BE49-F238E27FC236}">
                <a16:creationId xmlns:a16="http://schemas.microsoft.com/office/drawing/2014/main" id="{C3FD815D-3AAE-1948-97AB-779C6ACE9B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b="37182"/>
          <a:stretch/>
        </p:blipFill>
        <p:spPr>
          <a:xfrm>
            <a:off x="836612" y="2505075"/>
            <a:ext cx="4905431" cy="398780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5C1D3B-923D-9A43-AADC-91A854437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Bolero</a:t>
            </a:r>
          </a:p>
        </p:txBody>
      </p:sp>
      <p:pic>
        <p:nvPicPr>
          <p:cNvPr id="14" name="Content Placeholder 13" descr="Graphical user interface&#10;&#10;Description automatically generated">
            <a:extLst>
              <a:ext uri="{FF2B5EF4-FFF2-40B4-BE49-F238E27FC236}">
                <a16:creationId xmlns:a16="http://schemas.microsoft.com/office/drawing/2014/main" id="{15C185BA-DCD4-E645-AF0E-1ECAB6F8E85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65065" y="2808287"/>
            <a:ext cx="4397457" cy="3684588"/>
          </a:xfrm>
        </p:spPr>
      </p:pic>
    </p:spTree>
    <p:extLst>
      <p:ext uri="{BB962C8B-B14F-4D97-AF65-F5344CB8AC3E}">
        <p14:creationId xmlns:p14="http://schemas.microsoft.com/office/powerpoint/2010/main" val="3058550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D037743-482D-1240-AD11-2E7D893B5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experiments: Speech recognition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50C45DC-1FB9-2D47-B834-6784BEBD295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99356" y="1690688"/>
            <a:ext cx="4496594" cy="4496594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692CAFF-B8B0-9146-A3DA-1F35C9D833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096000" y="1690688"/>
            <a:ext cx="5257800" cy="4717473"/>
          </a:xfrm>
        </p:spPr>
      </p:pic>
    </p:spTree>
    <p:extLst>
      <p:ext uri="{BB962C8B-B14F-4D97-AF65-F5344CB8AC3E}">
        <p14:creationId xmlns:p14="http://schemas.microsoft.com/office/powerpoint/2010/main" val="872930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1788</Words>
  <Application>Microsoft Macintosh PowerPoint</Application>
  <PresentationFormat>Widescreen</PresentationFormat>
  <Paragraphs>155</Paragraphs>
  <Slides>20</Slides>
  <Notes>6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 Open Source Audio Processing Platform--Live Workshop!</vt:lpstr>
      <vt:lpstr>Background</vt:lpstr>
      <vt:lpstr>Tympan Hearing-Aid Algorithms</vt:lpstr>
      <vt:lpstr>Feasibility experiments: Purposes</vt:lpstr>
      <vt:lpstr>Feasibility experiments: Participants</vt:lpstr>
      <vt:lpstr>Feasibility experiments: Analysis</vt:lpstr>
      <vt:lpstr>Feasibility experiments: Real ear output</vt:lpstr>
      <vt:lpstr>Feasibility experiments: ANSI</vt:lpstr>
      <vt:lpstr>Feasibility experiments: Speech recognition</vt:lpstr>
      <vt:lpstr>Feasibility experiments: HASPI/HASQI</vt:lpstr>
      <vt:lpstr>Discussion</vt:lpstr>
      <vt:lpstr>Future work</vt:lpstr>
      <vt:lpstr>Thank you!</vt:lpstr>
      <vt:lpstr>References</vt:lpstr>
      <vt:lpstr>References</vt:lpstr>
      <vt:lpstr>I/O and directional measurements</vt:lpstr>
      <vt:lpstr>Review of WDRC</vt:lpstr>
      <vt:lpstr>Review of HASPI and HASQI?</vt:lpstr>
      <vt:lpstr>Review of adaptive feedback control</vt:lpstr>
      <vt:lpstr>Review of adaptive feedback control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Brennan</dc:creator>
  <cp:lastModifiedBy>Marc Brennan</cp:lastModifiedBy>
  <cp:revision>4</cp:revision>
  <dcterms:created xsi:type="dcterms:W3CDTF">2021-06-01T14:45:26Z</dcterms:created>
  <dcterms:modified xsi:type="dcterms:W3CDTF">2021-06-08T15:06:35Z</dcterms:modified>
</cp:coreProperties>
</file>