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AF5B-489D-5249-752B-AD66F5BDE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051981-9DC1-F7AA-ED64-51FDEEED2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94626-5BFD-FD5F-18B9-9121C4568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D5F8-1F17-4EE4-A2B8-82CB524525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CBBC3-18E4-5200-8A10-3052DFBF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D2C3E-2BAD-2EFA-DF57-0BA8C2F8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569C-05ED-46EC-8CBF-6966F086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69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CA9F-8C00-5946-DC9D-18E7D30E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9BB2D-4FE0-FDE6-9ABC-1E66DB459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A1296-30C0-F1B6-16A0-6A63E27F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D5F8-1F17-4EE4-A2B8-82CB524525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664D2-3F44-69B3-380E-A425EBED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AE3B1-80BC-5E64-FAD6-D45A5616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569C-05ED-46EC-8CBF-6966F086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FB61F-91A1-01B3-8D08-6632D1365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A100B-0177-A997-0231-C08292B06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6E66-E0F3-6EE1-586E-AAFCB386B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D5F8-1F17-4EE4-A2B8-82CB524525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60E2-AB1D-BE01-197B-FCE84CC6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03AEA-2756-FF12-05B9-2FF0C616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569C-05ED-46EC-8CBF-6966F086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8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4BDE-221C-D18B-16F5-861DF376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50E7-C876-2C05-DB09-A8092954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4A47-233A-A936-E0F8-7AA8D438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D5F8-1F17-4EE4-A2B8-82CB524525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D287F-B5B1-611A-6A02-963A1F48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1AA98-0E14-1764-A8CA-1BE7086B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569C-05ED-46EC-8CBF-6966F086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3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51C1-D290-B19E-D9FA-4CD2A8FBB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3977F-7B33-BD53-A8AA-4CF29381E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B24A0-1DCD-F4B1-136E-5E5A24DA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D5F8-1F17-4EE4-A2B8-82CB524525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AA212-9016-D20E-AAAF-201191A7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F122E-F0F7-0673-B40B-7A2E151F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569C-05ED-46EC-8CBF-6966F086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67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4D74-84F1-8B2D-682B-801AFE6E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C7DE-09BE-875B-9350-AEB399352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9E88D-02D9-2794-182C-74EA1C25D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FBA5C-FCDD-FE3E-0459-46F6CC08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D5F8-1F17-4EE4-A2B8-82CB524525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48E90-4C28-373F-44FB-4C4FDFDC0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44851-D33F-C914-5CB9-7BCB4ACF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569C-05ED-46EC-8CBF-6966F086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1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2236-B53E-E083-F388-9F2F91BF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E75B4-7D36-354B-B33C-8C5A67FEC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F8829-CDD6-C209-A6B7-96F3C6BD2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26D75A-483E-01BB-A95B-47AAD1FE7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6CC60A-E0FC-165A-6A57-1DDD09ACB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DE1BE-C9A1-35A8-6AA8-190530FA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D5F8-1F17-4EE4-A2B8-82CB524525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BB7F5-72AF-2B9E-F1F7-047F0B7B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F8258-618F-AA55-6D3C-6E5B8D41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569C-05ED-46EC-8CBF-6966F086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9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2F07-F6A9-78E1-0231-766FD483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60AA4-11F4-6D7C-F9D3-9DCBD26D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D5F8-1F17-4EE4-A2B8-82CB524525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BD02E-3D6A-4921-DCE8-37E84A9B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82572-A69E-3629-ED02-44CF2D78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569C-05ED-46EC-8CBF-6966F086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85D77-53D4-1205-129B-F8191DFF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D5F8-1F17-4EE4-A2B8-82CB524525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7DF8F-9522-7FFF-A33E-DAD09BCA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2B36C-A0B7-5958-B62C-9EFE5FCE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569C-05ED-46EC-8CBF-6966F086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3683-875B-7669-F4B7-CC5FA8A1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19C3A-22EE-395C-0967-D946FBEC8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05294-682F-C6A4-BFB0-9FC201CEB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29160-377D-4CBE-BFE2-A1B01B32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D5F8-1F17-4EE4-A2B8-82CB524525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3F844-4157-99A4-241A-17CE48C7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898C6-E4D8-5FD4-9E96-D505DC04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569C-05ED-46EC-8CBF-6966F086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2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409E-9667-94DE-0C0A-1597216C3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DD1B4-9939-56B7-353A-64CFF514BC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F0AAD-B8FB-F2CE-2894-6ABB04E51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A65FF-8BB9-ACAB-ED6A-D936396B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4D5F8-1F17-4EE4-A2B8-82CB524525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7FC5F-5D05-6C98-6A56-01963BA2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227D-636B-322A-279F-D7B61124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569C-05ED-46EC-8CBF-6966F086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1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550C3-C6A0-4A81-96A3-D6D7B608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8B0A-95E6-1310-C949-B8EA88F75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E92EB-45A6-A4CD-C3BE-2AA1CB270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4D5F8-1F17-4EE4-A2B8-82CB524525F2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8BD4-0F91-B7F7-3A21-9E167136A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5879-9902-1832-2B5B-FF536F2BD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8569C-05ED-46EC-8CBF-6966F086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5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256D7A6-460F-0D3E-2EF1-48645C1537CA}"/>
              </a:ext>
            </a:extLst>
          </p:cNvPr>
          <p:cNvGrpSpPr/>
          <p:nvPr/>
        </p:nvGrpSpPr>
        <p:grpSpPr>
          <a:xfrm>
            <a:off x="853440" y="782320"/>
            <a:ext cx="10373360" cy="4490720"/>
            <a:chOff x="853440" y="782320"/>
            <a:chExt cx="10373360" cy="44907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968422-E57A-CE3D-6092-D7E4E1B70150}"/>
                </a:ext>
              </a:extLst>
            </p:cNvPr>
            <p:cNvSpPr/>
            <p:nvPr/>
          </p:nvSpPr>
          <p:spPr>
            <a:xfrm>
              <a:off x="853440" y="782320"/>
              <a:ext cx="10373360" cy="4490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86FC03-E123-67EB-E977-16E07AED4D3B}"/>
                </a:ext>
              </a:extLst>
            </p:cNvPr>
            <p:cNvGrpSpPr/>
            <p:nvPr/>
          </p:nvGrpSpPr>
          <p:grpSpPr>
            <a:xfrm>
              <a:off x="1077794" y="955040"/>
              <a:ext cx="10071523" cy="4135120"/>
              <a:chOff x="1077794" y="955040"/>
              <a:chExt cx="10071523" cy="4135120"/>
            </a:xfrm>
          </p:grpSpPr>
          <p:pic>
            <p:nvPicPr>
              <p:cNvPr id="1030" name="Picture 6" descr="Free Hand Holding Smartphone Mockup (PSD)">
                <a:extLst>
                  <a:ext uri="{FF2B5EF4-FFF2-40B4-BE49-F238E27FC236}">
                    <a16:creationId xmlns:a16="http://schemas.microsoft.com/office/drawing/2014/main" id="{C518C26D-502D-9385-75EF-290E0BB357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9939" b="94523" l="10000" r="90000">
                            <a14:foregroundMark x1="60650" y1="82082" x2="66050" y2="94523"/>
                            <a14:foregroundMark x1="66050" y1="94523" x2="66550" y2="82218"/>
                            <a14:foregroundMark x1="66550" y1="82218" x2="64550" y2="7599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719" t="14222" r="30719" b="20891"/>
              <a:stretch/>
            </p:blipFill>
            <p:spPr bwMode="auto">
              <a:xfrm>
                <a:off x="8485195" y="1775257"/>
                <a:ext cx="2664122" cy="3314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BFDFD13-9B7A-AFAA-AAF5-0DEAE86EF07F}"/>
                  </a:ext>
                </a:extLst>
              </p:cNvPr>
              <p:cNvSpPr/>
              <p:nvPr/>
            </p:nvSpPr>
            <p:spPr>
              <a:xfrm>
                <a:off x="1077794" y="970280"/>
                <a:ext cx="6893070" cy="2656480"/>
              </a:xfrm>
              <a:prstGeom prst="roundRect">
                <a:avLst>
                  <a:gd name="adj" fmla="val 10117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E21D3E7-493C-6706-5338-346FC265A6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2437" b="87731" l="33667" r="63000">
                            <a14:foregroundMark x1="39167" y1="12605" x2="58167" y2="13613"/>
                            <a14:foregroundMark x1="39333" y1="88403" x2="53167" y2="87731"/>
                            <a14:foregroundMark x1="53167" y1="87731" x2="58167" y2="8773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5706" t="8256" r="38695" b="7711"/>
              <a:stretch/>
            </p:blipFill>
            <p:spPr bwMode="auto">
              <a:xfrm rot="16200000">
                <a:off x="2496332" y="488327"/>
                <a:ext cx="1149898" cy="3743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CFB905-5403-2238-0250-5F47C8EEF400}"/>
                  </a:ext>
                </a:extLst>
              </p:cNvPr>
              <p:cNvSpPr txBox="1"/>
              <p:nvPr/>
            </p:nvSpPr>
            <p:spPr>
              <a:xfrm>
                <a:off x="1349161" y="2967920"/>
                <a:ext cx="34442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Teensy 4.1</a:t>
                </a:r>
              </a:p>
            </p:txBody>
          </p:sp>
          <p:pic>
            <p:nvPicPr>
              <p:cNvPr id="1028" name="Picture 4" descr="Top down view of a nRF52840 Bluetooth Low Energy Module with USB.">
                <a:extLst>
                  <a:ext uri="{FF2B5EF4-FFF2-40B4-BE49-F238E27FC236}">
                    <a16:creationId xmlns:a16="http://schemas.microsoft.com/office/drawing/2014/main" id="{B4E5AEF8-1638-5694-4CCE-9686D02626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619" t="23619" r="23619" b="23619"/>
              <a:stretch/>
            </p:blipFill>
            <p:spPr bwMode="auto">
              <a:xfrm rot="16200000">
                <a:off x="6394739" y="1919548"/>
                <a:ext cx="1079100" cy="8098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364056-BC59-8570-7879-680E266A1560}"/>
                  </a:ext>
                </a:extLst>
              </p:cNvPr>
              <p:cNvSpPr txBox="1"/>
              <p:nvPr/>
            </p:nvSpPr>
            <p:spPr>
              <a:xfrm>
                <a:off x="6187441" y="2967920"/>
                <a:ext cx="14936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nRF52840</a:t>
                </a:r>
              </a:p>
            </p:txBody>
          </p:sp>
          <p:sp>
            <p:nvSpPr>
              <p:cNvPr id="7" name="Arrow: Left-Right 6">
                <a:extLst>
                  <a:ext uri="{FF2B5EF4-FFF2-40B4-BE49-F238E27FC236}">
                    <a16:creationId xmlns:a16="http://schemas.microsoft.com/office/drawing/2014/main" id="{E4A6FAC6-D5A5-78BF-2ECD-63C6E37498DD}"/>
                  </a:ext>
                </a:extLst>
              </p:cNvPr>
              <p:cNvSpPr/>
              <p:nvPr/>
            </p:nvSpPr>
            <p:spPr>
              <a:xfrm>
                <a:off x="4881882" y="1896554"/>
                <a:ext cx="1653382" cy="821246"/>
              </a:xfrm>
              <a:prstGeom prst="leftRightArrow">
                <a:avLst>
                  <a:gd name="adj1" fmla="val 60126"/>
                  <a:gd name="adj2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 dirty="0">
                    <a:solidFill>
                      <a:schemeClr val="tx1"/>
                    </a:solidFill>
                  </a:rPr>
                  <a:t>Serial (UART)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D3285E-28AF-D6A6-89F3-F984DB65B0FA}"/>
                  </a:ext>
                </a:extLst>
              </p:cNvPr>
              <p:cNvSpPr txBox="1"/>
              <p:nvPr/>
            </p:nvSpPr>
            <p:spPr>
              <a:xfrm>
                <a:off x="1316085" y="1095842"/>
                <a:ext cx="6365053" cy="461665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Tympan Rev F</a:t>
                </a:r>
              </a:p>
            </p:txBody>
          </p:sp>
          <p:pic>
            <p:nvPicPr>
              <p:cNvPr id="1032" name="Picture 8" descr="Radio Waves Art At Clker Com Vector - Radio Wave - Free Transparent PNG  Download - PNGkey">
                <a:extLst>
                  <a:ext uri="{FF2B5EF4-FFF2-40B4-BE49-F238E27FC236}">
                    <a16:creationId xmlns:a16="http://schemas.microsoft.com/office/drawing/2014/main" id="{68D5D793-81D3-75DE-45BF-A4EBF63005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>
                            <a14:foregroundMark x1="35854" y1="38744" x2="36707" y2="38744"/>
                            <a14:foregroundMark x1="40244" y1="31547" x2="40244" y2="31547"/>
                            <a14:foregroundMark x1="45732" y1="25115" x2="45732" y2="25115"/>
                            <a14:foregroundMark x1="59390" y1="16233" x2="59390" y2="1623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17" t="4344" r="27746" b="3854"/>
              <a:stretch/>
            </p:blipFill>
            <p:spPr bwMode="auto">
              <a:xfrm>
                <a:off x="7431676" y="1026731"/>
                <a:ext cx="2003414" cy="26564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B219DB-D004-391B-761E-AC556AE76A3F}"/>
                  </a:ext>
                </a:extLst>
              </p:cNvPr>
              <p:cNvSpPr txBox="1"/>
              <p:nvPr/>
            </p:nvSpPr>
            <p:spPr>
              <a:xfrm>
                <a:off x="8856582" y="955040"/>
                <a:ext cx="14642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Bluetooth (BLE)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5351D8-F4ED-A8BA-0A1A-86A3D45AFF93}"/>
                  </a:ext>
                </a:extLst>
              </p:cNvPr>
              <p:cNvSpPr txBox="1"/>
              <p:nvPr/>
            </p:nvSpPr>
            <p:spPr>
              <a:xfrm>
                <a:off x="1946406" y="3875790"/>
                <a:ext cx="22497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Change Software via USB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9373BD7-3DE3-5FFA-D0AE-3CC9400F8083}"/>
                  </a:ext>
                </a:extLst>
              </p:cNvPr>
              <p:cNvSpPr txBox="1"/>
              <p:nvPr/>
            </p:nvSpPr>
            <p:spPr>
              <a:xfrm>
                <a:off x="5727119" y="3875790"/>
                <a:ext cx="241434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Change Firmware via J-Link (or OTA)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5B31E09-16AB-5DB0-8F7E-ED76EAD5E7D7}"/>
                  </a:ext>
                </a:extLst>
              </p:cNvPr>
              <p:cNvCxnSpPr>
                <a:stCxn id="16" idx="0"/>
                <a:endCxn id="5" idx="2"/>
              </p:cNvCxnSpPr>
              <p:nvPr/>
            </p:nvCxnSpPr>
            <p:spPr>
              <a:xfrm flipV="1">
                <a:off x="3071281" y="3368030"/>
                <a:ext cx="0" cy="50776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84BA38F-9D4D-E1A5-69C3-CF879B02ABDD}"/>
                  </a:ext>
                </a:extLst>
              </p:cNvPr>
              <p:cNvCxnSpPr>
                <a:cxnSpLocks/>
                <a:stCxn id="17" idx="0"/>
                <a:endCxn id="6" idx="2"/>
              </p:cNvCxnSpPr>
              <p:nvPr/>
            </p:nvCxnSpPr>
            <p:spPr>
              <a:xfrm flipV="1">
                <a:off x="6934290" y="3368030"/>
                <a:ext cx="0" cy="50776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369025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Chip Audette</dc:creator>
  <cp:lastModifiedBy>Chip Audette</cp:lastModifiedBy>
  <cp:revision>1</cp:revision>
  <dcterms:created xsi:type="dcterms:W3CDTF">2024-08-27T12:46:45Z</dcterms:created>
  <dcterms:modified xsi:type="dcterms:W3CDTF">2024-08-27T13:31:33Z</dcterms:modified>
</cp:coreProperties>
</file>