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59" r:id="rId4"/>
    <p:sldId id="260" r:id="rId5"/>
    <p:sldId id="262" r:id="rId6"/>
    <p:sldId id="258" r:id="rId7"/>
    <p:sldId id="261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mut Muratbekova" initials="UM" lastIdx="1" clrIdx="0">
    <p:extLst>
      <p:ext uri="{19B8F6BF-5375-455C-9EA6-DF929625EA0E}">
        <p15:presenceInfo xmlns:p15="http://schemas.microsoft.com/office/powerpoint/2012/main" userId="53a90051230ace2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1" d="100"/>
          <a:sy n="71" d="100"/>
        </p:scale>
        <p:origin x="5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E1E7B8E5-2BFB-4F53-9C39-EFA891DFD6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="" xmlns:a16="http://schemas.microsoft.com/office/drawing/2014/main" id="{EAB85D16-9857-4BBA-A7FC-7F673A634A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FE3B9465-7F0D-4C2B-A661-5D3F29601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947B-0866-4216-B0EA-4ACEB06EE9AC}" type="datetimeFigureOut">
              <a:rPr lang="de-AT" smtClean="0"/>
              <a:t>01.06.2020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1EC78D0D-7CCF-4311-95CA-DC3A2BAEF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15984C53-F72D-461F-A8C7-92E30FC4E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56A65-24BD-484F-BEBB-5C7B5DACC4C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8797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06CFCEF4-4C9D-4D18-A435-429CF5FED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="" xmlns:a16="http://schemas.microsoft.com/office/drawing/2014/main" id="{D0603AC2-1ABE-4431-B429-B759AECBA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B9E9D530-4DC8-4265-A7F2-42CFC7EFA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947B-0866-4216-B0EA-4ACEB06EE9AC}" type="datetimeFigureOut">
              <a:rPr lang="de-AT" smtClean="0"/>
              <a:t>01.06.2020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8923D602-3634-433A-89F5-3D205208E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230D23F5-28F5-4614-981D-7DE775FC9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56A65-24BD-484F-BEBB-5C7B5DACC4C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96410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="" xmlns:a16="http://schemas.microsoft.com/office/drawing/2014/main" id="{916EE3B0-5AEA-4461-9520-79687CE42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="" xmlns:a16="http://schemas.microsoft.com/office/drawing/2014/main" id="{E4BC32EA-D6D3-45C1-8E59-CA1D6632F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52875476-E5BF-492E-84CD-0CD51EEFE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947B-0866-4216-B0EA-4ACEB06EE9AC}" type="datetimeFigureOut">
              <a:rPr lang="de-AT" smtClean="0"/>
              <a:t>01.06.2020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824A9C62-CD59-4F98-897C-CD70BE883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9F1252A8-E14F-44CE-AC4A-E77194B78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56A65-24BD-484F-BEBB-5C7B5DACC4C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26002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F618E698-F291-4340-8122-6D00C3F6F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2372DE6F-C921-4DF3-AB00-4BADF319B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FB8652C8-5BDF-4374-BBCE-F71A080A3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947B-0866-4216-B0EA-4ACEB06EE9AC}" type="datetimeFigureOut">
              <a:rPr lang="de-AT" smtClean="0"/>
              <a:t>01.06.2020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7B23B853-3847-4744-A9BA-18BD1810A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68FAC387-23BF-43D6-977B-56A391916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56A65-24BD-484F-BEBB-5C7B5DACC4C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89496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3EC3BAA5-8A2C-4A61-9FD3-DD15F4118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21A7700C-0F21-46FF-8501-E9A2E10F4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0F18A24E-ECA6-47E9-8DF0-FE68BAFC1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947B-0866-4216-B0EA-4ACEB06EE9AC}" type="datetimeFigureOut">
              <a:rPr lang="de-AT" smtClean="0"/>
              <a:t>01.06.2020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E88637C4-11DA-4D0F-892E-564A640B7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0B4FF6D9-9136-4170-A7F2-51636F8AF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56A65-24BD-484F-BEBB-5C7B5DACC4C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47384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C1C806E6-464D-422F-B11E-94BC11C46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9D06760C-CBB2-4D9B-A939-50B3659FED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="" xmlns:a16="http://schemas.microsoft.com/office/drawing/2014/main" id="{60B3C1F3-8328-4568-B838-113C9B1CE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E90130B0-E399-46CB-8451-F331EA129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947B-0866-4216-B0EA-4ACEB06EE9AC}" type="datetimeFigureOut">
              <a:rPr lang="de-AT" smtClean="0"/>
              <a:t>01.06.2020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8ADA02E5-E0D9-404F-8185-7A2B6ACC4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99FE9ACB-272D-4770-B5B6-314CAEC60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56A65-24BD-484F-BEBB-5C7B5DACC4C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52320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2F840F57-2E04-4B95-9942-C3CA0E304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E943323D-A087-46EF-A236-16C3E0A4F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="" xmlns:a16="http://schemas.microsoft.com/office/drawing/2014/main" id="{382967B9-C24A-4F59-BEDE-455C21A21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="" xmlns:a16="http://schemas.microsoft.com/office/drawing/2014/main" id="{543197AD-E11D-44C5-9F49-8E73EAF1E4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2B2C5AA9-E1CC-43F0-85FF-F67B2560BE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="" xmlns:a16="http://schemas.microsoft.com/office/drawing/2014/main" id="{37D007A9-068B-45EA-B2AA-20A3C8627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947B-0866-4216-B0EA-4ACEB06EE9AC}" type="datetimeFigureOut">
              <a:rPr lang="de-AT" smtClean="0"/>
              <a:t>01.06.2020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="" xmlns:a16="http://schemas.microsoft.com/office/drawing/2014/main" id="{5AF92B80-1152-4F2E-BE0A-AA05FC2C2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="" xmlns:a16="http://schemas.microsoft.com/office/drawing/2014/main" id="{B668C243-A613-4EE5-86B1-9865EF46D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56A65-24BD-484F-BEBB-5C7B5DACC4C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5486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642B33A0-BF82-400A-910F-0AC65C007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864C3335-33FC-4C95-8B9B-4C6919374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947B-0866-4216-B0EA-4ACEB06EE9AC}" type="datetimeFigureOut">
              <a:rPr lang="de-AT" smtClean="0"/>
              <a:t>01.06.2020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A0DD0C02-6E34-4631-B65C-6CF454E12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E2754421-599F-4B8F-858E-AA981EAD6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56A65-24BD-484F-BEBB-5C7B5DACC4C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49517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="" xmlns:a16="http://schemas.microsoft.com/office/drawing/2014/main" id="{B834DC7F-49AD-4849-8931-4D9810408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947B-0866-4216-B0EA-4ACEB06EE9AC}" type="datetimeFigureOut">
              <a:rPr lang="de-AT" smtClean="0"/>
              <a:t>01.06.2020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="" xmlns:a16="http://schemas.microsoft.com/office/drawing/2014/main" id="{1288A4EB-4523-4EDB-8756-FB25330FB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="" xmlns:a16="http://schemas.microsoft.com/office/drawing/2014/main" id="{774C0C0C-0492-4143-8437-CD5453666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56A65-24BD-484F-BEBB-5C7B5DACC4C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1484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DCCD4AE4-C327-41F5-9D96-31B8B23DF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704C2649-D4A2-4968-81C0-74BC75BE7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="" xmlns:a16="http://schemas.microsoft.com/office/drawing/2014/main" id="{27FD0853-C72E-44AE-921D-0851B8EDE5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37B843A7-36A1-4C84-A2A4-881BA27DD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947B-0866-4216-B0EA-4ACEB06EE9AC}" type="datetimeFigureOut">
              <a:rPr lang="de-AT" smtClean="0"/>
              <a:t>01.06.2020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B82357AE-51B0-403E-87B4-4A2B96A7C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ED55661F-4216-4F51-BEC5-999612572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56A65-24BD-484F-BEBB-5C7B5DACC4C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80113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5BC0D4C4-9BA6-4D7E-9BFD-864ACBDDC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="" xmlns:a16="http://schemas.microsoft.com/office/drawing/2014/main" id="{1F02AEE4-CDAE-4BE1-886F-B404BA864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="" xmlns:a16="http://schemas.microsoft.com/office/drawing/2014/main" id="{DB146B8B-3EF4-4C31-BB6D-2A9DE6396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7286F279-8F60-4040-9538-A8B9FA376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947B-0866-4216-B0EA-4ACEB06EE9AC}" type="datetimeFigureOut">
              <a:rPr lang="de-AT" smtClean="0"/>
              <a:t>01.06.2020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A27F0CFE-B586-4447-A0A4-903CAC3BC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F34ADFA6-D25D-43D5-A04B-70A3483C0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56A65-24BD-484F-BEBB-5C7B5DACC4C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26095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="" xmlns:a16="http://schemas.microsoft.com/office/drawing/2014/main" id="{D59F0B0C-024A-4B67-AB73-232652D8A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699256FA-B5DC-4163-A39D-891908B48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F1070967-E15B-4279-8F01-774217952E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1947B-0866-4216-B0EA-4ACEB06EE9AC}" type="datetimeFigureOut">
              <a:rPr lang="de-AT" smtClean="0"/>
              <a:t>01.06.2020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E53581F2-077A-4FD8-876E-4999EAAC3C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0C9CFCBA-E6FB-4D97-BD6A-32F23BC361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56A65-24BD-484F-BEBB-5C7B5DACC4C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28724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ncardis.com/at-de/login/payengin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41" y="188318"/>
            <a:ext cx="1518209" cy="853993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="" xmlns:a16="http://schemas.microsoft.com/office/drawing/2014/main" id="{B2939ACC-9A69-4CCA-AD81-49AA8BD79645}"/>
              </a:ext>
            </a:extLst>
          </p:cNvPr>
          <p:cNvSpPr/>
          <p:nvPr/>
        </p:nvSpPr>
        <p:spPr>
          <a:xfrm>
            <a:off x="581117" y="2540005"/>
            <a:ext cx="2019631" cy="3975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E-Mail</a:t>
            </a:r>
            <a:endParaRPr lang="de-AT" dirty="0"/>
          </a:p>
        </p:txBody>
      </p:sp>
      <p:sp>
        <p:nvSpPr>
          <p:cNvPr id="9" name="Textfeld 8">
            <a:extLst>
              <a:ext uri="{FF2B5EF4-FFF2-40B4-BE49-F238E27FC236}">
                <a16:creationId xmlns="" xmlns:a16="http://schemas.microsoft.com/office/drawing/2014/main" id="{9557921C-A214-40BE-97F2-2901ADE1418B}"/>
              </a:ext>
            </a:extLst>
          </p:cNvPr>
          <p:cNvSpPr txBox="1"/>
          <p:nvPr/>
        </p:nvSpPr>
        <p:spPr>
          <a:xfrm>
            <a:off x="484190" y="1544457"/>
            <a:ext cx="1749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AT" dirty="0" smtClean="0"/>
          </a:p>
          <a:p>
            <a:endParaRPr lang="de-AT" dirty="0"/>
          </a:p>
        </p:txBody>
      </p:sp>
      <p:sp>
        <p:nvSpPr>
          <p:cNvPr id="10" name="Rechteck 9">
            <a:extLst>
              <a:ext uri="{FF2B5EF4-FFF2-40B4-BE49-F238E27FC236}">
                <a16:creationId xmlns="" xmlns:a16="http://schemas.microsoft.com/office/drawing/2014/main" id="{B415CF47-897A-4481-AC8F-39068AF56192}"/>
              </a:ext>
            </a:extLst>
          </p:cNvPr>
          <p:cNvSpPr/>
          <p:nvPr/>
        </p:nvSpPr>
        <p:spPr>
          <a:xfrm>
            <a:off x="581117" y="2950778"/>
            <a:ext cx="2019631" cy="3975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Passwort</a:t>
            </a:r>
            <a:endParaRPr lang="de-AT" dirty="0"/>
          </a:p>
        </p:txBody>
      </p:sp>
      <p:sp>
        <p:nvSpPr>
          <p:cNvPr id="11" name="Textfeld 10">
            <a:extLst>
              <a:ext uri="{FF2B5EF4-FFF2-40B4-BE49-F238E27FC236}">
                <a16:creationId xmlns="" xmlns:a16="http://schemas.microsoft.com/office/drawing/2014/main" id="{D6E15D66-6B5E-40C0-8BA2-A9ACCA1657E4}"/>
              </a:ext>
            </a:extLst>
          </p:cNvPr>
          <p:cNvSpPr txBox="1"/>
          <p:nvPr/>
        </p:nvSpPr>
        <p:spPr>
          <a:xfrm>
            <a:off x="484190" y="2273418"/>
            <a:ext cx="17492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AT" dirty="0" smtClean="0"/>
          </a:p>
          <a:p>
            <a:endParaRPr lang="de-AT" dirty="0" smtClean="0"/>
          </a:p>
          <a:p>
            <a:endParaRPr lang="de-AT" dirty="0" smtClean="0"/>
          </a:p>
          <a:p>
            <a:endParaRPr lang="de-AT" dirty="0"/>
          </a:p>
        </p:txBody>
      </p:sp>
      <p:sp>
        <p:nvSpPr>
          <p:cNvPr id="13" name="Rechteck 12">
            <a:hlinkClick r:id="rId3" action="ppaction://hlinksldjump"/>
            <a:extLst>
              <a:ext uri="{FF2B5EF4-FFF2-40B4-BE49-F238E27FC236}">
                <a16:creationId xmlns="" xmlns:a16="http://schemas.microsoft.com/office/drawing/2014/main" id="{28344118-6A49-49FF-94A5-3FEE9311800E}"/>
              </a:ext>
            </a:extLst>
          </p:cNvPr>
          <p:cNvSpPr/>
          <p:nvPr/>
        </p:nvSpPr>
        <p:spPr>
          <a:xfrm>
            <a:off x="618969" y="3952007"/>
            <a:ext cx="746192" cy="4139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Login</a:t>
            </a:r>
            <a:endParaRPr lang="de-AT" dirty="0"/>
          </a:p>
        </p:txBody>
      </p:sp>
      <p:sp>
        <p:nvSpPr>
          <p:cNvPr id="14" name="Textfeld 13">
            <a:extLst>
              <a:ext uri="{FF2B5EF4-FFF2-40B4-BE49-F238E27FC236}">
                <a16:creationId xmlns="" xmlns:a16="http://schemas.microsoft.com/office/drawing/2014/main" id="{D2020687-2201-4F7E-9925-603B3FFD5A54}"/>
              </a:ext>
            </a:extLst>
          </p:cNvPr>
          <p:cNvSpPr txBox="1"/>
          <p:nvPr/>
        </p:nvSpPr>
        <p:spPr>
          <a:xfrm>
            <a:off x="484190" y="3801118"/>
            <a:ext cx="449411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AT" sz="1400" dirty="0" smtClean="0"/>
          </a:p>
          <a:p>
            <a:endParaRPr lang="de-AT" sz="1400" dirty="0"/>
          </a:p>
          <a:p>
            <a:endParaRPr lang="de-AT" sz="1400" dirty="0" smtClean="0"/>
          </a:p>
          <a:p>
            <a:endParaRPr lang="de-AT" sz="1400" dirty="0" smtClean="0"/>
          </a:p>
          <a:p>
            <a:endParaRPr lang="de-AT" sz="1400" dirty="0"/>
          </a:p>
          <a:p>
            <a:r>
              <a:rPr lang="de-AT" sz="1400" dirty="0" smtClean="0"/>
              <a:t>Noch </a:t>
            </a:r>
            <a:r>
              <a:rPr lang="de-AT" sz="1400" dirty="0"/>
              <a:t>nicht registriert? Klicken Sie hier zur </a:t>
            </a:r>
            <a:r>
              <a:rPr lang="de-AT" sz="1400" u="sng" dirty="0"/>
              <a:t>Neuregistrierung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="" xmlns:a16="http://schemas.microsoft.com/office/drawing/2014/main" id="{ED113117-1D02-452A-9947-A82CF89E05E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extfeld 1">
            <a:extLst>
              <a:ext uri="{FF2B5EF4-FFF2-40B4-BE49-F238E27FC236}">
                <a16:creationId xmlns="" xmlns:a16="http://schemas.microsoft.com/office/drawing/2014/main" id="{DCE0EE89-A648-4A20-AFFE-624BE27A60F9}"/>
              </a:ext>
            </a:extLst>
          </p:cNvPr>
          <p:cNvSpPr txBox="1"/>
          <p:nvPr/>
        </p:nvSpPr>
        <p:spPr>
          <a:xfrm>
            <a:off x="68765" y="1544457"/>
            <a:ext cx="66588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3200" b="1" dirty="0" smtClean="0"/>
              <a:t>    Einloggen </a:t>
            </a:r>
            <a:r>
              <a:rPr lang="de-AT" sz="1200" dirty="0" smtClean="0"/>
              <a:t>(wenn man</a:t>
            </a:r>
            <a:r>
              <a:rPr lang="de-AT" sz="1200" b="1" dirty="0" smtClean="0"/>
              <a:t> </a:t>
            </a:r>
            <a:r>
              <a:rPr lang="de-AT" sz="1200" dirty="0" err="1" smtClean="0"/>
              <a:t>passwort</a:t>
            </a:r>
            <a:r>
              <a:rPr lang="de-AT" sz="1200" dirty="0" smtClean="0"/>
              <a:t> vergießt (eine Funktion muss schreiben)</a:t>
            </a:r>
            <a:endParaRPr lang="de-AT" b="1" dirty="0"/>
          </a:p>
        </p:txBody>
      </p:sp>
    </p:spTree>
    <p:extLst>
      <p:ext uri="{BB962C8B-B14F-4D97-AF65-F5344CB8AC3E}">
        <p14:creationId xmlns:p14="http://schemas.microsoft.com/office/powerpoint/2010/main" val="19078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41" y="188318"/>
            <a:ext cx="1518209" cy="853993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="" xmlns:a16="http://schemas.microsoft.com/office/drawing/2014/main" id="{B2939ACC-9A69-4CCA-AD81-49AA8BD79645}"/>
              </a:ext>
            </a:extLst>
          </p:cNvPr>
          <p:cNvSpPr/>
          <p:nvPr/>
        </p:nvSpPr>
        <p:spPr>
          <a:xfrm>
            <a:off x="581117" y="2540005"/>
            <a:ext cx="2019631" cy="3975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Nachname</a:t>
            </a:r>
            <a:endParaRPr lang="de-AT" dirty="0"/>
          </a:p>
        </p:txBody>
      </p:sp>
      <p:sp>
        <p:nvSpPr>
          <p:cNvPr id="9" name="Textfeld 8">
            <a:extLst>
              <a:ext uri="{FF2B5EF4-FFF2-40B4-BE49-F238E27FC236}">
                <a16:creationId xmlns="" xmlns:a16="http://schemas.microsoft.com/office/drawing/2014/main" id="{9557921C-A214-40BE-97F2-2901ADE1418B}"/>
              </a:ext>
            </a:extLst>
          </p:cNvPr>
          <p:cNvSpPr txBox="1"/>
          <p:nvPr/>
        </p:nvSpPr>
        <p:spPr>
          <a:xfrm>
            <a:off x="484190" y="1544457"/>
            <a:ext cx="1749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AT" dirty="0" smtClean="0"/>
          </a:p>
          <a:p>
            <a:endParaRPr lang="de-AT" dirty="0"/>
          </a:p>
        </p:txBody>
      </p:sp>
      <p:sp>
        <p:nvSpPr>
          <p:cNvPr id="10" name="Rechteck 9">
            <a:extLst>
              <a:ext uri="{FF2B5EF4-FFF2-40B4-BE49-F238E27FC236}">
                <a16:creationId xmlns="" xmlns:a16="http://schemas.microsoft.com/office/drawing/2014/main" id="{B415CF47-897A-4481-AC8F-39068AF56192}"/>
              </a:ext>
            </a:extLst>
          </p:cNvPr>
          <p:cNvSpPr/>
          <p:nvPr/>
        </p:nvSpPr>
        <p:spPr>
          <a:xfrm>
            <a:off x="581117" y="2950778"/>
            <a:ext cx="2019631" cy="3975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E-Mail</a:t>
            </a:r>
            <a:endParaRPr lang="de-AT" dirty="0"/>
          </a:p>
        </p:txBody>
      </p:sp>
      <p:sp>
        <p:nvSpPr>
          <p:cNvPr id="11" name="Textfeld 10">
            <a:extLst>
              <a:ext uri="{FF2B5EF4-FFF2-40B4-BE49-F238E27FC236}">
                <a16:creationId xmlns="" xmlns:a16="http://schemas.microsoft.com/office/drawing/2014/main" id="{D6E15D66-6B5E-40C0-8BA2-A9ACCA1657E4}"/>
              </a:ext>
            </a:extLst>
          </p:cNvPr>
          <p:cNvSpPr txBox="1"/>
          <p:nvPr/>
        </p:nvSpPr>
        <p:spPr>
          <a:xfrm>
            <a:off x="387641" y="2388305"/>
            <a:ext cx="16648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de-AT" dirty="0" smtClean="0"/>
          </a:p>
          <a:p>
            <a:endParaRPr lang="de-AT" dirty="0" smtClean="0"/>
          </a:p>
          <a:p>
            <a:pPr algn="ctr"/>
            <a:r>
              <a:rPr lang="de-AT" dirty="0"/>
              <a:t> </a:t>
            </a:r>
            <a:r>
              <a:rPr lang="de-AT" dirty="0" smtClean="0"/>
              <a:t>              </a:t>
            </a:r>
            <a:endParaRPr lang="de-AT" dirty="0"/>
          </a:p>
        </p:txBody>
      </p:sp>
      <p:sp>
        <p:nvSpPr>
          <p:cNvPr id="13" name="Rechteck 12">
            <a:hlinkClick r:id="rId3" action="ppaction://hlinksldjump"/>
            <a:extLst>
              <a:ext uri="{FF2B5EF4-FFF2-40B4-BE49-F238E27FC236}">
                <a16:creationId xmlns="" xmlns:a16="http://schemas.microsoft.com/office/drawing/2014/main" id="{28344118-6A49-49FF-94A5-3FEE9311800E}"/>
              </a:ext>
            </a:extLst>
          </p:cNvPr>
          <p:cNvSpPr/>
          <p:nvPr/>
        </p:nvSpPr>
        <p:spPr>
          <a:xfrm>
            <a:off x="581116" y="4075058"/>
            <a:ext cx="1355746" cy="4139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Registrieren</a:t>
            </a:r>
            <a:endParaRPr lang="de-AT" dirty="0"/>
          </a:p>
        </p:txBody>
      </p:sp>
      <p:sp>
        <p:nvSpPr>
          <p:cNvPr id="14" name="Textfeld 13">
            <a:extLst>
              <a:ext uri="{FF2B5EF4-FFF2-40B4-BE49-F238E27FC236}">
                <a16:creationId xmlns="" xmlns:a16="http://schemas.microsoft.com/office/drawing/2014/main" id="{D2020687-2201-4F7E-9925-603B3FFD5A54}"/>
              </a:ext>
            </a:extLst>
          </p:cNvPr>
          <p:cNvSpPr txBox="1"/>
          <p:nvPr/>
        </p:nvSpPr>
        <p:spPr>
          <a:xfrm>
            <a:off x="484190" y="4562787"/>
            <a:ext cx="3016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AT" sz="1400" dirty="0" smtClean="0"/>
          </a:p>
          <a:p>
            <a:r>
              <a:rPr lang="de-AT" sz="1400" dirty="0" smtClean="0"/>
              <a:t>Sie haben bereits ein Kont</a:t>
            </a:r>
            <a:r>
              <a:rPr lang="de-AT" sz="1400" dirty="0"/>
              <a:t>o</a:t>
            </a:r>
            <a:r>
              <a:rPr lang="de-AT" sz="1400" dirty="0" smtClean="0"/>
              <a:t>? </a:t>
            </a:r>
            <a:r>
              <a:rPr lang="de-AT" sz="1400" u="sng" dirty="0" smtClean="0"/>
              <a:t>Einloggen</a:t>
            </a:r>
            <a:endParaRPr lang="de-AT" sz="1400" u="sng" dirty="0"/>
          </a:p>
        </p:txBody>
      </p:sp>
      <p:sp>
        <p:nvSpPr>
          <p:cNvPr id="15" name="Rechteck 14">
            <a:extLst>
              <a:ext uri="{FF2B5EF4-FFF2-40B4-BE49-F238E27FC236}">
                <a16:creationId xmlns="" xmlns:a16="http://schemas.microsoft.com/office/drawing/2014/main" id="{ED113117-1D02-452A-9947-A82CF89E05E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extfeld 1">
            <a:extLst>
              <a:ext uri="{FF2B5EF4-FFF2-40B4-BE49-F238E27FC236}">
                <a16:creationId xmlns="" xmlns:a16="http://schemas.microsoft.com/office/drawing/2014/main" id="{DCE0EE89-A648-4A20-AFFE-624BE27A60F9}"/>
              </a:ext>
            </a:extLst>
          </p:cNvPr>
          <p:cNvSpPr txBox="1"/>
          <p:nvPr/>
        </p:nvSpPr>
        <p:spPr>
          <a:xfrm>
            <a:off x="23041" y="1357145"/>
            <a:ext cx="66588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3200" b="1" dirty="0" smtClean="0"/>
              <a:t>    Neuregistrierung</a:t>
            </a:r>
            <a:endParaRPr lang="de-AT" b="1" dirty="0"/>
          </a:p>
        </p:txBody>
      </p:sp>
      <p:sp>
        <p:nvSpPr>
          <p:cNvPr id="12" name="Rechteck 9">
            <a:extLst>
              <a:ext uri="{FF2B5EF4-FFF2-40B4-BE49-F238E27FC236}">
                <a16:creationId xmlns="" xmlns:a16="http://schemas.microsoft.com/office/drawing/2014/main" id="{B415CF47-897A-4481-AC8F-39068AF56192}"/>
              </a:ext>
            </a:extLst>
          </p:cNvPr>
          <p:cNvSpPr/>
          <p:nvPr/>
        </p:nvSpPr>
        <p:spPr>
          <a:xfrm>
            <a:off x="581116" y="3357594"/>
            <a:ext cx="2019631" cy="3975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Passwort</a:t>
            </a:r>
            <a:endParaRPr lang="de-AT" dirty="0"/>
          </a:p>
        </p:txBody>
      </p:sp>
      <p:sp>
        <p:nvSpPr>
          <p:cNvPr id="16" name="Rechteck 9">
            <a:extLst>
              <a:ext uri="{FF2B5EF4-FFF2-40B4-BE49-F238E27FC236}">
                <a16:creationId xmlns="" xmlns:a16="http://schemas.microsoft.com/office/drawing/2014/main" id="{B415CF47-897A-4481-AC8F-39068AF56192}"/>
              </a:ext>
            </a:extLst>
          </p:cNvPr>
          <p:cNvSpPr/>
          <p:nvPr/>
        </p:nvSpPr>
        <p:spPr>
          <a:xfrm>
            <a:off x="581116" y="2125410"/>
            <a:ext cx="2019631" cy="3975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Vorname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3601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="" xmlns:a16="http://schemas.microsoft.com/office/drawing/2014/main" id="{B2939ACC-9A69-4CCA-AD81-49AA8BD79645}"/>
              </a:ext>
            </a:extLst>
          </p:cNvPr>
          <p:cNvSpPr/>
          <p:nvPr/>
        </p:nvSpPr>
        <p:spPr>
          <a:xfrm>
            <a:off x="1224499" y="3080731"/>
            <a:ext cx="4126726" cy="3975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smtClean="0"/>
              <a:t>Konzert</a:t>
            </a:r>
            <a:endParaRPr lang="de-AT" dirty="0"/>
          </a:p>
        </p:txBody>
      </p:sp>
      <p:sp>
        <p:nvSpPr>
          <p:cNvPr id="13" name="Rechteck 12">
            <a:extLst>
              <a:ext uri="{FF2B5EF4-FFF2-40B4-BE49-F238E27FC236}">
                <a16:creationId xmlns="" xmlns:a16="http://schemas.microsoft.com/office/drawing/2014/main" id="{28344118-6A49-49FF-94A5-3FEE9311800E}"/>
              </a:ext>
            </a:extLst>
          </p:cNvPr>
          <p:cNvSpPr/>
          <p:nvPr/>
        </p:nvSpPr>
        <p:spPr>
          <a:xfrm>
            <a:off x="7832032" y="3082654"/>
            <a:ext cx="2019631" cy="3975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Details &amp; Spenden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="" xmlns:a16="http://schemas.microsoft.com/office/drawing/2014/main" id="{ED113117-1D02-452A-9947-A82CF89E05E9}"/>
              </a:ext>
            </a:extLst>
          </p:cNvPr>
          <p:cNvSpPr/>
          <p:nvPr/>
        </p:nvSpPr>
        <p:spPr>
          <a:xfrm>
            <a:off x="463639" y="103030"/>
            <a:ext cx="10032643" cy="527205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extfeld 1">
            <a:extLst>
              <a:ext uri="{FF2B5EF4-FFF2-40B4-BE49-F238E27FC236}">
                <a16:creationId xmlns="" xmlns:a16="http://schemas.microsoft.com/office/drawing/2014/main" id="{DCE0EE89-A648-4A20-AFFE-624BE27A60F9}"/>
              </a:ext>
            </a:extLst>
          </p:cNvPr>
          <p:cNvSpPr txBox="1"/>
          <p:nvPr/>
        </p:nvSpPr>
        <p:spPr>
          <a:xfrm>
            <a:off x="1224499" y="1660504"/>
            <a:ext cx="457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3200" b="1" dirty="0" smtClean="0"/>
              <a:t>Eventliste </a:t>
            </a:r>
            <a:endParaRPr lang="de-AT" b="1" dirty="0"/>
          </a:p>
        </p:txBody>
      </p:sp>
      <p:sp>
        <p:nvSpPr>
          <p:cNvPr id="4" name="Textfeld 3">
            <a:extLst>
              <a:ext uri="{FF2B5EF4-FFF2-40B4-BE49-F238E27FC236}">
                <a16:creationId xmlns="" xmlns:a16="http://schemas.microsoft.com/office/drawing/2014/main" id="{8DF57ADB-0A05-4249-8152-17E5AAEEB7BF}"/>
              </a:ext>
            </a:extLst>
          </p:cNvPr>
          <p:cNvSpPr txBox="1"/>
          <p:nvPr/>
        </p:nvSpPr>
        <p:spPr>
          <a:xfrm>
            <a:off x="1224499" y="1159573"/>
            <a:ext cx="41187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AT" dirty="0" smtClean="0"/>
          </a:p>
          <a:p>
            <a:endParaRPr lang="de-AT" dirty="0"/>
          </a:p>
          <a:p>
            <a:endParaRPr lang="de-AT" dirty="0" smtClean="0"/>
          </a:p>
          <a:p>
            <a:endParaRPr lang="de-AT" dirty="0"/>
          </a:p>
          <a:p>
            <a:endParaRPr lang="de-AT" dirty="0" smtClean="0"/>
          </a:p>
          <a:p>
            <a:r>
              <a:rPr lang="de-AT" dirty="0" smtClean="0"/>
              <a:t>Bezeichnung</a:t>
            </a:r>
            <a:endParaRPr lang="de-AT" dirty="0"/>
          </a:p>
        </p:txBody>
      </p:sp>
      <p:sp>
        <p:nvSpPr>
          <p:cNvPr id="14" name="Rechteck 13">
            <a:extLst>
              <a:ext uri="{FF2B5EF4-FFF2-40B4-BE49-F238E27FC236}">
                <a16:creationId xmlns="" xmlns:a16="http://schemas.microsoft.com/office/drawing/2014/main" id="{AE06FB4B-1BAE-47DA-88E7-B1E91EFEADCA}"/>
              </a:ext>
            </a:extLst>
          </p:cNvPr>
          <p:cNvSpPr/>
          <p:nvPr/>
        </p:nvSpPr>
        <p:spPr>
          <a:xfrm>
            <a:off x="5351225" y="3082654"/>
            <a:ext cx="2480807" cy="3975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 </a:t>
            </a:r>
            <a:r>
              <a:rPr lang="de-AT" dirty="0" smtClean="0"/>
              <a:t>75 </a:t>
            </a:r>
            <a:r>
              <a:rPr lang="de-AT" dirty="0"/>
              <a:t>€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="" xmlns:a16="http://schemas.microsoft.com/office/drawing/2014/main" id="{C421CC9D-8F5B-444D-9FC0-2C7EC553B098}"/>
              </a:ext>
            </a:extLst>
          </p:cNvPr>
          <p:cNvSpPr txBox="1"/>
          <p:nvPr/>
        </p:nvSpPr>
        <p:spPr>
          <a:xfrm>
            <a:off x="5343274" y="2545529"/>
            <a:ext cx="411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Bisherige Spenden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="" xmlns:a16="http://schemas.microsoft.com/office/drawing/2014/main" id="{48B9F79F-A6A0-4299-A30E-0E109F77896B}"/>
              </a:ext>
            </a:extLst>
          </p:cNvPr>
          <p:cNvSpPr/>
          <p:nvPr/>
        </p:nvSpPr>
        <p:spPr>
          <a:xfrm>
            <a:off x="1224499" y="3474720"/>
            <a:ext cx="4126726" cy="3975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smtClean="0"/>
              <a:t>Abendessen mit Musik</a:t>
            </a:r>
            <a:endParaRPr lang="de-AT" dirty="0"/>
          </a:p>
        </p:txBody>
      </p:sp>
      <p:sp>
        <p:nvSpPr>
          <p:cNvPr id="20" name="Rechteck 19">
            <a:extLst>
              <a:ext uri="{FF2B5EF4-FFF2-40B4-BE49-F238E27FC236}">
                <a16:creationId xmlns="" xmlns:a16="http://schemas.microsoft.com/office/drawing/2014/main" id="{049464A2-B671-4B3B-BDA7-B3AAE1A7EA0B}"/>
              </a:ext>
            </a:extLst>
          </p:cNvPr>
          <p:cNvSpPr/>
          <p:nvPr/>
        </p:nvSpPr>
        <p:spPr>
          <a:xfrm>
            <a:off x="5351225" y="3474720"/>
            <a:ext cx="2480807" cy="3975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mtClean="0"/>
              <a:t> </a:t>
            </a:r>
            <a:r>
              <a:rPr lang="de-AT" dirty="0" smtClean="0"/>
              <a:t>15 </a:t>
            </a:r>
            <a:r>
              <a:rPr lang="de-AT" dirty="0"/>
              <a:t>€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="" xmlns:a16="http://schemas.microsoft.com/office/drawing/2014/main" id="{0C946DF8-31EF-414B-9FC4-244786B7085D}"/>
              </a:ext>
            </a:extLst>
          </p:cNvPr>
          <p:cNvSpPr/>
          <p:nvPr/>
        </p:nvSpPr>
        <p:spPr>
          <a:xfrm>
            <a:off x="7832032" y="3482142"/>
            <a:ext cx="2019631" cy="3975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Details &amp; Spenden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499" y="296099"/>
            <a:ext cx="1518209" cy="85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36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="" xmlns:a16="http://schemas.microsoft.com/office/drawing/2014/main" id="{B2939ACC-9A69-4CCA-AD81-49AA8BD79645}"/>
              </a:ext>
            </a:extLst>
          </p:cNvPr>
          <p:cNvSpPr/>
          <p:nvPr/>
        </p:nvSpPr>
        <p:spPr>
          <a:xfrm>
            <a:off x="2904566" y="2433919"/>
            <a:ext cx="3213846" cy="22551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AT" dirty="0" smtClean="0"/>
          </a:p>
          <a:p>
            <a:r>
              <a:rPr lang="de-AT" dirty="0" smtClean="0"/>
              <a:t>Zentralasiatische Musik.</a:t>
            </a:r>
          </a:p>
          <a:p>
            <a:r>
              <a:rPr lang="de-AT" dirty="0" smtClean="0"/>
              <a:t>Das Geld wird für die Kinder oder für die Bildung oder für die </a:t>
            </a:r>
            <a:r>
              <a:rPr lang="de-AT" dirty="0"/>
              <a:t>Gesundheit gespendet, nachdem Sie das Projekt </a:t>
            </a:r>
            <a:r>
              <a:rPr lang="de-AT" dirty="0" smtClean="0"/>
              <a:t>ausgewählt </a:t>
            </a:r>
            <a:r>
              <a:rPr lang="de-AT" dirty="0"/>
              <a:t>haben. </a:t>
            </a:r>
            <a:endParaRPr lang="de-AT" dirty="0" smtClean="0"/>
          </a:p>
          <a:p>
            <a:endParaRPr lang="de-AT" dirty="0"/>
          </a:p>
          <a:p>
            <a:r>
              <a:rPr lang="de-AT" dirty="0" smtClean="0"/>
              <a:t> </a:t>
            </a:r>
            <a:endParaRPr lang="de-AT" dirty="0"/>
          </a:p>
        </p:txBody>
      </p:sp>
      <p:sp>
        <p:nvSpPr>
          <p:cNvPr id="15" name="Rechteck 14">
            <a:extLst>
              <a:ext uri="{FF2B5EF4-FFF2-40B4-BE49-F238E27FC236}">
                <a16:creationId xmlns="" xmlns:a16="http://schemas.microsoft.com/office/drawing/2014/main" id="{ED113117-1D02-452A-9947-A82CF89E05E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extfeld 1">
            <a:extLst>
              <a:ext uri="{FF2B5EF4-FFF2-40B4-BE49-F238E27FC236}">
                <a16:creationId xmlns="" xmlns:a16="http://schemas.microsoft.com/office/drawing/2014/main" id="{DCE0EE89-A648-4A20-AFFE-624BE27A60F9}"/>
              </a:ext>
            </a:extLst>
          </p:cNvPr>
          <p:cNvSpPr txBox="1"/>
          <p:nvPr/>
        </p:nvSpPr>
        <p:spPr>
          <a:xfrm>
            <a:off x="995423" y="1117298"/>
            <a:ext cx="5923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Konzert</a:t>
            </a:r>
            <a:endParaRPr lang="de-DE" sz="3200" b="1" dirty="0"/>
          </a:p>
        </p:txBody>
      </p:sp>
      <p:sp>
        <p:nvSpPr>
          <p:cNvPr id="4" name="Textfeld 3">
            <a:extLst>
              <a:ext uri="{FF2B5EF4-FFF2-40B4-BE49-F238E27FC236}">
                <a16:creationId xmlns="" xmlns:a16="http://schemas.microsoft.com/office/drawing/2014/main" id="{8DF57ADB-0A05-4249-8152-17E5AAEEB7BF}"/>
              </a:ext>
            </a:extLst>
          </p:cNvPr>
          <p:cNvSpPr txBox="1"/>
          <p:nvPr/>
        </p:nvSpPr>
        <p:spPr>
          <a:xfrm>
            <a:off x="2844905" y="1822805"/>
            <a:ext cx="3084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Beschreibung</a:t>
            </a:r>
            <a:endParaRPr lang="de-AT" dirty="0"/>
          </a:p>
        </p:txBody>
      </p:sp>
      <p:sp>
        <p:nvSpPr>
          <p:cNvPr id="14" name="Rechteck 13">
            <a:extLst>
              <a:ext uri="{FF2B5EF4-FFF2-40B4-BE49-F238E27FC236}">
                <a16:creationId xmlns="" xmlns:a16="http://schemas.microsoft.com/office/drawing/2014/main" id="{AE06FB4B-1BAE-47DA-88E7-B1E91EFEADCA}"/>
              </a:ext>
            </a:extLst>
          </p:cNvPr>
          <p:cNvSpPr/>
          <p:nvPr/>
        </p:nvSpPr>
        <p:spPr>
          <a:xfrm>
            <a:off x="6122261" y="2429231"/>
            <a:ext cx="1105233" cy="22637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75 </a:t>
            </a:r>
            <a:r>
              <a:rPr lang="de-AT" dirty="0"/>
              <a:t>€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="" xmlns:a16="http://schemas.microsoft.com/office/drawing/2014/main" id="{C421CC9D-8F5B-444D-9FC0-2C7EC553B098}"/>
              </a:ext>
            </a:extLst>
          </p:cNvPr>
          <p:cNvSpPr txBox="1"/>
          <p:nvPr/>
        </p:nvSpPr>
        <p:spPr>
          <a:xfrm>
            <a:off x="6104262" y="1617071"/>
            <a:ext cx="1224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Bisherige </a:t>
            </a:r>
            <a:r>
              <a:rPr lang="de-AT" dirty="0"/>
              <a:t>Spenden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="" xmlns:a16="http://schemas.microsoft.com/office/drawing/2014/main" id="{0C946DF8-31EF-414B-9FC4-244786B7085D}"/>
              </a:ext>
            </a:extLst>
          </p:cNvPr>
          <p:cNvSpPr/>
          <p:nvPr/>
        </p:nvSpPr>
        <p:spPr>
          <a:xfrm>
            <a:off x="2734990" y="5141401"/>
            <a:ext cx="1527499" cy="3975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Spenden</a:t>
            </a:r>
            <a:endParaRPr lang="de-AT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6371" y="2459866"/>
            <a:ext cx="3197762" cy="2229212"/>
          </a:xfrm>
          <a:prstGeom prst="rect">
            <a:avLst/>
          </a:prstGeom>
        </p:spPr>
      </p:pic>
      <p:sp>
        <p:nvSpPr>
          <p:cNvPr id="13" name="Rechteck 13">
            <a:extLst>
              <a:ext uri="{FF2B5EF4-FFF2-40B4-BE49-F238E27FC236}">
                <a16:creationId xmlns="" xmlns:a16="http://schemas.microsoft.com/office/drawing/2014/main" id="{AE06FB4B-1BAE-47DA-88E7-B1E91EFEADCA}"/>
              </a:ext>
            </a:extLst>
          </p:cNvPr>
          <p:cNvSpPr/>
          <p:nvPr/>
        </p:nvSpPr>
        <p:spPr>
          <a:xfrm>
            <a:off x="968187" y="2433919"/>
            <a:ext cx="1922931" cy="22551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Hofburg, Wien</a:t>
            </a:r>
            <a:endParaRPr lang="de-AT" dirty="0"/>
          </a:p>
          <a:p>
            <a:pPr algn="ctr"/>
            <a:r>
              <a:rPr lang="de-AT" dirty="0" smtClean="0"/>
              <a:t>2020-05-01 14</a:t>
            </a:r>
            <a:r>
              <a:rPr lang="ru-RU" dirty="0" smtClean="0"/>
              <a:t>:</a:t>
            </a:r>
            <a:r>
              <a:rPr lang="en-US" dirty="0" smtClean="0"/>
              <a:t>00</a:t>
            </a:r>
            <a:endParaRPr lang="de-AT" dirty="0" smtClean="0"/>
          </a:p>
          <a:p>
            <a:pPr algn="ctr"/>
            <a:endParaRPr lang="de-AT" dirty="0"/>
          </a:p>
        </p:txBody>
      </p:sp>
      <p:sp>
        <p:nvSpPr>
          <p:cNvPr id="5" name="TextBox 4"/>
          <p:cNvSpPr txBox="1"/>
          <p:nvPr/>
        </p:nvSpPr>
        <p:spPr>
          <a:xfrm>
            <a:off x="995423" y="1697753"/>
            <a:ext cx="1120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Adresse</a:t>
            </a:r>
            <a:r>
              <a:rPr lang="en-US" dirty="0" smtClean="0"/>
              <a:t>, Datum</a:t>
            </a:r>
            <a:endParaRPr lang="en-US" dirty="0"/>
          </a:p>
        </p:txBody>
      </p:sp>
      <p:sp>
        <p:nvSpPr>
          <p:cNvPr id="17" name="Rechteck 20">
            <a:extLst>
              <a:ext uri="{FF2B5EF4-FFF2-40B4-BE49-F238E27FC236}">
                <a16:creationId xmlns="" xmlns:a16="http://schemas.microsoft.com/office/drawing/2014/main" id="{0C946DF8-31EF-414B-9FC4-244786B7085D}"/>
              </a:ext>
            </a:extLst>
          </p:cNvPr>
          <p:cNvSpPr/>
          <p:nvPr/>
        </p:nvSpPr>
        <p:spPr>
          <a:xfrm>
            <a:off x="995423" y="5141402"/>
            <a:ext cx="1507894" cy="3975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Z</a:t>
            </a:r>
            <a:r>
              <a:rPr lang="de-AT" dirty="0" smtClean="0"/>
              <a:t>urück</a:t>
            </a:r>
            <a:endParaRPr lang="de-AT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423" y="131653"/>
            <a:ext cx="1518209" cy="85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11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="" xmlns:a16="http://schemas.microsoft.com/office/drawing/2014/main" id="{B2939ACC-9A69-4CCA-AD81-49AA8BD79645}"/>
              </a:ext>
            </a:extLst>
          </p:cNvPr>
          <p:cNvSpPr/>
          <p:nvPr/>
        </p:nvSpPr>
        <p:spPr>
          <a:xfrm>
            <a:off x="3052481" y="2595282"/>
            <a:ext cx="3496235" cy="227774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AT" dirty="0" smtClean="0"/>
          </a:p>
          <a:p>
            <a:r>
              <a:rPr lang="de-AT" dirty="0" smtClean="0"/>
              <a:t>Abendessen mit Musik.</a:t>
            </a:r>
          </a:p>
          <a:p>
            <a:r>
              <a:rPr lang="de-AT" dirty="0"/>
              <a:t>Das Geld wird für die Kinder oder für die Bildung oder für die Gesundheit </a:t>
            </a:r>
            <a:r>
              <a:rPr lang="de-AT" dirty="0" smtClean="0"/>
              <a:t>gespendet, nachdem Sie das Projekt ausgewählt haben. </a:t>
            </a:r>
            <a:endParaRPr lang="de-AT" dirty="0"/>
          </a:p>
          <a:p>
            <a:endParaRPr lang="de-AT" dirty="0"/>
          </a:p>
          <a:p>
            <a:r>
              <a:rPr lang="de-AT" dirty="0" smtClean="0"/>
              <a:t> </a:t>
            </a:r>
            <a:endParaRPr lang="de-AT" dirty="0"/>
          </a:p>
        </p:txBody>
      </p:sp>
      <p:sp>
        <p:nvSpPr>
          <p:cNvPr id="15" name="Rechteck 14">
            <a:extLst>
              <a:ext uri="{FF2B5EF4-FFF2-40B4-BE49-F238E27FC236}">
                <a16:creationId xmlns="" xmlns:a16="http://schemas.microsoft.com/office/drawing/2014/main" id="{ED113117-1D02-452A-9947-A82CF89E05E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extfeld 1">
            <a:extLst>
              <a:ext uri="{FF2B5EF4-FFF2-40B4-BE49-F238E27FC236}">
                <a16:creationId xmlns="" xmlns:a16="http://schemas.microsoft.com/office/drawing/2014/main" id="{DCE0EE89-A648-4A20-AFFE-624BE27A60F9}"/>
              </a:ext>
            </a:extLst>
          </p:cNvPr>
          <p:cNvSpPr txBox="1"/>
          <p:nvPr/>
        </p:nvSpPr>
        <p:spPr>
          <a:xfrm>
            <a:off x="995423" y="1235685"/>
            <a:ext cx="59237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3200" dirty="0"/>
              <a:t>Abendessen mit Musik</a:t>
            </a:r>
          </a:p>
          <a:p>
            <a:endParaRPr lang="de-DE" sz="3200" b="1" dirty="0"/>
          </a:p>
        </p:txBody>
      </p:sp>
      <p:sp>
        <p:nvSpPr>
          <p:cNvPr id="4" name="Textfeld 3">
            <a:extLst>
              <a:ext uri="{FF2B5EF4-FFF2-40B4-BE49-F238E27FC236}">
                <a16:creationId xmlns="" xmlns:a16="http://schemas.microsoft.com/office/drawing/2014/main" id="{8DF57ADB-0A05-4249-8152-17E5AAEEB7BF}"/>
              </a:ext>
            </a:extLst>
          </p:cNvPr>
          <p:cNvSpPr txBox="1"/>
          <p:nvPr/>
        </p:nvSpPr>
        <p:spPr>
          <a:xfrm>
            <a:off x="3001127" y="2020661"/>
            <a:ext cx="3084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Beschreibung</a:t>
            </a:r>
            <a:endParaRPr lang="de-AT" dirty="0"/>
          </a:p>
        </p:txBody>
      </p:sp>
      <p:sp>
        <p:nvSpPr>
          <p:cNvPr id="14" name="Rechteck 13">
            <a:extLst>
              <a:ext uri="{FF2B5EF4-FFF2-40B4-BE49-F238E27FC236}">
                <a16:creationId xmlns="" xmlns:a16="http://schemas.microsoft.com/office/drawing/2014/main" id="{AE06FB4B-1BAE-47DA-88E7-B1E91EFEADCA}"/>
              </a:ext>
            </a:extLst>
          </p:cNvPr>
          <p:cNvSpPr/>
          <p:nvPr/>
        </p:nvSpPr>
        <p:spPr>
          <a:xfrm>
            <a:off x="6568026" y="2595282"/>
            <a:ext cx="1105233" cy="22777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/>
              <a:t>1</a:t>
            </a:r>
            <a:r>
              <a:rPr lang="de-AT" dirty="0" smtClean="0"/>
              <a:t>5 </a:t>
            </a:r>
            <a:r>
              <a:rPr lang="de-AT" dirty="0"/>
              <a:t>€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="" xmlns:a16="http://schemas.microsoft.com/office/drawing/2014/main" id="{C421CC9D-8F5B-444D-9FC0-2C7EC553B098}"/>
              </a:ext>
            </a:extLst>
          </p:cNvPr>
          <p:cNvSpPr txBox="1"/>
          <p:nvPr/>
        </p:nvSpPr>
        <p:spPr>
          <a:xfrm>
            <a:off x="6514238" y="1876960"/>
            <a:ext cx="1101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Bisherige Spenden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="" xmlns:a16="http://schemas.microsoft.com/office/drawing/2014/main" id="{0C946DF8-31EF-414B-9FC4-244786B7085D}"/>
              </a:ext>
            </a:extLst>
          </p:cNvPr>
          <p:cNvSpPr/>
          <p:nvPr/>
        </p:nvSpPr>
        <p:spPr>
          <a:xfrm>
            <a:off x="2779672" y="5149810"/>
            <a:ext cx="1527499" cy="3975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mtClean="0"/>
              <a:t>Spenden</a:t>
            </a:r>
            <a:endParaRPr lang="de-AT" dirty="0"/>
          </a:p>
        </p:txBody>
      </p:sp>
      <p:sp>
        <p:nvSpPr>
          <p:cNvPr id="13" name="Rechteck 13">
            <a:extLst>
              <a:ext uri="{FF2B5EF4-FFF2-40B4-BE49-F238E27FC236}">
                <a16:creationId xmlns="" xmlns:a16="http://schemas.microsoft.com/office/drawing/2014/main" id="{AE06FB4B-1BAE-47DA-88E7-B1E91EFEADCA}"/>
              </a:ext>
            </a:extLst>
          </p:cNvPr>
          <p:cNvSpPr/>
          <p:nvPr/>
        </p:nvSpPr>
        <p:spPr>
          <a:xfrm>
            <a:off x="981976" y="2592247"/>
            <a:ext cx="2070506" cy="22755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Rathaus, Wien</a:t>
            </a:r>
          </a:p>
          <a:p>
            <a:pPr algn="ctr"/>
            <a:r>
              <a:rPr lang="de-AT" dirty="0" smtClean="0"/>
              <a:t>2020-05-01</a:t>
            </a:r>
            <a:r>
              <a:rPr lang="de-AT" dirty="0"/>
              <a:t> </a:t>
            </a:r>
            <a:r>
              <a:rPr lang="de-AT" dirty="0" smtClean="0"/>
              <a:t>14</a:t>
            </a:r>
            <a:r>
              <a:rPr lang="ru-RU" dirty="0" smtClean="0"/>
              <a:t>:</a:t>
            </a:r>
            <a:r>
              <a:rPr lang="en-US" dirty="0" smtClean="0"/>
              <a:t>00</a:t>
            </a:r>
            <a:endParaRPr lang="de-AT" dirty="0" smtClean="0"/>
          </a:p>
          <a:p>
            <a:pPr algn="ctr"/>
            <a:endParaRPr lang="de-AT" dirty="0"/>
          </a:p>
        </p:txBody>
      </p:sp>
      <p:sp>
        <p:nvSpPr>
          <p:cNvPr id="5" name="TextBox 4"/>
          <p:cNvSpPr txBox="1"/>
          <p:nvPr/>
        </p:nvSpPr>
        <p:spPr>
          <a:xfrm>
            <a:off x="971811" y="1924304"/>
            <a:ext cx="1120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Adresse</a:t>
            </a:r>
            <a:r>
              <a:rPr lang="en-US" dirty="0" smtClean="0"/>
              <a:t>, Datum</a:t>
            </a:r>
            <a:endParaRPr lang="en-US" dirty="0"/>
          </a:p>
        </p:txBody>
      </p:sp>
      <p:sp>
        <p:nvSpPr>
          <p:cNvPr id="17" name="Rechteck 20">
            <a:extLst>
              <a:ext uri="{FF2B5EF4-FFF2-40B4-BE49-F238E27FC236}">
                <a16:creationId xmlns="" xmlns:a16="http://schemas.microsoft.com/office/drawing/2014/main" id="{0C946DF8-31EF-414B-9FC4-244786B7085D}"/>
              </a:ext>
            </a:extLst>
          </p:cNvPr>
          <p:cNvSpPr/>
          <p:nvPr/>
        </p:nvSpPr>
        <p:spPr>
          <a:xfrm>
            <a:off x="1017764" y="5149811"/>
            <a:ext cx="1507894" cy="3975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Z</a:t>
            </a:r>
            <a:r>
              <a:rPr lang="de-AT" dirty="0" smtClean="0"/>
              <a:t>urück</a:t>
            </a:r>
            <a:endParaRPr lang="de-A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170" y="2578799"/>
            <a:ext cx="2962369" cy="222177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423" y="327629"/>
            <a:ext cx="1518209" cy="85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22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="" xmlns:a16="http://schemas.microsoft.com/office/drawing/2014/main" id="{B2939ACC-9A69-4CCA-AD81-49AA8BD79645}"/>
              </a:ext>
            </a:extLst>
          </p:cNvPr>
          <p:cNvSpPr/>
          <p:nvPr/>
        </p:nvSpPr>
        <p:spPr>
          <a:xfrm>
            <a:off x="5190565" y="2689413"/>
            <a:ext cx="2005814" cy="4344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/>
              <a:t>Kinder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="" xmlns:a16="http://schemas.microsoft.com/office/drawing/2014/main" id="{28344118-6A49-49FF-94A5-3FEE9311800E}"/>
              </a:ext>
            </a:extLst>
          </p:cNvPr>
          <p:cNvSpPr/>
          <p:nvPr/>
        </p:nvSpPr>
        <p:spPr>
          <a:xfrm>
            <a:off x="4034835" y="5309864"/>
            <a:ext cx="2019631" cy="4929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Spenden</a:t>
            </a:r>
            <a:endParaRPr lang="de-AT" dirty="0"/>
          </a:p>
        </p:txBody>
      </p:sp>
      <p:sp>
        <p:nvSpPr>
          <p:cNvPr id="15" name="Rechteck 14">
            <a:extLst>
              <a:ext uri="{FF2B5EF4-FFF2-40B4-BE49-F238E27FC236}">
                <a16:creationId xmlns="" xmlns:a16="http://schemas.microsoft.com/office/drawing/2014/main" id="{ED113117-1D02-452A-9947-A82CF89E05E9}"/>
              </a:ext>
            </a:extLst>
          </p:cNvPr>
          <p:cNvSpPr/>
          <p:nvPr/>
        </p:nvSpPr>
        <p:spPr>
          <a:xfrm>
            <a:off x="1001864" y="389613"/>
            <a:ext cx="10024724" cy="609186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extfeld 1">
            <a:extLst>
              <a:ext uri="{FF2B5EF4-FFF2-40B4-BE49-F238E27FC236}">
                <a16:creationId xmlns="" xmlns:a16="http://schemas.microsoft.com/office/drawing/2014/main" id="{DCE0EE89-A648-4A20-AFFE-624BE27A60F9}"/>
              </a:ext>
            </a:extLst>
          </p:cNvPr>
          <p:cNvSpPr txBox="1"/>
          <p:nvPr/>
        </p:nvSpPr>
        <p:spPr>
          <a:xfrm>
            <a:off x="1100376" y="1402758"/>
            <a:ext cx="457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3200" b="1" dirty="0" smtClean="0"/>
              <a:t>     Projektauswahl</a:t>
            </a:r>
            <a:endParaRPr lang="de-AT" b="1" dirty="0"/>
          </a:p>
        </p:txBody>
      </p:sp>
      <p:sp>
        <p:nvSpPr>
          <p:cNvPr id="16" name="Rechteck 15">
            <a:extLst>
              <a:ext uri="{FF2B5EF4-FFF2-40B4-BE49-F238E27FC236}">
                <a16:creationId xmlns="" xmlns:a16="http://schemas.microsoft.com/office/drawing/2014/main" id="{370FB97F-7BC2-4809-8B9E-499424D62598}"/>
              </a:ext>
            </a:extLst>
          </p:cNvPr>
          <p:cNvSpPr/>
          <p:nvPr/>
        </p:nvSpPr>
        <p:spPr>
          <a:xfrm>
            <a:off x="5190193" y="3528766"/>
            <a:ext cx="2019631" cy="397565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de-AT" dirty="0"/>
              <a:t>Bildung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="" xmlns:a16="http://schemas.microsoft.com/office/drawing/2014/main" id="{88D40F62-DE3E-4FBF-87BE-DEE6B28B32DD}"/>
              </a:ext>
            </a:extLst>
          </p:cNvPr>
          <p:cNvSpPr/>
          <p:nvPr/>
        </p:nvSpPr>
        <p:spPr>
          <a:xfrm>
            <a:off x="5190194" y="3135985"/>
            <a:ext cx="2019631" cy="397565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de-AT" dirty="0" smtClean="0"/>
              <a:t>Gesundheit</a:t>
            </a:r>
            <a:endParaRPr lang="de-AT" dirty="0"/>
          </a:p>
        </p:txBody>
      </p:sp>
      <p:sp>
        <p:nvSpPr>
          <p:cNvPr id="19" name="Rechteck 11">
            <a:extLst>
              <a:ext uri="{FF2B5EF4-FFF2-40B4-BE49-F238E27FC236}">
                <a16:creationId xmlns="" xmlns:a16="http://schemas.microsoft.com/office/drawing/2014/main" id="{678FBE67-E2F4-4FE8-B36D-AB452662BA2D}"/>
              </a:ext>
            </a:extLst>
          </p:cNvPr>
          <p:cNvSpPr/>
          <p:nvPr/>
        </p:nvSpPr>
        <p:spPr>
          <a:xfrm>
            <a:off x="7212909" y="2688763"/>
            <a:ext cx="492256" cy="4444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8" name="Gleichschenkliges Dreieck 2">
            <a:extLst>
              <a:ext uri="{FF2B5EF4-FFF2-40B4-BE49-F238E27FC236}">
                <a16:creationId xmlns="" xmlns:a16="http://schemas.microsoft.com/office/drawing/2014/main" id="{06634106-DE7F-444A-8410-4AE8E6005C57}"/>
              </a:ext>
            </a:extLst>
          </p:cNvPr>
          <p:cNvSpPr/>
          <p:nvPr/>
        </p:nvSpPr>
        <p:spPr>
          <a:xfrm rot="10800000">
            <a:off x="7249668" y="2709786"/>
            <a:ext cx="429370" cy="397565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" name="Rectangle 3"/>
          <p:cNvSpPr/>
          <p:nvPr/>
        </p:nvSpPr>
        <p:spPr>
          <a:xfrm>
            <a:off x="5190193" y="1987534"/>
            <a:ext cx="964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dirty="0"/>
              <a:t>Projekte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700" y="469190"/>
            <a:ext cx="1518209" cy="853993"/>
          </a:xfrm>
          <a:prstGeom prst="rect">
            <a:avLst/>
          </a:prstGeom>
        </p:spPr>
      </p:pic>
      <p:sp>
        <p:nvSpPr>
          <p:cNvPr id="12" name="Rechteck 6">
            <a:extLst>
              <a:ext uri="{FF2B5EF4-FFF2-40B4-BE49-F238E27FC236}">
                <a16:creationId xmlns:a16="http://schemas.microsoft.com/office/drawing/2014/main" xmlns="" id="{B2939ACC-9A69-4CCA-AD81-49AA8BD79645}"/>
              </a:ext>
            </a:extLst>
          </p:cNvPr>
          <p:cNvSpPr/>
          <p:nvPr/>
        </p:nvSpPr>
        <p:spPr>
          <a:xfrm>
            <a:off x="1665700" y="2714028"/>
            <a:ext cx="2481297" cy="507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Konzert oder Abendessen mit Musik</a:t>
            </a:r>
            <a:endParaRPr lang="de-AT" dirty="0"/>
          </a:p>
        </p:txBody>
      </p:sp>
      <p:sp>
        <p:nvSpPr>
          <p:cNvPr id="14" name="Textfeld 8">
            <a:extLst>
              <a:ext uri="{FF2B5EF4-FFF2-40B4-BE49-F238E27FC236}">
                <a16:creationId xmlns:a16="http://schemas.microsoft.com/office/drawing/2014/main" xmlns="" id="{9557921C-A214-40BE-97F2-2901ADE1418B}"/>
              </a:ext>
            </a:extLst>
          </p:cNvPr>
          <p:cNvSpPr txBox="1"/>
          <p:nvPr/>
        </p:nvSpPr>
        <p:spPr>
          <a:xfrm>
            <a:off x="1665700" y="2031591"/>
            <a:ext cx="2025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Charity Eventlist</a:t>
            </a:r>
            <a:endParaRPr lang="de-AT" dirty="0"/>
          </a:p>
        </p:txBody>
      </p:sp>
      <p:sp>
        <p:nvSpPr>
          <p:cNvPr id="22" name="Rechteck 6">
            <a:extLst>
              <a:ext uri="{FF2B5EF4-FFF2-40B4-BE49-F238E27FC236}">
                <a16:creationId xmlns="" xmlns:a16="http://schemas.microsoft.com/office/drawing/2014/main" id="{B2939ACC-9A69-4CCA-AD81-49AA8BD79645}"/>
              </a:ext>
            </a:extLst>
          </p:cNvPr>
          <p:cNvSpPr/>
          <p:nvPr/>
        </p:nvSpPr>
        <p:spPr>
          <a:xfrm>
            <a:off x="8247160" y="2649069"/>
            <a:ext cx="2019631" cy="4927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/>
              <a:t>€</a:t>
            </a:r>
            <a:endParaRPr lang="de-AT" dirty="0"/>
          </a:p>
        </p:txBody>
      </p:sp>
      <p:sp>
        <p:nvSpPr>
          <p:cNvPr id="20" name="Rechteck 12">
            <a:extLst>
              <a:ext uri="{FF2B5EF4-FFF2-40B4-BE49-F238E27FC236}">
                <a16:creationId xmlns="" xmlns:a16="http://schemas.microsoft.com/office/drawing/2014/main" id="{28344118-6A49-49FF-94A5-3FEE9311800E}"/>
              </a:ext>
            </a:extLst>
          </p:cNvPr>
          <p:cNvSpPr/>
          <p:nvPr/>
        </p:nvSpPr>
        <p:spPr>
          <a:xfrm>
            <a:off x="1807105" y="5314347"/>
            <a:ext cx="2019631" cy="4929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Zurück</a:t>
            </a:r>
          </a:p>
        </p:txBody>
      </p:sp>
      <p:sp>
        <p:nvSpPr>
          <p:cNvPr id="6" name="Rectangle 5"/>
          <p:cNvSpPr/>
          <p:nvPr/>
        </p:nvSpPr>
        <p:spPr>
          <a:xfrm>
            <a:off x="8131988" y="1966864"/>
            <a:ext cx="795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dirty="0"/>
              <a:t>Betrag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95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2581"/>
            <a:ext cx="10515600" cy="10081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 smtClean="0"/>
              <a:t>Spenden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10800000" flipV="1">
            <a:off x="838200" y="2343955"/>
            <a:ext cx="10515600" cy="3878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 smtClean="0"/>
              <a:t>Spende</a:t>
            </a:r>
            <a:r>
              <a:rPr lang="en-US" dirty="0" smtClean="0"/>
              <a:t> </a:t>
            </a:r>
            <a:r>
              <a:rPr lang="en-US" dirty="0" err="1"/>
              <a:t>gleich</a:t>
            </a:r>
            <a:r>
              <a:rPr lang="en-US" dirty="0"/>
              <a:t> </a:t>
            </a:r>
            <a:r>
              <a:rPr lang="en-US" dirty="0" err="1" smtClean="0"/>
              <a:t>direkt</a:t>
            </a:r>
            <a:r>
              <a:rPr lang="en-US" dirty="0" smtClean="0"/>
              <a:t> </a:t>
            </a:r>
            <a:r>
              <a:rPr lang="de-AT" dirty="0"/>
              <a:t>über</a:t>
            </a:r>
            <a:r>
              <a:rPr lang="en-US" dirty="0"/>
              <a:t> </a:t>
            </a:r>
            <a:r>
              <a:rPr lang="de-DE" dirty="0" err="1"/>
              <a:t>Concardis</a:t>
            </a:r>
            <a:r>
              <a:rPr lang="de-DE" dirty="0"/>
              <a:t> (</a:t>
            </a:r>
            <a:r>
              <a:rPr lang="de-DE" u="sng" dirty="0">
                <a:hlinkClick r:id="rId2"/>
              </a:rPr>
              <a:t>https://www.concardis.com/at-de/login/payengine</a:t>
            </a:r>
            <a:r>
              <a:rPr lang="de-DE" dirty="0" smtClean="0"/>
              <a:t>) </a:t>
            </a:r>
            <a:r>
              <a:rPr lang="en-US" dirty="0" err="1" smtClean="0"/>
              <a:t>abzuwickeln</a:t>
            </a:r>
            <a:r>
              <a:rPr lang="en-US" dirty="0"/>
              <a:t>.</a:t>
            </a:r>
          </a:p>
        </p:txBody>
      </p:sp>
      <p:sp>
        <p:nvSpPr>
          <p:cNvPr id="4" name="Rechteck 12">
            <a:extLst>
              <a:ext uri="{FF2B5EF4-FFF2-40B4-BE49-F238E27FC236}">
                <a16:creationId xmlns="" xmlns:a16="http://schemas.microsoft.com/office/drawing/2014/main" id="{28344118-6A49-49FF-94A5-3FEE9311800E}"/>
              </a:ext>
            </a:extLst>
          </p:cNvPr>
          <p:cNvSpPr/>
          <p:nvPr/>
        </p:nvSpPr>
        <p:spPr>
          <a:xfrm>
            <a:off x="1121305" y="5341241"/>
            <a:ext cx="2019631" cy="4929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Zurück</a:t>
            </a:r>
          </a:p>
        </p:txBody>
      </p:sp>
    </p:spTree>
    <p:extLst>
      <p:ext uri="{BB962C8B-B14F-4D97-AF65-F5344CB8AC3E}">
        <p14:creationId xmlns:p14="http://schemas.microsoft.com/office/powerpoint/2010/main" val="13754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10751</TotalTime>
  <Words>184</Words>
  <Application>Microsoft Office PowerPoint</Application>
  <PresentationFormat>Widescreen</PresentationFormat>
  <Paragraphs>79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Spenden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Hannes Grundschober</dc:creator>
  <cp:lastModifiedBy>Umut Muratbekova</cp:lastModifiedBy>
  <cp:revision>78</cp:revision>
  <dcterms:created xsi:type="dcterms:W3CDTF">2020-03-02T17:57:03Z</dcterms:created>
  <dcterms:modified xsi:type="dcterms:W3CDTF">2020-06-01T09:43:26Z</dcterms:modified>
</cp:coreProperties>
</file>