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ut Muratbekova" initials="UM" lastIdx="1" clrIdx="0">
    <p:extLst>
      <p:ext uri="{19B8F6BF-5375-455C-9EA6-DF929625EA0E}">
        <p15:presenceInfo xmlns:p15="http://schemas.microsoft.com/office/powerpoint/2012/main" userId="53a90051230ace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7B8E5-2BFB-4F53-9C39-EFA891DF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B85D16-9857-4BBA-A7FC-7F673A63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B9465-7F0D-4C2B-A661-5D3F296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78D0D-7CCF-4311-95CA-DC3A2BAE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84C53-F72D-461F-A8C7-92E30FC4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9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FCEF4-4C9D-4D18-A435-429CF5FE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03AC2-1ABE-4431-B429-B759AECBA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9D530-4DC8-4265-A7F2-42CFC7EF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3D602-3634-433A-89F5-3D205208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D23F5-28F5-4614-981D-7DE775FC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641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6EE3B0-5AEA-4461-9520-79687CE42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32EA-D6D3-45C1-8E59-CA1D663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75476-E5BF-492E-84CD-0CD51EEF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A9C62-CD59-4F98-897C-CD70BE88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252A8-E14F-44CE-AC4A-E77194B7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0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18E698-F291-4340-8122-6D00C3F6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2DE6F-C921-4DF3-AB00-4BADF319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652C8-5BDF-4374-BBCE-F71A080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3B853-3847-4744-A9BA-18BD1810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AC387-23BF-43D6-977B-56A39191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949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BAA5-8A2C-4A61-9FD3-DD15F411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7700C-0F21-46FF-8501-E9A2E10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8A24E-ECA6-47E9-8DF0-FE68BAFC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637C4-11DA-4D0F-892E-564A640B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FF6D9-9136-4170-A7F2-51636F8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806E6-464D-422F-B11E-94BC11C4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6760C-CBB2-4D9B-A939-50B3659FE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B3C1F3-8328-4568-B838-113C9B1C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130B0-E399-46CB-8451-F331EA1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A02E5-E0D9-404F-8185-7A2B6ACC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FE9ACB-272D-4770-B5B6-314CAEC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232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40F57-2E04-4B95-9942-C3CA0E30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43323D-A087-46EF-A236-16C3E0A4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967B9-C24A-4F59-BEDE-455C21A21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3197AD-E11D-44C5-9F49-8E73EAF1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2C5AA9-E1CC-43F0-85FF-F67B2560B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D007A9-068B-45EA-B2AA-20A3C862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F92B80-1152-4F2E-BE0A-AA05FC2C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68C243-A613-4EE5-86B1-9865EF4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48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B33A0-BF82-400A-910F-0AC65C00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4C3335-33FC-4C95-8B9B-4C691937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DD0C02-6E34-4631-B65C-6CF454E1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754421-599F-4B8F-858E-AA981EA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95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34DC7F-49AD-4849-8931-4D981040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88A4EB-4523-4EDB-8756-FB25330F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4C0C0C-0492-4143-8437-CD54536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D4AE4-C327-41F5-9D96-31B8B23D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4C2649-D4A2-4968-81C0-74BC75BE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FD0853-C72E-44AE-921D-0851B8ED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B843A7-36A1-4C84-A2A4-881BA27D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2357AE-51B0-403E-87B4-4A2B96A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55661F-4216-4F51-BEC5-99961257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1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0D4C4-9BA6-4D7E-9BFD-864ACBDD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02AEE4-CDAE-4BE1-886F-B404BA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146B8B-3EF4-4C31-BB6D-2A9DE639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86F279-8F60-4040-9538-A8B9FA3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F0CFE-B586-4447-A0A4-903CAC3B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4ADFA6-D25D-43D5-A04B-70A3483C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60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9F0B0C-024A-4B67-AB73-232652D8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9256FA-B5DC-4163-A39D-891908B4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70967-E15B-4279-8F01-77421795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947B-0866-4216-B0EA-4ACEB06EE9AC}" type="datetimeFigureOut">
              <a:rPr lang="de-AT" smtClean="0"/>
              <a:t>09.04.2020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581F2-077A-4FD8-876E-4999EAAC3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9CFCBA-E6FB-4D97-BD6A-32F23BC3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56A65-24BD-484F-BEBB-5C7B5DACC4C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7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cardis.com/at-de/login/payeng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" y="188318"/>
            <a:ext cx="1518209" cy="85399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581117" y="2540005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E-Mail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57921C-A214-40BE-97F2-2901ADE1418B}"/>
              </a:ext>
            </a:extLst>
          </p:cNvPr>
          <p:cNvSpPr txBox="1"/>
          <p:nvPr/>
        </p:nvSpPr>
        <p:spPr>
          <a:xfrm>
            <a:off x="484190" y="1544457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  <a:p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7" y="2950778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Passwort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E15D66-6B5E-40C0-8BA2-A9ACCA1657E4}"/>
              </a:ext>
            </a:extLst>
          </p:cNvPr>
          <p:cNvSpPr txBox="1"/>
          <p:nvPr/>
        </p:nvSpPr>
        <p:spPr>
          <a:xfrm>
            <a:off x="484190" y="2273418"/>
            <a:ext cx="174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618969" y="3952007"/>
            <a:ext cx="746192" cy="4139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Login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2020687-2201-4F7E-9925-603B3FFD5A54}"/>
              </a:ext>
            </a:extLst>
          </p:cNvPr>
          <p:cNvSpPr txBox="1"/>
          <p:nvPr/>
        </p:nvSpPr>
        <p:spPr>
          <a:xfrm>
            <a:off x="484190" y="3801118"/>
            <a:ext cx="4494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AT" sz="1400" dirty="0"/>
          </a:p>
          <a:p>
            <a:endParaRPr lang="de-AT" sz="1400" dirty="0"/>
          </a:p>
          <a:p>
            <a:endParaRPr lang="de-AT" sz="1400" dirty="0"/>
          </a:p>
          <a:p>
            <a:endParaRPr lang="de-AT" sz="1400" dirty="0"/>
          </a:p>
          <a:p>
            <a:endParaRPr lang="de-AT" sz="1400" dirty="0"/>
          </a:p>
          <a:p>
            <a:r>
              <a:rPr lang="de-AT" sz="1400" dirty="0"/>
              <a:t>Noch nicht registriert? Klicken Sie hier zur </a:t>
            </a:r>
            <a:r>
              <a:rPr lang="de-AT" sz="1400" u="sng" dirty="0"/>
              <a:t>Neuregistrierung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68765" y="1544457"/>
            <a:ext cx="665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    Einloggen </a:t>
            </a:r>
            <a:r>
              <a:rPr lang="de-AT" sz="1200" dirty="0"/>
              <a:t>(wenn man</a:t>
            </a:r>
            <a:r>
              <a:rPr lang="de-AT" sz="1200" b="1" dirty="0"/>
              <a:t> </a:t>
            </a:r>
            <a:r>
              <a:rPr lang="de-AT" sz="1200" dirty="0" err="1"/>
              <a:t>passwort</a:t>
            </a:r>
            <a:r>
              <a:rPr lang="de-AT" sz="1200" dirty="0"/>
              <a:t> vergießt (eine Funktion muss schreiben)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07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" y="188318"/>
            <a:ext cx="1518209" cy="85399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581117" y="2540005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Nachname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57921C-A214-40BE-97F2-2901ADE1418B}"/>
              </a:ext>
            </a:extLst>
          </p:cNvPr>
          <p:cNvSpPr txBox="1"/>
          <p:nvPr/>
        </p:nvSpPr>
        <p:spPr>
          <a:xfrm>
            <a:off x="484190" y="1544457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  <a:p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7" y="2950778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E-Mail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E15D66-6B5E-40C0-8BA2-A9ACCA1657E4}"/>
              </a:ext>
            </a:extLst>
          </p:cNvPr>
          <p:cNvSpPr txBox="1"/>
          <p:nvPr/>
        </p:nvSpPr>
        <p:spPr>
          <a:xfrm>
            <a:off x="387641" y="2388305"/>
            <a:ext cx="166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AT" dirty="0"/>
          </a:p>
          <a:p>
            <a:endParaRPr lang="de-AT" dirty="0"/>
          </a:p>
          <a:p>
            <a:pPr algn="ctr"/>
            <a:r>
              <a:rPr lang="de-AT" dirty="0"/>
              <a:t>               </a:t>
            </a:r>
          </a:p>
        </p:txBody>
      </p:sp>
      <p:sp>
        <p:nvSpPr>
          <p:cNvPr id="13" name="Rechteck 12">
            <a:hlinkClick r:id="rId3" action="ppaction://hlinksldjump"/>
            <a:extLst>
              <a:ext uri="{FF2B5EF4-FFF2-40B4-BE49-F238E27FC236}">
                <a16:creationId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581116" y="4075058"/>
            <a:ext cx="1355746" cy="4139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Registrieren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2020687-2201-4F7E-9925-603B3FFD5A54}"/>
              </a:ext>
            </a:extLst>
          </p:cNvPr>
          <p:cNvSpPr txBox="1"/>
          <p:nvPr/>
        </p:nvSpPr>
        <p:spPr>
          <a:xfrm>
            <a:off x="484190" y="4562787"/>
            <a:ext cx="301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/>
          </a:p>
          <a:p>
            <a:r>
              <a:rPr lang="de-AT" sz="1400" dirty="0"/>
              <a:t>Sie haben bereits ein Konto? </a:t>
            </a:r>
            <a:r>
              <a:rPr lang="de-AT" sz="1400" u="sng" dirty="0"/>
              <a:t>Einloggen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23041" y="1357145"/>
            <a:ext cx="6658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    Neuregistrierung</a:t>
            </a:r>
            <a:endParaRPr lang="de-AT" b="1" dirty="0"/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6" y="3357594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Passwort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B415CF47-897A-4481-AC8F-39068AF56192}"/>
              </a:ext>
            </a:extLst>
          </p:cNvPr>
          <p:cNvSpPr/>
          <p:nvPr/>
        </p:nvSpPr>
        <p:spPr>
          <a:xfrm>
            <a:off x="581116" y="2125410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Vorname</a:t>
            </a:r>
          </a:p>
        </p:txBody>
      </p:sp>
    </p:spTree>
    <p:extLst>
      <p:ext uri="{BB962C8B-B14F-4D97-AF65-F5344CB8AC3E}">
        <p14:creationId xmlns:p14="http://schemas.microsoft.com/office/powerpoint/2010/main" val="363601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1224499" y="3080731"/>
            <a:ext cx="4126726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Konzert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7832032" y="3082654"/>
            <a:ext cx="2019631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Details &amp; Spenden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463639" y="103030"/>
            <a:ext cx="10032643" cy="52720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1224499" y="166050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Eventliste </a:t>
            </a:r>
            <a:endParaRPr lang="de-AT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F57ADB-0A05-4249-8152-17E5AAEEB7BF}"/>
              </a:ext>
            </a:extLst>
          </p:cNvPr>
          <p:cNvSpPr txBox="1"/>
          <p:nvPr/>
        </p:nvSpPr>
        <p:spPr>
          <a:xfrm>
            <a:off x="1224499" y="1159573"/>
            <a:ext cx="4118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Bezeichnung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5351225" y="3082654"/>
            <a:ext cx="2480807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75 €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421CC9D-8F5B-444D-9FC0-2C7EC553B098}"/>
              </a:ext>
            </a:extLst>
          </p:cNvPr>
          <p:cNvSpPr txBox="1"/>
          <p:nvPr/>
        </p:nvSpPr>
        <p:spPr>
          <a:xfrm>
            <a:off x="5343274" y="2545529"/>
            <a:ext cx="41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8B9F79F-A6A0-4299-A30E-0E109F77896B}"/>
              </a:ext>
            </a:extLst>
          </p:cNvPr>
          <p:cNvSpPr/>
          <p:nvPr/>
        </p:nvSpPr>
        <p:spPr>
          <a:xfrm>
            <a:off x="1224499" y="3474720"/>
            <a:ext cx="4126726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/>
              <a:t>Abendessen mit Musik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49464A2-B671-4B3B-BDA7-B3AAE1A7EA0B}"/>
              </a:ext>
            </a:extLst>
          </p:cNvPr>
          <p:cNvSpPr/>
          <p:nvPr/>
        </p:nvSpPr>
        <p:spPr>
          <a:xfrm>
            <a:off x="5351225" y="3474720"/>
            <a:ext cx="2480807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15 €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7832032" y="3482142"/>
            <a:ext cx="2019631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Details &amp; Spenden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99" y="296099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2373128" y="2442679"/>
            <a:ext cx="2955756" cy="22463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/>
          </a:p>
          <a:p>
            <a:r>
              <a:rPr lang="de-AT" dirty="0"/>
              <a:t>Zentralasiatische Musik.</a:t>
            </a:r>
          </a:p>
          <a:p>
            <a:r>
              <a:rPr lang="de-AT" dirty="0"/>
              <a:t>Das Geld wird für die Kinder oder für die Bildung oder für die Gesundheit gespendet, nachdem Sie das Projekt ausgeweht haben. </a:t>
            </a:r>
          </a:p>
          <a:p>
            <a:endParaRPr lang="de-AT" dirty="0"/>
          </a:p>
          <a:p>
            <a:r>
              <a:rPr lang="de-AT" dirty="0"/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995423" y="1117298"/>
            <a:ext cx="592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Konzert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F57ADB-0A05-4249-8152-17E5AAEEB7BF}"/>
              </a:ext>
            </a:extLst>
          </p:cNvPr>
          <p:cNvSpPr txBox="1"/>
          <p:nvPr/>
        </p:nvSpPr>
        <p:spPr>
          <a:xfrm>
            <a:off x="2266682" y="1836252"/>
            <a:ext cx="3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Beschreibung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5328884" y="2442678"/>
            <a:ext cx="1105233" cy="22463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75 €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421CC9D-8F5B-444D-9FC0-2C7EC553B098}"/>
              </a:ext>
            </a:extLst>
          </p:cNvPr>
          <p:cNvSpPr txBox="1"/>
          <p:nvPr/>
        </p:nvSpPr>
        <p:spPr>
          <a:xfrm>
            <a:off x="5351226" y="1697753"/>
            <a:ext cx="11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2734990" y="5141401"/>
            <a:ext cx="1527499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Spenden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9" y="2459866"/>
            <a:ext cx="3197762" cy="2229212"/>
          </a:xfrm>
          <a:prstGeom prst="rect">
            <a:avLst/>
          </a:prstGeom>
        </p:spPr>
      </p:pic>
      <p:sp>
        <p:nvSpPr>
          <p:cNvPr id="13" name="Rechteck 13">
            <a:extLst>
              <a:ext uri="{FF2B5EF4-FFF2-40B4-BE49-F238E27FC236}">
                <a16:creationId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995423" y="2442679"/>
            <a:ext cx="1377705" cy="22463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Hofburg</a:t>
            </a:r>
          </a:p>
          <a:p>
            <a:pPr algn="ctr"/>
            <a:r>
              <a:rPr lang="de-AT" dirty="0"/>
              <a:t>Wien,</a:t>
            </a:r>
          </a:p>
          <a:p>
            <a:pPr algn="ctr"/>
            <a:r>
              <a:rPr lang="de-AT" dirty="0"/>
              <a:t>2020-05-01</a:t>
            </a:r>
          </a:p>
          <a:p>
            <a:pPr algn="ctr"/>
            <a:r>
              <a:rPr lang="de-AT" dirty="0"/>
              <a:t>14</a:t>
            </a:r>
            <a:r>
              <a:rPr lang="ru-RU" dirty="0"/>
              <a:t>:</a:t>
            </a:r>
            <a:r>
              <a:rPr lang="en-US" dirty="0"/>
              <a:t>00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TextBox 4"/>
          <p:cNvSpPr txBox="1"/>
          <p:nvPr/>
        </p:nvSpPr>
        <p:spPr>
          <a:xfrm>
            <a:off x="995423" y="1697753"/>
            <a:ext cx="11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Adresse</a:t>
            </a:r>
            <a:r>
              <a:rPr lang="en-US" dirty="0"/>
              <a:t>, Datum</a:t>
            </a:r>
          </a:p>
        </p:txBody>
      </p:sp>
      <p:sp>
        <p:nvSpPr>
          <p:cNvPr id="17" name="Rechteck 20">
            <a:extLst>
              <a:ext uri="{FF2B5EF4-FFF2-40B4-BE49-F238E27FC236}">
                <a16:creationId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995423" y="5141402"/>
            <a:ext cx="1507894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Zurück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131653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1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2384299" y="2605695"/>
            <a:ext cx="2955756" cy="2267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/>
          </a:p>
          <a:p>
            <a:r>
              <a:rPr lang="de-AT" dirty="0"/>
              <a:t>Abendessen mit Musik.</a:t>
            </a:r>
          </a:p>
          <a:p>
            <a:r>
              <a:rPr lang="de-AT" dirty="0"/>
              <a:t>Das Geld wird für die Kinder oder für die Bildung oder für die Gesundheit gespendet, nachdem Sie das Projekt ausgeweht haben. </a:t>
            </a:r>
          </a:p>
          <a:p>
            <a:endParaRPr lang="de-AT" dirty="0"/>
          </a:p>
          <a:p>
            <a:r>
              <a:rPr lang="de-AT" dirty="0"/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995423" y="1235685"/>
            <a:ext cx="5923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Abendessen mit Musik</a:t>
            </a:r>
          </a:p>
          <a:p>
            <a:endParaRPr lang="de-DE" sz="3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F57ADB-0A05-4249-8152-17E5AAEEB7BF}"/>
              </a:ext>
            </a:extLst>
          </p:cNvPr>
          <p:cNvSpPr txBox="1"/>
          <p:nvPr/>
        </p:nvSpPr>
        <p:spPr>
          <a:xfrm>
            <a:off x="2288433" y="2128237"/>
            <a:ext cx="3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Beschreibung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5304003" y="2605694"/>
            <a:ext cx="1105233" cy="2267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15 €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421CC9D-8F5B-444D-9FC0-2C7EC553B098}"/>
              </a:ext>
            </a:extLst>
          </p:cNvPr>
          <p:cNvSpPr txBox="1"/>
          <p:nvPr/>
        </p:nvSpPr>
        <p:spPr>
          <a:xfrm>
            <a:off x="5304003" y="1903854"/>
            <a:ext cx="110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Bisherige Spenden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2779672" y="5149810"/>
            <a:ext cx="1527499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/>
              <a:t>Spenden</a:t>
            </a:r>
            <a:endParaRPr lang="de-AT" dirty="0"/>
          </a:p>
        </p:txBody>
      </p:sp>
      <p:sp>
        <p:nvSpPr>
          <p:cNvPr id="13" name="Rechteck 13">
            <a:extLst>
              <a:ext uri="{FF2B5EF4-FFF2-40B4-BE49-F238E27FC236}">
                <a16:creationId xmlns:a16="http://schemas.microsoft.com/office/drawing/2014/main" id="{AE06FB4B-1BAE-47DA-88E7-B1E91EFEADCA}"/>
              </a:ext>
            </a:extLst>
          </p:cNvPr>
          <p:cNvSpPr/>
          <p:nvPr/>
        </p:nvSpPr>
        <p:spPr>
          <a:xfrm>
            <a:off x="995423" y="2605695"/>
            <a:ext cx="1377705" cy="22673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Rathaus</a:t>
            </a:r>
          </a:p>
          <a:p>
            <a:pPr algn="ctr"/>
            <a:r>
              <a:rPr lang="de-AT" dirty="0"/>
              <a:t>Wien,</a:t>
            </a:r>
          </a:p>
          <a:p>
            <a:pPr algn="ctr"/>
            <a:r>
              <a:rPr lang="de-AT" dirty="0"/>
              <a:t>2020-05-01</a:t>
            </a:r>
          </a:p>
          <a:p>
            <a:pPr algn="ctr"/>
            <a:r>
              <a:rPr lang="de-AT" dirty="0"/>
              <a:t>14</a:t>
            </a:r>
            <a:r>
              <a:rPr lang="ru-RU" dirty="0"/>
              <a:t>:</a:t>
            </a:r>
            <a:r>
              <a:rPr lang="en-US" dirty="0"/>
              <a:t>00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TextBox 4"/>
          <p:cNvSpPr txBox="1"/>
          <p:nvPr/>
        </p:nvSpPr>
        <p:spPr>
          <a:xfrm>
            <a:off x="971811" y="1924304"/>
            <a:ext cx="11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Adresse</a:t>
            </a:r>
            <a:r>
              <a:rPr lang="en-US" dirty="0"/>
              <a:t>, Datum</a:t>
            </a:r>
          </a:p>
        </p:txBody>
      </p:sp>
      <p:sp>
        <p:nvSpPr>
          <p:cNvPr id="17" name="Rechteck 20">
            <a:extLst>
              <a:ext uri="{FF2B5EF4-FFF2-40B4-BE49-F238E27FC236}">
                <a16:creationId xmlns:a16="http://schemas.microsoft.com/office/drawing/2014/main" id="{0C946DF8-31EF-414B-9FC4-244786B7085D}"/>
              </a:ext>
            </a:extLst>
          </p:cNvPr>
          <p:cNvSpPr/>
          <p:nvPr/>
        </p:nvSpPr>
        <p:spPr>
          <a:xfrm>
            <a:off x="1017764" y="5149811"/>
            <a:ext cx="1507894" cy="3975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Zurück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52" y="2605694"/>
            <a:ext cx="2962369" cy="22217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3" y="327629"/>
            <a:ext cx="1518209" cy="8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2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5190195" y="2712874"/>
            <a:ext cx="2019631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Kinder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8344118-6A49-49FF-94A5-3FEE9311800E}"/>
              </a:ext>
            </a:extLst>
          </p:cNvPr>
          <p:cNvSpPr/>
          <p:nvPr/>
        </p:nvSpPr>
        <p:spPr>
          <a:xfrm>
            <a:off x="5190192" y="4377487"/>
            <a:ext cx="2019631" cy="49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Spenden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D113117-1D02-452A-9947-A82CF89E05E9}"/>
              </a:ext>
            </a:extLst>
          </p:cNvPr>
          <p:cNvSpPr/>
          <p:nvPr/>
        </p:nvSpPr>
        <p:spPr>
          <a:xfrm>
            <a:off x="1001864" y="389614"/>
            <a:ext cx="8945218" cy="49854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E0EE89-A648-4A20-AFFE-624BE27A60F9}"/>
              </a:ext>
            </a:extLst>
          </p:cNvPr>
          <p:cNvSpPr txBox="1"/>
          <p:nvPr/>
        </p:nvSpPr>
        <p:spPr>
          <a:xfrm>
            <a:off x="1100376" y="1402758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/>
              <a:t>     Projektauswahl</a:t>
            </a:r>
            <a:endParaRPr lang="de-AT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70FB97F-7BC2-4809-8B9E-499424D62598}"/>
              </a:ext>
            </a:extLst>
          </p:cNvPr>
          <p:cNvSpPr/>
          <p:nvPr/>
        </p:nvSpPr>
        <p:spPr>
          <a:xfrm>
            <a:off x="5190193" y="3528766"/>
            <a:ext cx="2019631" cy="3975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AT" dirty="0"/>
              <a:t>Bildung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8D40F62-DE3E-4FBF-87BE-DEE6B28B32DD}"/>
              </a:ext>
            </a:extLst>
          </p:cNvPr>
          <p:cNvSpPr/>
          <p:nvPr/>
        </p:nvSpPr>
        <p:spPr>
          <a:xfrm>
            <a:off x="5190194" y="3135985"/>
            <a:ext cx="2019631" cy="3975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AT" dirty="0"/>
              <a:t>Gesundheit</a:t>
            </a:r>
          </a:p>
        </p:txBody>
      </p:sp>
      <p:sp>
        <p:nvSpPr>
          <p:cNvPr id="19" name="Rechteck 11">
            <a:extLst>
              <a:ext uri="{FF2B5EF4-FFF2-40B4-BE49-F238E27FC236}">
                <a16:creationId xmlns:a16="http://schemas.microsoft.com/office/drawing/2014/main" id="{678FBE67-E2F4-4FE8-B36D-AB452662BA2D}"/>
              </a:ext>
            </a:extLst>
          </p:cNvPr>
          <p:cNvSpPr/>
          <p:nvPr/>
        </p:nvSpPr>
        <p:spPr>
          <a:xfrm>
            <a:off x="7239803" y="2715657"/>
            <a:ext cx="492982" cy="397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Gleichschenkliges Dreieck 2">
            <a:extLst>
              <a:ext uri="{FF2B5EF4-FFF2-40B4-BE49-F238E27FC236}">
                <a16:creationId xmlns:a16="http://schemas.microsoft.com/office/drawing/2014/main" id="{06634106-DE7F-444A-8410-4AE8E6005C57}"/>
              </a:ext>
            </a:extLst>
          </p:cNvPr>
          <p:cNvSpPr/>
          <p:nvPr/>
        </p:nvSpPr>
        <p:spPr>
          <a:xfrm rot="10800000">
            <a:off x="7276563" y="2723233"/>
            <a:ext cx="429370" cy="397565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tangle 3"/>
          <p:cNvSpPr/>
          <p:nvPr/>
        </p:nvSpPr>
        <p:spPr>
          <a:xfrm>
            <a:off x="5190193" y="1987534"/>
            <a:ext cx="964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Projekte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00" y="469190"/>
            <a:ext cx="1518209" cy="853993"/>
          </a:xfrm>
          <a:prstGeom prst="rect">
            <a:avLst/>
          </a:prstGeom>
        </p:spPr>
      </p:pic>
      <p:sp>
        <p:nvSpPr>
          <p:cNvPr id="12" name="Rechteck 6">
            <a:extLst>
              <a:ext uri="{FF2B5EF4-FFF2-40B4-BE49-F238E27FC236}">
                <a16:creationId xmlns:a16="http://schemas.microsoft.com/office/drawing/2014/main" id="{B2939ACC-9A69-4CCA-AD81-49AA8BD79645}"/>
              </a:ext>
            </a:extLst>
          </p:cNvPr>
          <p:cNvSpPr/>
          <p:nvPr/>
        </p:nvSpPr>
        <p:spPr>
          <a:xfrm>
            <a:off x="1665700" y="2714028"/>
            <a:ext cx="2481297" cy="507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Konzert oder Abendessen mit Musik</a:t>
            </a:r>
          </a:p>
        </p:txBody>
      </p:sp>
      <p:sp>
        <p:nvSpPr>
          <p:cNvPr id="14" name="Textfeld 8">
            <a:extLst>
              <a:ext uri="{FF2B5EF4-FFF2-40B4-BE49-F238E27FC236}">
                <a16:creationId xmlns:a16="http://schemas.microsoft.com/office/drawing/2014/main" id="{9557921C-A214-40BE-97F2-2901ADE1418B}"/>
              </a:ext>
            </a:extLst>
          </p:cNvPr>
          <p:cNvSpPr txBox="1"/>
          <p:nvPr/>
        </p:nvSpPr>
        <p:spPr>
          <a:xfrm>
            <a:off x="1665700" y="2031591"/>
            <a:ext cx="202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Charity</a:t>
            </a:r>
            <a:r>
              <a:rPr lang="de-AT"/>
              <a:t> Eventlist</a:t>
            </a:r>
            <a:endParaRPr lang="de-AT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8C8E0E-D71E-4D95-BCF4-43C8390CB3D3}"/>
              </a:ext>
            </a:extLst>
          </p:cNvPr>
          <p:cNvSpPr/>
          <p:nvPr/>
        </p:nvSpPr>
        <p:spPr>
          <a:xfrm>
            <a:off x="3096760" y="4377486"/>
            <a:ext cx="2038841" cy="492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Betrag</a:t>
            </a:r>
          </a:p>
        </p:txBody>
      </p:sp>
    </p:spTree>
    <p:extLst>
      <p:ext uri="{BB962C8B-B14F-4D97-AF65-F5344CB8AC3E}">
        <p14:creationId xmlns:p14="http://schemas.microsoft.com/office/powerpoint/2010/main" val="132395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581"/>
            <a:ext cx="10515600" cy="100810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 err="1"/>
              <a:t>Spenden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838200" y="3286125"/>
            <a:ext cx="10515600" cy="2936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Spende</a:t>
            </a:r>
            <a:r>
              <a:rPr lang="en-US" dirty="0"/>
              <a:t>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de-AT" dirty="0"/>
              <a:t>über</a:t>
            </a:r>
            <a:r>
              <a:rPr lang="en-US" dirty="0"/>
              <a:t> </a:t>
            </a:r>
            <a:r>
              <a:rPr lang="de-DE" dirty="0" err="1"/>
              <a:t>Concardis</a:t>
            </a:r>
            <a:r>
              <a:rPr lang="de-DE" dirty="0"/>
              <a:t> (</a:t>
            </a:r>
            <a:r>
              <a:rPr lang="de-DE" u="sng" dirty="0">
                <a:hlinkClick r:id="rId2"/>
              </a:rPr>
              <a:t>https://www.concardis.com/at-de/login/payengine</a:t>
            </a:r>
            <a:r>
              <a:rPr lang="de-DE" dirty="0"/>
              <a:t>) </a:t>
            </a:r>
            <a:r>
              <a:rPr lang="en-US" dirty="0" err="1"/>
              <a:t>abzuwickeln</a:t>
            </a:r>
            <a:r>
              <a:rPr lang="en-US" dirty="0"/>
              <a:t>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8DDA717-1DBC-4E0F-8FA5-9E400BB27EDA}"/>
              </a:ext>
            </a:extLst>
          </p:cNvPr>
          <p:cNvSpPr/>
          <p:nvPr/>
        </p:nvSpPr>
        <p:spPr>
          <a:xfrm>
            <a:off x="9315449" y="934995"/>
            <a:ext cx="2409826" cy="1366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Datenbank Einträge:</a:t>
            </a:r>
          </a:p>
          <a:p>
            <a:pPr algn="ctr"/>
            <a:r>
              <a:rPr lang="de-AT" dirty="0"/>
              <a:t>SID</a:t>
            </a:r>
          </a:p>
          <a:p>
            <a:pPr algn="ctr"/>
            <a:r>
              <a:rPr lang="de-AT" dirty="0" err="1"/>
              <a:t>CheId</a:t>
            </a:r>
            <a:endParaRPr lang="de-AT" dirty="0"/>
          </a:p>
          <a:p>
            <a:pPr algn="ctr"/>
            <a:r>
              <a:rPr lang="de-AT" dirty="0"/>
              <a:t>PID</a:t>
            </a:r>
          </a:p>
          <a:p>
            <a:pPr algn="ctr"/>
            <a:r>
              <a:rPr lang="de-AT" dirty="0"/>
              <a:t>Betrag</a:t>
            </a:r>
          </a:p>
        </p:txBody>
      </p:sp>
    </p:spTree>
    <p:extLst>
      <p:ext uri="{BB962C8B-B14F-4D97-AF65-F5344CB8AC3E}">
        <p14:creationId xmlns:p14="http://schemas.microsoft.com/office/powerpoint/2010/main" val="13754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85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Spenden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Grundschober</dc:creator>
  <cp:lastModifiedBy>walter jaich</cp:lastModifiedBy>
  <cp:revision>60</cp:revision>
  <dcterms:created xsi:type="dcterms:W3CDTF">2020-03-02T17:57:03Z</dcterms:created>
  <dcterms:modified xsi:type="dcterms:W3CDTF">2020-04-09T14:47:35Z</dcterms:modified>
</cp:coreProperties>
</file>