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 id="2147483651" r:id="rId2"/>
  </p:sldMasterIdLst>
  <p:notesMasterIdLst>
    <p:notesMasterId r:id="rId13"/>
  </p:notesMasterIdLst>
  <p:sldIdLst>
    <p:sldId id="256" r:id="rId3"/>
    <p:sldId id="257" r:id="rId4"/>
    <p:sldId id="259" r:id="rId5"/>
    <p:sldId id="258" r:id="rId6"/>
    <p:sldId id="263" r:id="rId7"/>
    <p:sldId id="261" r:id="rId8"/>
    <p:sldId id="260" r:id="rId9"/>
    <p:sldId id="262" r:id="rId10"/>
    <p:sldId id="264" r:id="rId11"/>
    <p:sldId id="265" r:id="rId12"/>
  </p:sldIdLst>
  <p:sldSz cx="8961438" cy="6721475"/>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3">
          <p15:clr>
            <a:srgbClr val="A4A3A4"/>
          </p15:clr>
        </p15:guide>
        <p15:guide id="2" pos="5535">
          <p15:clr>
            <a:srgbClr val="A4A3A4"/>
          </p15:clr>
        </p15:guide>
        <p15:guide id="3" pos="119">
          <p15:clr>
            <a:srgbClr val="A4A3A4"/>
          </p15:clr>
        </p15:guide>
        <p15:guide id="4" pos="3664">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4" roundtripDataSignature="AMtx7mggHTocux73eUUS8qCNXO43N9vI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03C857-2092-4F66-81AD-B1BE04AAEE33}" v="314" dt="2023-03-16T19:58:46.6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422" y="78"/>
      </p:cViewPr>
      <p:guideLst>
        <p:guide orient="horz" pos="293"/>
        <p:guide pos="5535"/>
        <p:guide pos="119"/>
        <p:guide pos="366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nan groot" userId="689861f0ad075ab7" providerId="LiveId" clId="{2FFAA077-82B3-4F31-B898-0285995E9796}"/>
    <pc:docChg chg="undo custSel addSld modSld sldOrd">
      <pc:chgData name="Tynan groot" userId="689861f0ad075ab7" providerId="LiveId" clId="{2FFAA077-82B3-4F31-B898-0285995E9796}" dt="2023-03-08T23:42:06.304" v="6619" actId="33524"/>
      <pc:docMkLst>
        <pc:docMk/>
      </pc:docMkLst>
      <pc:sldChg chg="modSp mod">
        <pc:chgData name="Tynan groot" userId="689861f0ad075ab7" providerId="LiveId" clId="{2FFAA077-82B3-4F31-B898-0285995E9796}" dt="2023-03-07T21:38:10.968" v="901" actId="20577"/>
        <pc:sldMkLst>
          <pc:docMk/>
          <pc:sldMk cId="0" sldId="256"/>
        </pc:sldMkLst>
        <pc:spChg chg="mod">
          <ac:chgData name="Tynan groot" userId="689861f0ad075ab7" providerId="LiveId" clId="{2FFAA077-82B3-4F31-B898-0285995E9796}" dt="2023-03-07T21:37:37.163" v="861" actId="20577"/>
          <ac:spMkLst>
            <pc:docMk/>
            <pc:sldMk cId="0" sldId="256"/>
            <ac:spMk id="41" creationId="{00000000-0000-0000-0000-000000000000}"/>
          </ac:spMkLst>
        </pc:spChg>
        <pc:spChg chg="mod">
          <ac:chgData name="Tynan groot" userId="689861f0ad075ab7" providerId="LiveId" clId="{2FFAA077-82B3-4F31-B898-0285995E9796}" dt="2023-03-07T21:38:01.736" v="887" actId="20577"/>
          <ac:spMkLst>
            <pc:docMk/>
            <pc:sldMk cId="0" sldId="256"/>
            <ac:spMk id="42" creationId="{00000000-0000-0000-0000-000000000000}"/>
          </ac:spMkLst>
        </pc:spChg>
        <pc:spChg chg="mod">
          <ac:chgData name="Tynan groot" userId="689861f0ad075ab7" providerId="LiveId" clId="{2FFAA077-82B3-4F31-B898-0285995E9796}" dt="2023-03-07T21:38:10.968" v="901" actId="20577"/>
          <ac:spMkLst>
            <pc:docMk/>
            <pc:sldMk cId="0" sldId="256"/>
            <ac:spMk id="43" creationId="{00000000-0000-0000-0000-000000000000}"/>
          </ac:spMkLst>
        </pc:spChg>
      </pc:sldChg>
      <pc:sldChg chg="addSp modSp mod">
        <pc:chgData name="Tynan groot" userId="689861f0ad075ab7" providerId="LiveId" clId="{2FFAA077-82B3-4F31-B898-0285995E9796}" dt="2023-03-08T23:35:54.353" v="6492" actId="1076"/>
        <pc:sldMkLst>
          <pc:docMk/>
          <pc:sldMk cId="0" sldId="257"/>
        </pc:sldMkLst>
        <pc:spChg chg="add mod">
          <ac:chgData name="Tynan groot" userId="689861f0ad075ab7" providerId="LiveId" clId="{2FFAA077-82B3-4F31-B898-0285995E9796}" dt="2023-03-07T21:48:38.115" v="1189" actId="1076"/>
          <ac:spMkLst>
            <pc:docMk/>
            <pc:sldMk cId="0" sldId="257"/>
            <ac:spMk id="2" creationId="{17473E92-EF3D-BA8C-2A48-0DE6F41DCA2D}"/>
          </ac:spMkLst>
        </pc:spChg>
        <pc:spChg chg="add mod">
          <ac:chgData name="Tynan groot" userId="689861f0ad075ab7" providerId="LiveId" clId="{2FFAA077-82B3-4F31-B898-0285995E9796}" dt="2023-03-07T21:48:38.115" v="1189" actId="1076"/>
          <ac:spMkLst>
            <pc:docMk/>
            <pc:sldMk cId="0" sldId="257"/>
            <ac:spMk id="3" creationId="{19D918DD-8C34-D567-2ABF-C54C40B9E3AA}"/>
          </ac:spMkLst>
        </pc:spChg>
        <pc:spChg chg="add mod">
          <ac:chgData name="Tynan groot" userId="689861f0ad075ab7" providerId="LiveId" clId="{2FFAA077-82B3-4F31-B898-0285995E9796}" dt="2023-03-07T21:48:38.115" v="1189" actId="1076"/>
          <ac:spMkLst>
            <pc:docMk/>
            <pc:sldMk cId="0" sldId="257"/>
            <ac:spMk id="4" creationId="{2A47F164-DF4B-5FE8-854D-A617F76F8BCD}"/>
          </ac:spMkLst>
        </pc:spChg>
        <pc:spChg chg="add mod">
          <ac:chgData name="Tynan groot" userId="689861f0ad075ab7" providerId="LiveId" clId="{2FFAA077-82B3-4F31-B898-0285995E9796}" dt="2023-03-08T23:34:50.922" v="6474" actId="20577"/>
          <ac:spMkLst>
            <pc:docMk/>
            <pc:sldMk cId="0" sldId="257"/>
            <ac:spMk id="5" creationId="{88EAB09C-6A8D-74E1-203D-BE8135D5B5A5}"/>
          </ac:spMkLst>
        </pc:spChg>
        <pc:spChg chg="add mod">
          <ac:chgData name="Tynan groot" userId="689861f0ad075ab7" providerId="LiveId" clId="{2FFAA077-82B3-4F31-B898-0285995E9796}" dt="2023-03-08T23:35:54.353" v="6492" actId="1076"/>
          <ac:spMkLst>
            <pc:docMk/>
            <pc:sldMk cId="0" sldId="257"/>
            <ac:spMk id="6" creationId="{92D5CC35-5A9B-D942-C4AE-18523109FE36}"/>
          </ac:spMkLst>
        </pc:spChg>
        <pc:spChg chg="mod">
          <ac:chgData name="Tynan groot" userId="689861f0ad075ab7" providerId="LiveId" clId="{2FFAA077-82B3-4F31-B898-0285995E9796}" dt="2023-03-08T23:33:20.580" v="6343" actId="20577"/>
          <ac:spMkLst>
            <pc:docMk/>
            <pc:sldMk cId="0" sldId="257"/>
            <ac:spMk id="51" creationId="{00000000-0000-0000-0000-000000000000}"/>
          </ac:spMkLst>
        </pc:spChg>
        <pc:spChg chg="mod">
          <ac:chgData name="Tynan groot" userId="689861f0ad075ab7" providerId="LiveId" clId="{2FFAA077-82B3-4F31-B898-0285995E9796}" dt="2023-03-07T21:48:10.578" v="1186" actId="1076"/>
          <ac:spMkLst>
            <pc:docMk/>
            <pc:sldMk cId="0" sldId="257"/>
            <ac:spMk id="55" creationId="{00000000-0000-0000-0000-000000000000}"/>
          </ac:spMkLst>
        </pc:spChg>
        <pc:spChg chg="mod">
          <ac:chgData name="Tynan groot" userId="689861f0ad075ab7" providerId="LiveId" clId="{2FFAA077-82B3-4F31-B898-0285995E9796}" dt="2023-03-08T23:33:24.781" v="6344" actId="20577"/>
          <ac:spMkLst>
            <pc:docMk/>
            <pc:sldMk cId="0" sldId="257"/>
            <ac:spMk id="56" creationId="{00000000-0000-0000-0000-000000000000}"/>
          </ac:spMkLst>
        </pc:spChg>
        <pc:spChg chg="mod">
          <ac:chgData name="Tynan groot" userId="689861f0ad075ab7" providerId="LiveId" clId="{2FFAA077-82B3-4F31-B898-0285995E9796}" dt="2023-03-07T21:48:10.578" v="1186" actId="1076"/>
          <ac:spMkLst>
            <pc:docMk/>
            <pc:sldMk cId="0" sldId="257"/>
            <ac:spMk id="57" creationId="{00000000-0000-0000-0000-000000000000}"/>
          </ac:spMkLst>
        </pc:spChg>
        <pc:spChg chg="mod">
          <ac:chgData name="Tynan groot" userId="689861f0ad075ab7" providerId="LiveId" clId="{2FFAA077-82B3-4F31-B898-0285995E9796}" dt="2023-03-07T21:48:10.578" v="1186" actId="1076"/>
          <ac:spMkLst>
            <pc:docMk/>
            <pc:sldMk cId="0" sldId="257"/>
            <ac:spMk id="58" creationId="{00000000-0000-0000-0000-000000000000}"/>
          </ac:spMkLst>
        </pc:spChg>
        <pc:spChg chg="mod">
          <ac:chgData name="Tynan groot" userId="689861f0ad075ab7" providerId="LiveId" clId="{2FFAA077-82B3-4F31-B898-0285995E9796}" dt="2023-03-07T21:48:10.578" v="1186" actId="1076"/>
          <ac:spMkLst>
            <pc:docMk/>
            <pc:sldMk cId="0" sldId="257"/>
            <ac:spMk id="59" creationId="{00000000-0000-0000-0000-000000000000}"/>
          </ac:spMkLst>
        </pc:spChg>
        <pc:spChg chg="mod">
          <ac:chgData name="Tynan groot" userId="689861f0ad075ab7" providerId="LiveId" clId="{2FFAA077-82B3-4F31-B898-0285995E9796}" dt="2023-03-07T21:48:22.370" v="1187" actId="1076"/>
          <ac:spMkLst>
            <pc:docMk/>
            <pc:sldMk cId="0" sldId="257"/>
            <ac:spMk id="60" creationId="{00000000-0000-0000-0000-000000000000}"/>
          </ac:spMkLst>
        </pc:spChg>
        <pc:spChg chg="mod">
          <ac:chgData name="Tynan groot" userId="689861f0ad075ab7" providerId="LiveId" clId="{2FFAA077-82B3-4F31-B898-0285995E9796}" dt="2023-03-07T21:48:22.370" v="1187" actId="1076"/>
          <ac:spMkLst>
            <pc:docMk/>
            <pc:sldMk cId="0" sldId="257"/>
            <ac:spMk id="61" creationId="{00000000-0000-0000-0000-000000000000}"/>
          </ac:spMkLst>
        </pc:spChg>
        <pc:spChg chg="mod">
          <ac:chgData name="Tynan groot" userId="689861f0ad075ab7" providerId="LiveId" clId="{2FFAA077-82B3-4F31-B898-0285995E9796}" dt="2023-03-07T21:48:22.370" v="1187" actId="1076"/>
          <ac:spMkLst>
            <pc:docMk/>
            <pc:sldMk cId="0" sldId="257"/>
            <ac:spMk id="62" creationId="{00000000-0000-0000-0000-000000000000}"/>
          </ac:spMkLst>
        </pc:spChg>
        <pc:spChg chg="mod">
          <ac:chgData name="Tynan groot" userId="689861f0ad075ab7" providerId="LiveId" clId="{2FFAA077-82B3-4F31-B898-0285995E9796}" dt="2023-03-08T23:33:40.896" v="6374" actId="20577"/>
          <ac:spMkLst>
            <pc:docMk/>
            <pc:sldMk cId="0" sldId="257"/>
            <ac:spMk id="63" creationId="{00000000-0000-0000-0000-000000000000}"/>
          </ac:spMkLst>
        </pc:spChg>
        <pc:spChg chg="mod">
          <ac:chgData name="Tynan groot" userId="689861f0ad075ab7" providerId="LiveId" clId="{2FFAA077-82B3-4F31-B898-0285995E9796}" dt="2023-03-08T00:02:13.775" v="1754" actId="20577"/>
          <ac:spMkLst>
            <pc:docMk/>
            <pc:sldMk cId="0" sldId="257"/>
            <ac:spMk id="64" creationId="{00000000-0000-0000-0000-000000000000}"/>
          </ac:spMkLst>
        </pc:spChg>
        <pc:grpChg chg="mod">
          <ac:chgData name="Tynan groot" userId="689861f0ad075ab7" providerId="LiveId" clId="{2FFAA077-82B3-4F31-B898-0285995E9796}" dt="2023-03-07T21:47:48.325" v="1183" actId="1076"/>
          <ac:grpSpMkLst>
            <pc:docMk/>
            <pc:sldMk cId="0" sldId="257"/>
            <ac:grpSpMk id="49" creationId="{00000000-0000-0000-0000-000000000000}"/>
          </ac:grpSpMkLst>
        </pc:grpChg>
      </pc:sldChg>
      <pc:sldChg chg="addSp delSp modSp mod ord">
        <pc:chgData name="Tynan groot" userId="689861f0ad075ab7" providerId="LiveId" clId="{2FFAA077-82B3-4F31-B898-0285995E9796}" dt="2023-03-08T20:14:42.785" v="5478"/>
        <pc:sldMkLst>
          <pc:docMk/>
          <pc:sldMk cId="0" sldId="258"/>
        </pc:sldMkLst>
        <pc:spChg chg="add del mod">
          <ac:chgData name="Tynan groot" userId="689861f0ad075ab7" providerId="LiveId" clId="{2FFAA077-82B3-4F31-B898-0285995E9796}" dt="2023-03-07T21:41:37.462" v="927"/>
          <ac:spMkLst>
            <pc:docMk/>
            <pc:sldMk cId="0" sldId="258"/>
            <ac:spMk id="3" creationId="{1FECF583-C523-9C47-FD7B-8F9B4ED3B8A9}"/>
          </ac:spMkLst>
        </pc:spChg>
        <pc:spChg chg="add del">
          <ac:chgData name="Tynan groot" userId="689861f0ad075ab7" providerId="LiveId" clId="{2FFAA077-82B3-4F31-B898-0285995E9796}" dt="2023-03-07T21:40:09.943" v="914"/>
          <ac:spMkLst>
            <pc:docMk/>
            <pc:sldMk cId="0" sldId="258"/>
            <ac:spMk id="4" creationId="{A20D2D5A-F3DE-4370-38D8-7D63F1491EE2}"/>
          </ac:spMkLst>
        </pc:spChg>
        <pc:spChg chg="add del mod">
          <ac:chgData name="Tynan groot" userId="689861f0ad075ab7" providerId="LiveId" clId="{2FFAA077-82B3-4F31-B898-0285995E9796}" dt="2023-03-07T21:41:37.457" v="925" actId="478"/>
          <ac:spMkLst>
            <pc:docMk/>
            <pc:sldMk cId="0" sldId="258"/>
            <ac:spMk id="5" creationId="{B936C3A7-A1E8-BA96-B0B7-6E46668699D8}"/>
          </ac:spMkLst>
        </pc:spChg>
        <pc:spChg chg="add del mod">
          <ac:chgData name="Tynan groot" userId="689861f0ad075ab7" providerId="LiveId" clId="{2FFAA077-82B3-4F31-B898-0285995E9796}" dt="2023-03-08T17:56:42.287" v="2516" actId="478"/>
          <ac:spMkLst>
            <pc:docMk/>
            <pc:sldMk cId="0" sldId="258"/>
            <ac:spMk id="7" creationId="{26FEA129-BF15-6B78-E408-1C62C02CD3A3}"/>
          </ac:spMkLst>
        </pc:spChg>
        <pc:spChg chg="add del mod">
          <ac:chgData name="Tynan groot" userId="689861f0ad075ab7" providerId="LiveId" clId="{2FFAA077-82B3-4F31-B898-0285995E9796}" dt="2023-03-08T17:56:45.599" v="2517" actId="478"/>
          <ac:spMkLst>
            <pc:docMk/>
            <pc:sldMk cId="0" sldId="258"/>
            <ac:spMk id="8" creationId="{906C4F9B-D927-0E40-D859-9B7F4798EC7F}"/>
          </ac:spMkLst>
        </pc:spChg>
        <pc:spChg chg="add del mod">
          <ac:chgData name="Tynan groot" userId="689861f0ad075ab7" providerId="LiveId" clId="{2FFAA077-82B3-4F31-B898-0285995E9796}" dt="2023-03-08T00:21:22.103" v="2307" actId="478"/>
          <ac:spMkLst>
            <pc:docMk/>
            <pc:sldMk cId="0" sldId="258"/>
            <ac:spMk id="9" creationId="{C4B5A791-3856-ECFC-B7B7-38E54962F864}"/>
          </ac:spMkLst>
        </pc:spChg>
        <pc:spChg chg="add mod">
          <ac:chgData name="Tynan groot" userId="689861f0ad075ab7" providerId="LiveId" clId="{2FFAA077-82B3-4F31-B898-0285995E9796}" dt="2023-03-08T19:29:53.847" v="5127" actId="1076"/>
          <ac:spMkLst>
            <pc:docMk/>
            <pc:sldMk cId="0" sldId="258"/>
            <ac:spMk id="10" creationId="{43D08AB8-15DF-88DC-5E51-73AD1DCAC984}"/>
          </ac:spMkLst>
        </pc:spChg>
        <pc:spChg chg="mod">
          <ac:chgData name="Tynan groot" userId="689861f0ad075ab7" providerId="LiveId" clId="{2FFAA077-82B3-4F31-B898-0285995E9796}" dt="2023-03-08T17:56:17.702" v="2511" actId="1076"/>
          <ac:spMkLst>
            <pc:docMk/>
            <pc:sldMk cId="0" sldId="258"/>
            <ac:spMk id="70" creationId="{00000000-0000-0000-0000-000000000000}"/>
          </ac:spMkLst>
        </pc:spChg>
        <pc:spChg chg="mod">
          <ac:chgData name="Tynan groot" userId="689861f0ad075ab7" providerId="LiveId" clId="{2FFAA077-82B3-4F31-B898-0285995E9796}" dt="2023-03-08T19:26:56.290" v="5124" actId="20577"/>
          <ac:spMkLst>
            <pc:docMk/>
            <pc:sldMk cId="0" sldId="258"/>
            <ac:spMk id="73" creationId="{00000000-0000-0000-0000-000000000000}"/>
          </ac:spMkLst>
        </pc:spChg>
        <pc:spChg chg="del mod">
          <ac:chgData name="Tynan groot" userId="689861f0ad075ab7" providerId="LiveId" clId="{2FFAA077-82B3-4F31-B898-0285995E9796}" dt="2023-03-07T21:38:24.511" v="905" actId="478"/>
          <ac:spMkLst>
            <pc:docMk/>
            <pc:sldMk cId="0" sldId="258"/>
            <ac:spMk id="74" creationId="{00000000-0000-0000-0000-000000000000}"/>
          </ac:spMkLst>
        </pc:spChg>
        <pc:picChg chg="add del mod">
          <ac:chgData name="Tynan groot" userId="689861f0ad075ab7" providerId="LiveId" clId="{2FFAA077-82B3-4F31-B898-0285995E9796}" dt="2023-03-08T00:21:18.573" v="2306" actId="478"/>
          <ac:picMkLst>
            <pc:docMk/>
            <pc:sldMk cId="0" sldId="258"/>
            <ac:picMk id="2" creationId="{6979F314-B038-932A-B38D-02C0EA8C1E8B}"/>
          </ac:picMkLst>
        </pc:picChg>
        <pc:picChg chg="mod">
          <ac:chgData name="Tynan groot" userId="689861f0ad075ab7" providerId="LiveId" clId="{2FFAA077-82B3-4F31-B898-0285995E9796}" dt="2023-03-08T19:29:46.198" v="5125" actId="1076"/>
          <ac:picMkLst>
            <pc:docMk/>
            <pc:sldMk cId="0" sldId="258"/>
            <ac:picMk id="4098" creationId="{753373F3-FF93-F65C-3696-4F21DB54DAB0}"/>
          </ac:picMkLst>
        </pc:picChg>
      </pc:sldChg>
      <pc:sldChg chg="modSp mod ord">
        <pc:chgData name="Tynan groot" userId="689861f0ad075ab7" providerId="LiveId" clId="{2FFAA077-82B3-4F31-B898-0285995E9796}" dt="2023-03-08T20:14:59.146" v="5480"/>
        <pc:sldMkLst>
          <pc:docMk/>
          <pc:sldMk cId="0" sldId="259"/>
        </pc:sldMkLst>
        <pc:spChg chg="mod">
          <ac:chgData name="Tynan groot" userId="689861f0ad075ab7" providerId="LiveId" clId="{2FFAA077-82B3-4F31-B898-0285995E9796}" dt="2023-03-07T19:43:13.241" v="399" actId="1076"/>
          <ac:spMkLst>
            <pc:docMk/>
            <pc:sldMk cId="0" sldId="259"/>
            <ac:spMk id="88" creationId="{00000000-0000-0000-0000-000000000000}"/>
          </ac:spMkLst>
        </pc:spChg>
        <pc:spChg chg="mod">
          <ac:chgData name="Tynan groot" userId="689861f0ad075ab7" providerId="LiveId" clId="{2FFAA077-82B3-4F31-B898-0285995E9796}" dt="2023-03-08T19:36:50.103" v="5458" actId="20577"/>
          <ac:spMkLst>
            <pc:docMk/>
            <pc:sldMk cId="0" sldId="259"/>
            <ac:spMk id="90" creationId="{00000000-0000-0000-0000-000000000000}"/>
          </ac:spMkLst>
        </pc:spChg>
        <pc:spChg chg="mod">
          <ac:chgData name="Tynan groot" userId="689861f0ad075ab7" providerId="LiveId" clId="{2FFAA077-82B3-4F31-B898-0285995E9796}" dt="2023-03-08T19:34:04.481" v="5319" actId="1076"/>
          <ac:spMkLst>
            <pc:docMk/>
            <pc:sldMk cId="0" sldId="259"/>
            <ac:spMk id="97" creationId="{00000000-0000-0000-0000-000000000000}"/>
          </ac:spMkLst>
        </pc:spChg>
        <pc:spChg chg="mod">
          <ac:chgData name="Tynan groot" userId="689861f0ad075ab7" providerId="LiveId" clId="{2FFAA077-82B3-4F31-B898-0285995E9796}" dt="2023-03-07T19:39:28.135" v="173" actId="1076"/>
          <ac:spMkLst>
            <pc:docMk/>
            <pc:sldMk cId="0" sldId="259"/>
            <ac:spMk id="98" creationId="{00000000-0000-0000-0000-000000000000}"/>
          </ac:spMkLst>
        </pc:spChg>
        <pc:cxnChg chg="mod">
          <ac:chgData name="Tynan groot" userId="689861f0ad075ab7" providerId="LiveId" clId="{2FFAA077-82B3-4F31-B898-0285995E9796}" dt="2023-03-08T19:35:57.320" v="5442" actId="14100"/>
          <ac:cxnSpMkLst>
            <pc:docMk/>
            <pc:sldMk cId="0" sldId="259"/>
            <ac:cxnSpMk id="96" creationId="{00000000-0000-0000-0000-000000000000}"/>
          </ac:cxnSpMkLst>
        </pc:cxnChg>
      </pc:sldChg>
      <pc:sldChg chg="addSp delSp modSp mod">
        <pc:chgData name="Tynan groot" userId="689861f0ad075ab7" providerId="LiveId" clId="{2FFAA077-82B3-4F31-B898-0285995E9796}" dt="2023-03-08T23:39:35.819" v="6570" actId="1076"/>
        <pc:sldMkLst>
          <pc:docMk/>
          <pc:sldMk cId="0" sldId="260"/>
        </pc:sldMkLst>
        <pc:spChg chg="mod">
          <ac:chgData name="Tynan groot" userId="689861f0ad075ab7" providerId="LiveId" clId="{2FFAA077-82B3-4F31-B898-0285995E9796}" dt="2023-03-08T23:39:35.819" v="6570" actId="1076"/>
          <ac:spMkLst>
            <pc:docMk/>
            <pc:sldMk cId="0" sldId="260"/>
            <ac:spMk id="103" creationId="{00000000-0000-0000-0000-000000000000}"/>
          </ac:spMkLst>
        </pc:spChg>
        <pc:spChg chg="mod">
          <ac:chgData name="Tynan groot" userId="689861f0ad075ab7" providerId="LiveId" clId="{2FFAA077-82B3-4F31-B898-0285995E9796}" dt="2023-03-08T19:10:20.407" v="4717" actId="20577"/>
          <ac:spMkLst>
            <pc:docMk/>
            <pc:sldMk cId="0" sldId="260"/>
            <ac:spMk id="109" creationId="{00000000-0000-0000-0000-000000000000}"/>
          </ac:spMkLst>
        </pc:spChg>
        <pc:picChg chg="add mod">
          <ac:chgData name="Tynan groot" userId="689861f0ad075ab7" providerId="LiveId" clId="{2FFAA077-82B3-4F31-B898-0285995E9796}" dt="2023-03-08T00:03:07.378" v="1763" actId="1076"/>
          <ac:picMkLst>
            <pc:docMk/>
            <pc:sldMk cId="0" sldId="260"/>
            <ac:picMk id="2" creationId="{48F1974A-0CFA-B292-5A58-1D4E1492F618}"/>
          </ac:picMkLst>
        </pc:picChg>
        <pc:picChg chg="del">
          <ac:chgData name="Tynan groot" userId="689861f0ad075ab7" providerId="LiveId" clId="{2FFAA077-82B3-4F31-B898-0285995E9796}" dt="2023-03-08T00:02:45.169" v="1755" actId="478"/>
          <ac:picMkLst>
            <pc:docMk/>
            <pc:sldMk cId="0" sldId="260"/>
            <ac:picMk id="105" creationId="{00000000-0000-0000-0000-000000000000}"/>
          </ac:picMkLst>
        </pc:picChg>
      </pc:sldChg>
      <pc:sldChg chg="addSp delSp modSp mod ord">
        <pc:chgData name="Tynan groot" userId="689861f0ad075ab7" providerId="LiveId" clId="{2FFAA077-82B3-4F31-B898-0285995E9796}" dt="2023-03-08T23:37:01.311" v="6519" actId="20577"/>
        <pc:sldMkLst>
          <pc:docMk/>
          <pc:sldMk cId="0" sldId="261"/>
        </pc:sldMkLst>
        <pc:spChg chg="add mod ord">
          <ac:chgData name="Tynan groot" userId="689861f0ad075ab7" providerId="LiveId" clId="{2FFAA077-82B3-4F31-B898-0285995E9796}" dt="2023-03-08T23:32:15.995" v="6331" actId="14100"/>
          <ac:spMkLst>
            <pc:docMk/>
            <pc:sldMk cId="0" sldId="261"/>
            <ac:spMk id="4" creationId="{0D23DF93-BC3F-F404-9F1E-B11EF7CA67EE}"/>
          </ac:spMkLst>
        </pc:spChg>
        <pc:spChg chg="mod">
          <ac:chgData name="Tynan groot" userId="689861f0ad075ab7" providerId="LiveId" clId="{2FFAA077-82B3-4F31-B898-0285995E9796}" dt="2023-03-08T23:37:01.311" v="6519" actId="20577"/>
          <ac:spMkLst>
            <pc:docMk/>
            <pc:sldMk cId="0" sldId="261"/>
            <ac:spMk id="114" creationId="{00000000-0000-0000-0000-000000000000}"/>
          </ac:spMkLst>
        </pc:spChg>
        <pc:spChg chg="mod">
          <ac:chgData name="Tynan groot" userId="689861f0ad075ab7" providerId="LiveId" clId="{2FFAA077-82B3-4F31-B898-0285995E9796}" dt="2023-03-08T23:30:35.779" v="6324" actId="20577"/>
          <ac:spMkLst>
            <pc:docMk/>
            <pc:sldMk cId="0" sldId="261"/>
            <ac:spMk id="119" creationId="{00000000-0000-0000-0000-000000000000}"/>
          </ac:spMkLst>
        </pc:spChg>
        <pc:picChg chg="add mod">
          <ac:chgData name="Tynan groot" userId="689861f0ad075ab7" providerId="LiveId" clId="{2FFAA077-82B3-4F31-B898-0285995E9796}" dt="2023-03-08T23:32:25.543" v="6333" actId="14100"/>
          <ac:picMkLst>
            <pc:docMk/>
            <pc:sldMk cId="0" sldId="261"/>
            <ac:picMk id="3" creationId="{28CF5046-1936-B592-1A5D-BDDA35C155D7}"/>
          </ac:picMkLst>
        </pc:picChg>
        <pc:picChg chg="del">
          <ac:chgData name="Tynan groot" userId="689861f0ad075ab7" providerId="LiveId" clId="{2FFAA077-82B3-4F31-B898-0285995E9796}" dt="2023-03-08T22:23:23.621" v="5506" actId="478"/>
          <ac:picMkLst>
            <pc:docMk/>
            <pc:sldMk cId="0" sldId="261"/>
            <ac:picMk id="120" creationId="{00000000-0000-0000-0000-000000000000}"/>
          </ac:picMkLst>
        </pc:picChg>
        <pc:picChg chg="del">
          <ac:chgData name="Tynan groot" userId="689861f0ad075ab7" providerId="LiveId" clId="{2FFAA077-82B3-4F31-B898-0285995E9796}" dt="2023-03-08T22:23:21.479" v="5505" actId="478"/>
          <ac:picMkLst>
            <pc:docMk/>
            <pc:sldMk cId="0" sldId="261"/>
            <ac:picMk id="121" creationId="{00000000-0000-0000-0000-000000000000}"/>
          </ac:picMkLst>
        </pc:picChg>
      </pc:sldChg>
      <pc:sldChg chg="addSp delSp modSp new mod">
        <pc:chgData name="Tynan groot" userId="689861f0ad075ab7" providerId="LiveId" clId="{2FFAA077-82B3-4F31-B898-0285995E9796}" dt="2023-03-08T23:41:00.877" v="6591" actId="20577"/>
        <pc:sldMkLst>
          <pc:docMk/>
          <pc:sldMk cId="3934780386" sldId="262"/>
        </pc:sldMkLst>
        <pc:spChg chg="mod">
          <ac:chgData name="Tynan groot" userId="689861f0ad075ab7" providerId="LiveId" clId="{2FFAA077-82B3-4F31-B898-0285995E9796}" dt="2023-03-08T23:41:00.877" v="6591" actId="20577"/>
          <ac:spMkLst>
            <pc:docMk/>
            <pc:sldMk cId="3934780386" sldId="262"/>
            <ac:spMk id="2" creationId="{3EC7E1F0-68B7-B0A1-D5E6-C0CA392287C1}"/>
          </ac:spMkLst>
        </pc:spChg>
        <pc:spChg chg="add del mod">
          <ac:chgData name="Tynan groot" userId="689861f0ad075ab7" providerId="LiveId" clId="{2FFAA077-82B3-4F31-B898-0285995E9796}" dt="2023-03-08T00:28:07.322" v="2381" actId="478"/>
          <ac:spMkLst>
            <pc:docMk/>
            <pc:sldMk cId="3934780386" sldId="262"/>
            <ac:spMk id="3" creationId="{5BBD30D2-0F76-7A1A-C3D2-C7C67AD23A86}"/>
          </ac:spMkLst>
        </pc:spChg>
        <pc:spChg chg="add del mod">
          <ac:chgData name="Tynan groot" userId="689861f0ad075ab7" providerId="LiveId" clId="{2FFAA077-82B3-4F31-B898-0285995E9796}" dt="2023-03-08T00:21:54.566" v="2312"/>
          <ac:spMkLst>
            <pc:docMk/>
            <pc:sldMk cId="3934780386" sldId="262"/>
            <ac:spMk id="4" creationId="{C57E975E-A9D7-78AA-BB58-BB583919B118}"/>
          </ac:spMkLst>
        </pc:spChg>
        <pc:spChg chg="add del mod">
          <ac:chgData name="Tynan groot" userId="689861f0ad075ab7" providerId="LiveId" clId="{2FFAA077-82B3-4F31-B898-0285995E9796}" dt="2023-03-08T00:22:43.324" v="2318"/>
          <ac:spMkLst>
            <pc:docMk/>
            <pc:sldMk cId="3934780386" sldId="262"/>
            <ac:spMk id="5" creationId="{C9F44CBF-3F3F-1857-7046-3AA07095EA65}"/>
          </ac:spMkLst>
        </pc:spChg>
        <pc:spChg chg="add del mod">
          <ac:chgData name="Tynan groot" userId="689861f0ad075ab7" providerId="LiveId" clId="{2FFAA077-82B3-4F31-B898-0285995E9796}" dt="2023-03-08T18:15:23.842" v="3005" actId="478"/>
          <ac:spMkLst>
            <pc:docMk/>
            <pc:sldMk cId="3934780386" sldId="262"/>
            <ac:spMk id="6" creationId="{BB9DE7CC-25B1-F439-2629-35BB24B8FFFE}"/>
          </ac:spMkLst>
        </pc:spChg>
        <pc:spChg chg="add mod">
          <ac:chgData name="Tynan groot" userId="689861f0ad075ab7" providerId="LiveId" clId="{2FFAA077-82B3-4F31-B898-0285995E9796}" dt="2023-03-08T18:38:48.337" v="3795" actId="13926"/>
          <ac:spMkLst>
            <pc:docMk/>
            <pc:sldMk cId="3934780386" sldId="262"/>
            <ac:spMk id="7" creationId="{DC48F9FB-F665-2360-7101-77C060F14F74}"/>
          </ac:spMkLst>
        </pc:spChg>
        <pc:spChg chg="add del">
          <ac:chgData name="Tynan groot" userId="689861f0ad075ab7" providerId="LiveId" clId="{2FFAA077-82B3-4F31-B898-0285995E9796}" dt="2023-03-08T00:28:20.141" v="2384"/>
          <ac:spMkLst>
            <pc:docMk/>
            <pc:sldMk cId="3934780386" sldId="262"/>
            <ac:spMk id="8" creationId="{EBCC0F5E-4889-6BFA-A426-DECF24AF1491}"/>
          </ac:spMkLst>
        </pc:spChg>
        <pc:spChg chg="add mod">
          <ac:chgData name="Tynan groot" userId="689861f0ad075ab7" providerId="LiveId" clId="{2FFAA077-82B3-4F31-B898-0285995E9796}" dt="2023-03-08T18:37:51.008" v="3790" actId="1076"/>
          <ac:spMkLst>
            <pc:docMk/>
            <pc:sldMk cId="3934780386" sldId="262"/>
            <ac:spMk id="9" creationId="{9B57720F-D393-D44F-50EA-7687149D2415}"/>
          </ac:spMkLst>
        </pc:spChg>
        <pc:spChg chg="add mod ord">
          <ac:chgData name="Tynan groot" userId="689861f0ad075ab7" providerId="LiveId" clId="{2FFAA077-82B3-4F31-B898-0285995E9796}" dt="2023-03-08T18:37:59.420" v="3791" actId="13822"/>
          <ac:spMkLst>
            <pc:docMk/>
            <pc:sldMk cId="3934780386" sldId="262"/>
            <ac:spMk id="10" creationId="{B0CAE402-0384-8DB7-9E59-6C9520ED40FE}"/>
          </ac:spMkLst>
        </pc:spChg>
        <pc:picChg chg="add del mod">
          <ac:chgData name="Tynan groot" userId="689861f0ad075ab7" providerId="LiveId" clId="{2FFAA077-82B3-4F31-B898-0285995E9796}" dt="2023-03-08T18:14:44.027" v="2997" actId="478"/>
          <ac:picMkLst>
            <pc:docMk/>
            <pc:sldMk cId="3934780386" sldId="262"/>
            <ac:picMk id="2050" creationId="{54B1BCFC-1E38-9A98-C9BD-9A0909451CBB}"/>
          </ac:picMkLst>
        </pc:picChg>
        <pc:picChg chg="add del mod">
          <ac:chgData name="Tynan groot" userId="689861f0ad075ab7" providerId="LiveId" clId="{2FFAA077-82B3-4F31-B898-0285995E9796}" dt="2023-03-08T00:24:59.549" v="2380" actId="478"/>
          <ac:picMkLst>
            <pc:docMk/>
            <pc:sldMk cId="3934780386" sldId="262"/>
            <ac:picMk id="2052" creationId="{29D508B0-3880-3A5D-1F43-D8BD9C5C62B4}"/>
          </ac:picMkLst>
        </pc:picChg>
        <pc:picChg chg="add mod">
          <ac:chgData name="Tynan groot" userId="689861f0ad075ab7" providerId="LiveId" clId="{2FFAA077-82B3-4F31-B898-0285995E9796}" dt="2023-03-08T18:15:39.719" v="3006" actId="1076"/>
          <ac:picMkLst>
            <pc:docMk/>
            <pc:sldMk cId="3934780386" sldId="262"/>
            <ac:picMk id="2055" creationId="{F912B4FE-2920-1F31-3828-8B865F800676}"/>
          </ac:picMkLst>
        </pc:picChg>
        <pc:cxnChg chg="add mod">
          <ac:chgData name="Tynan groot" userId="689861f0ad075ab7" providerId="LiveId" clId="{2FFAA077-82B3-4F31-B898-0285995E9796}" dt="2023-03-08T19:08:03.664" v="4478" actId="208"/>
          <ac:cxnSpMkLst>
            <pc:docMk/>
            <pc:sldMk cId="3934780386" sldId="262"/>
            <ac:cxnSpMk id="12" creationId="{78440E69-298B-1030-C4C9-6C94E1EE587C}"/>
          </ac:cxnSpMkLst>
        </pc:cxnChg>
      </pc:sldChg>
      <pc:sldChg chg="addSp delSp modSp new mod">
        <pc:chgData name="Tynan groot" userId="689861f0ad075ab7" providerId="LiveId" clId="{2FFAA077-82B3-4F31-B898-0285995E9796}" dt="2023-03-08T23:38:40.102" v="6546" actId="1076"/>
        <pc:sldMkLst>
          <pc:docMk/>
          <pc:sldMk cId="1936810160" sldId="263"/>
        </pc:sldMkLst>
        <pc:spChg chg="mod">
          <ac:chgData name="Tynan groot" userId="689861f0ad075ab7" providerId="LiveId" clId="{2FFAA077-82B3-4F31-B898-0285995E9796}" dt="2023-03-08T23:38:40.102" v="6546" actId="1076"/>
          <ac:spMkLst>
            <pc:docMk/>
            <pc:sldMk cId="1936810160" sldId="263"/>
            <ac:spMk id="2" creationId="{0B1C1800-2E9E-8B0A-1619-7905A9FE40A1}"/>
          </ac:spMkLst>
        </pc:spChg>
        <pc:spChg chg="add mod">
          <ac:chgData name="Tynan groot" userId="689861f0ad075ab7" providerId="LiveId" clId="{2FFAA077-82B3-4F31-B898-0285995E9796}" dt="2023-03-08T18:03:04.562" v="2689" actId="1076"/>
          <ac:spMkLst>
            <pc:docMk/>
            <pc:sldMk cId="1936810160" sldId="263"/>
            <ac:spMk id="3" creationId="{FDFE81B7-F153-FC15-910D-6E4C5291816B}"/>
          </ac:spMkLst>
        </pc:spChg>
        <pc:spChg chg="add mod">
          <ac:chgData name="Tynan groot" userId="689861f0ad075ab7" providerId="LiveId" clId="{2FFAA077-82B3-4F31-B898-0285995E9796}" dt="2023-03-08T18:08:09.355" v="2990" actId="13926"/>
          <ac:spMkLst>
            <pc:docMk/>
            <pc:sldMk cId="1936810160" sldId="263"/>
            <ac:spMk id="4" creationId="{6D94DDBD-9C4D-4036-28A7-35753CD05591}"/>
          </ac:spMkLst>
        </pc:spChg>
        <pc:spChg chg="add mod">
          <ac:chgData name="Tynan groot" userId="689861f0ad075ab7" providerId="LiveId" clId="{2FFAA077-82B3-4F31-B898-0285995E9796}" dt="2023-03-08T18:36:40.722" v="3771" actId="113"/>
          <ac:spMkLst>
            <pc:docMk/>
            <pc:sldMk cId="1936810160" sldId="263"/>
            <ac:spMk id="5" creationId="{11272C75-EF1E-1AE8-E9B2-FC9C81DBA643}"/>
          </ac:spMkLst>
        </pc:spChg>
        <pc:spChg chg="add mod ord">
          <ac:chgData name="Tynan groot" userId="689861f0ad075ab7" providerId="LiveId" clId="{2FFAA077-82B3-4F31-B898-0285995E9796}" dt="2023-03-08T18:38:24.520" v="3794" actId="13822"/>
          <ac:spMkLst>
            <pc:docMk/>
            <pc:sldMk cId="1936810160" sldId="263"/>
            <ac:spMk id="6" creationId="{AE5BD246-1932-23B0-3EE8-EAA44278F02B}"/>
          </ac:spMkLst>
        </pc:spChg>
        <pc:picChg chg="add del">
          <ac:chgData name="Tynan groot" userId="689861f0ad075ab7" providerId="LiveId" clId="{2FFAA077-82B3-4F31-B898-0285995E9796}" dt="2023-03-08T23:37:59.653" v="6536" actId="22"/>
          <ac:picMkLst>
            <pc:docMk/>
            <pc:sldMk cId="1936810160" sldId="263"/>
            <ac:picMk id="8" creationId="{ABC9F577-8999-C1E6-3514-E40BE39C120F}"/>
          </ac:picMkLst>
        </pc:picChg>
      </pc:sldChg>
      <pc:sldChg chg="addSp delSp modSp new mod">
        <pc:chgData name="Tynan groot" userId="689861f0ad075ab7" providerId="LiveId" clId="{2FFAA077-82B3-4F31-B898-0285995E9796}" dt="2023-03-08T23:41:48.339" v="6618" actId="1076"/>
        <pc:sldMkLst>
          <pc:docMk/>
          <pc:sldMk cId="3226381986" sldId="264"/>
        </pc:sldMkLst>
        <pc:spChg chg="mod">
          <ac:chgData name="Tynan groot" userId="689861f0ad075ab7" providerId="LiveId" clId="{2FFAA077-82B3-4F31-B898-0285995E9796}" dt="2023-03-08T23:41:48.339" v="6618" actId="1076"/>
          <ac:spMkLst>
            <pc:docMk/>
            <pc:sldMk cId="3226381986" sldId="264"/>
            <ac:spMk id="2" creationId="{4FE965A9-8A83-D6A0-44F6-BAE0E2FB62B7}"/>
          </ac:spMkLst>
        </pc:spChg>
        <pc:spChg chg="add del mod">
          <ac:chgData name="Tynan groot" userId="689861f0ad075ab7" providerId="LiveId" clId="{2FFAA077-82B3-4F31-B898-0285995E9796}" dt="2023-03-08T19:06:50.475" v="4464" actId="478"/>
          <ac:spMkLst>
            <pc:docMk/>
            <pc:sldMk cId="3226381986" sldId="264"/>
            <ac:spMk id="7" creationId="{EDC120FF-C6F2-CE29-7654-6F148236C4C8}"/>
          </ac:spMkLst>
        </pc:spChg>
        <pc:spChg chg="add mod">
          <ac:chgData name="Tynan groot" userId="689861f0ad075ab7" providerId="LiveId" clId="{2FFAA077-82B3-4F31-B898-0285995E9796}" dt="2023-03-08T19:07:03.598" v="4475" actId="20577"/>
          <ac:spMkLst>
            <pc:docMk/>
            <pc:sldMk cId="3226381986" sldId="264"/>
            <ac:spMk id="8" creationId="{D193A363-2AD3-592D-F4C6-9B94C6C80B7A}"/>
          </ac:spMkLst>
        </pc:spChg>
        <pc:picChg chg="add del mod">
          <ac:chgData name="Tynan groot" userId="689861f0ad075ab7" providerId="LiveId" clId="{2FFAA077-82B3-4F31-B898-0285995E9796}" dt="2023-03-08T18:49:58.653" v="3898" actId="478"/>
          <ac:picMkLst>
            <pc:docMk/>
            <pc:sldMk cId="3226381986" sldId="264"/>
            <ac:picMk id="3" creationId="{897D8BF2-A637-D3FE-95FB-CD5BCAE19129}"/>
          </ac:picMkLst>
        </pc:picChg>
        <pc:picChg chg="add mod">
          <ac:chgData name="Tynan groot" userId="689861f0ad075ab7" providerId="LiveId" clId="{2FFAA077-82B3-4F31-B898-0285995E9796}" dt="2023-03-08T18:50:32.317" v="3901" actId="1076"/>
          <ac:picMkLst>
            <pc:docMk/>
            <pc:sldMk cId="3226381986" sldId="264"/>
            <ac:picMk id="4" creationId="{B544C60A-098E-4020-7DFC-98EC1D7EBC8B}"/>
          </ac:picMkLst>
        </pc:picChg>
        <pc:cxnChg chg="add mod">
          <ac:chgData name="Tynan groot" userId="689861f0ad075ab7" providerId="LiveId" clId="{2FFAA077-82B3-4F31-B898-0285995E9796}" dt="2023-03-08T18:58:58.993" v="3991" actId="13822"/>
          <ac:cxnSpMkLst>
            <pc:docMk/>
            <pc:sldMk cId="3226381986" sldId="264"/>
            <ac:cxnSpMk id="6" creationId="{4616B1B8-A106-C099-61D3-ED0114F6F2C8}"/>
          </ac:cxnSpMkLst>
        </pc:cxnChg>
      </pc:sldChg>
      <pc:sldChg chg="addSp delSp modSp new mod">
        <pc:chgData name="Tynan groot" userId="689861f0ad075ab7" providerId="LiveId" clId="{2FFAA077-82B3-4F31-B898-0285995E9796}" dt="2023-03-08T23:42:06.304" v="6619" actId="33524"/>
        <pc:sldMkLst>
          <pc:docMk/>
          <pc:sldMk cId="3601411507" sldId="265"/>
        </pc:sldMkLst>
        <pc:spChg chg="mod">
          <ac:chgData name="Tynan groot" userId="689861f0ad075ab7" providerId="LiveId" clId="{2FFAA077-82B3-4F31-B898-0285995E9796}" dt="2023-03-08T22:22:31.579" v="5495" actId="20577"/>
          <ac:spMkLst>
            <pc:docMk/>
            <pc:sldMk cId="3601411507" sldId="265"/>
            <ac:spMk id="2" creationId="{9EE35C1A-85C8-3CC2-1130-866C3A498F86}"/>
          </ac:spMkLst>
        </pc:spChg>
        <pc:spChg chg="add del mod">
          <ac:chgData name="Tynan groot" userId="689861f0ad075ab7" providerId="LiveId" clId="{2FFAA077-82B3-4F31-B898-0285995E9796}" dt="2023-03-08T22:23:17.643" v="5504"/>
          <ac:spMkLst>
            <pc:docMk/>
            <pc:sldMk cId="3601411507" sldId="265"/>
            <ac:spMk id="5" creationId="{6BB3CCF8-160C-288A-2F26-200BF3755C39}"/>
          </ac:spMkLst>
        </pc:spChg>
        <pc:spChg chg="add mod">
          <ac:chgData name="Tynan groot" userId="689861f0ad075ab7" providerId="LiveId" clId="{2FFAA077-82B3-4F31-B898-0285995E9796}" dt="2023-03-08T23:42:06.304" v="6619" actId="33524"/>
          <ac:spMkLst>
            <pc:docMk/>
            <pc:sldMk cId="3601411507" sldId="265"/>
            <ac:spMk id="6" creationId="{7E7CDA30-14D1-F572-9DE7-B686FFA3B241}"/>
          </ac:spMkLst>
        </pc:spChg>
        <pc:picChg chg="add mod">
          <ac:chgData name="Tynan groot" userId="689861f0ad075ab7" providerId="LiveId" clId="{2FFAA077-82B3-4F31-B898-0285995E9796}" dt="2023-03-08T22:22:39.021" v="5498" actId="14100"/>
          <ac:picMkLst>
            <pc:docMk/>
            <pc:sldMk cId="3601411507" sldId="265"/>
            <ac:picMk id="4" creationId="{EF50404E-51E3-16E4-2168-1926A316FA3F}"/>
          </ac:picMkLst>
        </pc:picChg>
      </pc:sldChg>
    </pc:docChg>
  </pc:docChgLst>
  <pc:docChgLst>
    <pc:chgData name="Tynan groot" userId="689861f0ad075ab7" providerId="Windows Live" clId="Web-{4603C857-2092-4F66-81AD-B1BE04AAEE33}"/>
    <pc:docChg chg="addSld delSld modSld">
      <pc:chgData name="Tynan groot" userId="689861f0ad075ab7" providerId="Windows Live" clId="Web-{4603C857-2092-4F66-81AD-B1BE04AAEE33}" dt="2023-03-16T19:58:46.671" v="173" actId="20577"/>
      <pc:docMkLst>
        <pc:docMk/>
      </pc:docMkLst>
      <pc:sldChg chg="add del">
        <pc:chgData name="Tynan groot" userId="689861f0ad075ab7" providerId="Windows Live" clId="Web-{4603C857-2092-4F66-81AD-B1BE04AAEE33}" dt="2023-03-16T19:32:56.389" v="134"/>
        <pc:sldMkLst>
          <pc:docMk/>
          <pc:sldMk cId="0" sldId="256"/>
        </pc:sldMkLst>
      </pc:sldChg>
      <pc:sldChg chg="modSp">
        <pc:chgData name="Tynan groot" userId="689861f0ad075ab7" providerId="Windows Live" clId="Web-{4603C857-2092-4F66-81AD-B1BE04AAEE33}" dt="2023-03-16T19:33:40.436" v="135" actId="1076"/>
        <pc:sldMkLst>
          <pc:docMk/>
          <pc:sldMk cId="0" sldId="257"/>
        </pc:sldMkLst>
        <pc:spChg chg="mod">
          <ac:chgData name="Tynan groot" userId="689861f0ad075ab7" providerId="Windows Live" clId="Web-{4603C857-2092-4F66-81AD-B1BE04AAEE33}" dt="2023-03-16T19:33:40.436" v="135" actId="1076"/>
          <ac:spMkLst>
            <pc:docMk/>
            <pc:sldMk cId="0" sldId="257"/>
            <ac:spMk id="48" creationId="{00000000-0000-0000-0000-000000000000}"/>
          </ac:spMkLst>
        </pc:spChg>
      </pc:sldChg>
      <pc:sldChg chg="modSp">
        <pc:chgData name="Tynan groot" userId="689861f0ad075ab7" providerId="Windows Live" clId="Web-{4603C857-2092-4F66-81AD-B1BE04AAEE33}" dt="2023-03-16T18:30:28.387" v="129" actId="1076"/>
        <pc:sldMkLst>
          <pc:docMk/>
          <pc:sldMk cId="0" sldId="258"/>
        </pc:sldMkLst>
        <pc:spChg chg="mod">
          <ac:chgData name="Tynan groot" userId="689861f0ad075ab7" providerId="Windows Live" clId="Web-{4603C857-2092-4F66-81AD-B1BE04AAEE33}" dt="2023-03-16T18:30:28.387" v="129" actId="1076"/>
          <ac:spMkLst>
            <pc:docMk/>
            <pc:sldMk cId="0" sldId="258"/>
            <ac:spMk id="10" creationId="{43D08AB8-15DF-88DC-5E51-73AD1DCAC984}"/>
          </ac:spMkLst>
        </pc:spChg>
        <pc:spChg chg="mod">
          <ac:chgData name="Tynan groot" userId="689861f0ad075ab7" providerId="Windows Live" clId="Web-{4603C857-2092-4F66-81AD-B1BE04AAEE33}" dt="2023-03-16T18:20:40.515" v="118" actId="1076"/>
          <ac:spMkLst>
            <pc:docMk/>
            <pc:sldMk cId="0" sldId="258"/>
            <ac:spMk id="70" creationId="{00000000-0000-0000-0000-000000000000}"/>
          </ac:spMkLst>
        </pc:spChg>
        <pc:spChg chg="mod">
          <ac:chgData name="Tynan groot" userId="689861f0ad075ab7" providerId="Windows Live" clId="Web-{4603C857-2092-4F66-81AD-B1BE04AAEE33}" dt="2023-03-16T18:30:18.887" v="127" actId="20577"/>
          <ac:spMkLst>
            <pc:docMk/>
            <pc:sldMk cId="0" sldId="258"/>
            <ac:spMk id="73" creationId="{00000000-0000-0000-0000-000000000000}"/>
          </ac:spMkLst>
        </pc:spChg>
        <pc:picChg chg="mod">
          <ac:chgData name="Tynan groot" userId="689861f0ad075ab7" providerId="Windows Live" clId="Web-{4603C857-2092-4F66-81AD-B1BE04AAEE33}" dt="2023-03-16T18:30:22.324" v="128" actId="1076"/>
          <ac:picMkLst>
            <pc:docMk/>
            <pc:sldMk cId="0" sldId="258"/>
            <ac:picMk id="4098" creationId="{753373F3-FF93-F65C-3696-4F21DB54DAB0}"/>
          </ac:picMkLst>
        </pc:picChg>
      </pc:sldChg>
      <pc:sldChg chg="modSp">
        <pc:chgData name="Tynan groot" userId="689861f0ad075ab7" providerId="Windows Live" clId="Web-{4603C857-2092-4F66-81AD-B1BE04AAEE33}" dt="2023-03-16T19:38:46.052" v="137" actId="20577"/>
        <pc:sldMkLst>
          <pc:docMk/>
          <pc:sldMk cId="0" sldId="259"/>
        </pc:sldMkLst>
        <pc:spChg chg="mod">
          <ac:chgData name="Tynan groot" userId="689861f0ad075ab7" providerId="Windows Live" clId="Web-{4603C857-2092-4F66-81AD-B1BE04AAEE33}" dt="2023-03-16T19:38:46.052" v="137" actId="20577"/>
          <ac:spMkLst>
            <pc:docMk/>
            <pc:sldMk cId="0" sldId="259"/>
            <ac:spMk id="90" creationId="{00000000-0000-0000-0000-000000000000}"/>
          </ac:spMkLst>
        </pc:spChg>
      </pc:sldChg>
      <pc:sldChg chg="modSp">
        <pc:chgData name="Tynan groot" userId="689861f0ad075ab7" providerId="Windows Live" clId="Web-{4603C857-2092-4F66-81AD-B1BE04AAEE33}" dt="2023-03-16T18:33:17.297" v="132" actId="20577"/>
        <pc:sldMkLst>
          <pc:docMk/>
          <pc:sldMk cId="1936810160" sldId="263"/>
        </pc:sldMkLst>
        <pc:spChg chg="mod">
          <ac:chgData name="Tynan groot" userId="689861f0ad075ab7" providerId="Windows Live" clId="Web-{4603C857-2092-4F66-81AD-B1BE04AAEE33}" dt="2023-03-16T18:33:17.297" v="132" actId="20577"/>
          <ac:spMkLst>
            <pc:docMk/>
            <pc:sldMk cId="1936810160" sldId="263"/>
            <ac:spMk id="5" creationId="{11272C75-EF1E-1AE8-E9B2-FC9C81DBA643}"/>
          </ac:spMkLst>
        </pc:spChg>
      </pc:sldChg>
      <pc:sldChg chg="addSp modSp">
        <pc:chgData name="Tynan groot" userId="689861f0ad075ab7" providerId="Windows Live" clId="Web-{4603C857-2092-4F66-81AD-B1BE04AAEE33}" dt="2023-03-16T19:58:46.671" v="173" actId="20577"/>
        <pc:sldMkLst>
          <pc:docMk/>
          <pc:sldMk cId="3601411507" sldId="265"/>
        </pc:sldMkLst>
        <pc:spChg chg="mod">
          <ac:chgData name="Tynan groot" userId="689861f0ad075ab7" providerId="Windows Live" clId="Web-{4603C857-2092-4F66-81AD-B1BE04AAEE33}" dt="2023-03-16T19:58:46.671" v="173" actId="20577"/>
          <ac:spMkLst>
            <pc:docMk/>
            <pc:sldMk cId="3601411507" sldId="265"/>
            <ac:spMk id="2" creationId="{9EE35C1A-85C8-3CC2-1130-866C3A498F86}"/>
          </ac:spMkLst>
        </pc:spChg>
        <pc:spChg chg="add mod">
          <ac:chgData name="Tynan groot" userId="689861f0ad075ab7" providerId="Windows Live" clId="Web-{4603C857-2092-4F66-81AD-B1BE04AAEE33}" dt="2023-03-16T19:58:12.280" v="160" actId="20577"/>
          <ac:spMkLst>
            <pc:docMk/>
            <pc:sldMk cId="3601411507" sldId="265"/>
            <ac:spMk id="3" creationId="{09B3DF46-D296-EFBB-894B-D51CCBF5533A}"/>
          </ac:spMkLst>
        </pc:spChg>
      </pc:sldChg>
    </pc:docChg>
  </pc:docChgLst>
  <pc:docChgLst>
    <pc:chgData name="Tynan groot" userId="689861f0ad075ab7" providerId="Windows Live" clId="Web-{74244A6E-72BE-494A-800F-E4F68898093D}"/>
    <pc:docChg chg="modSld">
      <pc:chgData name="Tynan groot" userId="689861f0ad075ab7" providerId="Windows Live" clId="Web-{74244A6E-72BE-494A-800F-E4F68898093D}" dt="2023-03-15T20:06:02.363" v="69" actId="1076"/>
      <pc:docMkLst>
        <pc:docMk/>
      </pc:docMkLst>
      <pc:sldChg chg="modSp">
        <pc:chgData name="Tynan groot" userId="689861f0ad075ab7" providerId="Windows Live" clId="Web-{74244A6E-72BE-494A-800F-E4F68898093D}" dt="2023-03-15T19:16:34.604" v="12" actId="20577"/>
        <pc:sldMkLst>
          <pc:docMk/>
          <pc:sldMk cId="0" sldId="257"/>
        </pc:sldMkLst>
        <pc:spChg chg="mod">
          <ac:chgData name="Tynan groot" userId="689861f0ad075ab7" providerId="Windows Live" clId="Web-{74244A6E-72BE-494A-800F-E4F68898093D}" dt="2023-03-15T19:15:56.228" v="7" actId="20577"/>
          <ac:spMkLst>
            <pc:docMk/>
            <pc:sldMk cId="0" sldId="257"/>
            <ac:spMk id="54" creationId="{00000000-0000-0000-0000-000000000000}"/>
          </ac:spMkLst>
        </pc:spChg>
        <pc:spChg chg="mod">
          <ac:chgData name="Tynan groot" userId="689861f0ad075ab7" providerId="Windows Live" clId="Web-{74244A6E-72BE-494A-800F-E4F68898093D}" dt="2023-03-15T19:16:02.822" v="8" actId="20577"/>
          <ac:spMkLst>
            <pc:docMk/>
            <pc:sldMk cId="0" sldId="257"/>
            <ac:spMk id="59" creationId="{00000000-0000-0000-0000-000000000000}"/>
          </ac:spMkLst>
        </pc:spChg>
        <pc:spChg chg="mod">
          <ac:chgData name="Tynan groot" userId="689861f0ad075ab7" providerId="Windows Live" clId="Web-{74244A6E-72BE-494A-800F-E4F68898093D}" dt="2023-03-15T19:16:34.604" v="12" actId="20577"/>
          <ac:spMkLst>
            <pc:docMk/>
            <pc:sldMk cId="0" sldId="257"/>
            <ac:spMk id="64" creationId="{00000000-0000-0000-0000-000000000000}"/>
          </ac:spMkLst>
        </pc:spChg>
      </pc:sldChg>
      <pc:sldChg chg="modSp">
        <pc:chgData name="Tynan groot" userId="689861f0ad075ab7" providerId="Windows Live" clId="Web-{74244A6E-72BE-494A-800F-E4F68898093D}" dt="2023-03-15T19:27:38.792" v="51" actId="20577"/>
        <pc:sldMkLst>
          <pc:docMk/>
          <pc:sldMk cId="0" sldId="258"/>
        </pc:sldMkLst>
        <pc:spChg chg="mod">
          <ac:chgData name="Tynan groot" userId="689861f0ad075ab7" providerId="Windows Live" clId="Web-{74244A6E-72BE-494A-800F-E4F68898093D}" dt="2023-03-15T19:26:13.509" v="47" actId="20577"/>
          <ac:spMkLst>
            <pc:docMk/>
            <pc:sldMk cId="0" sldId="258"/>
            <ac:spMk id="70" creationId="{00000000-0000-0000-0000-000000000000}"/>
          </ac:spMkLst>
        </pc:spChg>
        <pc:spChg chg="mod">
          <ac:chgData name="Tynan groot" userId="689861f0ad075ab7" providerId="Windows Live" clId="Web-{74244A6E-72BE-494A-800F-E4F68898093D}" dt="2023-03-15T19:27:38.792" v="51" actId="20577"/>
          <ac:spMkLst>
            <pc:docMk/>
            <pc:sldMk cId="0" sldId="258"/>
            <ac:spMk id="73" creationId="{00000000-0000-0000-0000-000000000000}"/>
          </ac:spMkLst>
        </pc:spChg>
      </pc:sldChg>
      <pc:sldChg chg="modSp">
        <pc:chgData name="Tynan groot" userId="689861f0ad075ab7" providerId="Windows Live" clId="Web-{74244A6E-72BE-494A-800F-E4F68898093D}" dt="2023-03-15T20:06:02.363" v="69" actId="1076"/>
        <pc:sldMkLst>
          <pc:docMk/>
          <pc:sldMk cId="0" sldId="259"/>
        </pc:sldMkLst>
        <pc:spChg chg="mod">
          <ac:chgData name="Tynan groot" userId="689861f0ad075ab7" providerId="Windows Live" clId="Web-{74244A6E-72BE-494A-800F-E4F68898093D}" dt="2023-03-15T20:05:52.332" v="66" actId="20577"/>
          <ac:spMkLst>
            <pc:docMk/>
            <pc:sldMk cId="0" sldId="259"/>
            <ac:spMk id="90" creationId="{00000000-0000-0000-0000-000000000000}"/>
          </ac:spMkLst>
        </pc:spChg>
        <pc:spChg chg="mod">
          <ac:chgData name="Tynan groot" userId="689861f0ad075ab7" providerId="Windows Live" clId="Web-{74244A6E-72BE-494A-800F-E4F68898093D}" dt="2023-03-15T20:06:02.363" v="69" actId="1076"/>
          <ac:spMkLst>
            <pc:docMk/>
            <pc:sldMk cId="0" sldId="259"/>
            <ac:spMk id="98" creationId="{00000000-0000-0000-0000-000000000000}"/>
          </ac:spMkLst>
        </pc:spChg>
      </pc:sldChg>
      <pc:sldChg chg="modSp">
        <pc:chgData name="Tynan groot" userId="689861f0ad075ab7" providerId="Windows Live" clId="Web-{74244A6E-72BE-494A-800F-E4F68898093D}" dt="2023-03-15T19:38:30.464" v="53" actId="20577"/>
        <pc:sldMkLst>
          <pc:docMk/>
          <pc:sldMk cId="3934780386" sldId="262"/>
        </pc:sldMkLst>
        <pc:spChg chg="mod">
          <ac:chgData name="Tynan groot" userId="689861f0ad075ab7" providerId="Windows Live" clId="Web-{74244A6E-72BE-494A-800F-E4F68898093D}" dt="2023-03-15T19:38:30.464" v="53" actId="20577"/>
          <ac:spMkLst>
            <pc:docMk/>
            <pc:sldMk cId="3934780386" sldId="262"/>
            <ac:spMk id="9" creationId="{9B57720F-D393-D44F-50EA-7687149D2415}"/>
          </ac:spMkLst>
        </pc:spChg>
      </pc:sldChg>
      <pc:sldChg chg="modSp">
        <pc:chgData name="Tynan groot" userId="689861f0ad075ab7" providerId="Windows Live" clId="Web-{74244A6E-72BE-494A-800F-E4F68898093D}" dt="2023-03-15T19:47:57.821" v="55" actId="20577"/>
        <pc:sldMkLst>
          <pc:docMk/>
          <pc:sldMk cId="3226381986" sldId="264"/>
        </pc:sldMkLst>
        <pc:spChg chg="mod">
          <ac:chgData name="Tynan groot" userId="689861f0ad075ab7" providerId="Windows Live" clId="Web-{74244A6E-72BE-494A-800F-E4F68898093D}" dt="2023-03-15T19:47:57.821" v="55" actId="20577"/>
          <ac:spMkLst>
            <pc:docMk/>
            <pc:sldMk cId="3226381986" sldId="264"/>
            <ac:spMk id="8" creationId="{D193A363-2AD3-592D-F4C6-9B94C6C80B7A}"/>
          </ac:spMkLst>
        </pc:spChg>
      </pc:sldChg>
      <pc:sldChg chg="modSp">
        <pc:chgData name="Tynan groot" userId="689861f0ad075ab7" providerId="Windows Live" clId="Web-{74244A6E-72BE-494A-800F-E4F68898093D}" dt="2023-03-15T19:48:22.775" v="61" actId="1076"/>
        <pc:sldMkLst>
          <pc:docMk/>
          <pc:sldMk cId="3601411507" sldId="265"/>
        </pc:sldMkLst>
        <pc:spChg chg="mod">
          <ac:chgData name="Tynan groot" userId="689861f0ad075ab7" providerId="Windows Live" clId="Web-{74244A6E-72BE-494A-800F-E4F68898093D}" dt="2023-03-15T19:48:22.775" v="61" actId="1076"/>
          <ac:spMkLst>
            <pc:docMk/>
            <pc:sldMk cId="3601411507" sldId="265"/>
            <ac:spMk id="2" creationId="{9EE35C1A-85C8-3CC2-1130-866C3A498F86}"/>
          </ac:spMkLst>
        </pc:spChg>
        <pc:picChg chg="mod">
          <ac:chgData name="Tynan groot" userId="689861f0ad075ab7" providerId="Windows Live" clId="Web-{74244A6E-72BE-494A-800F-E4F68898093D}" dt="2023-03-15T19:48:07.290" v="56" actId="1076"/>
          <ac:picMkLst>
            <pc:docMk/>
            <pc:sldMk cId="3601411507" sldId="265"/>
            <ac:picMk id="4" creationId="{EF50404E-51E3-16E4-2168-1926A316FA3F}"/>
          </ac:picMkLst>
        </pc:picChg>
      </pc:sldChg>
    </pc:docChg>
  </pc:docChgLst>
  <pc:docChgLst>
    <pc:chgData name="Tynan groot" userId="689861f0ad075ab7" providerId="LiveId" clId="{ED7E4BF3-334E-4786-8060-31BC8C2547B4}"/>
    <pc:docChg chg="modSld">
      <pc:chgData name="Tynan groot" userId="689861f0ad075ab7" providerId="LiveId" clId="{ED7E4BF3-334E-4786-8060-31BC8C2547B4}" dt="2023-03-16T22:25:03.078" v="5" actId="1076"/>
      <pc:docMkLst>
        <pc:docMk/>
      </pc:docMkLst>
      <pc:sldChg chg="modSp mod">
        <pc:chgData name="Tynan groot" userId="689861f0ad075ab7" providerId="LiveId" clId="{ED7E4BF3-334E-4786-8060-31BC8C2547B4}" dt="2023-03-16T22:25:03.078" v="5" actId="1076"/>
        <pc:sldMkLst>
          <pc:docMk/>
          <pc:sldMk cId="0" sldId="257"/>
        </pc:sldMkLst>
        <pc:spChg chg="mod">
          <ac:chgData name="Tynan groot" userId="689861f0ad075ab7" providerId="LiveId" clId="{ED7E4BF3-334E-4786-8060-31BC8C2547B4}" dt="2023-03-16T22:24:45.634" v="2" actId="1076"/>
          <ac:spMkLst>
            <pc:docMk/>
            <pc:sldMk cId="0" sldId="257"/>
            <ac:spMk id="58" creationId="{00000000-0000-0000-0000-000000000000}"/>
          </ac:spMkLst>
        </pc:spChg>
        <pc:spChg chg="mod">
          <ac:chgData name="Tynan groot" userId="689861f0ad075ab7" providerId="LiveId" clId="{ED7E4BF3-334E-4786-8060-31BC8C2547B4}" dt="2023-03-16T22:25:03.078" v="5" actId="1076"/>
          <ac:spMkLst>
            <pc:docMk/>
            <pc:sldMk cId="0" sldId="257"/>
            <ac:spMk id="62" creationId="{00000000-0000-0000-0000-000000000000}"/>
          </ac:spMkLst>
        </pc:spChg>
        <pc:spChg chg="mod">
          <ac:chgData name="Tynan groot" userId="689861f0ad075ab7" providerId="LiveId" clId="{ED7E4BF3-334E-4786-8060-31BC8C2547B4}" dt="2023-03-16T22:24:59.826" v="4" actId="1076"/>
          <ac:spMkLst>
            <pc:docMk/>
            <pc:sldMk cId="0" sldId="257"/>
            <ac:spMk id="64" creationId="{00000000-0000-0000-0000-000000000000}"/>
          </ac:spMkLst>
        </pc:spChg>
        <pc:grpChg chg="mod">
          <ac:chgData name="Tynan groot" userId="689861f0ad075ab7" providerId="LiveId" clId="{ED7E4BF3-334E-4786-8060-31BC8C2547B4}" dt="2023-03-16T22:24:42.079" v="1" actId="1076"/>
          <ac:grpSpMkLst>
            <pc:docMk/>
            <pc:sldMk cId="0" sldId="257"/>
            <ac:grpSpMk id="49" creationId="{00000000-0000-0000-0000-000000000000}"/>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 name="Google Shape;4;n"/>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2pPr>
            <a:lvl3pPr marL="1371600" marR="0" lvl="2"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
        <p:nvSpPr>
          <p:cNvPr id="6" name="Google Shape;6;n"/>
          <p:cNvSpPr txBox="1">
            <a:spLocks noGrp="1"/>
          </p:cNvSpPr>
          <p:nvPr>
            <p:ph type="ftr" idx="11"/>
          </p:nvPr>
        </p:nvSpPr>
        <p:spPr>
          <a:xfrm>
            <a:off x="6331953" y="110938"/>
            <a:ext cx="65" cy="122914"/>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6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38" name="Google Shape;38;p1:notes"/>
          <p:cNvSpPr txBox="1">
            <a:spLocks noGrp="1"/>
          </p:cNvSpPr>
          <p:nvPr>
            <p:ph type="body" idx="1"/>
          </p:nvPr>
        </p:nvSpPr>
        <p:spPr>
          <a:xfrm>
            <a:off x="472065" y="5333978"/>
            <a:ext cx="5859954" cy="24582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39" name="Google Shape;39;p1:notes"/>
          <p:cNvSpPr txBox="1">
            <a:spLocks noGrp="1"/>
          </p:cNvSpPr>
          <p:nvPr>
            <p:ph type="sldNum" idx="12"/>
          </p:nvPr>
        </p:nvSpPr>
        <p:spPr>
          <a:xfrm>
            <a:off x="6245419" y="9545294"/>
            <a:ext cx="86598" cy="185676"/>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en-AU"/>
              <a:t>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3: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 name="Google Shape;46;p3: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67" name="Google Shape;67;p2:notes"/>
          <p:cNvSpPr txBox="1">
            <a:spLocks noGrp="1"/>
          </p:cNvSpPr>
          <p:nvPr>
            <p:ph type="body" idx="1"/>
          </p:nvPr>
        </p:nvSpPr>
        <p:spPr>
          <a:xfrm>
            <a:off x="472065" y="5333979"/>
            <a:ext cx="5859954" cy="24622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dirty="0"/>
          </a:p>
        </p:txBody>
      </p:sp>
      <p:sp>
        <p:nvSpPr>
          <p:cNvPr id="68" name="Google Shape;68;p2:notes"/>
          <p:cNvSpPr txBox="1">
            <a:spLocks noGrp="1"/>
          </p:cNvSpPr>
          <p:nvPr>
            <p:ph type="sldNum" idx="12"/>
          </p:nvPr>
        </p:nvSpPr>
        <p:spPr>
          <a:xfrm>
            <a:off x="6247057" y="9546304"/>
            <a:ext cx="84959" cy="184666"/>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en-AU"/>
              <a:t>3</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1" name="Google Shape;101;p5: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2.bin"/><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3.bin"/><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3"/>
        <p:cNvGrpSpPr/>
        <p:nvPr/>
      </p:nvGrpSpPr>
      <p:grpSpPr>
        <a:xfrm>
          <a:off x="0" y="0"/>
          <a:ext cx="0" cy="0"/>
          <a:chOff x="0" y="0"/>
          <a:chExt cx="0" cy="0"/>
        </a:xfrm>
      </p:grpSpPr>
      <p:sp>
        <p:nvSpPr>
          <p:cNvPr id="14" name="Google Shape;14;p8"/>
          <p:cNvSpPr/>
          <p:nvPr/>
        </p:nvSpPr>
        <p:spPr>
          <a:xfrm>
            <a:off x="0" y="4630993"/>
            <a:ext cx="8961438" cy="209048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none">
              <a:solidFill>
                <a:schemeClr val="dk1"/>
              </a:solidFill>
              <a:latin typeface="Arial"/>
              <a:ea typeface="Arial"/>
              <a:cs typeface="Arial"/>
              <a:sym typeface="Arial"/>
            </a:endParaRPr>
          </a:p>
        </p:txBody>
      </p:sp>
      <p:graphicFrame>
        <p:nvGraphicFramePr>
          <p:cNvPr id="15" name="Google Shape;15;p8"/>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r:id="rId2" imgW="1587" imgH="1587" progId="TCLayout.ActiveDocument.1">
                  <p:embed/>
                </p:oleObj>
              </mc:Choice>
              <mc:Fallback>
                <p:oleObj r:id="rId2" imgW="1587" imgH="1587" progId="TCLayout.ActiveDocument.1">
                  <p:embed/>
                  <p:pic>
                    <p:nvPicPr>
                      <p:cNvPr id="15" name="Google Shape;15;p8"/>
                      <p:cNvPicPr preferRelativeResize="0"/>
                      <p:nvPr/>
                    </p:nvPicPr>
                    <p:blipFill rotWithShape="1">
                      <a:blip r:embed="rId3">
                        <a:alphaModFix/>
                      </a:blip>
                      <a:srcRect/>
                      <a:stretch/>
                    </p:blipFill>
                    <p:spPr>
                      <a:xfrm>
                        <a:off x="1588" y="1588"/>
                        <a:ext cx="1587" cy="1587"/>
                      </a:xfrm>
                      <a:prstGeom prst="rect">
                        <a:avLst/>
                      </a:prstGeom>
                      <a:noFill/>
                      <a:ln>
                        <a:noFill/>
                      </a:ln>
                    </p:spPr>
                  </p:pic>
                </p:oleObj>
              </mc:Fallback>
            </mc:AlternateContent>
          </a:graphicData>
        </a:graphic>
      </p:graphicFrame>
      <p:sp>
        <p:nvSpPr>
          <p:cNvPr id="16" name="Google Shape;16;p8"/>
          <p:cNvSpPr txBox="1">
            <a:spLocks noGrp="1"/>
          </p:cNvSpPr>
          <p:nvPr>
            <p:ph type="ctrTitle"/>
          </p:nvPr>
        </p:nvSpPr>
        <p:spPr>
          <a:xfrm>
            <a:off x="233363" y="3475212"/>
            <a:ext cx="7368890" cy="49244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1">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233363" y="4761441"/>
            <a:ext cx="7368890" cy="21544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400">
                <a:latin typeface="Arial"/>
                <a:ea typeface="Arial"/>
                <a:cs typeface="Arial"/>
                <a:sym typeface="Arial"/>
              </a:defRPr>
            </a:lvl1pPr>
            <a:lvl2pPr lvl="1" algn="l">
              <a:spcBef>
                <a:spcPts val="0"/>
              </a:spcBef>
              <a:spcAft>
                <a:spcPts val="0"/>
              </a:spcAft>
              <a:buSzPts val="2250"/>
              <a:buChar char="▪"/>
              <a:defRPr/>
            </a:lvl2pPr>
            <a:lvl3pPr lvl="2" algn="l">
              <a:spcBef>
                <a:spcPts val="0"/>
              </a:spcBef>
              <a:spcAft>
                <a:spcPts val="0"/>
              </a:spcAft>
              <a:buSzPts val="2160"/>
              <a:buChar char="–"/>
              <a:defRPr/>
            </a:lvl3pPr>
            <a:lvl4pPr lvl="3" algn="l">
              <a:spcBef>
                <a:spcPts val="0"/>
              </a:spcBef>
              <a:spcAft>
                <a:spcPts val="0"/>
              </a:spcAft>
              <a:buSzPts val="2160"/>
              <a:buChar char="▫"/>
              <a:defRPr/>
            </a:lvl4pPr>
            <a:lvl5pPr lvl="4" algn="l">
              <a:spcBef>
                <a:spcPts val="0"/>
              </a:spcBef>
              <a:spcAft>
                <a:spcPts val="0"/>
              </a:spcAft>
              <a:buSzPts val="1602"/>
              <a:buChar char="-"/>
              <a:defRPr/>
            </a:lvl5pPr>
            <a:lvl6pPr lvl="5" algn="l">
              <a:spcBef>
                <a:spcPts val="0"/>
              </a:spcBef>
              <a:spcAft>
                <a:spcPts val="0"/>
              </a:spcAft>
              <a:buSzPts val="1602"/>
              <a:buChar char="-"/>
              <a:defRPr/>
            </a:lvl6pPr>
            <a:lvl7pPr lvl="6" algn="l">
              <a:spcBef>
                <a:spcPts val="0"/>
              </a:spcBef>
              <a:spcAft>
                <a:spcPts val="0"/>
              </a:spcAft>
              <a:buSzPts val="1602"/>
              <a:buChar char="-"/>
              <a:defRPr/>
            </a:lvl7pPr>
            <a:lvl8pPr lvl="7" algn="l">
              <a:spcBef>
                <a:spcPts val="0"/>
              </a:spcBef>
              <a:spcAft>
                <a:spcPts val="0"/>
              </a:spcAft>
              <a:buSzPts val="1602"/>
              <a:buChar char="-"/>
              <a:defRPr/>
            </a:lvl8pPr>
            <a:lvl9pPr lvl="8" algn="l">
              <a:spcBef>
                <a:spcPts val="0"/>
              </a:spcBef>
              <a:spcAft>
                <a:spcPts val="0"/>
              </a:spcAft>
              <a:buSzPts val="1602"/>
              <a:buChar char="-"/>
              <a:defRPr/>
            </a:lvl9pPr>
          </a:lstStyle>
          <a:p>
            <a:endParaRPr/>
          </a:p>
        </p:txBody>
      </p:sp>
      <p:sp>
        <p:nvSpPr>
          <p:cNvPr id="18" name="Google Shape;18;p8"/>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800" b="0" i="0" u="none" strike="noStrike" cap="none">
              <a:solidFill>
                <a:srgbClr val="000000"/>
              </a:solidFill>
              <a:latin typeface="Arial"/>
              <a:ea typeface="Arial"/>
              <a:cs typeface="Arial"/>
              <a:sym typeface="Arial"/>
            </a:endParaRPr>
          </a:p>
        </p:txBody>
      </p:sp>
      <p:pic>
        <p:nvPicPr>
          <p:cNvPr id="19" name="Google Shape;19;p8" descr="https://lh4.googleusercontent.com/Mo5xEJ40kcGhKGf19rqfoefwMDgEDGstwv3C0JMs_Y1J7HXWuY8KuHjIz12F4qpz39l8989Nh5t9fTPG58GPBPEtE9L9dY0nOi1oyFoNENbnqmS8eFn9dFoas4bIwH5xdPoSfddu"/>
          <p:cNvPicPr preferRelativeResize="0"/>
          <p:nvPr/>
        </p:nvPicPr>
        <p:blipFill rotWithShape="1">
          <a:blip r:embed="rId4">
            <a:alphaModFix/>
          </a:blip>
          <a:srcRect/>
          <a:stretch/>
        </p:blipFill>
        <p:spPr>
          <a:xfrm>
            <a:off x="6477666" y="0"/>
            <a:ext cx="2483772" cy="79412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0"/>
        <p:cNvGrpSpPr/>
        <p:nvPr/>
      </p:nvGrpSpPr>
      <p:grpSpPr>
        <a:xfrm>
          <a:off x="0" y="0"/>
          <a:ext cx="0" cy="0"/>
          <a:chOff x="0" y="0"/>
          <a:chExt cx="0" cy="0"/>
        </a:xfrm>
      </p:grpSpPr>
      <p:graphicFrame>
        <p:nvGraphicFramePr>
          <p:cNvPr id="21" name="Google Shape;21;p9"/>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r:id="rId2" imgW="1587" imgH="1587" progId="TCLayout.ActiveDocument.1">
                  <p:embed/>
                </p:oleObj>
              </mc:Choice>
              <mc:Fallback>
                <p:oleObj r:id="rId2" imgW="1587" imgH="1587" progId="TCLayout.ActiveDocument.1">
                  <p:embed/>
                  <p:pic>
                    <p:nvPicPr>
                      <p:cNvPr id="21" name="Google Shape;21;p9"/>
                      <p:cNvPicPr preferRelativeResize="0"/>
                      <p:nvPr/>
                    </p:nvPicPr>
                    <p:blipFill rotWithShape="1">
                      <a:blip r:embed="rId3">
                        <a:alphaModFix/>
                      </a:blip>
                      <a:srcRect/>
                      <a:stretch/>
                    </p:blipFill>
                    <p:spPr>
                      <a:xfrm>
                        <a:off x="1588" y="1588"/>
                        <a:ext cx="1587" cy="1587"/>
                      </a:xfrm>
                      <a:prstGeom prst="rect">
                        <a:avLst/>
                      </a:prstGeom>
                      <a:noFill/>
                      <a:ln>
                        <a:noFill/>
                      </a:ln>
                    </p:spPr>
                  </p:pic>
                </p:oleObj>
              </mc:Fallback>
            </mc:AlternateContent>
          </a:graphicData>
        </a:graphic>
      </p:graphicFrame>
      <p:sp>
        <p:nvSpPr>
          <p:cNvPr id="22" name="Google Shape;22;p9"/>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3" name="Google Shape;23;p9"/>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31"/>
        <p:cNvGrpSpPr/>
        <p:nvPr/>
      </p:nvGrpSpPr>
      <p:grpSpPr>
        <a:xfrm>
          <a:off x="0" y="0"/>
          <a:ext cx="0" cy="0"/>
          <a:chOff x="0" y="0"/>
          <a:chExt cx="0" cy="0"/>
        </a:xfrm>
      </p:grpSpPr>
      <p:sp>
        <p:nvSpPr>
          <p:cNvPr id="32" name="Google Shape;32;p12"/>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371475" algn="l">
              <a:spcBef>
                <a:spcPts val="0"/>
              </a:spcBef>
              <a:spcAft>
                <a:spcPts val="0"/>
              </a:spcAft>
              <a:buSzPts val="2250"/>
              <a:buChar char="▪"/>
              <a:defRPr/>
            </a:lvl2pPr>
            <a:lvl3pPr marL="1371600" lvl="2" indent="-365760" algn="l">
              <a:spcBef>
                <a:spcPts val="0"/>
              </a:spcBef>
              <a:spcAft>
                <a:spcPts val="0"/>
              </a:spcAft>
              <a:buSzPts val="2160"/>
              <a:buChar char="–"/>
              <a:defRPr/>
            </a:lvl3pPr>
            <a:lvl4pPr marL="1828800" lvl="3" indent="-365760" algn="l">
              <a:spcBef>
                <a:spcPts val="0"/>
              </a:spcBef>
              <a:spcAft>
                <a:spcPts val="0"/>
              </a:spcAft>
              <a:buSzPts val="2160"/>
              <a:buChar char="▫"/>
              <a:defRPr/>
            </a:lvl4pPr>
            <a:lvl5pPr marL="2286000" lvl="4" indent="-330326" algn="l">
              <a:spcBef>
                <a:spcPts val="0"/>
              </a:spcBef>
              <a:spcAft>
                <a:spcPts val="0"/>
              </a:spcAft>
              <a:buSzPts val="1602"/>
              <a:buChar char="-"/>
              <a:defRPr/>
            </a:lvl5pPr>
            <a:lvl6pPr marL="2743200" lvl="5" indent="-330326" algn="l">
              <a:spcBef>
                <a:spcPts val="0"/>
              </a:spcBef>
              <a:spcAft>
                <a:spcPts val="0"/>
              </a:spcAft>
              <a:buSzPts val="1602"/>
              <a:buChar char="-"/>
              <a:defRPr/>
            </a:lvl6pPr>
            <a:lvl7pPr marL="3200400" lvl="6" indent="-330326" algn="l">
              <a:spcBef>
                <a:spcPts val="0"/>
              </a:spcBef>
              <a:spcAft>
                <a:spcPts val="0"/>
              </a:spcAft>
              <a:buSzPts val="1602"/>
              <a:buChar char="-"/>
              <a:defRPr/>
            </a:lvl7pPr>
            <a:lvl8pPr marL="3657600" lvl="7" indent="-330327" algn="l">
              <a:spcBef>
                <a:spcPts val="0"/>
              </a:spcBef>
              <a:spcAft>
                <a:spcPts val="0"/>
              </a:spcAft>
              <a:buSzPts val="1602"/>
              <a:buChar char="-"/>
              <a:defRPr/>
            </a:lvl8pPr>
            <a:lvl9pPr marL="4114800" lvl="8" indent="-330327" algn="l">
              <a:spcBef>
                <a:spcPts val="0"/>
              </a:spcBef>
              <a:spcAft>
                <a:spcPts val="0"/>
              </a:spcAft>
              <a:buSzPts val="1602"/>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graphicFrame>
        <p:nvGraphicFramePr>
          <p:cNvPr id="8" name="Google Shape;8;p7"/>
          <p:cNvGraphicFramePr/>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r:id="rId4" imgW="158750" imgH="158750" progId="TCLayout.ActiveDocument.1">
                  <p:embed/>
                </p:oleObj>
              </mc:Choice>
              <mc:Fallback>
                <p:oleObj r:id="rId4" imgW="158750" imgH="158750" progId="TCLayout.ActiveDocument.1">
                  <p:embed/>
                  <p:pic>
                    <p:nvPicPr>
                      <p:cNvPr id="8" name="Google Shape;8;p7"/>
                      <p:cNvPicPr preferRelativeResize="0"/>
                      <p:nvPr/>
                    </p:nvPicPr>
                    <p:blipFill rotWithShape="1">
                      <a:blip r:embed="rId5">
                        <a:alphaModFix/>
                      </a:blip>
                      <a:srcRect/>
                      <a:stretch/>
                    </p:blipFill>
                    <p:spPr>
                      <a:xfrm>
                        <a:off x="0" y="0"/>
                        <a:ext cx="158750" cy="158750"/>
                      </a:xfrm>
                      <a:prstGeom prst="rect">
                        <a:avLst/>
                      </a:prstGeom>
                      <a:noFill/>
                      <a:ln>
                        <a:noFill/>
                      </a:ln>
                    </p:spPr>
                  </p:pic>
                </p:oleObj>
              </mc:Fallback>
            </mc:AlternateContent>
          </a:graphicData>
        </a:graphic>
      </p:graphicFrame>
      <p:sp>
        <p:nvSpPr>
          <p:cNvPr id="9" name="Google Shape;9;p7"/>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800" b="0" i="0" u="none" strike="noStrike" cap="none">
              <a:solidFill>
                <a:srgbClr val="000000"/>
              </a:solidFill>
              <a:latin typeface="Arial"/>
              <a:ea typeface="Arial"/>
              <a:cs typeface="Arial"/>
              <a:sym typeface="Arial"/>
            </a:endParaRPr>
          </a:p>
        </p:txBody>
      </p:sp>
      <p:sp>
        <p:nvSpPr>
          <p:cNvPr id="10" name="Google Shape;10;p7"/>
          <p:cNvSpPr txBox="1">
            <a:spLocks noGrp="1"/>
          </p:cNvSpPr>
          <p:nvPr>
            <p:ph type="body" idx="1"/>
          </p:nvPr>
        </p:nvSpPr>
        <p:spPr>
          <a:xfrm>
            <a:off x="2296318" y="2519678"/>
            <a:ext cx="4302125" cy="1231106"/>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55600" algn="l" rtl="0">
              <a:spcBef>
                <a:spcPts val="0"/>
              </a:spcBef>
              <a:spcAft>
                <a:spcPts val="0"/>
              </a:spcAft>
              <a:buClr>
                <a:schemeClr val="dk2"/>
              </a:buClr>
              <a:buSzPts val="2000"/>
              <a:buFont typeface="Arial"/>
              <a:buChar char="▪"/>
              <a:defRPr sz="1600" b="0" i="0" u="none" strike="noStrike" cap="none">
                <a:solidFill>
                  <a:schemeClr val="dk1"/>
                </a:solidFill>
                <a:latin typeface="Arial"/>
                <a:ea typeface="Arial"/>
                <a:cs typeface="Arial"/>
                <a:sym typeface="Arial"/>
              </a:defRPr>
            </a:lvl2pPr>
            <a:lvl3pPr marL="1371600" marR="0" lvl="2"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4pPr>
            <a:lvl5pPr marL="2286000" marR="0" lvl="4"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6pPr>
            <a:lvl7pPr marL="3200400" marR="0" lvl="6"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7pPr>
            <a:lvl8pPr marL="3657600" marR="0" lvl="7"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8pPr>
            <a:lvl9pPr marL="4114800" marR="0" lvl="8"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1" name="Google Shape;11;p7"/>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9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9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19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19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19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19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19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19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1900" b="1" i="0" u="none" strike="noStrike" cap="none">
                <a:solidFill>
                  <a:schemeClr val="dk2"/>
                </a:solidFill>
                <a:latin typeface="Arial"/>
                <a:ea typeface="Arial"/>
                <a:cs typeface="Arial"/>
                <a:sym typeface="Arial"/>
              </a:defRPr>
            </a:lvl9pPr>
          </a:lstStyle>
          <a:p>
            <a:endParaRPr/>
          </a:p>
        </p:txBody>
      </p:sp>
      <p:sp>
        <p:nvSpPr>
          <p:cNvPr id="12" name="Google Shape;12;p7"/>
          <p:cNvSpPr txBox="1"/>
          <p:nvPr/>
        </p:nvSpPr>
        <p:spPr>
          <a:xfrm>
            <a:off x="8632894" y="6485048"/>
            <a:ext cx="157094" cy="153888"/>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AU"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10"/>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223" b="0" i="0" u="none" strike="noStrike" cap="none">
                <a:solidFill>
                  <a:schemeClr val="accent6"/>
                </a:solidFill>
                <a:latin typeface="Arial"/>
                <a:ea typeface="Arial"/>
                <a:cs typeface="Arial"/>
                <a:sym typeface="Arial"/>
              </a:defRPr>
            </a:lvl1pPr>
            <a:lvl2pPr marL="914400" marR="0" lvl="1" indent="-325675" algn="l" rtl="0">
              <a:spcBef>
                <a:spcPts val="0"/>
              </a:spcBef>
              <a:spcAft>
                <a:spcPts val="0"/>
              </a:spcAft>
              <a:buClr>
                <a:schemeClr val="dk2"/>
              </a:buClr>
              <a:buSzPts val="1529"/>
              <a:buFont typeface="Arial"/>
              <a:buChar char="▪"/>
              <a:defRPr sz="1223" b="0" i="0" u="none" strike="noStrike" cap="none">
                <a:solidFill>
                  <a:schemeClr val="accent6"/>
                </a:solidFill>
                <a:latin typeface="Arial"/>
                <a:ea typeface="Arial"/>
                <a:cs typeface="Arial"/>
                <a:sym typeface="Arial"/>
              </a:defRPr>
            </a:lvl2pPr>
            <a:lvl3pPr marL="1371600" marR="0" lvl="2" indent="-321792" algn="l" rtl="0">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3pPr>
            <a:lvl4pPr marL="1828800" marR="0" lvl="3" indent="-321792" algn="l" rtl="0">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4pPr>
            <a:lvl5pPr marL="2286000" marR="0" lvl="4" indent="-297717" algn="l" rtl="0">
              <a:spcBef>
                <a:spcPts val="0"/>
              </a:spcBef>
              <a:spcAft>
                <a:spcPts val="0"/>
              </a:spcAft>
              <a:buClr>
                <a:schemeClr val="dk2"/>
              </a:buClr>
              <a:buSzPts val="1088"/>
              <a:buFont typeface="Arial"/>
              <a:buChar char="-"/>
              <a:defRPr sz="1223" b="0" i="0" u="none" strike="noStrike" cap="none">
                <a:solidFill>
                  <a:schemeClr val="accent6"/>
                </a:solidFill>
                <a:latin typeface="Arial"/>
                <a:ea typeface="Arial"/>
                <a:cs typeface="Arial"/>
                <a:sym typeface="Arial"/>
              </a:defRPr>
            </a:lvl5pPr>
            <a:lvl6pPr marL="2743200" marR="0" lvl="5"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6pPr>
            <a:lvl7pPr marL="3200400" marR="0" lvl="6"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7pPr>
            <a:lvl8pPr marL="3657600" marR="0" lvl="7"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8pPr>
            <a:lvl9pPr marL="4114800" marR="0" lvl="8"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9pPr>
          </a:lstStyle>
          <a:p>
            <a:endParaRPr/>
          </a:p>
        </p:txBody>
      </p:sp>
      <p:sp>
        <p:nvSpPr>
          <p:cNvPr id="26" name="Google Shape;26;p10"/>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452" b="1" i="0" u="none" strike="noStrike" cap="none">
                <a:solidFill>
                  <a:schemeClr val="accent6"/>
                </a:solidFill>
                <a:latin typeface="Arial"/>
                <a:ea typeface="Arial"/>
                <a:cs typeface="Arial"/>
                <a:sym typeface="Arial"/>
              </a:defRPr>
            </a:lvl1pPr>
            <a:lvl2pPr marR="0" lvl="1" algn="l" rtl="0">
              <a:spcBef>
                <a:spcPts val="0"/>
              </a:spcBef>
              <a:spcAft>
                <a:spcPts val="0"/>
              </a:spcAft>
              <a:buSzPts val="1400"/>
              <a:buNone/>
              <a:defRPr sz="1452"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1452"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1452"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1452"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1452"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1452"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1452"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1452" b="1" i="0" u="none" strike="noStrike" cap="none">
                <a:solidFill>
                  <a:schemeClr val="dk2"/>
                </a:solidFill>
                <a:latin typeface="Arial"/>
                <a:ea typeface="Arial"/>
                <a:cs typeface="Arial"/>
                <a:sym typeface="Arial"/>
              </a:defRPr>
            </a:lvl9pPr>
          </a:lstStyle>
          <a:p>
            <a:endParaRPr/>
          </a:p>
        </p:txBody>
      </p:sp>
      <p:sp>
        <p:nvSpPr>
          <p:cNvPr id="27" name="Google Shape;27;p10"/>
          <p:cNvSpPr txBox="1"/>
          <p:nvPr/>
        </p:nvSpPr>
        <p:spPr>
          <a:xfrm>
            <a:off x="8671366" y="6503196"/>
            <a:ext cx="118623" cy="117596"/>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AU" sz="764">
                <a:solidFill>
                  <a:schemeClr val="dk1"/>
                </a:solidFill>
                <a:latin typeface="Arial"/>
                <a:ea typeface="Arial"/>
                <a:cs typeface="Arial"/>
                <a:sym typeface="Arial"/>
              </a:rPr>
              <a:t>‹#›</a:t>
            </a:fld>
            <a:endParaRPr sz="764">
              <a:solidFill>
                <a:schemeClr val="dk1"/>
              </a:solidFill>
              <a:latin typeface="Arial"/>
              <a:ea typeface="Arial"/>
              <a:cs typeface="Arial"/>
              <a:sym typeface="Arial"/>
            </a:endParaRPr>
          </a:p>
        </p:txBody>
      </p:sp>
      <p:cxnSp>
        <p:nvCxnSpPr>
          <p:cNvPr id="28" name="Google Shape;28;p10"/>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txBox="1">
            <a:spLocks noGrp="1"/>
          </p:cNvSpPr>
          <p:nvPr>
            <p:ph type="ctrTitle"/>
          </p:nvPr>
        </p:nvSpPr>
        <p:spPr>
          <a:xfrm>
            <a:off x="233364" y="3475206"/>
            <a:ext cx="7368890" cy="984885"/>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AU" dirty="0"/>
              <a:t>Ecommerce Product Analysis– Technical Presentation</a:t>
            </a:r>
            <a:endParaRPr dirty="0"/>
          </a:p>
        </p:txBody>
      </p:sp>
      <p:sp>
        <p:nvSpPr>
          <p:cNvPr id="42" name="Google Shape;42;p1"/>
          <p:cNvSpPr txBox="1"/>
          <p:nvPr/>
        </p:nvSpPr>
        <p:spPr>
          <a:xfrm>
            <a:off x="233364" y="5082685"/>
            <a:ext cx="493553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AU" sz="1400" b="0" i="0" u="none" strike="noStrike" cap="none" dirty="0">
                <a:solidFill>
                  <a:schemeClr val="dk1"/>
                </a:solidFill>
                <a:latin typeface="Arial"/>
                <a:ea typeface="Arial"/>
                <a:cs typeface="Arial"/>
                <a:sym typeface="Arial"/>
              </a:rPr>
              <a:t>Date: </a:t>
            </a:r>
            <a:r>
              <a:rPr lang="en-AU" dirty="0">
                <a:solidFill>
                  <a:schemeClr val="dk1"/>
                </a:solidFill>
              </a:rPr>
              <a:t>March 7</a:t>
            </a:r>
            <a:r>
              <a:rPr lang="en-AU" baseline="30000" dirty="0">
                <a:solidFill>
                  <a:schemeClr val="dk1"/>
                </a:solidFill>
              </a:rPr>
              <a:t>th</a:t>
            </a:r>
            <a:r>
              <a:rPr lang="en-AU" dirty="0">
                <a:solidFill>
                  <a:schemeClr val="dk1"/>
                </a:solidFill>
              </a:rPr>
              <a:t>, 2023</a:t>
            </a:r>
            <a:endParaRPr dirty="0"/>
          </a:p>
        </p:txBody>
      </p:sp>
      <p:sp>
        <p:nvSpPr>
          <p:cNvPr id="43" name="Google Shape;43;p1"/>
          <p:cNvSpPr txBox="1"/>
          <p:nvPr/>
        </p:nvSpPr>
        <p:spPr>
          <a:xfrm>
            <a:off x="233363" y="5390533"/>
            <a:ext cx="493553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AU" sz="1400" b="0" i="0" u="none" strike="noStrike" cap="none" dirty="0">
                <a:solidFill>
                  <a:schemeClr val="dk1"/>
                </a:solidFill>
                <a:latin typeface="Arial"/>
                <a:ea typeface="Arial"/>
                <a:cs typeface="Arial"/>
                <a:sym typeface="Arial"/>
              </a:rPr>
              <a:t>Presenter: Tynan Groot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5C1A-85C8-3CC2-1130-866C3A498F86}"/>
              </a:ext>
            </a:extLst>
          </p:cNvPr>
          <p:cNvSpPr>
            <a:spLocks noGrp="1"/>
          </p:cNvSpPr>
          <p:nvPr>
            <p:ph type="title"/>
          </p:nvPr>
        </p:nvSpPr>
        <p:spPr>
          <a:xfrm>
            <a:off x="171449" y="107139"/>
            <a:ext cx="8618537" cy="738664"/>
          </a:xfrm>
        </p:spPr>
        <p:txBody>
          <a:bodyPr/>
          <a:lstStyle/>
          <a:p>
            <a:r>
              <a:rPr lang="en-US" sz="1600">
                <a:solidFill>
                  <a:srgbClr val="4E79A7"/>
                </a:solidFill>
                <a:effectLst/>
                <a:latin typeface="Tableau Book"/>
              </a:rPr>
              <a:t>The doormat fairy cake checks-off </a:t>
            </a:r>
            <a:r>
              <a:rPr lang="en-US" sz="1600">
                <a:solidFill>
                  <a:srgbClr val="4E79A7"/>
                </a:solidFill>
                <a:latin typeface="Tableau Book"/>
              </a:rPr>
              <a:t>three</a:t>
            </a:r>
            <a:r>
              <a:rPr lang="en-US" sz="1600">
                <a:solidFill>
                  <a:srgbClr val="4E79A7"/>
                </a:solidFill>
                <a:effectLst/>
                <a:latin typeface="Tableau Book"/>
              </a:rPr>
              <a:t> criteria</a:t>
            </a:r>
            <a:r>
              <a:rPr lang="en-US" sz="1600">
                <a:solidFill>
                  <a:srgbClr val="4E79A7"/>
                </a:solidFill>
                <a:latin typeface="Tableau Book"/>
              </a:rPr>
              <a:t>, the most of any criteria 1 product.</a:t>
            </a:r>
            <a:r>
              <a:rPr lang="en-US" sz="1600">
                <a:solidFill>
                  <a:srgbClr val="4E79A7"/>
                </a:solidFill>
                <a:effectLst/>
                <a:latin typeface="Tableau Book"/>
              </a:rPr>
              <a:t> This item also has the </a:t>
            </a:r>
            <a:r>
              <a:rPr lang="en-US" sz="1600" dirty="0">
                <a:solidFill>
                  <a:srgbClr val="4E79A7"/>
                </a:solidFill>
                <a:effectLst/>
                <a:latin typeface="Tableau Book"/>
              </a:rPr>
              <a:t>highest overall revenue (49,437 UK pounds) by far. The doormat fairy cake is the best product to sell under these criteria.</a:t>
            </a:r>
            <a:endParaRPr lang="en-US" sz="1600" dirty="0"/>
          </a:p>
        </p:txBody>
      </p:sp>
      <p:pic>
        <p:nvPicPr>
          <p:cNvPr id="4" name="Picture 3" descr="Table">
            <a:extLst>
              <a:ext uri="{FF2B5EF4-FFF2-40B4-BE49-F238E27FC236}">
                <a16:creationId xmlns:a16="http://schemas.microsoft.com/office/drawing/2014/main" id="{EF50404E-51E3-16E4-2168-1926A316FA3F}"/>
              </a:ext>
            </a:extLst>
          </p:cNvPr>
          <p:cNvPicPr>
            <a:picLocks noChangeAspect="1"/>
          </p:cNvPicPr>
          <p:nvPr/>
        </p:nvPicPr>
        <p:blipFill>
          <a:blip r:embed="rId2"/>
          <a:stretch>
            <a:fillRect/>
          </a:stretch>
        </p:blipFill>
        <p:spPr>
          <a:xfrm>
            <a:off x="168925" y="1343501"/>
            <a:ext cx="5254388" cy="4640240"/>
          </a:xfrm>
          <a:prstGeom prst="rect">
            <a:avLst/>
          </a:prstGeom>
        </p:spPr>
      </p:pic>
      <p:sp>
        <p:nvSpPr>
          <p:cNvPr id="6" name="TextBox 5">
            <a:extLst>
              <a:ext uri="{FF2B5EF4-FFF2-40B4-BE49-F238E27FC236}">
                <a16:creationId xmlns:a16="http://schemas.microsoft.com/office/drawing/2014/main" id="{7E7CDA30-14D1-F572-9DE7-B686FFA3B241}"/>
              </a:ext>
            </a:extLst>
          </p:cNvPr>
          <p:cNvSpPr txBox="1"/>
          <p:nvPr/>
        </p:nvSpPr>
        <p:spPr>
          <a:xfrm>
            <a:off x="5704764" y="1760561"/>
            <a:ext cx="2797791" cy="2893100"/>
          </a:xfrm>
          <a:prstGeom prst="rect">
            <a:avLst/>
          </a:prstGeom>
          <a:noFill/>
        </p:spPr>
        <p:txBody>
          <a:bodyPr wrap="square" rtlCol="0">
            <a:spAutoFit/>
          </a:bodyPr>
          <a:lstStyle/>
          <a:p>
            <a:br>
              <a:rPr lang="en-US" sz="1400" dirty="0">
                <a:solidFill>
                  <a:srgbClr val="E15759"/>
                </a:solidFill>
                <a:effectLst/>
                <a:latin typeface="Tableau Book"/>
              </a:rPr>
            </a:br>
            <a:r>
              <a:rPr lang="en-US" sz="1400" dirty="0">
                <a:solidFill>
                  <a:srgbClr val="E15759"/>
                </a:solidFill>
                <a:effectLst/>
                <a:latin typeface="Tableau Book"/>
              </a:rPr>
              <a:t>It should be noted that the doormat fairy cake does not PERFECTLY fit criteria 4 as it still sells low outside the UK. </a:t>
            </a:r>
            <a:br>
              <a:rPr lang="en-US" dirty="0">
                <a:effectLst/>
              </a:rPr>
            </a:br>
            <a:br>
              <a:rPr lang="en-US" sz="1400" dirty="0">
                <a:solidFill>
                  <a:srgbClr val="E15759"/>
                </a:solidFill>
                <a:effectLst/>
                <a:latin typeface="Tableau Book"/>
              </a:rPr>
            </a:br>
            <a:br>
              <a:rPr lang="en-US" sz="1400" dirty="0">
                <a:solidFill>
                  <a:srgbClr val="E15759"/>
                </a:solidFill>
                <a:effectLst/>
                <a:latin typeface="Tableau Book"/>
              </a:rPr>
            </a:br>
            <a:r>
              <a:rPr lang="en-US" sz="1400" dirty="0">
                <a:solidFill>
                  <a:srgbClr val="E15759"/>
                </a:solidFill>
                <a:effectLst/>
                <a:latin typeface="Tableau Book"/>
              </a:rPr>
              <a:t>More statistical analysis should be done to understand how to make it appear higher to the top of searches on various ecommerce websites, perhaps also an analysis on its marketing is in order.</a:t>
            </a:r>
            <a:endParaRPr lang="en-US" dirty="0"/>
          </a:p>
        </p:txBody>
      </p:sp>
      <p:sp>
        <p:nvSpPr>
          <p:cNvPr id="3" name="TextBox 2">
            <a:extLst>
              <a:ext uri="{FF2B5EF4-FFF2-40B4-BE49-F238E27FC236}">
                <a16:creationId xmlns:a16="http://schemas.microsoft.com/office/drawing/2014/main" id="{09B3DF46-D296-EFBB-894B-D51CCBF5533A}"/>
              </a:ext>
            </a:extLst>
          </p:cNvPr>
          <p:cNvSpPr txBox="1"/>
          <p:nvPr/>
        </p:nvSpPr>
        <p:spPr>
          <a:xfrm>
            <a:off x="988305" y="4408738"/>
            <a:ext cx="52934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b="1" dirty="0">
                <a:solidFill>
                  <a:srgbClr val="FF0000"/>
                </a:solidFill>
              </a:rPr>
              <a:t>True</a:t>
            </a:r>
          </a:p>
        </p:txBody>
      </p:sp>
    </p:spTree>
    <p:extLst>
      <p:ext uri="{BB962C8B-B14F-4D97-AF65-F5344CB8AC3E}">
        <p14:creationId xmlns:p14="http://schemas.microsoft.com/office/powerpoint/2010/main" val="3601411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3"/>
          <p:cNvSpPr txBox="1">
            <a:spLocks noGrp="1"/>
          </p:cNvSpPr>
          <p:nvPr>
            <p:ph type="title"/>
          </p:nvPr>
        </p:nvSpPr>
        <p:spPr>
          <a:xfrm>
            <a:off x="115143" y="103488"/>
            <a:ext cx="8618537" cy="584775"/>
          </a:xfrm>
          <a:prstGeom prst="rect">
            <a:avLst/>
          </a:prstGeom>
          <a:noFill/>
          <a:ln>
            <a:noFill/>
          </a:ln>
        </p:spPr>
        <p:txBody>
          <a:bodyPr spcFirstLastPara="1" wrap="square" lIns="0" tIns="0" rIns="0" bIns="0" anchor="t" anchorCtr="0">
            <a:spAutoFit/>
          </a:bodyPr>
          <a:lstStyle/>
          <a:p>
            <a:r>
              <a:rPr lang="en-US" dirty="0"/>
              <a:t>How can we identify an Ecommerce product that is consistent in sales and makes substantial revenue?</a:t>
            </a:r>
            <a:endParaRPr dirty="0"/>
          </a:p>
        </p:txBody>
      </p:sp>
      <p:grpSp>
        <p:nvGrpSpPr>
          <p:cNvPr id="49" name="Google Shape;49;p3"/>
          <p:cNvGrpSpPr/>
          <p:nvPr/>
        </p:nvGrpSpPr>
        <p:grpSpPr>
          <a:xfrm>
            <a:off x="651243" y="868998"/>
            <a:ext cx="7341871" cy="1462345"/>
            <a:chOff x="709649" y="1412776"/>
            <a:chExt cx="7491440" cy="1492136"/>
          </a:xfrm>
        </p:grpSpPr>
        <p:sp>
          <p:nvSpPr>
            <p:cNvPr id="50" name="Google Shape;50;p3"/>
            <p:cNvSpPr/>
            <p:nvPr/>
          </p:nvSpPr>
          <p:spPr>
            <a:xfrm>
              <a:off x="883141" y="1511552"/>
              <a:ext cx="3663767" cy="1393360"/>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51" name="Google Shape;51;p3"/>
            <p:cNvSpPr/>
            <p:nvPr/>
          </p:nvSpPr>
          <p:spPr>
            <a:xfrm>
              <a:off x="952547" y="2069732"/>
              <a:ext cx="3528392" cy="64938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176" b="1" dirty="0">
                  <a:solidFill>
                    <a:srgbClr val="002060"/>
                  </a:solidFill>
                  <a:latin typeface="Quattrocento Sans"/>
                  <a:ea typeface="Quattrocento Sans"/>
                  <a:cs typeface="Quattrocento Sans"/>
                  <a:sym typeface="Quattrocento Sans"/>
                </a:rPr>
                <a:t>Criteria 1</a:t>
              </a:r>
            </a:p>
            <a:p>
              <a:pPr marL="0" marR="0" lvl="0" indent="0" algn="ctr" rtl="0">
                <a:spcBef>
                  <a:spcPts val="0"/>
                </a:spcBef>
                <a:spcAft>
                  <a:spcPts val="0"/>
                </a:spcAft>
                <a:buNone/>
              </a:pPr>
              <a:r>
                <a:rPr lang="en-US" sz="1180" b="1" dirty="0">
                  <a:solidFill>
                    <a:schemeClr val="accent3"/>
                  </a:solidFill>
                  <a:latin typeface="Quattrocento Sans" panose="020B0502050000020003" pitchFamily="34" charset="0"/>
                </a:rPr>
                <a:t>The product should be high demand; selling in large quantities</a:t>
              </a:r>
              <a:endParaRPr sz="1180" b="1" dirty="0">
                <a:solidFill>
                  <a:schemeClr val="accent3"/>
                </a:solidFill>
                <a:latin typeface="Quattrocento Sans" panose="020B0502050000020003" pitchFamily="34" charset="0"/>
              </a:endParaRPr>
            </a:p>
          </p:txBody>
        </p:sp>
        <p:sp>
          <p:nvSpPr>
            <p:cNvPr id="52" name="Google Shape;52;p3"/>
            <p:cNvSpPr/>
            <p:nvPr/>
          </p:nvSpPr>
          <p:spPr>
            <a:xfrm>
              <a:off x="709649" y="1412776"/>
              <a:ext cx="381642" cy="392605"/>
            </a:xfrm>
            <a:prstGeom prst="ellipse">
              <a:avLst/>
            </a:prstGeom>
            <a:solidFill>
              <a:srgbClr val="F2F2F2"/>
            </a:solidFill>
            <a:ln w="28575" cap="flat" cmpd="sng">
              <a:solidFill>
                <a:srgbClr val="F5AF3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a:solidFill>
                    <a:srgbClr val="002060"/>
                  </a:solidFill>
                  <a:latin typeface="Quattrocento Sans"/>
                  <a:ea typeface="Quattrocento Sans"/>
                  <a:cs typeface="Quattrocento Sans"/>
                  <a:sym typeface="Quattrocento Sans"/>
                </a:rPr>
                <a:t>!</a:t>
              </a:r>
              <a:endParaRPr/>
            </a:p>
          </p:txBody>
        </p:sp>
        <p:sp>
          <p:nvSpPr>
            <p:cNvPr id="53" name="Google Shape;53;p3"/>
            <p:cNvSpPr/>
            <p:nvPr/>
          </p:nvSpPr>
          <p:spPr>
            <a:xfrm>
              <a:off x="4537322" y="1511552"/>
              <a:ext cx="3663767" cy="1393360"/>
            </a:xfrm>
            <a:prstGeom prst="rect">
              <a:avLst/>
            </a:prstGeom>
            <a:solidFill>
              <a:srgbClr val="F6A4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54" name="Google Shape;54;p3"/>
            <p:cNvSpPr/>
            <p:nvPr/>
          </p:nvSpPr>
          <p:spPr>
            <a:xfrm>
              <a:off x="4627557" y="1838066"/>
              <a:ext cx="3528392" cy="816480"/>
            </a:xfrm>
            <a:prstGeom prst="rect">
              <a:avLst/>
            </a:prstGeom>
            <a:noFill/>
            <a:ln>
              <a:noFill/>
            </a:ln>
          </p:spPr>
          <p:txBody>
            <a:bodyPr spcFirstLastPara="1" wrap="square" lIns="91425" tIns="45700" rIns="91425" bIns="45700" anchor="t" anchorCtr="0">
              <a:spAutoFit/>
            </a:bodyPr>
            <a:lstStyle/>
            <a:p>
              <a:pPr algn="ctr"/>
              <a:r>
                <a:rPr lang="en-US" sz="1150" b="1" dirty="0">
                  <a:solidFill>
                    <a:schemeClr val="accent3"/>
                  </a:solidFill>
                  <a:latin typeface="Quattrocento Sans"/>
                </a:rPr>
                <a:t>A substantially demanded product will meet criteria 1, which is </a:t>
              </a:r>
              <a:r>
                <a:rPr lang="en-US" sz="1150" b="1" dirty="0">
                  <a:solidFill>
                    <a:srgbClr val="FF0000"/>
                  </a:solidFill>
                  <a:latin typeface="Quattrocento Sans"/>
                </a:rPr>
                <a:t>selling in quantities of 7 or more on average and having a price of 20 pounds per unit. </a:t>
              </a:r>
              <a:endParaRPr lang="en-US" sz="1150" b="1">
                <a:solidFill>
                  <a:srgbClr val="FF0000"/>
                </a:solidFill>
                <a:latin typeface="Quattrocento Sans" panose="020B0502050000020003" pitchFamily="34" charset="0"/>
              </a:endParaRPr>
            </a:p>
          </p:txBody>
        </p:sp>
      </p:grpSp>
      <p:sp>
        <p:nvSpPr>
          <p:cNvPr id="55" name="Google Shape;55;p3"/>
          <p:cNvSpPr/>
          <p:nvPr/>
        </p:nvSpPr>
        <p:spPr>
          <a:xfrm>
            <a:off x="820345" y="2404343"/>
            <a:ext cx="3590619" cy="1365541"/>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dirty="0">
              <a:solidFill>
                <a:srgbClr val="888C92"/>
              </a:solidFill>
              <a:latin typeface="Arial"/>
              <a:ea typeface="Arial"/>
              <a:cs typeface="Arial"/>
              <a:sym typeface="Arial"/>
            </a:endParaRPr>
          </a:p>
        </p:txBody>
      </p:sp>
      <p:sp>
        <p:nvSpPr>
          <p:cNvPr id="56" name="Google Shape;56;p3"/>
          <p:cNvSpPr/>
          <p:nvPr/>
        </p:nvSpPr>
        <p:spPr>
          <a:xfrm>
            <a:off x="903663" y="2770400"/>
            <a:ext cx="3457947" cy="63513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176" b="1" dirty="0">
                <a:solidFill>
                  <a:srgbClr val="002060"/>
                </a:solidFill>
                <a:latin typeface="Quattrocento Sans"/>
                <a:ea typeface="Quattrocento Sans"/>
                <a:cs typeface="Quattrocento Sans"/>
                <a:sym typeface="Quattrocento Sans"/>
              </a:rPr>
              <a:t>Criteria 2</a:t>
            </a:r>
            <a:endParaRPr dirty="0"/>
          </a:p>
          <a:p>
            <a:pPr marL="0" marR="0" lvl="0" indent="0" algn="ctr" rtl="0">
              <a:spcBef>
                <a:spcPts val="0"/>
              </a:spcBef>
              <a:spcAft>
                <a:spcPts val="0"/>
              </a:spcAft>
              <a:buNone/>
            </a:pPr>
            <a:r>
              <a:rPr lang="en-US" sz="1176" b="1" dirty="0">
                <a:solidFill>
                  <a:srgbClr val="002060"/>
                </a:solidFill>
                <a:latin typeface="Quattrocento Sans"/>
                <a:ea typeface="Quattrocento Sans"/>
                <a:cs typeface="Quattrocento Sans"/>
                <a:sym typeface="Quattrocento Sans"/>
              </a:rPr>
              <a:t>The product should have some reasonable potential to sell in even higher quantities.</a:t>
            </a:r>
            <a:endParaRPr sz="1176" b="1" dirty="0">
              <a:solidFill>
                <a:srgbClr val="002060"/>
              </a:solidFill>
              <a:latin typeface="Quattrocento Sans"/>
              <a:ea typeface="Quattrocento Sans"/>
              <a:cs typeface="Quattrocento Sans"/>
              <a:sym typeface="Quattrocento Sans"/>
            </a:endParaRPr>
          </a:p>
        </p:txBody>
      </p:sp>
      <p:sp>
        <p:nvSpPr>
          <p:cNvPr id="57" name="Google Shape;57;p3"/>
          <p:cNvSpPr/>
          <p:nvPr/>
        </p:nvSpPr>
        <p:spPr>
          <a:xfrm>
            <a:off x="650317" y="2307539"/>
            <a:ext cx="374022" cy="384767"/>
          </a:xfrm>
          <a:prstGeom prst="ellipse">
            <a:avLst/>
          </a:prstGeom>
          <a:solidFill>
            <a:srgbClr val="F2F2F2"/>
          </a:solidFill>
          <a:ln w="28575" cap="flat" cmpd="sng">
            <a:solidFill>
              <a:srgbClr val="F5AF3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a:solidFill>
                  <a:srgbClr val="002060"/>
                </a:solidFill>
                <a:latin typeface="Quattrocento Sans"/>
                <a:ea typeface="Quattrocento Sans"/>
                <a:cs typeface="Quattrocento Sans"/>
                <a:sym typeface="Quattrocento Sans"/>
              </a:rPr>
              <a:t>!</a:t>
            </a:r>
            <a:endParaRPr/>
          </a:p>
        </p:txBody>
      </p:sp>
      <p:sp>
        <p:nvSpPr>
          <p:cNvPr id="58" name="Google Shape;58;p3"/>
          <p:cNvSpPr/>
          <p:nvPr/>
        </p:nvSpPr>
        <p:spPr>
          <a:xfrm>
            <a:off x="4402495" y="2365924"/>
            <a:ext cx="3590619" cy="1365541"/>
          </a:xfrm>
          <a:prstGeom prst="rect">
            <a:avLst/>
          </a:prstGeom>
          <a:solidFill>
            <a:srgbClr val="F6A401">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59" name="Google Shape;59;p3"/>
          <p:cNvSpPr/>
          <p:nvPr/>
        </p:nvSpPr>
        <p:spPr>
          <a:xfrm>
            <a:off x="4481534" y="2730961"/>
            <a:ext cx="3457947" cy="4554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50" b="1" dirty="0">
                <a:solidFill>
                  <a:schemeClr val="accent3"/>
                </a:solidFill>
                <a:latin typeface="Quattrocento Sans"/>
              </a:rPr>
              <a:t>This will be defined by criteria 2, which is </a:t>
            </a:r>
            <a:r>
              <a:rPr lang="en-US" sz="1150" b="1" dirty="0">
                <a:solidFill>
                  <a:srgbClr val="FF0000"/>
                </a:solidFill>
                <a:latin typeface="Quattrocento Sans"/>
              </a:rPr>
              <a:t>selling in quantities &gt;=10 in at least 20% of its sales.</a:t>
            </a:r>
            <a:endParaRPr lang="en-US" sz="1150" b="1">
              <a:solidFill>
                <a:srgbClr val="FF0000"/>
              </a:solidFill>
              <a:latin typeface="Quattrocento Sans"/>
            </a:endParaRPr>
          </a:p>
        </p:txBody>
      </p:sp>
      <p:sp>
        <p:nvSpPr>
          <p:cNvPr id="60" name="Google Shape;60;p3"/>
          <p:cNvSpPr/>
          <p:nvPr/>
        </p:nvSpPr>
        <p:spPr>
          <a:xfrm>
            <a:off x="828814" y="3800115"/>
            <a:ext cx="3590619" cy="1365541"/>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61" name="Google Shape;61;p3"/>
          <p:cNvSpPr/>
          <p:nvPr/>
        </p:nvSpPr>
        <p:spPr>
          <a:xfrm>
            <a:off x="658786" y="3692368"/>
            <a:ext cx="374022" cy="384767"/>
          </a:xfrm>
          <a:prstGeom prst="ellipse">
            <a:avLst/>
          </a:prstGeom>
          <a:solidFill>
            <a:srgbClr val="F2F2F2"/>
          </a:solidFill>
          <a:ln w="28575" cap="flat" cmpd="sng">
            <a:solidFill>
              <a:srgbClr val="F5AF3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a:solidFill>
                  <a:srgbClr val="002060"/>
                </a:solidFill>
                <a:latin typeface="Quattrocento Sans"/>
                <a:ea typeface="Quattrocento Sans"/>
                <a:cs typeface="Quattrocento Sans"/>
                <a:sym typeface="Quattrocento Sans"/>
              </a:rPr>
              <a:t>!</a:t>
            </a:r>
            <a:endParaRPr/>
          </a:p>
        </p:txBody>
      </p:sp>
      <p:sp>
        <p:nvSpPr>
          <p:cNvPr id="62" name="Google Shape;62;p3"/>
          <p:cNvSpPr/>
          <p:nvPr/>
        </p:nvSpPr>
        <p:spPr>
          <a:xfrm>
            <a:off x="4424592" y="3761696"/>
            <a:ext cx="3590619" cy="1365541"/>
          </a:xfrm>
          <a:prstGeom prst="rect">
            <a:avLst/>
          </a:prstGeom>
          <a:solidFill>
            <a:srgbClr val="F6A401">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63" name="Google Shape;63;p3"/>
          <p:cNvSpPr/>
          <p:nvPr/>
        </p:nvSpPr>
        <p:spPr>
          <a:xfrm>
            <a:off x="926640" y="4347152"/>
            <a:ext cx="3457947" cy="4541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176" b="1" dirty="0">
                <a:solidFill>
                  <a:srgbClr val="002060"/>
                </a:solidFill>
                <a:latin typeface="Quattrocento Sans"/>
                <a:ea typeface="Quattrocento Sans"/>
                <a:cs typeface="Quattrocento Sans"/>
                <a:sym typeface="Quattrocento Sans"/>
              </a:rPr>
              <a:t>Criteria 3 &amp;4 </a:t>
            </a:r>
          </a:p>
          <a:p>
            <a:pPr marL="0" marR="0" lvl="0" indent="0" algn="ctr" rtl="0">
              <a:spcBef>
                <a:spcPts val="0"/>
              </a:spcBef>
              <a:spcAft>
                <a:spcPts val="0"/>
              </a:spcAft>
              <a:buNone/>
            </a:pPr>
            <a:r>
              <a:rPr lang="en-AU" sz="1176" b="1" dirty="0">
                <a:solidFill>
                  <a:srgbClr val="002060"/>
                </a:solidFill>
                <a:latin typeface="Quattrocento Sans"/>
                <a:sym typeface="Quattrocento Sans"/>
              </a:rPr>
              <a:t>The product should sell stably and consistently</a:t>
            </a:r>
            <a:endParaRPr dirty="0"/>
          </a:p>
        </p:txBody>
      </p:sp>
      <p:sp>
        <p:nvSpPr>
          <p:cNvPr id="64" name="Google Shape;64;p3"/>
          <p:cNvSpPr/>
          <p:nvPr/>
        </p:nvSpPr>
        <p:spPr>
          <a:xfrm>
            <a:off x="4517259" y="3994401"/>
            <a:ext cx="3457947" cy="997027"/>
          </a:xfrm>
          <a:prstGeom prst="rect">
            <a:avLst/>
          </a:prstGeom>
          <a:noFill/>
          <a:ln>
            <a:noFill/>
          </a:ln>
        </p:spPr>
        <p:txBody>
          <a:bodyPr spcFirstLastPara="1" wrap="square" lIns="91425" tIns="45700" rIns="91425" bIns="45700" anchor="t" anchorCtr="0">
            <a:spAutoFit/>
          </a:bodyPr>
          <a:lstStyle/>
          <a:p>
            <a:pPr algn="ctr"/>
            <a:r>
              <a:rPr lang="en-AU" sz="1150" b="1" dirty="0">
                <a:solidFill>
                  <a:srgbClr val="002060"/>
                </a:solidFill>
                <a:latin typeface="Quattrocento Sans"/>
                <a:ea typeface="Quattrocento Sans"/>
                <a:cs typeface="Quattrocento Sans"/>
                <a:sym typeface="Quattrocento Sans"/>
              </a:rPr>
              <a:t>We want a product that is not prone to any seasonal changes or economic downturns within a given country. For these we have </a:t>
            </a:r>
            <a:r>
              <a:rPr lang="en-AU" sz="1150" b="1" dirty="0">
                <a:solidFill>
                  <a:srgbClr val="FF0000"/>
                </a:solidFill>
                <a:latin typeface="Quattrocento Sans"/>
                <a:ea typeface="Quattrocento Sans"/>
                <a:cs typeface="Quattrocento Sans"/>
                <a:sym typeface="Quattrocento Sans"/>
              </a:rPr>
              <a:t>criteria 3,</a:t>
            </a:r>
            <a:r>
              <a:rPr lang="en-US" sz="1150" b="1" dirty="0">
                <a:solidFill>
                  <a:srgbClr val="FF0000"/>
                </a:solidFill>
                <a:latin typeface="Quattrocento Sans"/>
                <a:ea typeface="Quattrocento Sans"/>
                <a:cs typeface="Quattrocento Sans"/>
                <a:sym typeface="Quattrocento Sans"/>
              </a:rPr>
              <a:t> selling in similar quantities year-round</a:t>
            </a:r>
            <a:r>
              <a:rPr lang="en-AU" sz="1150" b="1" dirty="0">
                <a:solidFill>
                  <a:srgbClr val="002060"/>
                </a:solidFill>
                <a:latin typeface="Quattrocento Sans"/>
                <a:ea typeface="Quattrocento Sans"/>
                <a:cs typeface="Quattrocento Sans"/>
                <a:sym typeface="Quattrocento Sans"/>
              </a:rPr>
              <a:t>, and </a:t>
            </a:r>
            <a:r>
              <a:rPr lang="en-AU" sz="1150" b="1" dirty="0">
                <a:solidFill>
                  <a:srgbClr val="FF0000"/>
                </a:solidFill>
                <a:latin typeface="Quattrocento Sans"/>
                <a:ea typeface="Quattrocento Sans"/>
                <a:cs typeface="Quattrocento Sans"/>
                <a:sym typeface="Quattrocento Sans"/>
              </a:rPr>
              <a:t>criteria 4, </a:t>
            </a:r>
            <a:r>
              <a:rPr lang="en-US" sz="1150" b="1" dirty="0">
                <a:solidFill>
                  <a:srgbClr val="FF0000"/>
                </a:solidFill>
                <a:latin typeface="Quattrocento Sans"/>
                <a:ea typeface="Quattrocento Sans"/>
                <a:cs typeface="Quattrocento Sans"/>
                <a:sym typeface="Quattrocento Sans"/>
              </a:rPr>
              <a:t>selling in 4 of more countries.</a:t>
            </a:r>
            <a:endParaRPr lang="en-US" sz="1150">
              <a:solidFill>
                <a:srgbClr val="FF0000"/>
              </a:solidFill>
            </a:endParaRPr>
          </a:p>
        </p:txBody>
      </p:sp>
      <p:sp>
        <p:nvSpPr>
          <p:cNvPr id="2" name="Google Shape;60;p3">
            <a:extLst>
              <a:ext uri="{FF2B5EF4-FFF2-40B4-BE49-F238E27FC236}">
                <a16:creationId xmlns:a16="http://schemas.microsoft.com/office/drawing/2014/main" id="{17473E92-EF3D-BA8C-2A48-0DE6F41DCA2D}"/>
              </a:ext>
            </a:extLst>
          </p:cNvPr>
          <p:cNvSpPr/>
          <p:nvPr/>
        </p:nvSpPr>
        <p:spPr>
          <a:xfrm>
            <a:off x="828814" y="5195887"/>
            <a:ext cx="3590619" cy="1365541"/>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3" name="Google Shape;61;p3">
            <a:extLst>
              <a:ext uri="{FF2B5EF4-FFF2-40B4-BE49-F238E27FC236}">
                <a16:creationId xmlns:a16="http://schemas.microsoft.com/office/drawing/2014/main" id="{19D918DD-8C34-D567-2ABF-C54C40B9E3AA}"/>
              </a:ext>
            </a:extLst>
          </p:cNvPr>
          <p:cNvSpPr/>
          <p:nvPr/>
        </p:nvSpPr>
        <p:spPr>
          <a:xfrm>
            <a:off x="658786" y="5088140"/>
            <a:ext cx="374022" cy="384767"/>
          </a:xfrm>
          <a:prstGeom prst="ellipse">
            <a:avLst/>
          </a:prstGeom>
          <a:solidFill>
            <a:srgbClr val="F2F2F2"/>
          </a:solidFill>
          <a:ln w="28575" cap="flat" cmpd="sng">
            <a:solidFill>
              <a:srgbClr val="F5AF3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a:solidFill>
                  <a:srgbClr val="002060"/>
                </a:solidFill>
                <a:latin typeface="Quattrocento Sans"/>
                <a:ea typeface="Quattrocento Sans"/>
                <a:cs typeface="Quattrocento Sans"/>
                <a:sym typeface="Quattrocento Sans"/>
              </a:rPr>
              <a:t>!</a:t>
            </a:r>
            <a:endParaRPr/>
          </a:p>
        </p:txBody>
      </p:sp>
      <p:sp>
        <p:nvSpPr>
          <p:cNvPr id="4" name="Google Shape;62;p3">
            <a:extLst>
              <a:ext uri="{FF2B5EF4-FFF2-40B4-BE49-F238E27FC236}">
                <a16:creationId xmlns:a16="http://schemas.microsoft.com/office/drawing/2014/main" id="{2A47F164-DF4B-5FE8-854D-A617F76F8BCD}"/>
              </a:ext>
            </a:extLst>
          </p:cNvPr>
          <p:cNvSpPr/>
          <p:nvPr/>
        </p:nvSpPr>
        <p:spPr>
          <a:xfrm>
            <a:off x="4410964" y="5195887"/>
            <a:ext cx="3590619" cy="1365541"/>
          </a:xfrm>
          <a:prstGeom prst="rect">
            <a:avLst/>
          </a:prstGeom>
          <a:solidFill>
            <a:srgbClr val="F6A401">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5" name="Google Shape;63;p3">
            <a:extLst>
              <a:ext uri="{FF2B5EF4-FFF2-40B4-BE49-F238E27FC236}">
                <a16:creationId xmlns:a16="http://schemas.microsoft.com/office/drawing/2014/main" id="{88EAB09C-6A8D-74E1-203D-BE8135D5B5A5}"/>
              </a:ext>
            </a:extLst>
          </p:cNvPr>
          <p:cNvSpPr/>
          <p:nvPr/>
        </p:nvSpPr>
        <p:spPr>
          <a:xfrm>
            <a:off x="926640" y="5742924"/>
            <a:ext cx="3457947" cy="8160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176" b="1" dirty="0">
                <a:solidFill>
                  <a:srgbClr val="002060"/>
                </a:solidFill>
                <a:latin typeface="Quattrocento Sans"/>
                <a:ea typeface="Quattrocento Sans"/>
                <a:cs typeface="Quattrocento Sans"/>
                <a:sym typeface="Quattrocento Sans"/>
              </a:rPr>
              <a:t>Revenue Analysis</a:t>
            </a:r>
          </a:p>
          <a:p>
            <a:pPr marL="0" marR="0" lvl="0" indent="0" algn="ctr" rtl="0">
              <a:spcBef>
                <a:spcPts val="0"/>
              </a:spcBef>
              <a:spcAft>
                <a:spcPts val="0"/>
              </a:spcAft>
              <a:buNone/>
            </a:pPr>
            <a:r>
              <a:rPr lang="en-AU" sz="1176" b="1" dirty="0">
                <a:solidFill>
                  <a:srgbClr val="002060"/>
                </a:solidFill>
                <a:latin typeface="Quattrocento Sans"/>
                <a:sym typeface="Quattrocento Sans"/>
              </a:rPr>
              <a:t>The product should score high in revenue and whatever aspect of the product is most correlated with it</a:t>
            </a:r>
            <a:endParaRPr dirty="0"/>
          </a:p>
        </p:txBody>
      </p:sp>
      <p:sp>
        <p:nvSpPr>
          <p:cNvPr id="6" name="Google Shape;64;p3">
            <a:extLst>
              <a:ext uri="{FF2B5EF4-FFF2-40B4-BE49-F238E27FC236}">
                <a16:creationId xmlns:a16="http://schemas.microsoft.com/office/drawing/2014/main" id="{92D5CC35-5A9B-D942-C4AE-18523109FE36}"/>
              </a:ext>
            </a:extLst>
          </p:cNvPr>
          <p:cNvSpPr/>
          <p:nvPr/>
        </p:nvSpPr>
        <p:spPr>
          <a:xfrm>
            <a:off x="4481534" y="5625755"/>
            <a:ext cx="3457947" cy="4541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76" b="1" dirty="0">
                <a:solidFill>
                  <a:srgbClr val="002060"/>
                </a:solidFill>
                <a:latin typeface="Quattrocento Sans"/>
                <a:ea typeface="Quattrocento Sans"/>
                <a:cs typeface="Quattrocento Sans"/>
                <a:sym typeface="Quattrocento Sans"/>
              </a:rPr>
              <a:t>Which product is the most demanded and has that which translates to a large revenue?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4"/>
          <p:cNvSpPr txBox="1">
            <a:spLocks noGrp="1"/>
          </p:cNvSpPr>
          <p:nvPr>
            <p:ph type="title"/>
          </p:nvPr>
        </p:nvSpPr>
        <p:spPr>
          <a:xfrm>
            <a:off x="171450" y="681"/>
            <a:ext cx="8618537" cy="877163"/>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dirty="0"/>
              <a:t>Through descriptive and inferential statistics, we see that the best product is the doormat fairy cake for being high in the variables most correlated with revenue, and for having a high number of criteria.</a:t>
            </a:r>
            <a:endParaRPr dirty="0"/>
          </a:p>
        </p:txBody>
      </p:sp>
      <p:cxnSp>
        <p:nvCxnSpPr>
          <p:cNvPr id="89" name="Google Shape;89;p4"/>
          <p:cNvCxnSpPr/>
          <p:nvPr/>
        </p:nvCxnSpPr>
        <p:spPr>
          <a:xfrm>
            <a:off x="182468" y="6453336"/>
            <a:ext cx="8784976" cy="0"/>
          </a:xfrm>
          <a:prstGeom prst="straightConnector1">
            <a:avLst/>
          </a:prstGeom>
          <a:noFill/>
          <a:ln w="25400" cap="flat" cmpd="sng">
            <a:solidFill>
              <a:srgbClr val="000000"/>
            </a:solidFill>
            <a:prstDash val="solid"/>
            <a:round/>
            <a:headEnd type="none" w="sm" len="sm"/>
            <a:tailEnd type="none" w="sm" len="sm"/>
          </a:ln>
        </p:spPr>
      </p:cxnSp>
      <p:sp>
        <p:nvSpPr>
          <p:cNvPr id="90" name="Google Shape;90;p4"/>
          <p:cNvSpPr/>
          <p:nvPr/>
        </p:nvSpPr>
        <p:spPr>
          <a:xfrm>
            <a:off x="2402006" y="1521916"/>
            <a:ext cx="3968259" cy="1838821"/>
          </a:xfrm>
          <a:prstGeom prst="rect">
            <a:avLst/>
          </a:prstGeom>
          <a:solidFill>
            <a:srgbClr val="F2F2F2">
              <a:alpha val="84705"/>
            </a:srgbClr>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algn="ctr"/>
            <a:r>
              <a:rPr lang="en-US" sz="1800" b="1" dirty="0">
                <a:solidFill>
                  <a:srgbClr val="002060"/>
                </a:solidFill>
                <a:latin typeface="Arial"/>
                <a:ea typeface="Arial"/>
                <a:cs typeface="Arial"/>
                <a:sym typeface="Arial"/>
              </a:rPr>
              <a:t>How can we identity a great, high- price (above 20 pounds per unit)</a:t>
            </a:r>
            <a:r>
              <a:rPr lang="en-US" sz="1800" b="1" dirty="0">
                <a:solidFill>
                  <a:srgbClr val="002060"/>
                </a:solidFill>
              </a:rPr>
              <a:t> </a:t>
            </a:r>
            <a:r>
              <a:rPr lang="en-US" sz="1800" b="1" dirty="0">
                <a:solidFill>
                  <a:srgbClr val="002060"/>
                </a:solidFill>
                <a:latin typeface="Arial"/>
                <a:ea typeface="Arial"/>
                <a:cs typeface="Arial"/>
                <a:sym typeface="Arial"/>
              </a:rPr>
              <a:t> E-commerce product that is bought in quantities higher than </a:t>
            </a:r>
            <a:r>
              <a:rPr lang="en-US" sz="1800" b="1" dirty="0">
                <a:solidFill>
                  <a:srgbClr val="002060"/>
                </a:solidFill>
              </a:rPr>
              <a:t>10 </a:t>
            </a:r>
            <a:r>
              <a:rPr lang="en-US" sz="1800" b="1" dirty="0">
                <a:solidFill>
                  <a:srgbClr val="002060"/>
                </a:solidFill>
                <a:latin typeface="Arial"/>
                <a:ea typeface="Arial"/>
                <a:cs typeface="Arial"/>
                <a:sym typeface="Arial"/>
              </a:rPr>
              <a:t>in more than 20% of purchases and </a:t>
            </a:r>
            <a:r>
              <a:rPr lang="en-US" sz="1800" b="1" dirty="0">
                <a:solidFill>
                  <a:srgbClr val="002060"/>
                </a:solidFill>
              </a:rPr>
              <a:t>sells</a:t>
            </a:r>
            <a:r>
              <a:rPr lang="en-US" sz="1800" b="1" dirty="0">
                <a:solidFill>
                  <a:srgbClr val="002060"/>
                </a:solidFill>
                <a:latin typeface="Arial"/>
                <a:ea typeface="Arial"/>
                <a:cs typeface="Arial"/>
                <a:sym typeface="Arial"/>
              </a:rPr>
              <a:t> in at least 4 countries?​</a:t>
            </a:r>
            <a:endParaRPr dirty="0"/>
          </a:p>
        </p:txBody>
      </p:sp>
      <p:sp>
        <p:nvSpPr>
          <p:cNvPr id="91" name="Google Shape;91;p4"/>
          <p:cNvSpPr/>
          <p:nvPr/>
        </p:nvSpPr>
        <p:spPr>
          <a:xfrm>
            <a:off x="431217" y="4290069"/>
            <a:ext cx="3590619" cy="1647219"/>
          </a:xfrm>
          <a:prstGeom prst="rect">
            <a:avLst/>
          </a:prstGeom>
          <a:noFill/>
          <a:ln w="25400" cap="flat" cmpd="sng">
            <a:solidFill>
              <a:schemeClr val="accent1"/>
            </a:solidFill>
            <a:prstDash val="dash"/>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800" b="1">
              <a:solidFill>
                <a:srgbClr val="002060"/>
              </a:solidFill>
              <a:latin typeface="Arial"/>
              <a:ea typeface="Arial"/>
              <a:cs typeface="Arial"/>
              <a:sym typeface="Arial"/>
            </a:endParaRPr>
          </a:p>
        </p:txBody>
      </p:sp>
      <p:cxnSp>
        <p:nvCxnSpPr>
          <p:cNvPr id="92" name="Google Shape;92;p4"/>
          <p:cNvCxnSpPr/>
          <p:nvPr/>
        </p:nvCxnSpPr>
        <p:spPr>
          <a:xfrm flipH="1">
            <a:off x="3385133" y="3772869"/>
            <a:ext cx="1" cy="516048"/>
          </a:xfrm>
          <a:prstGeom prst="straightConnector1">
            <a:avLst/>
          </a:prstGeom>
          <a:noFill/>
          <a:ln w="25400" cap="flat" cmpd="sng">
            <a:solidFill>
              <a:schemeClr val="accent1"/>
            </a:solidFill>
            <a:prstDash val="dash"/>
            <a:round/>
            <a:headEnd type="none" w="sm" len="sm"/>
            <a:tailEnd type="none" w="sm" len="sm"/>
          </a:ln>
        </p:spPr>
      </p:cxnSp>
      <p:sp>
        <p:nvSpPr>
          <p:cNvPr id="93" name="Google Shape;93;p4"/>
          <p:cNvSpPr/>
          <p:nvPr/>
        </p:nvSpPr>
        <p:spPr>
          <a:xfrm>
            <a:off x="4939604" y="4288917"/>
            <a:ext cx="3590619" cy="1647219"/>
          </a:xfrm>
          <a:prstGeom prst="rect">
            <a:avLst/>
          </a:prstGeom>
          <a:noFill/>
          <a:ln w="25400" cap="flat" cmpd="sng">
            <a:solidFill>
              <a:schemeClr val="accent1"/>
            </a:solidFill>
            <a:prstDash val="dash"/>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800" b="1">
              <a:solidFill>
                <a:srgbClr val="002060"/>
              </a:solidFill>
              <a:latin typeface="Arial"/>
              <a:ea typeface="Arial"/>
              <a:cs typeface="Arial"/>
              <a:sym typeface="Arial"/>
            </a:endParaRPr>
          </a:p>
        </p:txBody>
      </p:sp>
      <p:cxnSp>
        <p:nvCxnSpPr>
          <p:cNvPr id="94" name="Google Shape;94;p4"/>
          <p:cNvCxnSpPr/>
          <p:nvPr/>
        </p:nvCxnSpPr>
        <p:spPr>
          <a:xfrm flipH="1">
            <a:off x="5465485" y="3771717"/>
            <a:ext cx="1" cy="516048"/>
          </a:xfrm>
          <a:prstGeom prst="straightConnector1">
            <a:avLst/>
          </a:prstGeom>
          <a:noFill/>
          <a:ln w="25400" cap="flat" cmpd="sng">
            <a:solidFill>
              <a:schemeClr val="accent1"/>
            </a:solidFill>
            <a:prstDash val="dash"/>
            <a:round/>
            <a:headEnd type="none" w="sm" len="sm"/>
            <a:tailEnd type="none" w="sm" len="sm"/>
          </a:ln>
        </p:spPr>
      </p:cxnSp>
      <p:cxnSp>
        <p:nvCxnSpPr>
          <p:cNvPr id="95" name="Google Shape;95;p4"/>
          <p:cNvCxnSpPr/>
          <p:nvPr/>
        </p:nvCxnSpPr>
        <p:spPr>
          <a:xfrm>
            <a:off x="3385133" y="3771717"/>
            <a:ext cx="2035166" cy="0"/>
          </a:xfrm>
          <a:prstGeom prst="straightConnector1">
            <a:avLst/>
          </a:prstGeom>
          <a:noFill/>
          <a:ln w="25400" cap="flat" cmpd="sng">
            <a:solidFill>
              <a:schemeClr val="accent1"/>
            </a:solidFill>
            <a:prstDash val="dash"/>
            <a:round/>
            <a:headEnd type="none" w="sm" len="sm"/>
            <a:tailEnd type="none" w="sm" len="sm"/>
          </a:ln>
        </p:spPr>
      </p:cxnSp>
      <p:cxnSp>
        <p:nvCxnSpPr>
          <p:cNvPr id="96" name="Google Shape;96;p4"/>
          <p:cNvCxnSpPr>
            <a:cxnSpLocks/>
            <a:stCxn id="90" idx="2"/>
          </p:cNvCxnSpPr>
          <p:nvPr/>
        </p:nvCxnSpPr>
        <p:spPr>
          <a:xfrm>
            <a:off x="4386136" y="3360737"/>
            <a:ext cx="0" cy="410980"/>
          </a:xfrm>
          <a:prstGeom prst="straightConnector1">
            <a:avLst/>
          </a:prstGeom>
          <a:noFill/>
          <a:ln w="25400" cap="flat" cmpd="sng">
            <a:solidFill>
              <a:schemeClr val="accent1"/>
            </a:solidFill>
            <a:prstDash val="dash"/>
            <a:round/>
            <a:headEnd type="none" w="sm" len="sm"/>
            <a:tailEnd type="none" w="sm" len="sm"/>
          </a:ln>
        </p:spPr>
      </p:cxnSp>
      <p:sp>
        <p:nvSpPr>
          <p:cNvPr id="97" name="Google Shape;97;p4"/>
          <p:cNvSpPr txBox="1"/>
          <p:nvPr/>
        </p:nvSpPr>
        <p:spPr>
          <a:xfrm>
            <a:off x="684164" y="4341992"/>
            <a:ext cx="3084723" cy="16003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dirty="0"/>
              <a:t>Descriptive stats: We will find the products meeting criteria 1 by measuring average price per unit and quantity per order of each product. We will use these product in the rest of our criteria to narrow our search.</a:t>
            </a:r>
            <a:endParaRPr dirty="0"/>
          </a:p>
        </p:txBody>
      </p:sp>
      <p:sp>
        <p:nvSpPr>
          <p:cNvPr id="98" name="Google Shape;98;p4"/>
          <p:cNvSpPr txBox="1"/>
          <p:nvPr/>
        </p:nvSpPr>
        <p:spPr>
          <a:xfrm>
            <a:off x="5134626" y="4527770"/>
            <a:ext cx="2983566" cy="1169511"/>
          </a:xfrm>
          <a:prstGeom prst="rect">
            <a:avLst/>
          </a:prstGeom>
          <a:noFill/>
          <a:ln>
            <a:noFill/>
          </a:ln>
        </p:spPr>
        <p:txBody>
          <a:bodyPr spcFirstLastPara="1" wrap="square" lIns="91425" tIns="45700" rIns="91425" bIns="45700" anchor="t" anchorCtr="0">
            <a:spAutoFit/>
          </a:bodyPr>
          <a:lstStyle/>
          <a:p>
            <a:r>
              <a:rPr lang="en-US" dirty="0"/>
              <a:t>Inferential stats: We will use  linear regression to find which criteria/aspect (quantity, quantity per order, price, etc.) leads to the most revenue.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a:spLocks noGrp="1"/>
          </p:cNvSpPr>
          <p:nvPr>
            <p:ph type="title"/>
          </p:nvPr>
        </p:nvSpPr>
        <p:spPr>
          <a:xfrm>
            <a:off x="241235" y="197278"/>
            <a:ext cx="8703078" cy="492443"/>
          </a:xfrm>
          <a:prstGeom prst="rect">
            <a:avLst/>
          </a:prstGeom>
          <a:noFill/>
          <a:ln>
            <a:noFill/>
          </a:ln>
        </p:spPr>
        <p:txBody>
          <a:bodyPr spcFirstLastPara="1" wrap="square" lIns="0" tIns="0" rIns="0" bIns="0" anchor="t" anchorCtr="0">
            <a:spAutoFit/>
          </a:bodyPr>
          <a:lstStyle/>
          <a:p>
            <a:r>
              <a:rPr lang="en-US" sz="1600" dirty="0">
                <a:solidFill>
                  <a:srgbClr val="4E79A7"/>
                </a:solidFill>
                <a:latin typeface="Tableau Book"/>
              </a:rPr>
              <a:t>Of all criteria 1 products in the data, t</a:t>
            </a:r>
            <a:r>
              <a:rPr lang="en-US" sz="1600" dirty="0">
                <a:solidFill>
                  <a:srgbClr val="4E79A7"/>
                </a:solidFill>
                <a:effectLst/>
                <a:latin typeface="Tableau Book"/>
              </a:rPr>
              <a:t>he doormat fairy cake checks-off the most</a:t>
            </a:r>
            <a:r>
              <a:rPr lang="en-US" sz="1600" dirty="0">
                <a:solidFill>
                  <a:srgbClr val="4E79A7"/>
                </a:solidFill>
                <a:latin typeface="Tableau Book"/>
              </a:rPr>
              <a:t> criteria. </a:t>
            </a:r>
            <a:r>
              <a:rPr lang="en-US" sz="1600" dirty="0">
                <a:solidFill>
                  <a:srgbClr val="4E79A7"/>
                </a:solidFill>
                <a:effectLst/>
                <a:latin typeface="Tableau Book"/>
              </a:rPr>
              <a:t>This item sold </a:t>
            </a:r>
            <a:r>
              <a:rPr lang="en-US" sz="1600" dirty="0">
                <a:solidFill>
                  <a:srgbClr val="4E79A7"/>
                </a:solidFill>
                <a:latin typeface="Tableau Book"/>
              </a:rPr>
              <a:t>the most units and had the most revenue by far.</a:t>
            </a:r>
          </a:p>
        </p:txBody>
      </p:sp>
      <p:sp>
        <p:nvSpPr>
          <p:cNvPr id="71" name="Google Shape;71;p2"/>
          <p:cNvSpPr/>
          <p:nvPr/>
        </p:nvSpPr>
        <p:spPr>
          <a:xfrm>
            <a:off x="539451" y="6485919"/>
            <a:ext cx="2452916"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800" b="1" i="0" u="none" strike="noStrike" cap="none">
                <a:solidFill>
                  <a:schemeClr val="dk1"/>
                </a:solidFill>
                <a:latin typeface="Arial"/>
                <a:ea typeface="Arial"/>
                <a:cs typeface="Arial"/>
                <a:sym typeface="Arial"/>
              </a:rPr>
              <a:t>Source: </a:t>
            </a:r>
            <a:r>
              <a:rPr lang="en-AU" sz="800" b="0" i="0" u="none" strike="noStrike" cap="none">
                <a:solidFill>
                  <a:schemeClr val="dk1"/>
                </a:solidFill>
                <a:latin typeface="Arial"/>
                <a:ea typeface="Arial"/>
                <a:cs typeface="Arial"/>
                <a:sym typeface="Arial"/>
              </a:rPr>
              <a:t>Southern Water Corp Statistical Records</a:t>
            </a:r>
            <a:endParaRPr/>
          </a:p>
        </p:txBody>
      </p:sp>
      <p:sp>
        <p:nvSpPr>
          <p:cNvPr id="72" name="Google Shape;72;p2"/>
          <p:cNvSpPr txBox="1"/>
          <p:nvPr/>
        </p:nvSpPr>
        <p:spPr>
          <a:xfrm>
            <a:off x="5007166" y="1040227"/>
            <a:ext cx="153134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b="1" dirty="0">
                <a:solidFill>
                  <a:schemeClr val="dk1"/>
                </a:solidFill>
                <a:latin typeface="Arial"/>
                <a:ea typeface="Arial"/>
                <a:cs typeface="Arial"/>
                <a:sym typeface="Arial"/>
              </a:rPr>
              <a:t>Key Insights</a:t>
            </a:r>
            <a:endParaRPr dirty="0"/>
          </a:p>
        </p:txBody>
      </p:sp>
      <p:sp>
        <p:nvSpPr>
          <p:cNvPr id="73" name="Google Shape;73;p2"/>
          <p:cNvSpPr txBox="1"/>
          <p:nvPr/>
        </p:nvSpPr>
        <p:spPr>
          <a:xfrm>
            <a:off x="5007166" y="1403666"/>
            <a:ext cx="3420738"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dirty="0">
                <a:solidFill>
                  <a:schemeClr val="dk1"/>
                </a:solidFill>
                <a:latin typeface="Arial"/>
                <a:ea typeface="Arial"/>
                <a:cs typeface="Arial"/>
                <a:sym typeface="Arial"/>
              </a:rPr>
              <a:t>Criteria 1: The doormat fairy cake sells in an average quantity of 7.93 units per order and has an average price of 20.14 pounds per </a:t>
            </a:r>
            <a:r>
              <a:rPr lang="en-US" sz="1200" b="1" dirty="0">
                <a:solidFill>
                  <a:schemeClr val="dk1"/>
                </a:solidFill>
              </a:rPr>
              <a:t>unit</a:t>
            </a:r>
            <a:endParaRPr lang="en-US" sz="1200" b="1" dirty="0">
              <a:solidFill>
                <a:schemeClr val="dk1"/>
              </a:solidFill>
              <a:latin typeface="Arial"/>
              <a:ea typeface="Arial"/>
              <a:cs typeface="Arial"/>
            </a:endParaRPr>
          </a:p>
          <a:p>
            <a:pPr marL="0" marR="0" lvl="0" indent="0" algn="l" rtl="0">
              <a:spcBef>
                <a:spcPts val="0"/>
              </a:spcBef>
              <a:spcAft>
                <a:spcPts val="0"/>
              </a:spcAft>
              <a:buNone/>
            </a:pPr>
            <a:endParaRPr lang="en-US" sz="1200" b="1" dirty="0">
              <a:solidFill>
                <a:schemeClr val="dk1"/>
              </a:solidFill>
            </a:endParaRPr>
          </a:p>
          <a:p>
            <a:r>
              <a:rPr lang="en-US" sz="1200" b="1" dirty="0">
                <a:solidFill>
                  <a:schemeClr val="dk1"/>
                </a:solidFill>
                <a:latin typeface="Arial"/>
                <a:ea typeface="Arial"/>
                <a:cs typeface="Arial"/>
                <a:sym typeface="Arial"/>
              </a:rPr>
              <a:t>Revenue and Quantity: </a:t>
            </a:r>
            <a:r>
              <a:rPr lang="en-US" sz="1200" b="1" dirty="0">
                <a:solidFill>
                  <a:schemeClr val="dk1"/>
                </a:solidFill>
              </a:rPr>
              <a:t>This item sold 45.9% more units than all other products combined to make the most revenue (49,437 UK pounds)</a:t>
            </a:r>
            <a:endParaRPr lang="en-US" sz="1200" b="1" dirty="0">
              <a:solidFill>
                <a:schemeClr val="dk1"/>
              </a:solidFill>
              <a:latin typeface="Arial"/>
              <a:ea typeface="Arial"/>
              <a:cs typeface="Arial"/>
            </a:endParaRPr>
          </a:p>
          <a:p>
            <a:endParaRPr lang="en-US" sz="1200" b="1" dirty="0">
              <a:solidFill>
                <a:schemeClr val="dk1"/>
              </a:solidFill>
              <a:latin typeface="Arial"/>
              <a:ea typeface="Arial"/>
              <a:cs typeface="Arial"/>
            </a:endParaRPr>
          </a:p>
        </p:txBody>
      </p:sp>
      <p:pic>
        <p:nvPicPr>
          <p:cNvPr id="4098" name="Picture 2">
            <a:extLst>
              <a:ext uri="{FF2B5EF4-FFF2-40B4-BE49-F238E27FC236}">
                <a16:creationId xmlns:a16="http://schemas.microsoft.com/office/drawing/2014/main" id="{753373F3-FF93-F65C-3696-4F21DB54D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11" y="2894334"/>
            <a:ext cx="4242002" cy="275346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3D08AB8-15DF-88DC-5E51-73AD1DCAC984}"/>
              </a:ext>
            </a:extLst>
          </p:cNvPr>
          <p:cNvSpPr txBox="1"/>
          <p:nvPr/>
        </p:nvSpPr>
        <p:spPr>
          <a:xfrm>
            <a:off x="1099706" y="2550685"/>
            <a:ext cx="2958283" cy="523220"/>
          </a:xfrm>
          <a:prstGeom prst="rect">
            <a:avLst/>
          </a:prstGeom>
          <a:noFill/>
        </p:spPr>
        <p:txBody>
          <a:bodyPr wrap="square" rtlCol="0">
            <a:spAutoFit/>
          </a:bodyPr>
          <a:lstStyle/>
          <a:p>
            <a:r>
              <a:rPr lang="en-US" b="1" dirty="0">
                <a:solidFill>
                  <a:schemeClr val="accent3"/>
                </a:solidFill>
              </a:rPr>
              <a:t>Quantity per Order Over Year</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E5BD246-1932-23B0-3EE8-EAA44278F02B}"/>
              </a:ext>
            </a:extLst>
          </p:cNvPr>
          <p:cNvSpPr/>
          <p:nvPr/>
        </p:nvSpPr>
        <p:spPr>
          <a:xfrm>
            <a:off x="5063319" y="1487606"/>
            <a:ext cx="3436302" cy="24293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0B1C1800-2E9E-8B0A-1619-7905A9FE40A1}"/>
              </a:ext>
            </a:extLst>
          </p:cNvPr>
          <p:cNvSpPr>
            <a:spLocks noGrp="1"/>
          </p:cNvSpPr>
          <p:nvPr>
            <p:ph type="title"/>
          </p:nvPr>
        </p:nvSpPr>
        <p:spPr>
          <a:xfrm>
            <a:off x="171451" y="177422"/>
            <a:ext cx="8618537" cy="646331"/>
          </a:xfrm>
        </p:spPr>
        <p:txBody>
          <a:bodyPr/>
          <a:lstStyle/>
          <a:p>
            <a:r>
              <a:rPr lang="en-US" sz="1400" dirty="0">
                <a:solidFill>
                  <a:schemeClr val="accent4">
                    <a:lumMod val="75000"/>
                  </a:schemeClr>
                </a:solidFill>
              </a:rPr>
              <a:t>Criteria 1: “Selling in quantities of 7 or more on average and having a price of 20 pounds per unit.” </a:t>
            </a:r>
            <a:r>
              <a:rPr lang="en-US" sz="1400" dirty="0"/>
              <a:t>Out of 3768 unique products, only six meet criteria 1. The hall cabinet with three hooks and the utility cabinet with hooks have the highest average quantity and price, respectively. </a:t>
            </a:r>
          </a:p>
        </p:txBody>
      </p:sp>
      <p:sp>
        <p:nvSpPr>
          <p:cNvPr id="3" name="TextBox 2">
            <a:extLst>
              <a:ext uri="{FF2B5EF4-FFF2-40B4-BE49-F238E27FC236}">
                <a16:creationId xmlns:a16="http://schemas.microsoft.com/office/drawing/2014/main" id="{FDFE81B7-F153-FC15-910D-6E4C5291816B}"/>
              </a:ext>
            </a:extLst>
          </p:cNvPr>
          <p:cNvSpPr txBox="1"/>
          <p:nvPr/>
        </p:nvSpPr>
        <p:spPr>
          <a:xfrm>
            <a:off x="461817" y="1719813"/>
            <a:ext cx="3186388" cy="307777"/>
          </a:xfrm>
          <a:prstGeom prst="rect">
            <a:avLst/>
          </a:prstGeom>
          <a:noFill/>
        </p:spPr>
        <p:txBody>
          <a:bodyPr wrap="square" rtlCol="0">
            <a:spAutoFit/>
          </a:bodyPr>
          <a:lstStyle/>
          <a:p>
            <a:r>
              <a:rPr lang="en-US" b="1" dirty="0">
                <a:solidFill>
                  <a:schemeClr val="accent3"/>
                </a:solidFill>
              </a:rPr>
              <a:t>Criteria 1 Products</a:t>
            </a:r>
          </a:p>
        </p:txBody>
      </p:sp>
      <p:sp>
        <p:nvSpPr>
          <p:cNvPr id="4" name="TextBox 3">
            <a:extLst>
              <a:ext uri="{FF2B5EF4-FFF2-40B4-BE49-F238E27FC236}">
                <a16:creationId xmlns:a16="http://schemas.microsoft.com/office/drawing/2014/main" id="{6D94DDBD-9C4D-4036-28A7-35753CD05591}"/>
              </a:ext>
            </a:extLst>
          </p:cNvPr>
          <p:cNvSpPr txBox="1"/>
          <p:nvPr/>
        </p:nvSpPr>
        <p:spPr>
          <a:xfrm>
            <a:off x="171451" y="2027590"/>
            <a:ext cx="4495245" cy="1754326"/>
          </a:xfrm>
          <a:prstGeom prst="rect">
            <a:avLst/>
          </a:prstGeom>
          <a:noFill/>
        </p:spPr>
        <p:txBody>
          <a:bodyPr wrap="square">
            <a:spAutoFit/>
          </a:bodyPr>
          <a:lstStyle/>
          <a:p>
            <a:r>
              <a:rPr lang="en-US" sz="1200" dirty="0"/>
              <a:t>ProductName                              Avg. Price        Avg. Quantity           </a:t>
            </a:r>
          </a:p>
          <a:p>
            <a:r>
              <a:rPr lang="en-US" sz="1200" dirty="0"/>
              <a:t>Doormat Fairy Cake                          7.932615      20.135768</a:t>
            </a:r>
          </a:p>
          <a:p>
            <a:r>
              <a:rPr lang="en-US" sz="1200" dirty="0">
                <a:highlight>
                  <a:srgbClr val="FFFF00"/>
                </a:highlight>
              </a:rPr>
              <a:t>Hall Cabinet With 3 Drawers             15.20000      68.172000</a:t>
            </a:r>
          </a:p>
          <a:p>
            <a:r>
              <a:rPr lang="en-US" sz="1200" dirty="0"/>
              <a:t>Landmark Frame London Bridge       7.600000      20.072545</a:t>
            </a:r>
          </a:p>
          <a:p>
            <a:r>
              <a:rPr lang="en-US" sz="1200" dirty="0"/>
              <a:t>Landmark Frame Oxford Street         7.186441      20.040508</a:t>
            </a:r>
          </a:p>
          <a:p>
            <a:r>
              <a:rPr lang="en-US" sz="1200" dirty="0"/>
              <a:t>Marie Antoinette Trinket Box Gold     8.678571      21.052143</a:t>
            </a:r>
          </a:p>
          <a:p>
            <a:r>
              <a:rPr lang="en-US" sz="1200" dirty="0"/>
              <a:t>Marie Antoinette Trinket Box Silver    8.187500      23.740625</a:t>
            </a:r>
          </a:p>
          <a:p>
            <a:r>
              <a:rPr lang="en-US" sz="1200" dirty="0"/>
              <a:t>Set 3 Wicker Oval Baskets W Lids    14.030303     25.240000</a:t>
            </a:r>
          </a:p>
          <a:p>
            <a:r>
              <a:rPr lang="en-US" sz="1200" dirty="0" err="1">
                <a:highlight>
                  <a:srgbClr val="FFFF00"/>
                </a:highlight>
              </a:rPr>
              <a:t>Utilty</a:t>
            </a:r>
            <a:r>
              <a:rPr lang="en-US" sz="1200" dirty="0">
                <a:highlight>
                  <a:srgbClr val="FFFF00"/>
                </a:highlight>
              </a:rPr>
              <a:t> Cabinet With Hooks                  21.833333     32.565000</a:t>
            </a:r>
          </a:p>
        </p:txBody>
      </p:sp>
      <p:sp>
        <p:nvSpPr>
          <p:cNvPr id="5" name="TextBox 4">
            <a:extLst>
              <a:ext uri="{FF2B5EF4-FFF2-40B4-BE49-F238E27FC236}">
                <a16:creationId xmlns:a16="http://schemas.microsoft.com/office/drawing/2014/main" id="{11272C75-EF1E-1AE8-E9B2-FC9C81DBA643}"/>
              </a:ext>
            </a:extLst>
          </p:cNvPr>
          <p:cNvSpPr txBox="1"/>
          <p:nvPr/>
        </p:nvSpPr>
        <p:spPr>
          <a:xfrm>
            <a:off x="5158854" y="1719813"/>
            <a:ext cx="3186388" cy="2031325"/>
          </a:xfrm>
          <a:prstGeom prst="rect">
            <a:avLst/>
          </a:prstGeom>
          <a:noFill/>
        </p:spPr>
        <p:txBody>
          <a:bodyPr wrap="square" lIns="91440" tIns="45720" rIns="91440" bIns="45720" rtlCol="0" anchor="t">
            <a:spAutoFit/>
          </a:bodyPr>
          <a:lstStyle/>
          <a:p>
            <a:r>
              <a:rPr lang="en-US" b="1" dirty="0">
                <a:solidFill>
                  <a:schemeClr val="accent3"/>
                </a:solidFill>
              </a:rPr>
              <a:t>The hall cabinet with 3 drawers has the </a:t>
            </a:r>
            <a:r>
              <a:rPr lang="en-US" b="1" dirty="0">
                <a:solidFill>
                  <a:srgbClr val="FF0000"/>
                </a:solidFill>
              </a:rPr>
              <a:t>highest quantity</a:t>
            </a:r>
            <a:r>
              <a:rPr lang="en-US" b="1" dirty="0">
                <a:solidFill>
                  <a:schemeClr val="accent3"/>
                </a:solidFill>
              </a:rPr>
              <a:t> of these at </a:t>
            </a:r>
            <a:r>
              <a:rPr lang="en-US" b="1" dirty="0">
                <a:solidFill>
                  <a:srgbClr val="FF0000"/>
                </a:solidFill>
              </a:rPr>
              <a:t>109% higher</a:t>
            </a:r>
            <a:r>
              <a:rPr lang="en-US" b="1" dirty="0">
                <a:solidFill>
                  <a:schemeClr val="accent3"/>
                </a:solidFill>
              </a:rPr>
              <a:t> than the runner-up. </a:t>
            </a:r>
          </a:p>
          <a:p>
            <a:endParaRPr lang="en-US" b="1" dirty="0">
              <a:solidFill>
                <a:schemeClr val="accent3"/>
              </a:solidFill>
            </a:endParaRPr>
          </a:p>
          <a:p>
            <a:r>
              <a:rPr lang="en-US" b="1" dirty="0">
                <a:solidFill>
                  <a:schemeClr val="accent3"/>
                </a:solidFill>
              </a:rPr>
              <a:t>The utility cabinet with hooks has a </a:t>
            </a:r>
            <a:r>
              <a:rPr lang="en-US" b="1" dirty="0">
                <a:solidFill>
                  <a:srgbClr val="FF0000"/>
                </a:solidFill>
              </a:rPr>
              <a:t>43.6% higher price</a:t>
            </a:r>
            <a:r>
              <a:rPr lang="en-US" b="1" dirty="0">
                <a:solidFill>
                  <a:schemeClr val="accent3"/>
                </a:solidFill>
              </a:rPr>
              <a:t> than the runner-up the hall cabinet.</a:t>
            </a:r>
          </a:p>
          <a:p>
            <a:endParaRPr lang="en-US" dirty="0"/>
          </a:p>
          <a:p>
            <a:endParaRPr lang="en-US" dirty="0"/>
          </a:p>
        </p:txBody>
      </p:sp>
    </p:spTree>
    <p:extLst>
      <p:ext uri="{BB962C8B-B14F-4D97-AF65-F5344CB8AC3E}">
        <p14:creationId xmlns:p14="http://schemas.microsoft.com/office/powerpoint/2010/main" val="1936810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D23DF93-BC3F-F404-9F1E-B11EF7CA67EE}"/>
              </a:ext>
            </a:extLst>
          </p:cNvPr>
          <p:cNvSpPr/>
          <p:nvPr/>
        </p:nvSpPr>
        <p:spPr>
          <a:xfrm>
            <a:off x="171450" y="1787856"/>
            <a:ext cx="4737251" cy="36913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Google Shape;114;p6"/>
          <p:cNvSpPr txBox="1">
            <a:spLocks noGrp="1"/>
          </p:cNvSpPr>
          <p:nvPr>
            <p:ph type="title"/>
          </p:nvPr>
        </p:nvSpPr>
        <p:spPr>
          <a:xfrm>
            <a:off x="342901" y="48441"/>
            <a:ext cx="8618537" cy="83099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AU" sz="1800" dirty="0"/>
              <a:t>Revenue Analysis: The doormat fairy cake made the most revenue by selling the most units overall. We can identify this as the reason through a very clear trend line between overall quantity and revenue.</a:t>
            </a:r>
            <a:endParaRPr dirty="0"/>
          </a:p>
        </p:txBody>
      </p:sp>
      <p:cxnSp>
        <p:nvCxnSpPr>
          <p:cNvPr id="115" name="Google Shape;115;p6"/>
          <p:cNvCxnSpPr/>
          <p:nvPr/>
        </p:nvCxnSpPr>
        <p:spPr>
          <a:xfrm>
            <a:off x="182468" y="6453336"/>
            <a:ext cx="8784976" cy="0"/>
          </a:xfrm>
          <a:prstGeom prst="straightConnector1">
            <a:avLst/>
          </a:prstGeom>
          <a:noFill/>
          <a:ln w="25400" cap="flat" cmpd="sng">
            <a:solidFill>
              <a:srgbClr val="000000"/>
            </a:solidFill>
            <a:prstDash val="solid"/>
            <a:round/>
            <a:headEnd type="none" w="sm" len="sm"/>
            <a:tailEnd type="none" w="sm" len="sm"/>
          </a:ln>
        </p:spPr>
      </p:cxnSp>
      <p:sp>
        <p:nvSpPr>
          <p:cNvPr id="116" name="Google Shape;116;p6"/>
          <p:cNvSpPr/>
          <p:nvPr/>
        </p:nvSpPr>
        <p:spPr>
          <a:xfrm>
            <a:off x="5464366" y="1355536"/>
            <a:ext cx="2963538" cy="4835939"/>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sp>
        <p:nvSpPr>
          <p:cNvPr id="117" name="Google Shape;117;p6"/>
          <p:cNvSpPr txBox="1"/>
          <p:nvPr/>
        </p:nvSpPr>
        <p:spPr>
          <a:xfrm>
            <a:off x="5414790" y="1047759"/>
            <a:ext cx="153134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b="1">
                <a:solidFill>
                  <a:schemeClr val="dk1"/>
                </a:solidFill>
                <a:latin typeface="Arial"/>
                <a:ea typeface="Arial"/>
                <a:cs typeface="Arial"/>
                <a:sym typeface="Arial"/>
              </a:rPr>
              <a:t>Key Insights</a:t>
            </a:r>
            <a:endParaRPr/>
          </a:p>
        </p:txBody>
      </p:sp>
      <p:cxnSp>
        <p:nvCxnSpPr>
          <p:cNvPr id="118" name="Google Shape;118;p6"/>
          <p:cNvCxnSpPr/>
          <p:nvPr/>
        </p:nvCxnSpPr>
        <p:spPr>
          <a:xfrm>
            <a:off x="4979624" y="1134737"/>
            <a:ext cx="0" cy="5056743"/>
          </a:xfrm>
          <a:prstGeom prst="straightConnector1">
            <a:avLst/>
          </a:prstGeom>
          <a:noFill/>
          <a:ln w="25400" cap="flat" cmpd="sng">
            <a:solidFill>
              <a:srgbClr val="000000"/>
            </a:solidFill>
            <a:prstDash val="solid"/>
            <a:round/>
            <a:headEnd type="none" w="sm" len="sm"/>
            <a:tailEnd type="none" w="sm" len="sm"/>
          </a:ln>
        </p:spPr>
      </p:cxnSp>
      <p:sp>
        <p:nvSpPr>
          <p:cNvPr id="119" name="Google Shape;119;p6"/>
          <p:cNvSpPr txBox="1"/>
          <p:nvPr/>
        </p:nvSpPr>
        <p:spPr>
          <a:xfrm>
            <a:off x="5464366" y="1403666"/>
            <a:ext cx="2963538" cy="46166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chemeClr val="dk1"/>
                </a:solidFill>
                <a:latin typeface="Arial"/>
                <a:ea typeface="Arial"/>
                <a:cs typeface="Arial"/>
                <a:sym typeface="Arial"/>
              </a:rPr>
              <a:t>The Doormat Fairy Cake </a:t>
            </a:r>
            <a:r>
              <a:rPr lang="en-US" dirty="0">
                <a:solidFill>
                  <a:schemeClr val="dk1"/>
                </a:solidFill>
              </a:rPr>
              <a:t>produced 355% more revenue than the runner-up of the set three wicker basket with lids</a:t>
            </a:r>
          </a:p>
          <a:p>
            <a:pPr marL="0" marR="0" lvl="0" indent="0" algn="l" rtl="0">
              <a:spcBef>
                <a:spcPts val="0"/>
              </a:spcBef>
              <a:spcAft>
                <a:spcPts val="0"/>
              </a:spcAft>
              <a:buNone/>
            </a:pPr>
            <a:endParaRPr lang="en-US" sz="1400" dirty="0">
              <a:solidFill>
                <a:schemeClr val="dk1"/>
              </a:solidFill>
              <a:latin typeface="Arial"/>
              <a:ea typeface="Arial"/>
              <a:cs typeface="Arial"/>
              <a:sym typeface="Arial"/>
            </a:endParaRPr>
          </a:p>
          <a:p>
            <a:pPr marL="0" marR="0" lvl="0" indent="0" algn="l" rtl="0">
              <a:spcBef>
                <a:spcPts val="0"/>
              </a:spcBef>
              <a:spcAft>
                <a:spcPts val="0"/>
              </a:spcAft>
              <a:buNone/>
            </a:pPr>
            <a:r>
              <a:rPr lang="en-US" dirty="0">
                <a:solidFill>
                  <a:schemeClr val="dk1"/>
                </a:solidFill>
              </a:rPr>
              <a:t>There is a clear correlation between overall quantity and overall revenue</a:t>
            </a:r>
          </a:p>
          <a:p>
            <a:pPr marL="0" marR="0" lvl="0" indent="0" algn="l" rtl="0">
              <a:spcBef>
                <a:spcPts val="0"/>
              </a:spcBef>
              <a:spcAft>
                <a:spcPts val="0"/>
              </a:spcAft>
              <a:buNone/>
            </a:pPr>
            <a:endParaRPr lang="en-US" sz="1400" dirty="0">
              <a:solidFill>
                <a:schemeClr val="dk1"/>
              </a:solidFill>
              <a:latin typeface="Arial"/>
              <a:ea typeface="Arial"/>
              <a:cs typeface="Arial"/>
              <a:sym typeface="Arial"/>
            </a:endParaRPr>
          </a:p>
          <a:p>
            <a:pPr marL="0" marR="0" lvl="0" indent="0" algn="l" rtl="0">
              <a:spcBef>
                <a:spcPts val="0"/>
              </a:spcBef>
              <a:spcAft>
                <a:spcPts val="0"/>
              </a:spcAft>
              <a:buNone/>
            </a:pPr>
            <a:r>
              <a:rPr lang="en-US" dirty="0">
                <a:solidFill>
                  <a:schemeClr val="dk1"/>
                </a:solidFill>
              </a:rPr>
              <a:t>This is indicated by and r-squared value of .992 and a p-value of &gt;.0001</a:t>
            </a:r>
          </a:p>
          <a:p>
            <a:pPr marL="0" marR="0" lvl="0" indent="0" algn="l" rtl="0">
              <a:spcBef>
                <a:spcPts val="0"/>
              </a:spcBef>
              <a:spcAft>
                <a:spcPts val="0"/>
              </a:spcAft>
              <a:buNone/>
            </a:pPr>
            <a:endParaRPr lang="en-US" sz="1400" dirty="0">
              <a:solidFill>
                <a:schemeClr val="dk1"/>
              </a:solidFill>
              <a:latin typeface="Arial"/>
              <a:ea typeface="Arial"/>
              <a:cs typeface="Arial"/>
              <a:sym typeface="Arial"/>
            </a:endParaRPr>
          </a:p>
          <a:p>
            <a:pPr marL="0" marR="0" lvl="0" indent="0" algn="l" rtl="0">
              <a:spcBef>
                <a:spcPts val="0"/>
              </a:spcBef>
              <a:spcAft>
                <a:spcPts val="0"/>
              </a:spcAft>
              <a:buNone/>
            </a:pPr>
            <a:r>
              <a:rPr lang="en-US" dirty="0">
                <a:solidFill>
                  <a:srgbClr val="C00000"/>
                </a:solidFill>
              </a:rPr>
              <a:t>Note: This must be taken with a grain of salt as the only datapoints in this model were those product passing criteria 1, making this not generalizable data to the broader dataset.</a:t>
            </a:r>
            <a:endParaRPr sz="1400" dirty="0">
              <a:solidFill>
                <a:srgbClr val="C00000"/>
              </a:solidFill>
              <a:latin typeface="Arial"/>
              <a:ea typeface="Arial"/>
              <a:cs typeface="Arial"/>
              <a:sym typeface="Arial"/>
            </a:endParaRPr>
          </a:p>
          <a:p>
            <a:pPr marL="0" marR="0" lvl="0" indent="0" algn="l" rtl="0">
              <a:spcBef>
                <a:spcPts val="0"/>
              </a:spcBef>
              <a:spcAft>
                <a:spcPts val="0"/>
              </a:spcAft>
              <a:buNone/>
            </a:pPr>
            <a:endParaRPr sz="1400" dirty="0">
              <a:solidFill>
                <a:schemeClr val="dk1"/>
              </a:solidFill>
              <a:latin typeface="Arial"/>
              <a:ea typeface="Arial"/>
              <a:cs typeface="Arial"/>
              <a:sym typeface="Arial"/>
            </a:endParaRPr>
          </a:p>
          <a:p>
            <a:pPr marL="285750" marR="0" lvl="0" indent="-196850" algn="l" rtl="0">
              <a:spcBef>
                <a:spcPts val="0"/>
              </a:spcBef>
              <a:spcAft>
                <a:spcPts val="0"/>
              </a:spcAft>
              <a:buClr>
                <a:schemeClr val="dk1"/>
              </a:buClr>
              <a:buSzPts val="1400"/>
              <a:buFont typeface="Noto Sans Symbols"/>
              <a:buNone/>
            </a:pPr>
            <a:endParaRPr sz="1400" dirty="0">
              <a:solidFill>
                <a:schemeClr val="dk1"/>
              </a:solidFill>
              <a:latin typeface="Arial"/>
              <a:ea typeface="Arial"/>
              <a:cs typeface="Arial"/>
              <a:sym typeface="Arial"/>
            </a:endParaRPr>
          </a:p>
        </p:txBody>
      </p:sp>
      <p:pic>
        <p:nvPicPr>
          <p:cNvPr id="3" name="Picture 2" descr="Chart, line chart">
            <a:extLst>
              <a:ext uri="{FF2B5EF4-FFF2-40B4-BE49-F238E27FC236}">
                <a16:creationId xmlns:a16="http://schemas.microsoft.com/office/drawing/2014/main" id="{28CF5046-1936-B592-1A5D-BDDA35C155D7}"/>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436727" y="2108836"/>
            <a:ext cx="4203511" cy="31085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5"/>
          <p:cNvSpPr txBox="1">
            <a:spLocks noGrp="1"/>
          </p:cNvSpPr>
          <p:nvPr>
            <p:ph type="title"/>
          </p:nvPr>
        </p:nvSpPr>
        <p:spPr>
          <a:xfrm>
            <a:off x="171450" y="39665"/>
            <a:ext cx="8618537" cy="877163"/>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dirty="0">
                <a:solidFill>
                  <a:schemeClr val="accent4">
                    <a:lumMod val="75000"/>
                  </a:schemeClr>
                </a:solidFill>
              </a:rPr>
              <a:t>Criteria 2: “Selling in quantities &gt;=10 in at least 20% of its sales.” </a:t>
            </a:r>
            <a:br>
              <a:rPr lang="en-US" dirty="0">
                <a:solidFill>
                  <a:schemeClr val="accent4">
                    <a:lumMod val="75000"/>
                  </a:schemeClr>
                </a:solidFill>
              </a:rPr>
            </a:br>
            <a:r>
              <a:rPr lang="en-US" dirty="0"/>
              <a:t>The doormat fairy does not meet criteria 2, it does not sell more than 10 units in at least 20% of orders.</a:t>
            </a:r>
            <a:endParaRPr dirty="0"/>
          </a:p>
        </p:txBody>
      </p:sp>
      <p:cxnSp>
        <p:nvCxnSpPr>
          <p:cNvPr id="104" name="Google Shape;104;p5"/>
          <p:cNvCxnSpPr/>
          <p:nvPr/>
        </p:nvCxnSpPr>
        <p:spPr>
          <a:xfrm>
            <a:off x="182468" y="6453336"/>
            <a:ext cx="8784976" cy="0"/>
          </a:xfrm>
          <a:prstGeom prst="straightConnector1">
            <a:avLst/>
          </a:prstGeom>
          <a:noFill/>
          <a:ln w="25400" cap="flat" cmpd="sng">
            <a:solidFill>
              <a:srgbClr val="000000"/>
            </a:solidFill>
            <a:prstDash val="solid"/>
            <a:round/>
            <a:headEnd type="none" w="sm" len="sm"/>
            <a:tailEnd type="none" w="sm" len="sm"/>
          </a:ln>
        </p:spPr>
      </p:cxnSp>
      <p:sp>
        <p:nvSpPr>
          <p:cNvPr id="106" name="Google Shape;106;p5"/>
          <p:cNvSpPr/>
          <p:nvPr/>
        </p:nvSpPr>
        <p:spPr>
          <a:xfrm>
            <a:off x="5464366" y="1355536"/>
            <a:ext cx="2963538" cy="4835939"/>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sp>
        <p:nvSpPr>
          <p:cNvPr id="107" name="Google Shape;107;p5"/>
          <p:cNvSpPr txBox="1"/>
          <p:nvPr/>
        </p:nvSpPr>
        <p:spPr>
          <a:xfrm>
            <a:off x="5414790" y="1047759"/>
            <a:ext cx="153134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b="1">
                <a:solidFill>
                  <a:schemeClr val="dk1"/>
                </a:solidFill>
                <a:latin typeface="Arial"/>
                <a:ea typeface="Arial"/>
                <a:cs typeface="Arial"/>
                <a:sym typeface="Arial"/>
              </a:rPr>
              <a:t>Key Insights</a:t>
            </a:r>
            <a:endParaRPr/>
          </a:p>
        </p:txBody>
      </p:sp>
      <p:cxnSp>
        <p:nvCxnSpPr>
          <p:cNvPr id="108" name="Google Shape;108;p5"/>
          <p:cNvCxnSpPr/>
          <p:nvPr/>
        </p:nvCxnSpPr>
        <p:spPr>
          <a:xfrm>
            <a:off x="4979624" y="1134737"/>
            <a:ext cx="0" cy="5056743"/>
          </a:xfrm>
          <a:prstGeom prst="straightConnector1">
            <a:avLst/>
          </a:prstGeom>
          <a:noFill/>
          <a:ln w="25400" cap="flat" cmpd="sng">
            <a:solidFill>
              <a:srgbClr val="000000"/>
            </a:solidFill>
            <a:prstDash val="solid"/>
            <a:round/>
            <a:headEnd type="none" w="sm" len="sm"/>
            <a:tailEnd type="none" w="sm" len="sm"/>
          </a:ln>
        </p:spPr>
      </p:cxnSp>
      <p:sp>
        <p:nvSpPr>
          <p:cNvPr id="109" name="Google Shape;109;p5"/>
          <p:cNvSpPr txBox="1"/>
          <p:nvPr/>
        </p:nvSpPr>
        <p:spPr>
          <a:xfrm>
            <a:off x="5464366" y="1403666"/>
            <a:ext cx="2963538" cy="20312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dirty="0">
                <a:solidFill>
                  <a:schemeClr val="accent3"/>
                </a:solidFill>
                <a:latin typeface="Arial"/>
                <a:ea typeface="Arial"/>
                <a:cs typeface="Arial"/>
                <a:sym typeface="Arial"/>
              </a:rPr>
              <a:t>The only two products that meet this criteria are the utility closet and the hall cabinet</a:t>
            </a:r>
          </a:p>
          <a:p>
            <a:pPr marL="0" marR="0" lvl="0" indent="0" algn="l" rtl="0">
              <a:spcBef>
                <a:spcPts val="0"/>
              </a:spcBef>
              <a:spcAft>
                <a:spcPts val="0"/>
              </a:spcAft>
              <a:buNone/>
            </a:pPr>
            <a:endParaRPr lang="en-US" b="1" dirty="0">
              <a:solidFill>
                <a:schemeClr val="accent3"/>
              </a:solidFill>
            </a:endParaRPr>
          </a:p>
          <a:p>
            <a:pPr marL="0" marR="0" lvl="0" indent="0" algn="l" rtl="0">
              <a:spcBef>
                <a:spcPts val="0"/>
              </a:spcBef>
              <a:spcAft>
                <a:spcPts val="0"/>
              </a:spcAft>
              <a:buNone/>
            </a:pPr>
            <a:r>
              <a:rPr lang="en-US" sz="1400" b="1" dirty="0">
                <a:solidFill>
                  <a:schemeClr val="accent3"/>
                </a:solidFill>
                <a:latin typeface="Arial"/>
                <a:ea typeface="Arial"/>
                <a:cs typeface="Arial"/>
                <a:sym typeface="Arial"/>
              </a:rPr>
              <a:t>These product had the lowest overall quantity sold, making this an empty win</a:t>
            </a:r>
            <a:endParaRPr sz="1400" b="1" dirty="0">
              <a:solidFill>
                <a:schemeClr val="accent3"/>
              </a:solidFill>
              <a:latin typeface="Arial"/>
              <a:ea typeface="Arial"/>
              <a:cs typeface="Arial"/>
              <a:sym typeface="Arial"/>
            </a:endParaRPr>
          </a:p>
          <a:p>
            <a:pPr marL="0" marR="0" lvl="0" indent="0" algn="l" rtl="0">
              <a:spcBef>
                <a:spcPts val="0"/>
              </a:spcBef>
              <a:spcAft>
                <a:spcPts val="0"/>
              </a:spcAft>
              <a:buNone/>
            </a:pPr>
            <a:endParaRPr lang="en-US" sz="1400" b="1" dirty="0">
              <a:solidFill>
                <a:schemeClr val="accent3"/>
              </a:solidFill>
              <a:latin typeface="Arial"/>
              <a:ea typeface="Arial"/>
              <a:cs typeface="Arial"/>
              <a:sym typeface="Arial"/>
            </a:endParaRPr>
          </a:p>
          <a:p>
            <a:pPr marL="285750" marR="0" lvl="0" indent="-196850" algn="l" rtl="0">
              <a:spcBef>
                <a:spcPts val="0"/>
              </a:spcBef>
              <a:spcAft>
                <a:spcPts val="0"/>
              </a:spcAft>
              <a:buClr>
                <a:schemeClr val="dk1"/>
              </a:buClr>
              <a:buSzPts val="1400"/>
              <a:buFont typeface="Noto Sans Symbols"/>
              <a:buNone/>
            </a:pPr>
            <a:endParaRPr sz="1400" dirty="0">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48F1974A-0CFA-B292-5A58-1D4E1492F618}"/>
              </a:ext>
            </a:extLst>
          </p:cNvPr>
          <p:cNvPicPr>
            <a:picLocks noChangeAspect="1"/>
          </p:cNvPicPr>
          <p:nvPr/>
        </p:nvPicPr>
        <p:blipFill>
          <a:blip r:embed="rId3"/>
          <a:stretch>
            <a:fillRect/>
          </a:stretch>
        </p:blipFill>
        <p:spPr>
          <a:xfrm>
            <a:off x="432603" y="1047759"/>
            <a:ext cx="4048116" cy="52478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B0CAE402-0384-8DB7-9E59-6C9520ED40FE}"/>
              </a:ext>
            </a:extLst>
          </p:cNvPr>
          <p:cNvSpPr/>
          <p:nvPr/>
        </p:nvSpPr>
        <p:spPr>
          <a:xfrm>
            <a:off x="181259" y="1212568"/>
            <a:ext cx="3608980" cy="244633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EC7E1F0-68B7-B0A1-D5E6-C0CA392287C1}"/>
              </a:ext>
            </a:extLst>
          </p:cNvPr>
          <p:cNvSpPr>
            <a:spLocks noGrp="1"/>
          </p:cNvSpPr>
          <p:nvPr>
            <p:ph type="title"/>
          </p:nvPr>
        </p:nvSpPr>
        <p:spPr>
          <a:xfrm>
            <a:off x="181259" y="81921"/>
            <a:ext cx="8618537" cy="738664"/>
          </a:xfrm>
        </p:spPr>
        <p:txBody>
          <a:bodyPr/>
          <a:lstStyle/>
          <a:p>
            <a:r>
              <a:rPr lang="en-US" sz="1600" dirty="0">
                <a:solidFill>
                  <a:schemeClr val="accent4">
                    <a:lumMod val="75000"/>
                  </a:schemeClr>
                </a:solidFill>
              </a:rPr>
              <a:t>Criteria 3: “Selling in similar quantities year-round”</a:t>
            </a:r>
            <a:br>
              <a:rPr lang="en-US" sz="1600" dirty="0"/>
            </a:br>
            <a:r>
              <a:rPr lang="en-US" sz="1600" dirty="0"/>
              <a:t>The doormat fairy cake is the only product to sell in all 12 months of the year and has a quantity IQR of only 2 units, indicating fairy consistent sales near its median quantity.</a:t>
            </a:r>
          </a:p>
        </p:txBody>
      </p:sp>
      <p:sp>
        <p:nvSpPr>
          <p:cNvPr id="7" name="TextBox 6">
            <a:extLst>
              <a:ext uri="{FF2B5EF4-FFF2-40B4-BE49-F238E27FC236}">
                <a16:creationId xmlns:a16="http://schemas.microsoft.com/office/drawing/2014/main" id="{DC48F9FB-F665-2360-7101-77C060F14F74}"/>
              </a:ext>
            </a:extLst>
          </p:cNvPr>
          <p:cNvSpPr txBox="1"/>
          <p:nvPr/>
        </p:nvSpPr>
        <p:spPr>
          <a:xfrm>
            <a:off x="171450" y="4151221"/>
            <a:ext cx="4480719" cy="1754326"/>
          </a:xfrm>
          <a:prstGeom prst="rect">
            <a:avLst/>
          </a:prstGeom>
          <a:noFill/>
        </p:spPr>
        <p:txBody>
          <a:bodyPr wrap="square" rtlCol="0">
            <a:spAutoFit/>
          </a:bodyPr>
          <a:lstStyle/>
          <a:p>
            <a:r>
              <a:rPr lang="en-US" sz="1200" dirty="0"/>
              <a:t>ProductName                             Quantity IQR    # Months sold</a:t>
            </a:r>
          </a:p>
          <a:p>
            <a:r>
              <a:rPr lang="en-US" sz="1200" dirty="0">
                <a:highlight>
                  <a:srgbClr val="FFFF00"/>
                </a:highlight>
              </a:rPr>
              <a:t>Doormat Fairy Cake                          2.0                     12</a:t>
            </a:r>
          </a:p>
          <a:p>
            <a:r>
              <a:rPr lang="en-US" sz="1200" dirty="0"/>
              <a:t>Hall Cabinet With 3 Drawers             0.0                       3</a:t>
            </a:r>
          </a:p>
          <a:p>
            <a:r>
              <a:rPr lang="en-US" sz="1200" dirty="0"/>
              <a:t>Landmark Frame London Bridge       1.5                      3</a:t>
            </a:r>
          </a:p>
          <a:p>
            <a:r>
              <a:rPr lang="en-US" sz="1200" dirty="0"/>
              <a:t>Landmark Frame Oxford Street         2.0                      3</a:t>
            </a:r>
          </a:p>
          <a:p>
            <a:r>
              <a:rPr lang="en-US" sz="1200" dirty="0"/>
              <a:t>Marie Antoinette Trinket Box Gold     2.0                      6</a:t>
            </a:r>
          </a:p>
          <a:p>
            <a:r>
              <a:rPr lang="en-US" sz="1200" dirty="0"/>
              <a:t>Marie Antoinette Trinket Box Silver    1.0                     6</a:t>
            </a:r>
          </a:p>
          <a:p>
            <a:r>
              <a:rPr lang="en-US" sz="1200" dirty="0"/>
              <a:t>Set 3 Wicker Oval Baskets W Lids     7.0                     6</a:t>
            </a:r>
          </a:p>
          <a:p>
            <a:r>
              <a:rPr lang="en-US" sz="1200" dirty="0" err="1"/>
              <a:t>Utilty</a:t>
            </a:r>
            <a:r>
              <a:rPr lang="en-US" sz="1200" dirty="0"/>
              <a:t> Cabinet With Hooks                  22.0                    2</a:t>
            </a:r>
          </a:p>
        </p:txBody>
      </p:sp>
      <p:pic>
        <p:nvPicPr>
          <p:cNvPr id="2055" name="Picture 7">
            <a:extLst>
              <a:ext uri="{FF2B5EF4-FFF2-40B4-BE49-F238E27FC236}">
                <a16:creationId xmlns:a16="http://schemas.microsoft.com/office/drawing/2014/main" id="{F912B4FE-2920-1F31-3828-8B865F800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3728" y="1066743"/>
            <a:ext cx="4796260" cy="51345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B57720F-D393-D44F-50EA-7687149D2415}"/>
              </a:ext>
            </a:extLst>
          </p:cNvPr>
          <p:cNvSpPr txBox="1"/>
          <p:nvPr/>
        </p:nvSpPr>
        <p:spPr>
          <a:xfrm>
            <a:off x="409432" y="1329412"/>
            <a:ext cx="3152633" cy="2031325"/>
          </a:xfrm>
          <a:prstGeom prst="rect">
            <a:avLst/>
          </a:prstGeom>
          <a:noFill/>
        </p:spPr>
        <p:txBody>
          <a:bodyPr wrap="square" lIns="91440" tIns="45720" rIns="91440" bIns="45720" rtlCol="0" anchor="t">
            <a:spAutoFit/>
          </a:bodyPr>
          <a:lstStyle/>
          <a:p>
            <a:pPr algn="ctr"/>
            <a:r>
              <a:rPr lang="en-US" b="1" dirty="0">
                <a:solidFill>
                  <a:schemeClr val="accent3"/>
                </a:solidFill>
              </a:rPr>
              <a:t>Insights</a:t>
            </a:r>
          </a:p>
          <a:p>
            <a:endParaRPr lang="en-US" b="1" dirty="0">
              <a:solidFill>
                <a:schemeClr val="accent3"/>
              </a:solidFill>
            </a:endParaRPr>
          </a:p>
          <a:p>
            <a:r>
              <a:rPr lang="en-US" b="1" dirty="0">
                <a:solidFill>
                  <a:schemeClr val="accent3"/>
                </a:solidFill>
              </a:rPr>
              <a:t>The doormat fairy cake has the most quantity </a:t>
            </a:r>
            <a:r>
              <a:rPr lang="en-US" b="1" dirty="0">
                <a:solidFill>
                  <a:srgbClr val="FF0000"/>
                </a:solidFill>
              </a:rPr>
              <a:t>outliers</a:t>
            </a:r>
            <a:r>
              <a:rPr lang="en-US" b="1" dirty="0">
                <a:solidFill>
                  <a:schemeClr val="accent3"/>
                </a:solidFill>
              </a:rPr>
              <a:t>, and all but one are higher then the 4 quartile</a:t>
            </a:r>
          </a:p>
          <a:p>
            <a:endParaRPr lang="en-US" b="1" dirty="0">
              <a:solidFill>
                <a:schemeClr val="accent3"/>
              </a:solidFill>
            </a:endParaRPr>
          </a:p>
          <a:p>
            <a:r>
              <a:rPr lang="en-US" b="1" dirty="0">
                <a:solidFill>
                  <a:schemeClr val="accent3"/>
                </a:solidFill>
              </a:rPr>
              <a:t>This means that there is plenty of </a:t>
            </a:r>
            <a:r>
              <a:rPr lang="en-US" b="1" dirty="0">
                <a:solidFill>
                  <a:srgbClr val="FF0000"/>
                </a:solidFill>
              </a:rPr>
              <a:t>potential </a:t>
            </a:r>
            <a:r>
              <a:rPr lang="en-US" b="1" dirty="0">
                <a:solidFill>
                  <a:schemeClr val="accent3"/>
                </a:solidFill>
              </a:rPr>
              <a:t>to sell in exceptionally high quantities.</a:t>
            </a:r>
          </a:p>
        </p:txBody>
      </p:sp>
      <p:cxnSp>
        <p:nvCxnSpPr>
          <p:cNvPr id="12" name="Straight Arrow Connector 11">
            <a:extLst>
              <a:ext uri="{FF2B5EF4-FFF2-40B4-BE49-F238E27FC236}">
                <a16:creationId xmlns:a16="http://schemas.microsoft.com/office/drawing/2014/main" id="{78440E69-298B-1030-C4C9-6C94E1EE587C}"/>
              </a:ext>
            </a:extLst>
          </p:cNvPr>
          <p:cNvCxnSpPr/>
          <p:nvPr/>
        </p:nvCxnSpPr>
        <p:spPr>
          <a:xfrm flipV="1">
            <a:off x="3452884" y="1910687"/>
            <a:ext cx="1378423" cy="232012"/>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34780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65A9-8A83-D6A0-44F6-BAE0E2FB62B7}"/>
              </a:ext>
            </a:extLst>
          </p:cNvPr>
          <p:cNvSpPr>
            <a:spLocks noGrp="1"/>
          </p:cNvSpPr>
          <p:nvPr>
            <p:ph type="title"/>
          </p:nvPr>
        </p:nvSpPr>
        <p:spPr>
          <a:xfrm>
            <a:off x="171451" y="121006"/>
            <a:ext cx="8618537" cy="646331"/>
          </a:xfrm>
        </p:spPr>
        <p:txBody>
          <a:bodyPr/>
          <a:lstStyle/>
          <a:p>
            <a:r>
              <a:rPr lang="en-US" sz="1400" dirty="0">
                <a:solidFill>
                  <a:schemeClr val="accent4">
                    <a:lumMod val="75000"/>
                  </a:schemeClr>
                </a:solidFill>
              </a:rPr>
              <a:t>Criteria 4: “Selling in 4 of more countries.”</a:t>
            </a:r>
            <a:br>
              <a:rPr lang="en-US" sz="1400" dirty="0"/>
            </a:br>
            <a:r>
              <a:rPr lang="en-US" sz="1400" dirty="0"/>
              <a:t>The doormat fairy cake sells in 15 different countries, that’s 200% more than the runner-up of the Marie Antoinette trinket box gold</a:t>
            </a:r>
          </a:p>
        </p:txBody>
      </p:sp>
      <p:pic>
        <p:nvPicPr>
          <p:cNvPr id="4" name="Picture 3">
            <a:extLst>
              <a:ext uri="{FF2B5EF4-FFF2-40B4-BE49-F238E27FC236}">
                <a16:creationId xmlns:a16="http://schemas.microsoft.com/office/drawing/2014/main" id="{B544C60A-098E-4020-7DFC-98EC1D7EBC8B}"/>
              </a:ext>
            </a:extLst>
          </p:cNvPr>
          <p:cNvPicPr>
            <a:picLocks noChangeAspect="1"/>
          </p:cNvPicPr>
          <p:nvPr/>
        </p:nvPicPr>
        <p:blipFill>
          <a:blip r:embed="rId2"/>
          <a:stretch>
            <a:fillRect/>
          </a:stretch>
        </p:blipFill>
        <p:spPr>
          <a:xfrm>
            <a:off x="171451" y="1120775"/>
            <a:ext cx="4171950" cy="5600700"/>
          </a:xfrm>
          <a:prstGeom prst="rect">
            <a:avLst/>
          </a:prstGeom>
        </p:spPr>
      </p:pic>
      <p:cxnSp>
        <p:nvCxnSpPr>
          <p:cNvPr id="6" name="Straight Arrow Connector 5">
            <a:extLst>
              <a:ext uri="{FF2B5EF4-FFF2-40B4-BE49-F238E27FC236}">
                <a16:creationId xmlns:a16="http://schemas.microsoft.com/office/drawing/2014/main" id="{4616B1B8-A106-C099-61D3-ED0114F6F2C8}"/>
              </a:ext>
            </a:extLst>
          </p:cNvPr>
          <p:cNvCxnSpPr/>
          <p:nvPr/>
        </p:nvCxnSpPr>
        <p:spPr>
          <a:xfrm>
            <a:off x="1037230" y="1446663"/>
            <a:ext cx="1473958" cy="21426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D193A363-2AD3-592D-F4C6-9B94C6C80B7A}"/>
              </a:ext>
            </a:extLst>
          </p:cNvPr>
          <p:cNvSpPr txBox="1"/>
          <p:nvPr/>
        </p:nvSpPr>
        <p:spPr>
          <a:xfrm>
            <a:off x="5308979" y="1678675"/>
            <a:ext cx="2615229" cy="2677656"/>
          </a:xfrm>
          <a:prstGeom prst="rect">
            <a:avLst/>
          </a:prstGeom>
          <a:noFill/>
        </p:spPr>
        <p:txBody>
          <a:bodyPr wrap="square" lIns="91440" tIns="45720" rIns="91440" bIns="45720" rtlCol="0" anchor="t">
            <a:spAutoFit/>
          </a:bodyPr>
          <a:lstStyle/>
          <a:p>
            <a:pPr algn="ctr"/>
            <a:r>
              <a:rPr lang="en-US" b="1" dirty="0">
                <a:solidFill>
                  <a:schemeClr val="accent3"/>
                </a:solidFill>
              </a:rPr>
              <a:t>Insights</a:t>
            </a:r>
          </a:p>
          <a:p>
            <a:endParaRPr lang="en-US" b="1" dirty="0">
              <a:solidFill>
                <a:schemeClr val="accent3"/>
              </a:solidFill>
            </a:endParaRPr>
          </a:p>
          <a:p>
            <a:r>
              <a:rPr lang="en-US" b="1" dirty="0">
                <a:solidFill>
                  <a:srgbClr val="FF0000"/>
                </a:solidFill>
              </a:rPr>
              <a:t>96%</a:t>
            </a:r>
            <a:r>
              <a:rPr lang="en-US" b="1" dirty="0">
                <a:solidFill>
                  <a:schemeClr val="accent3"/>
                </a:solidFill>
              </a:rPr>
              <a:t> of all sold doormat fairy cakes went to the </a:t>
            </a:r>
            <a:r>
              <a:rPr lang="en-US" b="1" dirty="0">
                <a:solidFill>
                  <a:srgbClr val="FF0000"/>
                </a:solidFill>
              </a:rPr>
              <a:t>UK</a:t>
            </a:r>
            <a:r>
              <a:rPr lang="en-US" b="1" dirty="0">
                <a:solidFill>
                  <a:schemeClr val="accent3"/>
                </a:solidFill>
              </a:rPr>
              <a:t>, making this a less than perfect win of criteria 4</a:t>
            </a:r>
          </a:p>
          <a:p>
            <a:endParaRPr lang="en-US" b="1" dirty="0">
              <a:solidFill>
                <a:schemeClr val="accent3"/>
              </a:solidFill>
            </a:endParaRPr>
          </a:p>
          <a:p>
            <a:r>
              <a:rPr lang="en-US" b="1" dirty="0">
                <a:solidFill>
                  <a:srgbClr val="C00000"/>
                </a:solidFill>
              </a:rPr>
              <a:t>Marketing analysis would be great next step to better capitalize on the broad appeal of the doormat fairy cake</a:t>
            </a:r>
          </a:p>
        </p:txBody>
      </p:sp>
    </p:spTree>
    <p:extLst>
      <p:ext uri="{BB962C8B-B14F-4D97-AF65-F5344CB8AC3E}">
        <p14:creationId xmlns:p14="http://schemas.microsoft.com/office/powerpoint/2010/main" val="3226381986"/>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2590</TotalTime>
  <Words>1149</Words>
  <Application>Microsoft Office PowerPoint</Application>
  <PresentationFormat>Custom</PresentationFormat>
  <Paragraphs>85</Paragraphs>
  <Slides>10</Slides>
  <Notes>6</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17" baseType="lpstr">
      <vt:lpstr>Noto Sans Symbols</vt:lpstr>
      <vt:lpstr>Tableau Book</vt:lpstr>
      <vt:lpstr>Arial</vt:lpstr>
      <vt:lpstr>Quattrocento Sans</vt:lpstr>
      <vt:lpstr>Synergy_CF_YNR002</vt:lpstr>
      <vt:lpstr>1_Synergy_CF_YNR002</vt:lpstr>
      <vt:lpstr>TCLayout.ActiveDocument.1</vt:lpstr>
      <vt:lpstr>Ecommerce Product Analysis– Technical Presentation</vt:lpstr>
      <vt:lpstr>How can we identify an Ecommerce product that is consistent in sales and makes substantial revenue?</vt:lpstr>
      <vt:lpstr>Through descriptive and inferential statistics, we see that the best product is the doormat fairy cake for being high in the variables most correlated with revenue, and for having a high number of criteria.</vt:lpstr>
      <vt:lpstr>Of all criteria 1 products in the data, the doormat fairy cake checks-off the most criteria. This item sold the most units and had the most revenue by far.</vt:lpstr>
      <vt:lpstr>Criteria 1: “Selling in quantities of 7 or more on average and having a price of 20 pounds per unit.” Out of 3768 unique products, only six meet criteria 1. The hall cabinet with three hooks and the utility cabinet with hooks have the highest average quantity and price, respectively. </vt:lpstr>
      <vt:lpstr>Revenue Analysis: The doormat fairy cake made the most revenue by selling the most units overall. We can identify this as the reason through a very clear trend line between overall quantity and revenue.</vt:lpstr>
      <vt:lpstr>Criteria 2: “Selling in quantities &gt;=10 in at least 20% of its sales.”  The doormat fairy does not meet criteria 2, it does not sell more than 10 units in at least 20% of orders.</vt:lpstr>
      <vt:lpstr>Criteria 3: “Selling in similar quantities year-round” The doormat fairy cake is the only product to sell in all 12 months of the year and has a quantity IQR of only 2 units, indicating fairy consistent sales near its median quantity.</vt:lpstr>
      <vt:lpstr>Criteria 4: “Selling in 4 of more countries.” The doormat fairy cake sells in 15 different countries, that’s 200% more than the runner-up of the Marie Antoinette trinket box gold</vt:lpstr>
      <vt:lpstr>The doormat fairy cake checks-off three criteria, the most of any criteria 1 product. This item also has the highest overall revenue (49,437 UK pounds) by far. The doormat fairy cake is the best product to sell under these criteria.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Water Corp – Technical Presentation</dc:title>
  <dc:creator>Chris Hui</dc:creator>
  <cp:lastModifiedBy>Tynan groot</cp:lastModifiedBy>
  <cp:revision>95</cp:revision>
  <dcterms:created xsi:type="dcterms:W3CDTF">2015-09-14T11:37:31Z</dcterms:created>
  <dcterms:modified xsi:type="dcterms:W3CDTF">2023-03-16T22:25:08Z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Office2010WasSaved">
    <vt:lpwstr>1</vt:lpwstr>
  </property>
  <property fmtid="{D5CDD505-2E9C-101B-9397-08002B2CF9AE}" pid="10" name="DocID">
    <vt:lpwstr>Doc ID</vt:lpwstr>
  </property>
  <property fmtid="{D5CDD505-2E9C-101B-9397-08002B2CF9AE}" pid="11" name="MSIP_Label_97c7b3fc-4128-41ae-86b4-e4b1b1ae5e15_Enabled">
    <vt:lpwstr>True</vt:lpwstr>
  </property>
  <property fmtid="{D5CDD505-2E9C-101B-9397-08002B2CF9AE}" pid="12" name="MSIP_Label_97c7b3fc-4128-41ae-86b4-e4b1b1ae5e15_SiteId">
    <vt:lpwstr>97160e56-eb00-44fe-b31d-0d6d351c636d</vt:lpwstr>
  </property>
  <property fmtid="{D5CDD505-2E9C-101B-9397-08002B2CF9AE}" pid="13" name="MSIP_Label_97c7b3fc-4128-41ae-86b4-e4b1b1ae5e15_Owner">
    <vt:lpwstr>Chris.Hui@origin.com.au</vt:lpwstr>
  </property>
  <property fmtid="{D5CDD505-2E9C-101B-9397-08002B2CF9AE}" pid="14" name="MSIP_Label_97c7b3fc-4128-41ae-86b4-e4b1b1ae5e15_SetDate">
    <vt:lpwstr>2019-06-30T23:39:24.8162734Z</vt:lpwstr>
  </property>
  <property fmtid="{D5CDD505-2E9C-101B-9397-08002B2CF9AE}" pid="15" name="MSIP_Label_97c7b3fc-4128-41ae-86b4-e4b1b1ae5e15_Name">
    <vt:lpwstr>General</vt:lpwstr>
  </property>
  <property fmtid="{D5CDD505-2E9C-101B-9397-08002B2CF9AE}" pid="16" name="MSIP_Label_97c7b3fc-4128-41ae-86b4-e4b1b1ae5e15_Application">
    <vt:lpwstr>Microsoft Azure Information Protection</vt:lpwstr>
  </property>
  <property fmtid="{D5CDD505-2E9C-101B-9397-08002B2CF9AE}" pid="17" name="MSIP_Label_97c7b3fc-4128-41ae-86b4-e4b1b1ae5e15_ActionId">
    <vt:lpwstr>d3fbac77-f25a-4694-bf90-8d76f690b9b8</vt:lpwstr>
  </property>
  <property fmtid="{D5CDD505-2E9C-101B-9397-08002B2CF9AE}" pid="18" name="MSIP_Label_97c7b3fc-4128-41ae-86b4-e4b1b1ae5e15_Extended_MSFT_Method">
    <vt:lpwstr>Automatic</vt:lpwstr>
  </property>
  <property fmtid="{D5CDD505-2E9C-101B-9397-08002B2CF9AE}" pid="19" name="Sensitivity">
    <vt:lpwstr>General</vt:lpwstr>
  </property>
</Properties>
</file>