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FB491A-FAB5-4B7F-9A18-376D8E51CE83}" v="15" dt="2022-11-26T20:59:08.4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2808" autoAdjust="0"/>
  </p:normalViewPr>
  <p:slideViewPr>
    <p:cSldViewPr snapToGrid="0">
      <p:cViewPr varScale="1">
        <p:scale>
          <a:sx n="69" d="100"/>
          <a:sy n="69" d="100"/>
        </p:scale>
        <p:origin x="13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nan groot" userId="689861f0ad075ab7" providerId="LiveId" clId="{AEFB491A-FAB5-4B7F-9A18-376D8E51CE83}"/>
    <pc:docChg chg="undo redo custSel modSld">
      <pc:chgData name="Tynan groot" userId="689861f0ad075ab7" providerId="LiveId" clId="{AEFB491A-FAB5-4B7F-9A18-376D8E51CE83}" dt="2022-11-26T21:01:59.857" v="416" actId="20577"/>
      <pc:docMkLst>
        <pc:docMk/>
      </pc:docMkLst>
      <pc:sldChg chg="addSp delSp modSp mod">
        <pc:chgData name="Tynan groot" userId="689861f0ad075ab7" providerId="LiveId" clId="{AEFB491A-FAB5-4B7F-9A18-376D8E51CE83}" dt="2022-11-26T20:15:35.302" v="207" actId="20577"/>
        <pc:sldMkLst>
          <pc:docMk/>
          <pc:sldMk cId="2844286603" sldId="392"/>
        </pc:sldMkLst>
        <pc:spChg chg="mod">
          <ac:chgData name="Tynan groot" userId="689861f0ad075ab7" providerId="LiveId" clId="{AEFB491A-FAB5-4B7F-9A18-376D8E51CE83}" dt="2022-11-26T20:15:35.302" v="207" actId="20577"/>
          <ac:spMkLst>
            <pc:docMk/>
            <pc:sldMk cId="2844286603" sldId="392"/>
            <ac:spMk id="2" creationId="{F0E37C96-13BD-4F0C-B379-77591A183D9B}"/>
          </ac:spMkLst>
        </pc:spChg>
        <pc:spChg chg="add mod">
          <ac:chgData name="Tynan groot" userId="689861f0ad075ab7" providerId="LiveId" clId="{AEFB491A-FAB5-4B7F-9A18-376D8E51CE83}" dt="2022-11-26T19:57:15.060" v="97" actId="122"/>
          <ac:spMkLst>
            <pc:docMk/>
            <pc:sldMk cId="2844286603" sldId="392"/>
            <ac:spMk id="5" creationId="{A9DBFD81-0DE4-48F6-4E4A-3CAAA00B48FD}"/>
          </ac:spMkLst>
        </pc:spChg>
        <pc:spChg chg="add mod">
          <ac:chgData name="Tynan groot" userId="689861f0ad075ab7" providerId="LiveId" clId="{AEFB491A-FAB5-4B7F-9A18-376D8E51CE83}" dt="2022-11-26T19:57:46.406" v="120" actId="1076"/>
          <ac:spMkLst>
            <pc:docMk/>
            <pc:sldMk cId="2844286603" sldId="392"/>
            <ac:spMk id="6" creationId="{5436C1C8-0EC9-DCCF-9541-BFD6B53F39BA}"/>
          </ac:spMkLst>
        </pc:spChg>
        <pc:spChg chg="del">
          <ac:chgData name="Tynan groot" userId="689861f0ad075ab7" providerId="LiveId" clId="{AEFB491A-FAB5-4B7F-9A18-376D8E51CE83}" dt="2022-11-26T19:56:47.864" v="87" actId="478"/>
          <ac:spMkLst>
            <pc:docMk/>
            <pc:sldMk cId="2844286603" sldId="392"/>
            <ac:spMk id="14" creationId="{9AF51E9D-06DF-490B-AEE8-64E63CDAFBD8}"/>
          </ac:spMkLst>
        </pc:spChg>
        <pc:graphicFrameChg chg="add mod">
          <ac:chgData name="Tynan groot" userId="689861f0ad075ab7" providerId="LiveId" clId="{AEFB491A-FAB5-4B7F-9A18-376D8E51CE83}" dt="2022-11-26T19:56:39.588" v="86" actId="14100"/>
          <ac:graphicFrameMkLst>
            <pc:docMk/>
            <pc:sldMk cId="2844286603" sldId="392"/>
            <ac:graphicFrameMk id="3" creationId="{8B7F597B-813C-1F1D-1432-3D0A53F22C25}"/>
          </ac:graphicFrameMkLst>
        </pc:graphicFrameChg>
        <pc:graphicFrameChg chg="del">
          <ac:chgData name="Tynan groot" userId="689861f0ad075ab7" providerId="LiveId" clId="{AEFB491A-FAB5-4B7F-9A18-376D8E51CE83}" dt="2022-11-26T19:43:16.471" v="72" actId="478"/>
          <ac:graphicFrameMkLst>
            <pc:docMk/>
            <pc:sldMk cId="2844286603" sldId="392"/>
            <ac:graphicFrameMk id="15" creationId="{17E50331-D996-47F6-A268-EFB601697895}"/>
          </ac:graphicFrameMkLst>
        </pc:graphicFrameChg>
        <pc:graphicFrameChg chg="del">
          <ac:chgData name="Tynan groot" userId="689861f0ad075ab7" providerId="LiveId" clId="{AEFB491A-FAB5-4B7F-9A18-376D8E51CE83}" dt="2022-11-26T19:43:17.689" v="73" actId="478"/>
          <ac:graphicFrameMkLst>
            <pc:docMk/>
            <pc:sldMk cId="2844286603" sldId="392"/>
            <ac:graphicFrameMk id="17" creationId="{60CCFCEA-963A-46C0-A1C8-016D322285D7}"/>
          </ac:graphicFrameMkLst>
        </pc:graphicFrameChg>
        <pc:picChg chg="add mod">
          <ac:chgData name="Tynan groot" userId="689861f0ad075ab7" providerId="LiveId" clId="{AEFB491A-FAB5-4B7F-9A18-376D8E51CE83}" dt="2022-11-26T19:59:20.478" v="132" actId="14100"/>
          <ac:picMkLst>
            <pc:docMk/>
            <pc:sldMk cId="2844286603" sldId="392"/>
            <ac:picMk id="4" creationId="{1B783AA1-AFBF-B456-B984-044B5FB7856D}"/>
          </ac:picMkLst>
        </pc:picChg>
        <pc:picChg chg="add mod">
          <ac:chgData name="Tynan groot" userId="689861f0ad075ab7" providerId="LiveId" clId="{AEFB491A-FAB5-4B7F-9A18-376D8E51CE83}" dt="2022-11-26T20:04:01.417" v="176" actId="1076"/>
          <ac:picMkLst>
            <pc:docMk/>
            <pc:sldMk cId="2844286603" sldId="392"/>
            <ac:picMk id="8" creationId="{EB451D35-0C78-F784-A4DE-F691345489FC}"/>
          </ac:picMkLst>
        </pc:picChg>
        <pc:picChg chg="add mod">
          <ac:chgData name="Tynan groot" userId="689861f0ad075ab7" providerId="LiveId" clId="{AEFB491A-FAB5-4B7F-9A18-376D8E51CE83}" dt="2022-11-26T19:59:08.719" v="130" actId="14100"/>
          <ac:picMkLst>
            <pc:docMk/>
            <pc:sldMk cId="2844286603" sldId="392"/>
            <ac:picMk id="9" creationId="{E724DE01-FA87-ECA3-868D-13B856EF1E21}"/>
          </ac:picMkLst>
        </pc:picChg>
      </pc:sldChg>
      <pc:sldChg chg="addSp delSp modSp mod">
        <pc:chgData name="Tynan groot" userId="689861f0ad075ab7" providerId="LiveId" clId="{AEFB491A-FAB5-4B7F-9A18-376D8E51CE83}" dt="2022-11-26T19:28:37.247" v="17" actId="1076"/>
        <pc:sldMkLst>
          <pc:docMk/>
          <pc:sldMk cId="2748477053" sldId="397"/>
        </pc:sldMkLst>
        <pc:spChg chg="add del">
          <ac:chgData name="Tynan groot" userId="689861f0ad075ab7" providerId="LiveId" clId="{AEFB491A-FAB5-4B7F-9A18-376D8E51CE83}" dt="2022-11-26T19:28:34.766" v="15" actId="478"/>
          <ac:spMkLst>
            <pc:docMk/>
            <pc:sldMk cId="2748477053" sldId="397"/>
            <ac:spMk id="8" creationId="{886AAF85-948B-4B7E-9992-F6813CD2E6D1}"/>
          </ac:spMkLst>
        </pc:spChg>
        <pc:graphicFrameChg chg="add mod">
          <ac:chgData name="Tynan groot" userId="689861f0ad075ab7" providerId="LiveId" clId="{AEFB491A-FAB5-4B7F-9A18-376D8E51CE83}" dt="2022-11-26T19:28:37.247" v="17" actId="1076"/>
          <ac:graphicFrameMkLst>
            <pc:docMk/>
            <pc:sldMk cId="2748477053" sldId="397"/>
            <ac:graphicFrameMk id="3" creationId="{B934822D-7135-4DA8-9C66-080D252C3AAF}"/>
          </ac:graphicFrameMkLst>
        </pc:graphicFrameChg>
        <pc:graphicFrameChg chg="add mod">
          <ac:chgData name="Tynan groot" userId="689861f0ad075ab7" providerId="LiveId" clId="{AEFB491A-FAB5-4B7F-9A18-376D8E51CE83}" dt="2022-11-26T19:28:35.140" v="16" actId="1076"/>
          <ac:graphicFrameMkLst>
            <pc:docMk/>
            <pc:sldMk cId="2748477053" sldId="397"/>
            <ac:graphicFrameMk id="5" creationId="{6C1B7AF3-3481-4D61-ABFA-101106EC5DC9}"/>
          </ac:graphicFrameMkLst>
        </pc:graphicFrameChg>
        <pc:graphicFrameChg chg="del">
          <ac:chgData name="Tynan groot" userId="689861f0ad075ab7" providerId="LiveId" clId="{AEFB491A-FAB5-4B7F-9A18-376D8E51CE83}" dt="2022-11-26T19:25:37.085" v="0" actId="478"/>
          <ac:graphicFrameMkLst>
            <pc:docMk/>
            <pc:sldMk cId="2748477053" sldId="397"/>
            <ac:graphicFrameMk id="7" creationId="{1B75C224-7917-4F97-9B48-A477B7CD5400}"/>
          </ac:graphicFrameMkLst>
        </pc:graphicFrameChg>
      </pc:sldChg>
      <pc:sldChg chg="addSp delSp modSp mod">
        <pc:chgData name="Tynan groot" userId="689861f0ad075ab7" providerId="LiveId" clId="{AEFB491A-FAB5-4B7F-9A18-376D8E51CE83}" dt="2022-11-26T21:01:59.857" v="416" actId="20577"/>
        <pc:sldMkLst>
          <pc:docMk/>
          <pc:sldMk cId="667657664" sldId="399"/>
        </pc:sldMkLst>
        <pc:spChg chg="mod">
          <ac:chgData name="Tynan groot" userId="689861f0ad075ab7" providerId="LiveId" clId="{AEFB491A-FAB5-4B7F-9A18-376D8E51CE83}" dt="2022-11-26T21:01:59.857" v="416" actId="20577"/>
          <ac:spMkLst>
            <pc:docMk/>
            <pc:sldMk cId="667657664" sldId="399"/>
            <ac:spMk id="2" creationId="{F0E37C96-13BD-4F0C-B379-77591A183D9B}"/>
          </ac:spMkLst>
        </pc:spChg>
        <pc:spChg chg="del mod">
          <ac:chgData name="Tynan groot" userId="689861f0ad075ab7" providerId="LiveId" clId="{AEFB491A-FAB5-4B7F-9A18-376D8E51CE83}" dt="2022-11-26T20:59:06.478" v="339" actId="478"/>
          <ac:spMkLst>
            <pc:docMk/>
            <pc:sldMk cId="667657664" sldId="399"/>
            <ac:spMk id="7" creationId="{3349F53E-88E6-4D79-9588-9BEAF3EEC79C}"/>
          </ac:spMkLst>
        </pc:spChg>
        <pc:graphicFrameChg chg="add mod">
          <ac:chgData name="Tynan groot" userId="689861f0ad075ab7" providerId="LiveId" clId="{AEFB491A-FAB5-4B7F-9A18-376D8E51CE83}" dt="2022-11-26T20:59:13.972" v="343" actId="1076"/>
          <ac:graphicFrameMkLst>
            <pc:docMk/>
            <pc:sldMk cId="667657664" sldId="399"/>
            <ac:graphicFrameMk id="3" creationId="{6C1B7AF3-3481-4D61-ABFA-101106EC5DC9}"/>
          </ac:graphicFrameMkLst>
        </pc:graphicFrameChg>
        <pc:picChg chg="del">
          <ac:chgData name="Tynan groot" userId="689861f0ad075ab7" providerId="LiveId" clId="{AEFB491A-FAB5-4B7F-9A18-376D8E51CE83}" dt="2022-11-26T20:59:00.165" v="337" actId="478"/>
          <ac:picMkLst>
            <pc:docMk/>
            <pc:sldMk cId="667657664" sldId="399"/>
            <ac:picMk id="8" creationId="{1AF410C7-D97D-4B93-961C-6783280104D1}"/>
          </ac:picMkLst>
        </pc:picChg>
        <pc:cxnChg chg="mod">
          <ac:chgData name="Tynan groot" userId="689861f0ad075ab7" providerId="LiveId" clId="{AEFB491A-FAB5-4B7F-9A18-376D8E51CE83}" dt="2022-11-26T21:01:24.844" v="411" actId="1076"/>
          <ac:cxnSpMkLst>
            <pc:docMk/>
            <pc:sldMk cId="667657664" sldId="399"/>
            <ac:cxnSpMk id="17" creationId="{8F01DE78-159E-4563-BC40-E7848615A3AD}"/>
          </ac:cxnSpMkLst>
        </pc:cxnChg>
      </pc:sldChg>
      <pc:sldChg chg="addSp delSp modSp mod">
        <pc:chgData name="Tynan groot" userId="689861f0ad075ab7" providerId="LiveId" clId="{AEFB491A-FAB5-4B7F-9A18-376D8E51CE83}" dt="2022-11-26T19:30:47.530" v="32" actId="14100"/>
        <pc:sldMkLst>
          <pc:docMk/>
          <pc:sldMk cId="1167718647" sldId="401"/>
        </pc:sldMkLst>
        <pc:spChg chg="del mod">
          <ac:chgData name="Tynan groot" userId="689861f0ad075ab7" providerId="LiveId" clId="{AEFB491A-FAB5-4B7F-9A18-376D8E51CE83}" dt="2022-11-26T19:29:36.442" v="22" actId="478"/>
          <ac:spMkLst>
            <pc:docMk/>
            <pc:sldMk cId="1167718647" sldId="401"/>
            <ac:spMk id="7" creationId="{548FD5B0-4E40-45F1-A00B-B3459082779A}"/>
          </ac:spMkLst>
        </pc:spChg>
        <pc:graphicFrameChg chg="add mod">
          <ac:chgData name="Tynan groot" userId="689861f0ad075ab7" providerId="LiveId" clId="{AEFB491A-FAB5-4B7F-9A18-376D8E51CE83}" dt="2022-11-26T19:29:50.509" v="25" actId="14100"/>
          <ac:graphicFrameMkLst>
            <pc:docMk/>
            <pc:sldMk cId="1167718647" sldId="401"/>
            <ac:graphicFrameMk id="3" creationId="{D087C7D5-2506-4250-A254-028B1357A4CB}"/>
          </ac:graphicFrameMkLst>
        </pc:graphicFrameChg>
        <pc:graphicFrameChg chg="add mod">
          <ac:chgData name="Tynan groot" userId="689861f0ad075ab7" providerId="LiveId" clId="{AEFB491A-FAB5-4B7F-9A18-376D8E51CE83}" dt="2022-11-26T19:30:47.530" v="32" actId="14100"/>
          <ac:graphicFrameMkLst>
            <pc:docMk/>
            <pc:sldMk cId="1167718647" sldId="401"/>
            <ac:graphicFrameMk id="4" creationId="{38BDD97D-A4D4-4486-81A3-510B7C539784}"/>
          </ac:graphicFrameMkLst>
        </pc:graphicFrameChg>
      </pc:sldChg>
      <pc:sldChg chg="addSp delSp modSp mod">
        <pc:chgData name="Tynan groot" userId="689861f0ad075ab7" providerId="LiveId" clId="{AEFB491A-FAB5-4B7F-9A18-376D8E51CE83}" dt="2022-11-26T20:48:19.890" v="336" actId="20577"/>
        <pc:sldMkLst>
          <pc:docMk/>
          <pc:sldMk cId="323164089" sldId="402"/>
        </pc:sldMkLst>
        <pc:spChg chg="mod">
          <ac:chgData name="Tynan groot" userId="689861f0ad075ab7" providerId="LiveId" clId="{AEFB491A-FAB5-4B7F-9A18-376D8E51CE83}" dt="2022-11-26T20:48:19.890" v="336" actId="20577"/>
          <ac:spMkLst>
            <pc:docMk/>
            <pc:sldMk cId="323164089" sldId="402"/>
            <ac:spMk id="2" creationId="{81150BAF-2454-4B5F-A0FE-F4B4B997D8FF}"/>
          </ac:spMkLst>
        </pc:spChg>
        <pc:spChg chg="del">
          <ac:chgData name="Tynan groot" userId="689861f0ad075ab7" providerId="LiveId" clId="{AEFB491A-FAB5-4B7F-9A18-376D8E51CE83}" dt="2022-11-26T20:32:15.195" v="222" actId="478"/>
          <ac:spMkLst>
            <pc:docMk/>
            <pc:sldMk cId="323164089" sldId="402"/>
            <ac:spMk id="6" creationId="{4A968194-61AD-4C31-A189-FF4A210F4FA3}"/>
          </ac:spMkLst>
        </pc:spChg>
        <pc:spChg chg="del mod">
          <ac:chgData name="Tynan groot" userId="689861f0ad075ab7" providerId="LiveId" clId="{AEFB491A-FAB5-4B7F-9A18-376D8E51CE83}" dt="2022-11-26T20:31:35.803" v="212" actId="478"/>
          <ac:spMkLst>
            <pc:docMk/>
            <pc:sldMk cId="323164089" sldId="402"/>
            <ac:spMk id="9" creationId="{38AE4384-3887-4990-8552-96D5AB244392}"/>
          </ac:spMkLst>
        </pc:spChg>
        <pc:graphicFrameChg chg="add mod">
          <ac:chgData name="Tynan groot" userId="689861f0ad075ab7" providerId="LiveId" clId="{AEFB491A-FAB5-4B7F-9A18-376D8E51CE83}" dt="2022-11-26T20:32:32.824" v="225" actId="14100"/>
          <ac:graphicFrameMkLst>
            <pc:docMk/>
            <pc:sldMk cId="323164089" sldId="402"/>
            <ac:graphicFrameMk id="3" creationId="{490B7146-AB28-9E12-796A-25A88EFD3329}"/>
          </ac:graphicFrameMkLst>
        </pc:graphicFrameChg>
        <pc:graphicFrameChg chg="del">
          <ac:chgData name="Tynan groot" userId="689861f0ad075ab7" providerId="LiveId" clId="{AEFB491A-FAB5-4B7F-9A18-376D8E51CE83}" dt="2022-11-26T20:31:32.826" v="210" actId="478"/>
          <ac:graphicFrameMkLst>
            <pc:docMk/>
            <pc:sldMk cId="323164089" sldId="402"/>
            <ac:graphicFrameMk id="4" creationId="{D3FD4B86-4672-462A-B1BD-A1BBBE1C6B74}"/>
          </ac:graphicFrameMkLst>
        </pc:graphicFrameChg>
        <pc:graphicFrameChg chg="add mod">
          <ac:chgData name="Tynan groot" userId="689861f0ad075ab7" providerId="LiveId" clId="{AEFB491A-FAB5-4B7F-9A18-376D8E51CE83}" dt="2022-11-26T20:33:14.040" v="231" actId="14100"/>
          <ac:graphicFrameMkLst>
            <pc:docMk/>
            <pc:sldMk cId="323164089" sldId="402"/>
            <ac:graphicFrameMk id="5" creationId="{B1D25273-2077-46DE-88C5-208BFE05DBA9}"/>
          </ac:graphicFrameMkLst>
        </pc:graphicFrameChg>
        <pc:graphicFrameChg chg="add mod">
          <ac:chgData name="Tynan groot" userId="689861f0ad075ab7" providerId="LiveId" clId="{AEFB491A-FAB5-4B7F-9A18-376D8E51CE83}" dt="2022-11-26T20:33:26.136" v="232" actId="1076"/>
          <ac:graphicFrameMkLst>
            <pc:docMk/>
            <pc:sldMk cId="323164089" sldId="402"/>
            <ac:graphicFrameMk id="8" creationId="{BD579E7A-98BD-39A9-10E3-2BA382E9E288}"/>
          </ac:graphicFrameMkLst>
        </pc:graphicFrameChg>
        <pc:cxnChg chg="mod">
          <ac:chgData name="Tynan groot" userId="689861f0ad075ab7" providerId="LiveId" clId="{AEFB491A-FAB5-4B7F-9A18-376D8E51CE83}" dt="2022-11-26T20:16:38.113" v="209" actId="1076"/>
          <ac:cxnSpMkLst>
            <pc:docMk/>
            <pc:sldMk cId="323164089" sldId="402"/>
            <ac:cxnSpMk id="7" creationId="{FF7B0642-27F1-4360-B160-74B9D15E0003}"/>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89861f0ad075ab7/Documents/1618836907_Statistics_Case_Study_Tynan_27062020v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89861f0ad075ab7/Documents/1618836907_Statistics_Case_Study_Tynan_27062020v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689861f0ad075ab7/Documents/1618836907_Statistics_Case_Study_Tynan_27062020v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689861f0ad075ab7/Documents/1618836907_Statistics_Case_Study_Tynan_27062020v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689861f0ad075ab7/Documents/1618836907_Statistics_Case_Study_Tynan_27062020v2.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689861f0ad075ab7/Documents/1618836907_Statistics_Case_Study_Tynan_27062020v2.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689861f0ad075ab7/Documents/1618836907_Statistics_Case_Study_Tynan_27062020v2.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689861f0ad075ab7/Documents/1618836907_Statistics_Case_Study_Tynan_27062020v2.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https://d.docs.live.net/689861f0ad075ab7/Documents/1618836907_Statistics_Case_Study_Tynan_27062020v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Failure</a:t>
            </a:r>
            <a:r>
              <a:rPr lang="en-US" baseline="0"/>
              <a:t> Alarm Chart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 Preparation'!$H$1</c:f>
              <c:strCache>
                <c:ptCount val="1"/>
                <c:pt idx="0">
                  <c:v>Horse Power</c:v>
                </c:pt>
              </c:strCache>
            </c:strRef>
          </c:tx>
          <c:spPr>
            <a:ln w="28575" cap="rnd">
              <a:solidFill>
                <a:schemeClr val="accent1"/>
              </a:solidFill>
              <a:round/>
            </a:ln>
            <a:effectLst/>
          </c:spPr>
          <c:marker>
            <c:symbol val="none"/>
          </c:marker>
          <c:val>
            <c:numRef>
              <c:f>'Data Preparation'!$H$2:$H$2453</c:f>
              <c:numCache>
                <c:formatCode>#,##0.00</c:formatCode>
                <c:ptCount val="2452"/>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0-944E-4C8A-9D81-AF2782E9D8E2}"/>
            </c:ext>
          </c:extLst>
        </c:ser>
        <c:ser>
          <c:idx val="1"/>
          <c:order val="1"/>
          <c:tx>
            <c:strRef>
              <c:f>'Data Preparation'!$I$1</c:f>
              <c:strCache>
                <c:ptCount val="1"/>
                <c:pt idx="0">
                  <c:v>Pump Efficiency</c:v>
                </c:pt>
              </c:strCache>
            </c:strRef>
          </c:tx>
          <c:spPr>
            <a:ln w="28575" cap="rnd">
              <a:solidFill>
                <a:schemeClr val="accent2"/>
              </a:solidFill>
              <a:round/>
            </a:ln>
            <a:effectLst/>
          </c:spPr>
          <c:marker>
            <c:symbol val="none"/>
          </c:marker>
          <c:val>
            <c:numRef>
              <c:f>'Data Preparation'!$I$2:$I$2453</c:f>
              <c:numCache>
                <c:formatCode>#,##0.00</c:formatCode>
                <c:ptCount val="2452"/>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1-944E-4C8A-9D81-AF2782E9D8E2}"/>
            </c:ext>
          </c:extLst>
        </c:ser>
        <c:ser>
          <c:idx val="3"/>
          <c:order val="3"/>
          <c:tx>
            <c:strRef>
              <c:f>'Data Preparation'!$K$1</c:f>
              <c:strCache>
                <c:ptCount val="1"/>
                <c:pt idx="0">
                  <c:v>Regressive Equation</c:v>
                </c:pt>
              </c:strCache>
            </c:strRef>
          </c:tx>
          <c:spPr>
            <a:ln w="28575" cap="rnd">
              <a:solidFill>
                <a:schemeClr val="accent4"/>
              </a:solidFill>
              <a:round/>
            </a:ln>
            <a:effectLst/>
          </c:spPr>
          <c:marker>
            <c:symbol val="none"/>
          </c:marker>
          <c:val>
            <c:numRef>
              <c:f>'Data Preparation'!$K$2:$K$2453</c:f>
              <c:numCache>
                <c:formatCode>0.00</c:formatCode>
                <c:ptCount val="2452"/>
                <c:pt idx="0">
                  <c:v>-1.9686200058769594</c:v>
                </c:pt>
                <c:pt idx="1">
                  <c:v>-1.8660067441469796</c:v>
                </c:pt>
                <c:pt idx="2">
                  <c:v>-1.9245014384716321</c:v>
                </c:pt>
                <c:pt idx="3">
                  <c:v>-1.8926125514744512</c:v>
                </c:pt>
                <c:pt idx="4">
                  <c:v>-1.9131650251961685</c:v>
                </c:pt>
                <c:pt idx="5">
                  <c:v>-2.0168022510395303</c:v>
                </c:pt>
                <c:pt idx="6">
                  <c:v>-2.0563183172668364</c:v>
                </c:pt>
                <c:pt idx="7">
                  <c:v>-2.0354360797831483</c:v>
                </c:pt>
                <c:pt idx="8">
                  <c:v>-1.8424383685409471</c:v>
                </c:pt>
                <c:pt idx="9">
                  <c:v>-1.9249387744220097</c:v>
                </c:pt>
                <c:pt idx="10">
                  <c:v>-1.9763478034438404</c:v>
                </c:pt>
                <c:pt idx="11">
                  <c:v>-1.9699456756491771</c:v>
                </c:pt>
                <c:pt idx="12">
                  <c:v>-1.9606236920028439</c:v>
                </c:pt>
                <c:pt idx="13">
                  <c:v>-1.844403800885329</c:v>
                </c:pt>
                <c:pt idx="14">
                  <c:v>-1.8873659983766369</c:v>
                </c:pt>
                <c:pt idx="15">
                  <c:v>-1.934758712653954</c:v>
                </c:pt>
                <c:pt idx="16">
                  <c:v>-1.9295007939232893</c:v>
                </c:pt>
                <c:pt idx="17">
                  <c:v>-1.9915636672323376</c:v>
                </c:pt>
                <c:pt idx="18">
                  <c:v>-1.9980264377936825</c:v>
                </c:pt>
                <c:pt idx="19">
                  <c:v>-2.0161703060255021</c:v>
                </c:pt>
                <c:pt idx="20">
                  <c:v>-2.0100129578888946</c:v>
                </c:pt>
                <c:pt idx="21">
                  <c:v>-2.1076210450651884</c:v>
                </c:pt>
                <c:pt idx="22">
                  <c:v>-2.0287796156148334</c:v>
                </c:pt>
                <c:pt idx="23">
                  <c:v>-2.0317285080705365</c:v>
                </c:pt>
                <c:pt idx="24">
                  <c:v>-2.0252152241268706</c:v>
                </c:pt>
                <c:pt idx="25">
                  <c:v>-1.9703207329742827</c:v>
                </c:pt>
                <c:pt idx="26">
                  <c:v>-2.017314256866924</c:v>
                </c:pt>
                <c:pt idx="27">
                  <c:v>-2.0035391890933947</c:v>
                </c:pt>
                <c:pt idx="28">
                  <c:v>-1.9339488559105305</c:v>
                </c:pt>
                <c:pt idx="29">
                  <c:v>-1.7808206615165454</c:v>
                </c:pt>
                <c:pt idx="30">
                  <c:v>-1.8570142730984012</c:v>
                </c:pt>
                <c:pt idx="31">
                  <c:v>-1.7976196898645007</c:v>
                </c:pt>
                <c:pt idx="32">
                  <c:v>-1.8246660444410829</c:v>
                </c:pt>
                <c:pt idx="33">
                  <c:v>-1.608258307580523</c:v>
                </c:pt>
                <c:pt idx="34">
                  <c:v>-1.4556106018119244</c:v>
                </c:pt>
                <c:pt idx="35">
                  <c:v>-1.7348470559078826</c:v>
                </c:pt>
                <c:pt idx="36">
                  <c:v>-1.8449628093080102</c:v>
                </c:pt>
                <c:pt idx="37">
                  <c:v>-1.8721611238943527</c:v>
                </c:pt>
                <c:pt idx="38">
                  <c:v>-1.8579877452643276</c:v>
                </c:pt>
                <c:pt idx="39">
                  <c:v>-1.8380057871355189</c:v>
                </c:pt>
                <c:pt idx="40">
                  <c:v>-1.7896655928147047</c:v>
                </c:pt>
                <c:pt idx="41">
                  <c:v>-1.742067701605825</c:v>
                </c:pt>
                <c:pt idx="42">
                  <c:v>-1.7312128462145902</c:v>
                </c:pt>
                <c:pt idx="43">
                  <c:v>-1.7439199168746655</c:v>
                </c:pt>
                <c:pt idx="44">
                  <c:v>-1.7832802450782332</c:v>
                </c:pt>
                <c:pt idx="45">
                  <c:v>-1.7032520116647727</c:v>
                </c:pt>
                <c:pt idx="46">
                  <c:v>-1.6863719012340845</c:v>
                </c:pt>
                <c:pt idx="47">
                  <c:v>-1.5819731271910982</c:v>
                </c:pt>
                <c:pt idx="48">
                  <c:v>-1.3922588247854719</c:v>
                </c:pt>
                <c:pt idx="49">
                  <c:v>-1.5365081789408745</c:v>
                </c:pt>
                <c:pt idx="50">
                  <c:v>-1.5502934346396939</c:v>
                </c:pt>
                <c:pt idx="51">
                  <c:v>-1.5036523203837797</c:v>
                </c:pt>
                <c:pt idx="52">
                  <c:v>-1.804688968446865</c:v>
                </c:pt>
                <c:pt idx="53">
                  <c:v>-1.8277325167118028</c:v>
                </c:pt>
                <c:pt idx="54">
                  <c:v>-1.7391804392205374</c:v>
                </c:pt>
                <c:pt idx="55">
                  <c:v>-1.8615038571335307</c:v>
                </c:pt>
                <c:pt idx="56">
                  <c:v>-1.8101849021128835</c:v>
                </c:pt>
                <c:pt idx="57">
                  <c:v>-1.6810020287536518</c:v>
                </c:pt>
                <c:pt idx="58">
                  <c:v>-1.6766382031503215</c:v>
                </c:pt>
                <c:pt idx="59">
                  <c:v>-1.8094823631977319</c:v>
                </c:pt>
                <c:pt idx="60">
                  <c:v>-1.7594100841739073</c:v>
                </c:pt>
                <c:pt idx="61">
                  <c:v>-1.7055475935697335</c:v>
                </c:pt>
                <c:pt idx="62">
                  <c:v>-1.6261029374362321</c:v>
                </c:pt>
                <c:pt idx="63">
                  <c:v>-1.6751687606401457</c:v>
                </c:pt>
                <c:pt idx="64">
                  <c:v>-1.6567394489185228</c:v>
                </c:pt>
                <c:pt idx="65">
                  <c:v>-1.4758391111443672</c:v>
                </c:pt>
                <c:pt idx="66">
                  <c:v>-1.3237655215329887</c:v>
                </c:pt>
                <c:pt idx="67">
                  <c:v>-1.3671399512032814</c:v>
                </c:pt>
                <c:pt idx="68">
                  <c:v>-1.4046266150565718</c:v>
                </c:pt>
                <c:pt idx="69">
                  <c:v>-1.3510772663515267</c:v>
                </c:pt>
                <c:pt idx="70">
                  <c:v>-1.3241838736941296</c:v>
                </c:pt>
                <c:pt idx="71">
                  <c:v>-1.4157221391241097</c:v>
                </c:pt>
                <c:pt idx="72">
                  <c:v>-1.4921801956671419</c:v>
                </c:pt>
                <c:pt idx="73">
                  <c:v>-1.4648744244512297</c:v>
                </c:pt>
                <c:pt idx="74">
                  <c:v>-1.2404615753398618</c:v>
                </c:pt>
                <c:pt idx="75">
                  <c:v>-1.2924717386767353</c:v>
                </c:pt>
                <c:pt idx="76">
                  <c:v>-1.3132683516126602</c:v>
                </c:pt>
                <c:pt idx="77">
                  <c:v>-1.2643805033521565</c:v>
                </c:pt>
                <c:pt idx="78">
                  <c:v>-1.2033420234641619</c:v>
                </c:pt>
                <c:pt idx="79">
                  <c:v>-1.2246617527921022</c:v>
                </c:pt>
                <c:pt idx="80">
                  <c:v>-1.066933172587667</c:v>
                </c:pt>
                <c:pt idx="81">
                  <c:v>-1.1584154137679366</c:v>
                </c:pt>
                <c:pt idx="82">
                  <c:v>-1.1653313309477165</c:v>
                </c:pt>
                <c:pt idx="83">
                  <c:v>-1.0182572706242783</c:v>
                </c:pt>
                <c:pt idx="84">
                  <c:v>-1.0024833882208828</c:v>
                </c:pt>
                <c:pt idx="85">
                  <c:v>-1.0856365091058326</c:v>
                </c:pt>
                <c:pt idx="86">
                  <c:v>-1.0877763825159463</c:v>
                </c:pt>
                <c:pt idx="87">
                  <c:v>-1.2878285068472888</c:v>
                </c:pt>
                <c:pt idx="88">
                  <c:v>-1.384479040023622</c:v>
                </c:pt>
                <c:pt idx="89">
                  <c:v>-1.4019563665118566</c:v>
                </c:pt>
                <c:pt idx="90">
                  <c:v>-1.3845316255468463</c:v>
                </c:pt>
                <c:pt idx="91">
                  <c:v>-1.4099841679158862</c:v>
                </c:pt>
                <c:pt idx="92">
                  <c:v>-1.4140772010437379</c:v>
                </c:pt>
                <c:pt idx="93">
                  <c:v>-1.540804659458626</c:v>
                </c:pt>
                <c:pt idx="94">
                  <c:v>-1.7844496921747823</c:v>
                </c:pt>
                <c:pt idx="95">
                  <c:v>-1.793559320228876</c:v>
                </c:pt>
                <c:pt idx="96">
                  <c:v>-1.8794640018701774</c:v>
                </c:pt>
                <c:pt idx="97">
                  <c:v>-1.7312308887268251</c:v>
                </c:pt>
                <c:pt idx="98">
                  <c:v>-1.7638554684146222</c:v>
                </c:pt>
                <c:pt idx="99">
                  <c:v>-1.7738974392267246</c:v>
                </c:pt>
                <c:pt idx="100">
                  <c:v>-1.7473024573815779</c:v>
                </c:pt>
                <c:pt idx="101">
                  <c:v>-1.7689141833184245</c:v>
                </c:pt>
                <c:pt idx="102">
                  <c:v>-1.8483701162191548</c:v>
                </c:pt>
                <c:pt idx="103">
                  <c:v>-1.7841000419794457</c:v>
                </c:pt>
                <c:pt idx="104">
                  <c:v>-1.914078818600053</c:v>
                </c:pt>
                <c:pt idx="105">
                  <c:v>-1.8206340746051386</c:v>
                </c:pt>
                <c:pt idx="106">
                  <c:v>-1.7770286739092644</c:v>
                </c:pt>
                <c:pt idx="107">
                  <c:v>-1.7213899395119694</c:v>
                </c:pt>
                <c:pt idx="108">
                  <c:v>-1.855521140129222</c:v>
                </c:pt>
                <c:pt idx="109">
                  <c:v>-1.8407938564910835</c:v>
                </c:pt>
                <c:pt idx="110">
                  <c:v>-1.9004283640860078</c:v>
                </c:pt>
                <c:pt idx="111">
                  <c:v>-1.8711086042166802</c:v>
                </c:pt>
                <c:pt idx="112">
                  <c:v>-1.8143322206073766</c:v>
                </c:pt>
                <c:pt idx="113">
                  <c:v>-1.84424714416657</c:v>
                </c:pt>
                <c:pt idx="114">
                  <c:v>-1.8487812379552873</c:v>
                </c:pt>
                <c:pt idx="115">
                  <c:v>-1.8052748062931507</c:v>
                </c:pt>
                <c:pt idx="116">
                  <c:v>-1.7451949936960784</c:v>
                </c:pt>
                <c:pt idx="117">
                  <c:v>-1.7281461578478896</c:v>
                </c:pt>
                <c:pt idx="118">
                  <c:v>-1.5909321936882872</c:v>
                </c:pt>
                <c:pt idx="119">
                  <c:v>-1.6674672133542896</c:v>
                </c:pt>
                <c:pt idx="120">
                  <c:v>-1.6856657621196058</c:v>
                </c:pt>
                <c:pt idx="121">
                  <c:v>-1.6554803280898369</c:v>
                </c:pt>
                <c:pt idx="122">
                  <c:v>-1.6266334233288999</c:v>
                </c:pt>
                <c:pt idx="123">
                  <c:v>-1.5494511872705532</c:v>
                </c:pt>
                <c:pt idx="124">
                  <c:v>-1.4193588217898343</c:v>
                </c:pt>
                <c:pt idx="125">
                  <c:v>-1.4493324606082956</c:v>
                </c:pt>
                <c:pt idx="126">
                  <c:v>-1.3868506133576077</c:v>
                </c:pt>
                <c:pt idx="127">
                  <c:v>-1.4438390402928594</c:v>
                </c:pt>
                <c:pt idx="128">
                  <c:v>-1.576201348335263</c:v>
                </c:pt>
                <c:pt idx="129">
                  <c:v>-1.6704265111896865</c:v>
                </c:pt>
                <c:pt idx="130">
                  <c:v>-1.6531239187993085</c:v>
                </c:pt>
                <c:pt idx="131">
                  <c:v>-1.727600028972641</c:v>
                </c:pt>
                <c:pt idx="132">
                  <c:v>-1.6659760087633781</c:v>
                </c:pt>
                <c:pt idx="133">
                  <c:v>-1.7002841089712555</c:v>
                </c:pt>
                <c:pt idx="134">
                  <c:v>-1.7211632720316579</c:v>
                </c:pt>
                <c:pt idx="135">
                  <c:v>-1.720955472264222</c:v>
                </c:pt>
                <c:pt idx="136">
                  <c:v>-1.8126257383875415</c:v>
                </c:pt>
                <c:pt idx="137">
                  <c:v>-1.793022386597694</c:v>
                </c:pt>
                <c:pt idx="138">
                  <c:v>-1.8468509783415397</c:v>
                </c:pt>
                <c:pt idx="139">
                  <c:v>-1.8866333697200859</c:v>
                </c:pt>
                <c:pt idx="140">
                  <c:v>-1.7355999209050856</c:v>
                </c:pt>
                <c:pt idx="141">
                  <c:v>-1.7210571802575143</c:v>
                </c:pt>
                <c:pt idx="142">
                  <c:v>-1.6691824970905782</c:v>
                </c:pt>
                <c:pt idx="143">
                  <c:v>-1.7445085648813037</c:v>
                </c:pt>
                <c:pt idx="144">
                  <c:v>-1.8127325928271962</c:v>
                </c:pt>
                <c:pt idx="145">
                  <c:v>-1.9154912377375326</c:v>
                </c:pt>
                <c:pt idx="146">
                  <c:v>-1.9280329185955836</c:v>
                </c:pt>
                <c:pt idx="147">
                  <c:v>-1.840760438300995</c:v>
                </c:pt>
                <c:pt idx="148">
                  <c:v>-1.8246933999783312</c:v>
                </c:pt>
                <c:pt idx="149">
                  <c:v>-1.7246367922033419</c:v>
                </c:pt>
                <c:pt idx="150">
                  <c:v>-1.6355962406322879</c:v>
                </c:pt>
                <c:pt idx="151">
                  <c:v>-1.6629727597580235</c:v>
                </c:pt>
                <c:pt idx="152">
                  <c:v>-1.5838872117652003</c:v>
                </c:pt>
                <c:pt idx="153">
                  <c:v>-1.780443358889666</c:v>
                </c:pt>
                <c:pt idx="154">
                  <c:v>-1.9286881901243249</c:v>
                </c:pt>
                <c:pt idx="155">
                  <c:v>-1.9005518439625493</c:v>
                </c:pt>
                <c:pt idx="156">
                  <c:v>-1.9472454643899426</c:v>
                </c:pt>
                <c:pt idx="157">
                  <c:v>-2.0917104453432427</c:v>
                </c:pt>
                <c:pt idx="158">
                  <c:v>-2.0727916707048553</c:v>
                </c:pt>
                <c:pt idx="159">
                  <c:v>-2.0418024722936883</c:v>
                </c:pt>
                <c:pt idx="160">
                  <c:v>-1.9236481069739502</c:v>
                </c:pt>
                <c:pt idx="161">
                  <c:v>-1.8284244463282762</c:v>
                </c:pt>
                <c:pt idx="162">
                  <c:v>-1.915058583016092</c:v>
                </c:pt>
                <c:pt idx="163">
                  <c:v>-1.8904137675399535</c:v>
                </c:pt>
                <c:pt idx="164">
                  <c:v>-1.8989613455359402</c:v>
                </c:pt>
                <c:pt idx="165">
                  <c:v>-1.8645993963816196</c:v>
                </c:pt>
                <c:pt idx="166">
                  <c:v>-1.8558512106800964</c:v>
                </c:pt>
                <c:pt idx="167">
                  <c:v>-2.007477721570337</c:v>
                </c:pt>
                <c:pt idx="168">
                  <c:v>-1.8420573573465773</c:v>
                </c:pt>
                <c:pt idx="169">
                  <c:v>-1.8142172534730578</c:v>
                </c:pt>
                <c:pt idx="170">
                  <c:v>-1.8658092194313345</c:v>
                </c:pt>
                <c:pt idx="171">
                  <c:v>-1.8789850328469613</c:v>
                </c:pt>
                <c:pt idx="172">
                  <c:v>-1.9558556911833094</c:v>
                </c:pt>
                <c:pt idx="173">
                  <c:v>-1.9262414721627681</c:v>
                </c:pt>
                <c:pt idx="174">
                  <c:v>-1.7629573290959279</c:v>
                </c:pt>
                <c:pt idx="175">
                  <c:v>-1.7667444612205441</c:v>
                </c:pt>
                <c:pt idx="176">
                  <c:v>-1.7099408124847244</c:v>
                </c:pt>
                <c:pt idx="177">
                  <c:v>-1.6460716723533064</c:v>
                </c:pt>
                <c:pt idx="178">
                  <c:v>-1.6324980769492989</c:v>
                </c:pt>
                <c:pt idx="179">
                  <c:v>-1.4929794242057928</c:v>
                </c:pt>
                <c:pt idx="180">
                  <c:v>-1.5936451577914634</c:v>
                </c:pt>
                <c:pt idx="181">
                  <c:v>-1.86272833698033</c:v>
                </c:pt>
                <c:pt idx="182">
                  <c:v>-2.0091297500647243</c:v>
                </c:pt>
                <c:pt idx="183">
                  <c:v>-2.0120736996458262</c:v>
                </c:pt>
                <c:pt idx="184">
                  <c:v>-1.8495084560873409</c:v>
                </c:pt>
                <c:pt idx="185">
                  <c:v>-1.9260991398141525</c:v>
                </c:pt>
                <c:pt idx="186">
                  <c:v>-1.9372182726618008</c:v>
                </c:pt>
                <c:pt idx="187">
                  <c:v>-1.8168200935265708</c:v>
                </c:pt>
                <c:pt idx="188">
                  <c:v>-1.6997703172623582</c:v>
                </c:pt>
                <c:pt idx="189">
                  <c:v>-1.5763090364425447</c:v>
                </c:pt>
                <c:pt idx="190">
                  <c:v>-1.8268862217600783</c:v>
                </c:pt>
                <c:pt idx="191">
                  <c:v>-1.9419957376014194</c:v>
                </c:pt>
                <c:pt idx="192">
                  <c:v>-1.9472917913121912</c:v>
                </c:pt>
                <c:pt idx="193">
                  <c:v>-1.9513606975135134</c:v>
                </c:pt>
                <c:pt idx="194">
                  <c:v>-1.9030285929914292</c:v>
                </c:pt>
                <c:pt idx="195">
                  <c:v>-1.8637366519917342</c:v>
                </c:pt>
                <c:pt idx="196">
                  <c:v>-1.835959796698682</c:v>
                </c:pt>
                <c:pt idx="197">
                  <c:v>-1.8129861711829904</c:v>
                </c:pt>
                <c:pt idx="198">
                  <c:v>-1.8554509381531381</c:v>
                </c:pt>
                <c:pt idx="199">
                  <c:v>-2.0192745156700158</c:v>
                </c:pt>
                <c:pt idx="200">
                  <c:v>-1.9830127870102943</c:v>
                </c:pt>
                <c:pt idx="201">
                  <c:v>-1.9937335832765073</c:v>
                </c:pt>
                <c:pt idx="202">
                  <c:v>-2.0133064584996472</c:v>
                </c:pt>
                <c:pt idx="203">
                  <c:v>-2.0264584723313797</c:v>
                </c:pt>
                <c:pt idx="204">
                  <c:v>-1.9842701731411259</c:v>
                </c:pt>
                <c:pt idx="205">
                  <c:v>-1.8897494229448797</c:v>
                </c:pt>
                <c:pt idx="206">
                  <c:v>-1.909997153769786</c:v>
                </c:pt>
                <c:pt idx="207">
                  <c:v>-1.9296295577786182</c:v>
                </c:pt>
                <c:pt idx="208">
                  <c:v>-2.0014426930431326</c:v>
                </c:pt>
                <c:pt idx="209">
                  <c:v>-2.133159331865135</c:v>
                </c:pt>
                <c:pt idx="210">
                  <c:v>-2.1061701878153491</c:v>
                </c:pt>
                <c:pt idx="211">
                  <c:v>-2.0266049744207284</c:v>
                </c:pt>
                <c:pt idx="212">
                  <c:v>-1.9691752709123338</c:v>
                </c:pt>
                <c:pt idx="213">
                  <c:v>-1.8797518816225383</c:v>
                </c:pt>
                <c:pt idx="214">
                  <c:v>-2.047808617046019</c:v>
                </c:pt>
                <c:pt idx="215">
                  <c:v>-2.1037149854955151</c:v>
                </c:pt>
                <c:pt idx="216">
                  <c:v>-2.3140414561303442</c:v>
                </c:pt>
                <c:pt idx="217">
                  <c:v>-2.4140390099429405</c:v>
                </c:pt>
                <c:pt idx="218">
                  <c:v>-2.3435027140575122</c:v>
                </c:pt>
                <c:pt idx="219">
                  <c:v>-2.36353387649747</c:v>
                </c:pt>
                <c:pt idx="220">
                  <c:v>-2.344437145562424</c:v>
                </c:pt>
                <c:pt idx="221">
                  <c:v>-2.3967540149596043</c:v>
                </c:pt>
                <c:pt idx="222">
                  <c:v>-2.1977929483137273</c:v>
                </c:pt>
                <c:pt idx="223">
                  <c:v>-2.1698745129171351</c:v>
                </c:pt>
                <c:pt idx="224">
                  <c:v>-1.917559857305569</c:v>
                </c:pt>
                <c:pt idx="225">
                  <c:v>-1.9057833730687066</c:v>
                </c:pt>
                <c:pt idx="226">
                  <c:v>-1.9560713729591521</c:v>
                </c:pt>
                <c:pt idx="227">
                  <c:v>-2.0045034258826324</c:v>
                </c:pt>
                <c:pt idx="228">
                  <c:v>-1.5183598029556356</c:v>
                </c:pt>
                <c:pt idx="229">
                  <c:v>-1.5917804954198127</c:v>
                </c:pt>
                <c:pt idx="230">
                  <c:v>-1.4827638169263078</c:v>
                </c:pt>
                <c:pt idx="231">
                  <c:v>-1.4762733940682029</c:v>
                </c:pt>
                <c:pt idx="232">
                  <c:v>-1.5595186776553334</c:v>
                </c:pt>
                <c:pt idx="233">
                  <c:v>-1.5175210239579204</c:v>
                </c:pt>
                <c:pt idx="234">
                  <c:v>-1.6804289797845793</c:v>
                </c:pt>
                <c:pt idx="235">
                  <c:v>-1.6127537729326069</c:v>
                </c:pt>
                <c:pt idx="236">
                  <c:v>-1.350074153401823</c:v>
                </c:pt>
                <c:pt idx="237">
                  <c:v>-1.1041244674639445</c:v>
                </c:pt>
                <c:pt idx="238">
                  <c:v>-1.2259223186860626</c:v>
                </c:pt>
                <c:pt idx="239">
                  <c:v>-1.2293525579026396</c:v>
                </c:pt>
                <c:pt idx="240">
                  <c:v>-0.94080745338349747</c:v>
                </c:pt>
                <c:pt idx="241">
                  <c:v>-0.34810234795792339</c:v>
                </c:pt>
                <c:pt idx="242">
                  <c:v>-8.0481352214369362E-2</c:v>
                </c:pt>
                <c:pt idx="243">
                  <c:v>-0.27255821711163708</c:v>
                </c:pt>
                <c:pt idx="244">
                  <c:v>-0.32851461398419157</c:v>
                </c:pt>
                <c:pt idx="245">
                  <c:v>-0.35308220094949971</c:v>
                </c:pt>
                <c:pt idx="246">
                  <c:v>-0.32779228469932431</c:v>
                </c:pt>
                <c:pt idx="247">
                  <c:v>-0.33222875905688076</c:v>
                </c:pt>
                <c:pt idx="248">
                  <c:v>-0.37625620650835467</c:v>
                </c:pt>
                <c:pt idx="249">
                  <c:v>-0.37893467568107531</c:v>
                </c:pt>
                <c:pt idx="250">
                  <c:v>-0.35143230609366716</c:v>
                </c:pt>
                <c:pt idx="251">
                  <c:v>-0.3975917199799327</c:v>
                </c:pt>
                <c:pt idx="252">
                  <c:v>-0.39500990428355187</c:v>
                </c:pt>
                <c:pt idx="253">
                  <c:v>-0.39489515231409744</c:v>
                </c:pt>
                <c:pt idx="254">
                  <c:v>-0.40201004634701121</c:v>
                </c:pt>
                <c:pt idx="255">
                  <c:v>-0.38695365253609337</c:v>
                </c:pt>
                <c:pt idx="256">
                  <c:v>-0.45692987412512143</c:v>
                </c:pt>
                <c:pt idx="257">
                  <c:v>-0.43323433466823136</c:v>
                </c:pt>
                <c:pt idx="258">
                  <c:v>-0.58473018675927702</c:v>
                </c:pt>
                <c:pt idx="259">
                  <c:v>-0.80796459321492697</c:v>
                </c:pt>
                <c:pt idx="260">
                  <c:v>-1.274128768657389</c:v>
                </c:pt>
                <c:pt idx="261">
                  <c:v>-1.4456106747071265</c:v>
                </c:pt>
                <c:pt idx="262">
                  <c:v>-1.4522101788689321</c:v>
                </c:pt>
                <c:pt idx="263">
                  <c:v>-1.4938396739015678</c:v>
                </c:pt>
                <c:pt idx="264">
                  <c:v>-1.7133377817285824</c:v>
                </c:pt>
                <c:pt idx="265">
                  <c:v>-1.7092602427292221</c:v>
                </c:pt>
                <c:pt idx="266">
                  <c:v>-1.618942454995127</c:v>
                </c:pt>
                <c:pt idx="267">
                  <c:v>-1.5691416881647045</c:v>
                </c:pt>
                <c:pt idx="268">
                  <c:v>-1.6506522452689794</c:v>
                </c:pt>
                <c:pt idx="269">
                  <c:v>-1.7871520039474973</c:v>
                </c:pt>
                <c:pt idx="270">
                  <c:v>-1.7387040406007532</c:v>
                </c:pt>
                <c:pt idx="271">
                  <c:v>-1.7626345176036953</c:v>
                </c:pt>
                <c:pt idx="272">
                  <c:v>-1.7681043178833957</c:v>
                </c:pt>
                <c:pt idx="273">
                  <c:v>-1.6407455892540619</c:v>
                </c:pt>
                <c:pt idx="274">
                  <c:v>-1.6871459126701542</c:v>
                </c:pt>
                <c:pt idx="275">
                  <c:v>-1.5780567288082858</c:v>
                </c:pt>
                <c:pt idx="276">
                  <c:v>-1.5216620854885328</c:v>
                </c:pt>
                <c:pt idx="277">
                  <c:v>-1.649799766971896</c:v>
                </c:pt>
                <c:pt idx="278">
                  <c:v>-1.6274808560510037</c:v>
                </c:pt>
                <c:pt idx="279">
                  <c:v>-1.7284683463386368</c:v>
                </c:pt>
                <c:pt idx="280">
                  <c:v>-1.7821166216313782</c:v>
                </c:pt>
                <c:pt idx="281">
                  <c:v>-1.7360121698559032</c:v>
                </c:pt>
                <c:pt idx="282">
                  <c:v>-1.5675642373385266</c:v>
                </c:pt>
                <c:pt idx="283">
                  <c:v>-1.5416889020528362</c:v>
                </c:pt>
                <c:pt idx="284">
                  <c:v>-1.3694581199305289</c:v>
                </c:pt>
                <c:pt idx="285">
                  <c:v>-1.0392305841610607</c:v>
                </c:pt>
                <c:pt idx="286">
                  <c:v>-1.1461279601891876</c:v>
                </c:pt>
                <c:pt idx="287">
                  <c:v>-1.2317051901613576</c:v>
                </c:pt>
                <c:pt idx="288">
                  <c:v>-1.3689880051868841</c:v>
                </c:pt>
                <c:pt idx="289">
                  <c:v>-1.4511164291126462</c:v>
                </c:pt>
                <c:pt idx="290">
                  <c:v>-1.4211334728286369</c:v>
                </c:pt>
                <c:pt idx="291">
                  <c:v>-1.4344919173525983</c:v>
                </c:pt>
                <c:pt idx="292">
                  <c:v>-1.3608298627418582</c:v>
                </c:pt>
                <c:pt idx="293">
                  <c:v>-1.31409267798551</c:v>
                </c:pt>
                <c:pt idx="294">
                  <c:v>-1.2647217316009667</c:v>
                </c:pt>
                <c:pt idx="295">
                  <c:v>-1.3407105100800889</c:v>
                </c:pt>
                <c:pt idx="296">
                  <c:v>-1.1786035136763324</c:v>
                </c:pt>
                <c:pt idx="297">
                  <c:v>-1.2207493502960443</c:v>
                </c:pt>
                <c:pt idx="298">
                  <c:v>-1.1280863371842993</c:v>
                </c:pt>
                <c:pt idx="299">
                  <c:v>-1.0233740401571048</c:v>
                </c:pt>
                <c:pt idx="300">
                  <c:v>-1.1826127541627902</c:v>
                </c:pt>
                <c:pt idx="301">
                  <c:v>-1.2021929700043663</c:v>
                </c:pt>
                <c:pt idx="302">
                  <c:v>-1.2420769078086744</c:v>
                </c:pt>
                <c:pt idx="303">
                  <c:v>-1.3941052618748708</c:v>
                </c:pt>
                <c:pt idx="304">
                  <c:v>-1.1721501533312391</c:v>
                </c:pt>
                <c:pt idx="305">
                  <c:v>-1.2894175131659491</c:v>
                </c:pt>
                <c:pt idx="306">
                  <c:v>-1.3297102717819236</c:v>
                </c:pt>
                <c:pt idx="307">
                  <c:v>-1.3527996985274084</c:v>
                </c:pt>
                <c:pt idx="308">
                  <c:v>-1.322933531323002</c:v>
                </c:pt>
                <c:pt idx="309">
                  <c:v>-1.2476686995488877</c:v>
                </c:pt>
                <c:pt idx="310">
                  <c:v>-1.3735233468624695</c:v>
                </c:pt>
                <c:pt idx="311">
                  <c:v>-1.378279112416112</c:v>
                </c:pt>
                <c:pt idx="312">
                  <c:v>-1.4733157990159298</c:v>
                </c:pt>
                <c:pt idx="313">
                  <c:v>-1.5444150359038962</c:v>
                </c:pt>
                <c:pt idx="314">
                  <c:v>-1.7372071393476189</c:v>
                </c:pt>
                <c:pt idx="315">
                  <c:v>-1.7145573744966871</c:v>
                </c:pt>
                <c:pt idx="316">
                  <c:v>-1.7376499362108144</c:v>
                </c:pt>
                <c:pt idx="317">
                  <c:v>-1.4221868896387737</c:v>
                </c:pt>
                <c:pt idx="318">
                  <c:v>-1.4285909194044968</c:v>
                </c:pt>
                <c:pt idx="319">
                  <c:v>-1.3720145127585788</c:v>
                </c:pt>
                <c:pt idx="320">
                  <c:v>-1.4323254280993307</c:v>
                </c:pt>
                <c:pt idx="321">
                  <c:v>-1.3101581285880357</c:v>
                </c:pt>
                <c:pt idx="322">
                  <c:v>-1.578146425467744</c:v>
                </c:pt>
                <c:pt idx="323">
                  <c:v>-1.6731861083675454</c:v>
                </c:pt>
                <c:pt idx="324">
                  <c:v>-1.8007121213190715</c:v>
                </c:pt>
                <c:pt idx="325">
                  <c:v>-1.8294130978095855</c:v>
                </c:pt>
                <c:pt idx="326">
                  <c:v>-1.9314361367077928</c:v>
                </c:pt>
                <c:pt idx="327">
                  <c:v>-2.0216764103858398</c:v>
                </c:pt>
                <c:pt idx="328">
                  <c:v>-2.2649517793521063</c:v>
                </c:pt>
                <c:pt idx="329">
                  <c:v>-2.3587223961006649</c:v>
                </c:pt>
                <c:pt idx="330">
                  <c:v>-2.3453489950980142</c:v>
                </c:pt>
                <c:pt idx="331">
                  <c:v>-2.3542122613133576</c:v>
                </c:pt>
                <c:pt idx="332">
                  <c:v>-2.4050937896469211</c:v>
                </c:pt>
                <c:pt idx="333">
                  <c:v>-2.2518150435496698</c:v>
                </c:pt>
                <c:pt idx="334">
                  <c:v>-2.4648681791232567</c:v>
                </c:pt>
                <c:pt idx="335">
                  <c:v>-2.3483950332114363</c:v>
                </c:pt>
                <c:pt idx="336">
                  <c:v>-2.5522206369268883</c:v>
                </c:pt>
                <c:pt idx="337">
                  <c:v>-2.5900395859538223</c:v>
                </c:pt>
                <c:pt idx="338">
                  <c:v>-2.636497476994863</c:v>
                </c:pt>
                <c:pt idx="339">
                  <c:v>-2.6072858786089088</c:v>
                </c:pt>
                <c:pt idx="340">
                  <c:v>-2.567901598241582</c:v>
                </c:pt>
                <c:pt idx="341">
                  <c:v>-2.5657015851911642</c:v>
                </c:pt>
                <c:pt idx="342">
                  <c:v>-2.5555943052484964</c:v>
                </c:pt>
                <c:pt idx="343">
                  <c:v>-2.4964556949722909</c:v>
                </c:pt>
                <c:pt idx="344">
                  <c:v>-2.4063324512904214</c:v>
                </c:pt>
                <c:pt idx="345">
                  <c:v>-2.455662790950679</c:v>
                </c:pt>
                <c:pt idx="346">
                  <c:v>-2.3648000969069733</c:v>
                </c:pt>
                <c:pt idx="347">
                  <c:v>-2.4838959667930003</c:v>
                </c:pt>
                <c:pt idx="348">
                  <c:v>-2.6106656263555976</c:v>
                </c:pt>
                <c:pt idx="349">
                  <c:v>-2.6649151508742999</c:v>
                </c:pt>
                <c:pt idx="350">
                  <c:v>-2.5807130622968697</c:v>
                </c:pt>
                <c:pt idx="351">
                  <c:v>-2.7357602406696286</c:v>
                </c:pt>
                <c:pt idx="352">
                  <c:v>-2.6452249797546696</c:v>
                </c:pt>
                <c:pt idx="353">
                  <c:v>-2.6708414781373935</c:v>
                </c:pt>
                <c:pt idx="354">
                  <c:v>-2.547503089857742</c:v>
                </c:pt>
                <c:pt idx="355">
                  <c:v>-2.6043377009295119</c:v>
                </c:pt>
                <c:pt idx="356">
                  <c:v>-2.6732200374279196</c:v>
                </c:pt>
                <c:pt idx="357">
                  <c:v>-2.6046473132769674</c:v>
                </c:pt>
                <c:pt idx="358">
                  <c:v>-2.4713295982424328</c:v>
                </c:pt>
                <c:pt idx="359">
                  <c:v>-2.5299917554973388</c:v>
                </c:pt>
                <c:pt idx="360">
                  <c:v>-2.4144471480439278</c:v>
                </c:pt>
                <c:pt idx="361">
                  <c:v>-2.3554609342266954</c:v>
                </c:pt>
                <c:pt idx="362">
                  <c:v>-2.3788986382408881</c:v>
                </c:pt>
                <c:pt idx="363">
                  <c:v>-2.5350881127196505</c:v>
                </c:pt>
                <c:pt idx="364">
                  <c:v>-2.4530648071039538</c:v>
                </c:pt>
                <c:pt idx="365">
                  <c:v>-2.5263087075137114</c:v>
                </c:pt>
                <c:pt idx="366">
                  <c:v>-2.2679149543157924</c:v>
                </c:pt>
                <c:pt idx="367">
                  <c:v>-2.3475292645389154</c:v>
                </c:pt>
                <c:pt idx="368">
                  <c:v>-2.3550991465962379</c:v>
                </c:pt>
                <c:pt idx="369">
                  <c:v>-2.3671242481106125</c:v>
                </c:pt>
                <c:pt idx="370">
                  <c:v>-2.4824264719001534</c:v>
                </c:pt>
                <c:pt idx="371">
                  <c:v>-2.4469342163461438</c:v>
                </c:pt>
                <c:pt idx="372">
                  <c:v>-2.3055653664151472</c:v>
                </c:pt>
                <c:pt idx="373">
                  <c:v>-2.349240912070345</c:v>
                </c:pt>
                <c:pt idx="374">
                  <c:v>-2.3828668655492691</c:v>
                </c:pt>
                <c:pt idx="375">
                  <c:v>-2.5549134649566621</c:v>
                </c:pt>
                <c:pt idx="376">
                  <c:v>-2.690626052262139</c:v>
                </c:pt>
                <c:pt idx="377">
                  <c:v>-2.7718689329799995</c:v>
                </c:pt>
                <c:pt idx="378">
                  <c:v>-2.7090753895821034</c:v>
                </c:pt>
                <c:pt idx="379">
                  <c:v>-2.6958103019161412</c:v>
                </c:pt>
                <c:pt idx="380">
                  <c:v>-2.6621760586483707</c:v>
                </c:pt>
                <c:pt idx="381">
                  <c:v>-2.5314924233364238</c:v>
                </c:pt>
                <c:pt idx="382">
                  <c:v>-2.5545068313506207</c:v>
                </c:pt>
                <c:pt idx="383">
                  <c:v>-2.4978255502424136</c:v>
                </c:pt>
                <c:pt idx="384">
                  <c:v>-2.4727102803880636</c:v>
                </c:pt>
                <c:pt idx="385">
                  <c:v>-2.5761333934922264</c:v>
                </c:pt>
                <c:pt idx="386">
                  <c:v>-2.4947734859463488</c:v>
                </c:pt>
                <c:pt idx="387">
                  <c:v>-2.6078029274288848</c:v>
                </c:pt>
                <c:pt idx="388">
                  <c:v>-2.616558402469138</c:v>
                </c:pt>
                <c:pt idx="389">
                  <c:v>-2.5722994963454613</c:v>
                </c:pt>
                <c:pt idx="390">
                  <c:v>-2.7347639226203619</c:v>
                </c:pt>
                <c:pt idx="391">
                  <c:v>-2.8039479881268172</c:v>
                </c:pt>
                <c:pt idx="392">
                  <c:v>-2.8268110351726983</c:v>
                </c:pt>
                <c:pt idx="393">
                  <c:v>-2.9580559629073586</c:v>
                </c:pt>
                <c:pt idx="394">
                  <c:v>-3.085574829762614</c:v>
                </c:pt>
                <c:pt idx="395">
                  <c:v>-3.2041498527733885</c:v>
                </c:pt>
                <c:pt idx="396">
                  <c:v>-3.3143845447973184</c:v>
                </c:pt>
                <c:pt idx="397">
                  <c:v>-3.2102598652985397</c:v>
                </c:pt>
                <c:pt idx="398">
                  <c:v>-3.1466815274929778</c:v>
                </c:pt>
                <c:pt idx="399">
                  <c:v>-3.1306004134090779</c:v>
                </c:pt>
                <c:pt idx="400">
                  <c:v>-3.0250959883184034</c:v>
                </c:pt>
                <c:pt idx="401">
                  <c:v>-2.9406323074382477</c:v>
                </c:pt>
                <c:pt idx="402">
                  <c:v>-2.9253998261561729</c:v>
                </c:pt>
                <c:pt idx="403">
                  <c:v>-2.9394643047546904</c:v>
                </c:pt>
                <c:pt idx="404">
                  <c:v>-2.9643446365358748</c:v>
                </c:pt>
                <c:pt idx="405">
                  <c:v>-2.7672257692502362</c:v>
                </c:pt>
                <c:pt idx="406">
                  <c:v>-2.6303017882379653</c:v>
                </c:pt>
                <c:pt idx="407">
                  <c:v>-2.6171512666136292</c:v>
                </c:pt>
                <c:pt idx="408">
                  <c:v>-2.5295811052665322</c:v>
                </c:pt>
                <c:pt idx="409">
                  <c:v>-2.5807779805864977</c:v>
                </c:pt>
                <c:pt idx="410">
                  <c:v>-2.597509771247235</c:v>
                </c:pt>
                <c:pt idx="411">
                  <c:v>-2.5976006031921108</c:v>
                </c:pt>
                <c:pt idx="412">
                  <c:v>-2.6178620393789194</c:v>
                </c:pt>
                <c:pt idx="413">
                  <c:v>-2.4612283323636133</c:v>
                </c:pt>
                <c:pt idx="414">
                  <c:v>-2.4424109026926279</c:v>
                </c:pt>
                <c:pt idx="415">
                  <c:v>-2.3658088587770414</c:v>
                </c:pt>
                <c:pt idx="416">
                  <c:v>-2.4046541112245525</c:v>
                </c:pt>
                <c:pt idx="417">
                  <c:v>-2.3181883683552749</c:v>
                </c:pt>
                <c:pt idx="418">
                  <c:v>-2.2851391539081423</c:v>
                </c:pt>
                <c:pt idx="419">
                  <c:v>-2.2180234316123468</c:v>
                </c:pt>
                <c:pt idx="420">
                  <c:v>-2.2719976093111014</c:v>
                </c:pt>
                <c:pt idx="421">
                  <c:v>-2.2338918681523081</c:v>
                </c:pt>
                <c:pt idx="422">
                  <c:v>-2.0408039859319826</c:v>
                </c:pt>
                <c:pt idx="423">
                  <c:v>-1.9702403165365401</c:v>
                </c:pt>
                <c:pt idx="424">
                  <c:v>-1.8078684262352929</c:v>
                </c:pt>
                <c:pt idx="425">
                  <c:v>-1.6152004415209045</c:v>
                </c:pt>
                <c:pt idx="426">
                  <c:v>-1.6963693604281636</c:v>
                </c:pt>
                <c:pt idx="427">
                  <c:v>-1.6997523264441639</c:v>
                </c:pt>
                <c:pt idx="428">
                  <c:v>-1.7083023936451815</c:v>
                </c:pt>
                <c:pt idx="429">
                  <c:v>-1.5413105531899438</c:v>
                </c:pt>
                <c:pt idx="430">
                  <c:v>-1.7056596034848144</c:v>
                </c:pt>
                <c:pt idx="431">
                  <c:v>-1.8170430054240074</c:v>
                </c:pt>
                <c:pt idx="432">
                  <c:v>-1.9540069623127407</c:v>
                </c:pt>
                <c:pt idx="433">
                  <c:v>-2.0494223710018376</c:v>
                </c:pt>
                <c:pt idx="434">
                  <c:v>-2.164870726500888</c:v>
                </c:pt>
                <c:pt idx="435">
                  <c:v>-2.3510100747699485</c:v>
                </c:pt>
                <c:pt idx="436">
                  <c:v>-2.3742912182117775</c:v>
                </c:pt>
                <c:pt idx="437">
                  <c:v>-2.2881111268381225</c:v>
                </c:pt>
                <c:pt idx="438">
                  <c:v>-2.3672276055696058</c:v>
                </c:pt>
                <c:pt idx="439">
                  <c:v>-2.4217258268182653</c:v>
                </c:pt>
                <c:pt idx="440">
                  <c:v>-2.4536840623641294</c:v>
                </c:pt>
                <c:pt idx="441">
                  <c:v>-2.4535887778014644</c:v>
                </c:pt>
                <c:pt idx="442">
                  <c:v>-2.3526101281170897</c:v>
                </c:pt>
                <c:pt idx="443">
                  <c:v>-2.370340062429789</c:v>
                </c:pt>
                <c:pt idx="444">
                  <c:v>-2.3499252495271277</c:v>
                </c:pt>
                <c:pt idx="445">
                  <c:v>-2.309139289387558</c:v>
                </c:pt>
                <c:pt idx="446">
                  <c:v>-2.4000489041717432</c:v>
                </c:pt>
                <c:pt idx="447">
                  <c:v>-2.2847276264769607</c:v>
                </c:pt>
                <c:pt idx="448">
                  <c:v>-2.3060103266392198</c:v>
                </c:pt>
                <c:pt idx="449">
                  <c:v>-2.3138807716589684</c:v>
                </c:pt>
                <c:pt idx="450">
                  <c:v>-2.2407236379698516</c:v>
                </c:pt>
                <c:pt idx="451">
                  <c:v>-2.4364666866890548</c:v>
                </c:pt>
                <c:pt idx="452">
                  <c:v>-2.4909284722076905</c:v>
                </c:pt>
                <c:pt idx="453">
                  <c:v>-2.5084059365655245</c:v>
                </c:pt>
                <c:pt idx="454">
                  <c:v>-2.6290217025802765</c:v>
                </c:pt>
                <c:pt idx="455">
                  <c:v>-2.8282242046108594</c:v>
                </c:pt>
                <c:pt idx="456">
                  <c:v>-2.8177218463998144</c:v>
                </c:pt>
                <c:pt idx="457">
                  <c:v>-2.812860931901128</c:v>
                </c:pt>
                <c:pt idx="458">
                  <c:v>-2.8646573907884969</c:v>
                </c:pt>
                <c:pt idx="459">
                  <c:v>-2.8794613621763396</c:v>
                </c:pt>
                <c:pt idx="460">
                  <c:v>-2.7093064064089636</c:v>
                </c:pt>
                <c:pt idx="461">
                  <c:v>-2.7907234709821034</c:v>
                </c:pt>
                <c:pt idx="462">
                  <c:v>-2.7335403445932953</c:v>
                </c:pt>
                <c:pt idx="463">
                  <c:v>-2.7755411435363215</c:v>
                </c:pt>
                <c:pt idx="464">
                  <c:v>-2.5756587617383686</c:v>
                </c:pt>
                <c:pt idx="465">
                  <c:v>-2.4059134896697794</c:v>
                </c:pt>
                <c:pt idx="466">
                  <c:v>-2.4236444309736687</c:v>
                </c:pt>
                <c:pt idx="467">
                  <c:v>-2.4263517274447586</c:v>
                </c:pt>
                <c:pt idx="468">
                  <c:v>-2.3877106969503257</c:v>
                </c:pt>
                <c:pt idx="469">
                  <c:v>-2.3473621797150082</c:v>
                </c:pt>
                <c:pt idx="470">
                  <c:v>-2.2819602483892467</c:v>
                </c:pt>
                <c:pt idx="471">
                  <c:v>-2.2320093272094845</c:v>
                </c:pt>
                <c:pt idx="472">
                  <c:v>-2.2759432632283105</c:v>
                </c:pt>
                <c:pt idx="473">
                  <c:v>-2.3727251646881249</c:v>
                </c:pt>
                <c:pt idx="474">
                  <c:v>-2.5253625277717586</c:v>
                </c:pt>
                <c:pt idx="475">
                  <c:v>-2.5661187566730406</c:v>
                </c:pt>
                <c:pt idx="476">
                  <c:v>-2.4297915051619801</c:v>
                </c:pt>
                <c:pt idx="477">
                  <c:v>-2.4375253352107751</c:v>
                </c:pt>
                <c:pt idx="478">
                  <c:v>-2.5018235338166561</c:v>
                </c:pt>
                <c:pt idx="479">
                  <c:v>-2.500916369595767</c:v>
                </c:pt>
                <c:pt idx="480">
                  <c:v>-2.5252196623377157</c:v>
                </c:pt>
                <c:pt idx="481">
                  <c:v>-2.3754452814853977</c:v>
                </c:pt>
                <c:pt idx="482">
                  <c:v>-2.3282096785756896</c:v>
                </c:pt>
                <c:pt idx="483">
                  <c:v>-2.2672276482699649</c:v>
                </c:pt>
                <c:pt idx="484">
                  <c:v>-2.2889549698170035</c:v>
                </c:pt>
                <c:pt idx="485">
                  <c:v>-2.2964993604064836</c:v>
                </c:pt>
                <c:pt idx="486">
                  <c:v>-2.2195063816470451</c:v>
                </c:pt>
                <c:pt idx="487">
                  <c:v>-2.2595431609136796</c:v>
                </c:pt>
                <c:pt idx="488">
                  <c:v>-2.2373154515908849</c:v>
                </c:pt>
                <c:pt idx="489">
                  <c:v>-2.3042539911100932</c:v>
                </c:pt>
                <c:pt idx="490">
                  <c:v>-2.2729141396965185</c:v>
                </c:pt>
                <c:pt idx="491">
                  <c:v>-2.1968832422261806</c:v>
                </c:pt>
                <c:pt idx="492">
                  <c:v>-2.051677555735107</c:v>
                </c:pt>
                <c:pt idx="493">
                  <c:v>-1.8003572787890172</c:v>
                </c:pt>
                <c:pt idx="494">
                  <c:v>-1.9025263087128867</c:v>
                </c:pt>
                <c:pt idx="495">
                  <c:v>-1.8409757534948086</c:v>
                </c:pt>
                <c:pt idx="496">
                  <c:v>-1.8757670617405138</c:v>
                </c:pt>
                <c:pt idx="497">
                  <c:v>-2.0522392035301844</c:v>
                </c:pt>
                <c:pt idx="498">
                  <c:v>-2.0135417665130189</c:v>
                </c:pt>
                <c:pt idx="499">
                  <c:v>-1.7930355931847273</c:v>
                </c:pt>
                <c:pt idx="500">
                  <c:v>-1.9343918903402133</c:v>
                </c:pt>
                <c:pt idx="501">
                  <c:v>-2.0939810068216382</c:v>
                </c:pt>
                <c:pt idx="502">
                  <c:v>-1.8845724533262413</c:v>
                </c:pt>
                <c:pt idx="503">
                  <c:v>-1.8431185393091432</c:v>
                </c:pt>
                <c:pt idx="504">
                  <c:v>-1.6860587563583089</c:v>
                </c:pt>
                <c:pt idx="505">
                  <c:v>-1.7264608078093082</c:v>
                </c:pt>
                <c:pt idx="506">
                  <c:v>-1.8758629564096645</c:v>
                </c:pt>
                <c:pt idx="507">
                  <c:v>-1.9450711029284276</c:v>
                </c:pt>
                <c:pt idx="508">
                  <c:v>-1.9450635944131309</c:v>
                </c:pt>
                <c:pt idx="509">
                  <c:v>-1.8433441202027443</c:v>
                </c:pt>
                <c:pt idx="510">
                  <c:v>-1.8357535404301215</c:v>
                </c:pt>
                <c:pt idx="511">
                  <c:v>-1.7986519468883047</c:v>
                </c:pt>
                <c:pt idx="512">
                  <c:v>-1.8832570915050857</c:v>
                </c:pt>
                <c:pt idx="513">
                  <c:v>-1.8551006236466905</c:v>
                </c:pt>
                <c:pt idx="514">
                  <c:v>-1.8019625064810407</c:v>
                </c:pt>
                <c:pt idx="515">
                  <c:v>-1.7460121409088436</c:v>
                </c:pt>
                <c:pt idx="516">
                  <c:v>-1.7417506263688458</c:v>
                </c:pt>
                <c:pt idx="517">
                  <c:v>-1.7120098432025981</c:v>
                </c:pt>
                <c:pt idx="518">
                  <c:v>-1.743753215040706</c:v>
                </c:pt>
                <c:pt idx="519">
                  <c:v>-1.7973352481006191</c:v>
                </c:pt>
                <c:pt idx="520">
                  <c:v>-1.7935797740057486</c:v>
                </c:pt>
                <c:pt idx="521">
                  <c:v>-1.7559719600777064</c:v>
                </c:pt>
                <c:pt idx="522">
                  <c:v>-1.9181760990040995</c:v>
                </c:pt>
                <c:pt idx="523">
                  <c:v>-2.0536188965512499</c:v>
                </c:pt>
                <c:pt idx="524">
                  <c:v>-2.0555867588932597</c:v>
                </c:pt>
                <c:pt idx="525">
                  <c:v>-2.1447712647349699</c:v>
                </c:pt>
                <c:pt idx="526">
                  <c:v>-2.2361545704604353</c:v>
                </c:pt>
                <c:pt idx="527">
                  <c:v>-2.1505122932549461</c:v>
                </c:pt>
                <c:pt idx="528">
                  <c:v>-2.2166140969182799</c:v>
                </c:pt>
                <c:pt idx="529">
                  <c:v>-2.2928956016703297</c:v>
                </c:pt>
                <c:pt idx="530">
                  <c:v>-2.1865498462228676</c:v>
                </c:pt>
                <c:pt idx="531">
                  <c:v>-2.0932416593662793</c:v>
                </c:pt>
                <c:pt idx="532">
                  <c:v>-2.1522771192782222</c:v>
                </c:pt>
                <c:pt idx="533">
                  <c:v>-2.2489272525552981</c:v>
                </c:pt>
                <c:pt idx="534">
                  <c:v>-2.4133761264026847</c:v>
                </c:pt>
                <c:pt idx="535">
                  <c:v>-2.3145015696235185</c:v>
                </c:pt>
                <c:pt idx="536">
                  <c:v>-2.2144508413052164</c:v>
                </c:pt>
                <c:pt idx="537">
                  <c:v>-2.2164158801782148</c:v>
                </c:pt>
                <c:pt idx="538">
                  <c:v>-2.1174274820335239</c:v>
                </c:pt>
                <c:pt idx="539">
                  <c:v>-2.094740550668043</c:v>
                </c:pt>
                <c:pt idx="540">
                  <c:v>-2.2280553193244397</c:v>
                </c:pt>
                <c:pt idx="541">
                  <c:v>-2.3091807660998813</c:v>
                </c:pt>
                <c:pt idx="542">
                  <c:v>-2.1153511992798069</c:v>
                </c:pt>
                <c:pt idx="543">
                  <c:v>-2.1013807888284579</c:v>
                </c:pt>
                <c:pt idx="544">
                  <c:v>-2.0198118865363388</c:v>
                </c:pt>
                <c:pt idx="545">
                  <c:v>-2.0003652704154935</c:v>
                </c:pt>
                <c:pt idx="546">
                  <c:v>-2.0092864521027951</c:v>
                </c:pt>
                <c:pt idx="547">
                  <c:v>-2.0722536293002993</c:v>
                </c:pt>
                <c:pt idx="548">
                  <c:v>-2.1373035363982846</c:v>
                </c:pt>
                <c:pt idx="549">
                  <c:v>-2.0788979453091168</c:v>
                </c:pt>
                <c:pt idx="550">
                  <c:v>-2.1663965314023912</c:v>
                </c:pt>
                <c:pt idx="551">
                  <c:v>-2.224547909546025</c:v>
                </c:pt>
                <c:pt idx="552">
                  <c:v>-2.2068270570421409</c:v>
                </c:pt>
                <c:pt idx="553">
                  <c:v>-2.0626908528713108</c:v>
                </c:pt>
                <c:pt idx="554">
                  <c:v>-2.1108339957206739</c:v>
                </c:pt>
                <c:pt idx="555">
                  <c:v>-2.0111646502089333</c:v>
                </c:pt>
                <c:pt idx="556">
                  <c:v>-1.9377514682612604</c:v>
                </c:pt>
                <c:pt idx="557">
                  <c:v>-1.9762345468032803</c:v>
                </c:pt>
                <c:pt idx="558">
                  <c:v>-1.897754092808885</c:v>
                </c:pt>
                <c:pt idx="559">
                  <c:v>-1.849525446914317</c:v>
                </c:pt>
                <c:pt idx="560">
                  <c:v>-1.9034413819810707</c:v>
                </c:pt>
                <c:pt idx="561">
                  <c:v>-1.8997073870743475</c:v>
                </c:pt>
                <c:pt idx="562">
                  <c:v>-1.9167895124614889</c:v>
                </c:pt>
                <c:pt idx="563">
                  <c:v>-1.7995608656555606</c:v>
                </c:pt>
                <c:pt idx="564">
                  <c:v>-1.8877673912442927</c:v>
                </c:pt>
                <c:pt idx="565">
                  <c:v>-1.9307742268740449</c:v>
                </c:pt>
                <c:pt idx="566">
                  <c:v>-1.9782269404511688</c:v>
                </c:pt>
                <c:pt idx="567">
                  <c:v>-1.8901075186454288</c:v>
                </c:pt>
                <c:pt idx="568">
                  <c:v>-1.7621800696422412</c:v>
                </c:pt>
                <c:pt idx="569">
                  <c:v>-1.9088470984888875</c:v>
                </c:pt>
                <c:pt idx="570">
                  <c:v>-1.9477315815527594</c:v>
                </c:pt>
                <c:pt idx="571">
                  <c:v>-1.9171432957175285</c:v>
                </c:pt>
                <c:pt idx="572">
                  <c:v>-2.0166481729887527</c:v>
                </c:pt>
                <c:pt idx="573">
                  <c:v>-2.1190603553913365</c:v>
                </c:pt>
                <c:pt idx="574">
                  <c:v>-2.2578024511724535</c:v>
                </c:pt>
                <c:pt idx="575">
                  <c:v>-2.1496547896351141</c:v>
                </c:pt>
                <c:pt idx="576">
                  <c:v>-2.1341835638615998</c:v>
                </c:pt>
                <c:pt idx="577">
                  <c:v>-2.1050959112546894</c:v>
                </c:pt>
                <c:pt idx="578">
                  <c:v>-2.0430110552314917</c:v>
                </c:pt>
                <c:pt idx="579">
                  <c:v>-2.0353101244444343</c:v>
                </c:pt>
                <c:pt idx="580">
                  <c:v>-2.1027744593587543</c:v>
                </c:pt>
                <c:pt idx="581">
                  <c:v>-2.0275061033425117</c:v>
                </c:pt>
                <c:pt idx="582">
                  <c:v>-1.9959120719028931</c:v>
                </c:pt>
                <c:pt idx="583">
                  <c:v>-2.014548542409722</c:v>
                </c:pt>
                <c:pt idx="584">
                  <c:v>-1.8767921646278736</c:v>
                </c:pt>
                <c:pt idx="585">
                  <c:v>-1.9161140491882103</c:v>
                </c:pt>
                <c:pt idx="586">
                  <c:v>-2.0327368852956047</c:v>
                </c:pt>
                <c:pt idx="587">
                  <c:v>-2.0761219950924015</c:v>
                </c:pt>
                <c:pt idx="588">
                  <c:v>-2.2873346416496534</c:v>
                </c:pt>
                <c:pt idx="589">
                  <c:v>-2.3901123735345462</c:v>
                </c:pt>
                <c:pt idx="590">
                  <c:v>-2.2427434250465281</c:v>
                </c:pt>
                <c:pt idx="591">
                  <c:v>-2.3094822476727006</c:v>
                </c:pt>
                <c:pt idx="592">
                  <c:v>-2.3756786014495401</c:v>
                </c:pt>
                <c:pt idx="593">
                  <c:v>-2.51583442485664</c:v>
                </c:pt>
                <c:pt idx="594">
                  <c:v>-2.4543414069693514</c:v>
                </c:pt>
                <c:pt idx="595">
                  <c:v>-2.5328499412715879</c:v>
                </c:pt>
                <c:pt idx="596">
                  <c:v>-2.4390600401137355</c:v>
                </c:pt>
                <c:pt idx="597">
                  <c:v>-2.2832030696433185</c:v>
                </c:pt>
                <c:pt idx="598">
                  <c:v>-2.2468097104955165</c:v>
                </c:pt>
                <c:pt idx="599">
                  <c:v>-2.1263769704135989</c:v>
                </c:pt>
                <c:pt idx="600">
                  <c:v>-1.9756397460029409</c:v>
                </c:pt>
                <c:pt idx="601">
                  <c:v>-2.0790577291055992</c:v>
                </c:pt>
                <c:pt idx="602">
                  <c:v>-2.2482693997864485</c:v>
                </c:pt>
                <c:pt idx="603">
                  <c:v>-2.1644810615255472</c:v>
                </c:pt>
                <c:pt idx="604">
                  <c:v>-2.3302352487060998</c:v>
                </c:pt>
                <c:pt idx="605">
                  <c:v>-2.4699041031677393</c:v>
                </c:pt>
                <c:pt idx="606">
                  <c:v>-2.4577590477374245</c:v>
                </c:pt>
                <c:pt idx="607">
                  <c:v>-2.5728362746443691</c:v>
                </c:pt>
                <c:pt idx="608">
                  <c:v>-2.7238508381774889</c:v>
                </c:pt>
                <c:pt idx="609">
                  <c:v>-2.7601404723462974</c:v>
                </c:pt>
                <c:pt idx="610">
                  <c:v>-2.719972111764053</c:v>
                </c:pt>
                <c:pt idx="611">
                  <c:v>-2.7763484362124795</c:v>
                </c:pt>
                <c:pt idx="612">
                  <c:v>-2.9467390111934413</c:v>
                </c:pt>
                <c:pt idx="613">
                  <c:v>-2.9989523379016458</c:v>
                </c:pt>
                <c:pt idx="614">
                  <c:v>-2.9947411165206366</c:v>
                </c:pt>
                <c:pt idx="615">
                  <c:v>-3.2163625579327006</c:v>
                </c:pt>
                <c:pt idx="616">
                  <c:v>-3.0318378739214333</c:v>
                </c:pt>
                <c:pt idx="617">
                  <c:v>-3.0213544182988135</c:v>
                </c:pt>
                <c:pt idx="618">
                  <c:v>-2.7718388349962528</c:v>
                </c:pt>
                <c:pt idx="619">
                  <c:v>-2.5604045147032979</c:v>
                </c:pt>
                <c:pt idx="620">
                  <c:v>-2.5419831168515814</c:v>
                </c:pt>
                <c:pt idx="621">
                  <c:v>-2.5326662601441847</c:v>
                </c:pt>
                <c:pt idx="622">
                  <c:v>-2.4485469650773966</c:v>
                </c:pt>
                <c:pt idx="623">
                  <c:v>-2.436627386717924</c:v>
                </c:pt>
                <c:pt idx="624">
                  <c:v>-2.4274466618291659</c:v>
                </c:pt>
                <c:pt idx="625">
                  <c:v>-1.8938466522740307</c:v>
                </c:pt>
                <c:pt idx="626">
                  <c:v>-1.6555875321341529</c:v>
                </c:pt>
                <c:pt idx="627">
                  <c:v>-1.4761656371202854</c:v>
                </c:pt>
                <c:pt idx="628">
                  <c:v>-1.0264711383028575</c:v>
                </c:pt>
                <c:pt idx="629">
                  <c:v>-0.39220610339376238</c:v>
                </c:pt>
                <c:pt idx="630">
                  <c:v>-0.27365771879432887</c:v>
                </c:pt>
                <c:pt idx="631">
                  <c:v>-0.42504358589712721</c:v>
                </c:pt>
                <c:pt idx="632">
                  <c:v>-0.49925584678872281</c:v>
                </c:pt>
                <c:pt idx="633">
                  <c:v>-0.52471710936830396</c:v>
                </c:pt>
                <c:pt idx="634">
                  <c:v>-0.5133112515213466</c:v>
                </c:pt>
                <c:pt idx="635">
                  <c:v>-0.5696591514361159</c:v>
                </c:pt>
                <c:pt idx="636">
                  <c:v>-0.54128915023581536</c:v>
                </c:pt>
                <c:pt idx="637">
                  <c:v>-0.5734281523325947</c:v>
                </c:pt>
                <c:pt idx="638">
                  <c:v>-0.54608547138521601</c:v>
                </c:pt>
                <c:pt idx="639">
                  <c:v>-0.54836494055889895</c:v>
                </c:pt>
                <c:pt idx="640">
                  <c:v>-0.53120904669421176</c:v>
                </c:pt>
                <c:pt idx="641">
                  <c:v>-0.54547949827895315</c:v>
                </c:pt>
                <c:pt idx="642">
                  <c:v>-0.43628951793478687</c:v>
                </c:pt>
                <c:pt idx="643">
                  <c:v>-0.38122353359375316</c:v>
                </c:pt>
                <c:pt idx="644">
                  <c:v>-0.49666146702861702</c:v>
                </c:pt>
                <c:pt idx="645">
                  <c:v>-0.45601472430947509</c:v>
                </c:pt>
                <c:pt idx="646">
                  <c:v>-0.43400859459608399</c:v>
                </c:pt>
                <c:pt idx="647">
                  <c:v>-0.20519661150296076</c:v>
                </c:pt>
                <c:pt idx="648">
                  <c:v>-0.21554260618276977</c:v>
                </c:pt>
                <c:pt idx="649">
                  <c:v>-0.26619170882191223</c:v>
                </c:pt>
                <c:pt idx="650">
                  <c:v>-1.1979252057316514</c:v>
                </c:pt>
                <c:pt idx="651">
                  <c:v>-1.4830869841441103</c:v>
                </c:pt>
                <c:pt idx="652">
                  <c:v>-1.4542405770394269</c:v>
                </c:pt>
                <c:pt idx="653">
                  <c:v>-1.9656492450893079</c:v>
                </c:pt>
                <c:pt idx="654">
                  <c:v>-2.4630362319117665</c:v>
                </c:pt>
                <c:pt idx="655">
                  <c:v>-2.5089771058618195</c:v>
                </c:pt>
                <c:pt idx="656">
                  <c:v>-2.6249556916183354</c:v>
                </c:pt>
                <c:pt idx="657">
                  <c:v>-2.585558836572567</c:v>
                </c:pt>
                <c:pt idx="658">
                  <c:v>-2.6391915307793927</c:v>
                </c:pt>
                <c:pt idx="659">
                  <c:v>-2.5905969103177831</c:v>
                </c:pt>
                <c:pt idx="660">
                  <c:v>-2.8152890915347988</c:v>
                </c:pt>
                <c:pt idx="661">
                  <c:v>-2.9075503667920404</c:v>
                </c:pt>
                <c:pt idx="662">
                  <c:v>-2.8349672952782492</c:v>
                </c:pt>
                <c:pt idx="663">
                  <c:v>-2.8383440956323147</c:v>
                </c:pt>
                <c:pt idx="664">
                  <c:v>-2.8092382490363517</c:v>
                </c:pt>
                <c:pt idx="665">
                  <c:v>-2.8850844409865122</c:v>
                </c:pt>
                <c:pt idx="666">
                  <c:v>-2.7045794602795206</c:v>
                </c:pt>
                <c:pt idx="667">
                  <c:v>-2.5406569498619596</c:v>
                </c:pt>
                <c:pt idx="668">
                  <c:v>-2.5776649884467866</c:v>
                </c:pt>
                <c:pt idx="669">
                  <c:v>-2.5606799431900718</c:v>
                </c:pt>
                <c:pt idx="670">
                  <c:v>-2.4057969764685914</c:v>
                </c:pt>
                <c:pt idx="671">
                  <c:v>-2.4072098314532568</c:v>
                </c:pt>
                <c:pt idx="672">
                  <c:v>-2.5086727537581361</c:v>
                </c:pt>
                <c:pt idx="673">
                  <c:v>-2.4675982733367365</c:v>
                </c:pt>
                <c:pt idx="674">
                  <c:v>-2.1082986331900773</c:v>
                </c:pt>
                <c:pt idx="675">
                  <c:v>-2.0563783243567735</c:v>
                </c:pt>
                <c:pt idx="676">
                  <c:v>-1.7387680577722335</c:v>
                </c:pt>
                <c:pt idx="677">
                  <c:v>-1.7694398345871662</c:v>
                </c:pt>
                <c:pt idx="678">
                  <c:v>-1.7335516297086282</c:v>
                </c:pt>
                <c:pt idx="679">
                  <c:v>-1.6929333967021356</c:v>
                </c:pt>
                <c:pt idx="680">
                  <c:v>-1.4926700582469228</c:v>
                </c:pt>
                <c:pt idx="681">
                  <c:v>-1.4730541821882284</c:v>
                </c:pt>
                <c:pt idx="682">
                  <c:v>-1.5849270531733297</c:v>
                </c:pt>
                <c:pt idx="683">
                  <c:v>-1.4816868803995735</c:v>
                </c:pt>
                <c:pt idx="684">
                  <c:v>-1.2281917824269271</c:v>
                </c:pt>
                <c:pt idx="685">
                  <c:v>-1.30901756749059</c:v>
                </c:pt>
                <c:pt idx="686">
                  <c:v>-1.2300147289143086</c:v>
                </c:pt>
                <c:pt idx="687">
                  <c:v>-1.3935347289893225</c:v>
                </c:pt>
                <c:pt idx="688">
                  <c:v>-1.3723775776948357</c:v>
                </c:pt>
                <c:pt idx="689">
                  <c:v>-1.4714204326852363</c:v>
                </c:pt>
                <c:pt idx="690">
                  <c:v>-1.3097953183647624</c:v>
                </c:pt>
                <c:pt idx="691">
                  <c:v>-1.1608403470819675</c:v>
                </c:pt>
                <c:pt idx="692">
                  <c:v>-1.0786312141474799</c:v>
                </c:pt>
                <c:pt idx="693">
                  <c:v>-1.0448653794393272</c:v>
                </c:pt>
                <c:pt idx="694">
                  <c:v>-1.2692782390606112</c:v>
                </c:pt>
                <c:pt idx="695">
                  <c:v>-1.1043833427909076</c:v>
                </c:pt>
                <c:pt idx="696">
                  <c:v>-1.1786951478686563</c:v>
                </c:pt>
                <c:pt idx="697">
                  <c:v>-1.3350581710158567</c:v>
                </c:pt>
                <c:pt idx="698">
                  <c:v>-1.3751963012240904</c:v>
                </c:pt>
                <c:pt idx="699">
                  <c:v>-1.3829893963304905</c:v>
                </c:pt>
                <c:pt idx="700">
                  <c:v>-1.4805387682457201</c:v>
                </c:pt>
                <c:pt idx="701">
                  <c:v>-1.5626026444460512</c:v>
                </c:pt>
                <c:pt idx="702">
                  <c:v>-1.6891000073656959</c:v>
                </c:pt>
                <c:pt idx="703">
                  <c:v>-1.7330433003065591</c:v>
                </c:pt>
                <c:pt idx="704">
                  <c:v>-1.8153768942878155</c:v>
                </c:pt>
                <c:pt idx="705">
                  <c:v>-1.8737352327044854</c:v>
                </c:pt>
                <c:pt idx="706">
                  <c:v>-1.8637140854198146</c:v>
                </c:pt>
                <c:pt idx="707">
                  <c:v>-1.8452821527425338</c:v>
                </c:pt>
                <c:pt idx="708">
                  <c:v>-1.8159666032729587</c:v>
                </c:pt>
                <c:pt idx="709">
                  <c:v>-1.8278595444259969</c:v>
                </c:pt>
                <c:pt idx="710">
                  <c:v>-1.9343761197431397</c:v>
                </c:pt>
                <c:pt idx="711">
                  <c:v>-2.063988501507303</c:v>
                </c:pt>
                <c:pt idx="712">
                  <c:v>-1.9893889054135938</c:v>
                </c:pt>
                <c:pt idx="713">
                  <c:v>-2.0231384554082346</c:v>
                </c:pt>
                <c:pt idx="714">
                  <c:v>-2.0330722990279031</c:v>
                </c:pt>
                <c:pt idx="715">
                  <c:v>-1.9525803182227208</c:v>
                </c:pt>
                <c:pt idx="716">
                  <c:v>-1.9724762187679095</c:v>
                </c:pt>
                <c:pt idx="717">
                  <c:v>-1.8719413180141711</c:v>
                </c:pt>
                <c:pt idx="718">
                  <c:v>-1.9168558976143371</c:v>
                </c:pt>
                <c:pt idx="719">
                  <c:v>-1.8714635154079646</c:v>
                </c:pt>
                <c:pt idx="720">
                  <c:v>-1.9565369132574042</c:v>
                </c:pt>
                <c:pt idx="721">
                  <c:v>-1.9694514778723557</c:v>
                </c:pt>
                <c:pt idx="722">
                  <c:v>-2.127948823273115</c:v>
                </c:pt>
                <c:pt idx="723">
                  <c:v>-2.1589900600454057</c:v>
                </c:pt>
                <c:pt idx="724">
                  <c:v>-2.0198082497346985</c:v>
                </c:pt>
                <c:pt idx="725">
                  <c:v>-1.9956468235127938</c:v>
                </c:pt>
                <c:pt idx="726">
                  <c:v>-2.0599097204746575</c:v>
                </c:pt>
                <c:pt idx="727">
                  <c:v>-1.8178088688449665</c:v>
                </c:pt>
                <c:pt idx="728">
                  <c:v>-1.7127353854126315</c:v>
                </c:pt>
                <c:pt idx="729">
                  <c:v>-1.6795608753042495</c:v>
                </c:pt>
                <c:pt idx="730">
                  <c:v>-1.6117355400848052</c:v>
                </c:pt>
                <c:pt idx="731">
                  <c:v>-1.6006758822639342</c:v>
                </c:pt>
                <c:pt idx="732">
                  <c:v>-1.402611305024172</c:v>
                </c:pt>
                <c:pt idx="733">
                  <c:v>-1.3771062296121497</c:v>
                </c:pt>
                <c:pt idx="734">
                  <c:v>-1.4107750832782222</c:v>
                </c:pt>
                <c:pt idx="735">
                  <c:v>-1.4116331992968378</c:v>
                </c:pt>
                <c:pt idx="736">
                  <c:v>-1.4072084082365093</c:v>
                </c:pt>
                <c:pt idx="737">
                  <c:v>-1.395781038974524</c:v>
                </c:pt>
                <c:pt idx="738">
                  <c:v>-1.4039965549380717</c:v>
                </c:pt>
                <c:pt idx="739">
                  <c:v>-1.6110144684500667</c:v>
                </c:pt>
                <c:pt idx="740">
                  <c:v>-1.5678415574851092</c:v>
                </c:pt>
                <c:pt idx="741">
                  <c:v>-1.500510069820542</c:v>
                </c:pt>
                <c:pt idx="742">
                  <c:v>-1.5062456183330526</c:v>
                </c:pt>
                <c:pt idx="743">
                  <c:v>-1.4465987965837832</c:v>
                </c:pt>
                <c:pt idx="744">
                  <c:v>-1.6173302634726419</c:v>
                </c:pt>
                <c:pt idx="745">
                  <c:v>-1.547698962721304</c:v>
                </c:pt>
                <c:pt idx="746">
                  <c:v>-1.607114568058261</c:v>
                </c:pt>
                <c:pt idx="747">
                  <c:v>-1.7266513170093076</c:v>
                </c:pt>
                <c:pt idx="748">
                  <c:v>-1.6433831273025588</c:v>
                </c:pt>
                <c:pt idx="749">
                  <c:v>-1.5899654332081474</c:v>
                </c:pt>
                <c:pt idx="750">
                  <c:v>-1.6009624679927783</c:v>
                </c:pt>
                <c:pt idx="751">
                  <c:v>-1.7646187898283165</c:v>
                </c:pt>
                <c:pt idx="752">
                  <c:v>-1.9314703796356922</c:v>
                </c:pt>
                <c:pt idx="753">
                  <c:v>-1.9845016594484908</c:v>
                </c:pt>
                <c:pt idx="754">
                  <c:v>-1.997147102506776</c:v>
                </c:pt>
                <c:pt idx="755">
                  <c:v>-2.1227509897281984</c:v>
                </c:pt>
                <c:pt idx="756">
                  <c:v>-2.0170906160091886</c:v>
                </c:pt>
                <c:pt idx="757">
                  <c:v>-2.1391080440740562</c:v>
                </c:pt>
                <c:pt idx="758">
                  <c:v>-2.1605024327835367</c:v>
                </c:pt>
                <c:pt idx="759">
                  <c:v>-2.221351199105718</c:v>
                </c:pt>
                <c:pt idx="760">
                  <c:v>-2.1943123228646599</c:v>
                </c:pt>
                <c:pt idx="761">
                  <c:v>-2.3004082808565434</c:v>
                </c:pt>
                <c:pt idx="762">
                  <c:v>-2.3808834290543346</c:v>
                </c:pt>
                <c:pt idx="763">
                  <c:v>-2.4466185692630265</c:v>
                </c:pt>
                <c:pt idx="764">
                  <c:v>-2.3957260869527981</c:v>
                </c:pt>
                <c:pt idx="765">
                  <c:v>-2.3799803214512196</c:v>
                </c:pt>
                <c:pt idx="766">
                  <c:v>-2.3703626283699677</c:v>
                </c:pt>
                <c:pt idx="767">
                  <c:v>-2.2439153776010525</c:v>
                </c:pt>
                <c:pt idx="768">
                  <c:v>-2.2805273939723505</c:v>
                </c:pt>
                <c:pt idx="769">
                  <c:v>-2.1826331185276522</c:v>
                </c:pt>
                <c:pt idx="770">
                  <c:v>-2.1294484764813006</c:v>
                </c:pt>
                <c:pt idx="771">
                  <c:v>-2.1537926634252318</c:v>
                </c:pt>
                <c:pt idx="772">
                  <c:v>-2.2063291209629514</c:v>
                </c:pt>
                <c:pt idx="773">
                  <c:v>-2.301547308217069</c:v>
                </c:pt>
                <c:pt idx="774">
                  <c:v>-2.1713271061292958</c:v>
                </c:pt>
                <c:pt idx="775">
                  <c:v>-2.1617917692388251</c:v>
                </c:pt>
                <c:pt idx="776">
                  <c:v>-2.0953332627673964</c:v>
                </c:pt>
                <c:pt idx="777">
                  <c:v>-2.0402567205858189</c:v>
                </c:pt>
                <c:pt idx="778">
                  <c:v>-2.1014614351829874</c:v>
                </c:pt>
                <c:pt idx="779">
                  <c:v>-2.1609328969557531</c:v>
                </c:pt>
                <c:pt idx="780">
                  <c:v>-2.089794742204484</c:v>
                </c:pt>
                <c:pt idx="781">
                  <c:v>-1.9074602655288371</c:v>
                </c:pt>
                <c:pt idx="782">
                  <c:v>-1.8573095561220816</c:v>
                </c:pt>
                <c:pt idx="783">
                  <c:v>-1.842402310204502</c:v>
                </c:pt>
                <c:pt idx="784">
                  <c:v>-2.0441546224046019</c:v>
                </c:pt>
                <c:pt idx="785">
                  <c:v>-1.8888936320821457</c:v>
                </c:pt>
                <c:pt idx="786">
                  <c:v>-1.9697119828006726</c:v>
                </c:pt>
                <c:pt idx="787">
                  <c:v>-1.8758277691869916</c:v>
                </c:pt>
                <c:pt idx="788">
                  <c:v>-2.1236202959270201</c:v>
                </c:pt>
                <c:pt idx="789">
                  <c:v>-1.9611153155629508</c:v>
                </c:pt>
                <c:pt idx="790">
                  <c:v>-1.8454658030942381</c:v>
                </c:pt>
                <c:pt idx="791">
                  <c:v>-1.6517761943988063</c:v>
                </c:pt>
                <c:pt idx="792">
                  <c:v>-1.6574807813125423</c:v>
                </c:pt>
                <c:pt idx="793">
                  <c:v>-1.8421225557717387</c:v>
                </c:pt>
                <c:pt idx="794">
                  <c:v>-1.9727209012611873</c:v>
                </c:pt>
                <c:pt idx="795">
                  <c:v>-1.9395403601695014</c:v>
                </c:pt>
                <c:pt idx="796">
                  <c:v>-1.8956482824721954</c:v>
                </c:pt>
                <c:pt idx="797">
                  <c:v>-1.9597789525774929</c:v>
                </c:pt>
                <c:pt idx="798">
                  <c:v>-1.9357295243288513</c:v>
                </c:pt>
                <c:pt idx="799">
                  <c:v>-1.8866975591280375</c:v>
                </c:pt>
                <c:pt idx="800">
                  <c:v>-1.8578234978708039</c:v>
                </c:pt>
                <c:pt idx="801">
                  <c:v>-1.6706994751443092</c:v>
                </c:pt>
                <c:pt idx="802">
                  <c:v>-1.6415264316693761</c:v>
                </c:pt>
                <c:pt idx="803">
                  <c:v>-1.5255939051758598</c:v>
                </c:pt>
                <c:pt idx="804">
                  <c:v>-1.5823354546553001</c:v>
                </c:pt>
                <c:pt idx="805">
                  <c:v>-1.7556818755628516</c:v>
                </c:pt>
                <c:pt idx="806">
                  <c:v>-1.820726204934378</c:v>
                </c:pt>
                <c:pt idx="807">
                  <c:v>-1.885214852910519</c:v>
                </c:pt>
                <c:pt idx="808">
                  <c:v>-1.8566916312661941</c:v>
                </c:pt>
                <c:pt idx="809">
                  <c:v>-1.8073999024137599</c:v>
                </c:pt>
                <c:pt idx="810">
                  <c:v>-1.7938076890536592</c:v>
                </c:pt>
                <c:pt idx="811">
                  <c:v>-1.8290877943420374</c:v>
                </c:pt>
                <c:pt idx="812">
                  <c:v>-1.6326702012741339</c:v>
                </c:pt>
                <c:pt idx="813">
                  <c:v>-1.852323985864254</c:v>
                </c:pt>
                <c:pt idx="814">
                  <c:v>-1.7426245819654196</c:v>
                </c:pt>
                <c:pt idx="815">
                  <c:v>-1.7753446683634428</c:v>
                </c:pt>
                <c:pt idx="816">
                  <c:v>-1.6740620376361393</c:v>
                </c:pt>
                <c:pt idx="817">
                  <c:v>-1.7213482450796951</c:v>
                </c:pt>
                <c:pt idx="818">
                  <c:v>-1.5225349672398125</c:v>
                </c:pt>
                <c:pt idx="819">
                  <c:v>-1.5673638152327354</c:v>
                </c:pt>
                <c:pt idx="820">
                  <c:v>-1.5845507977173137</c:v>
                </c:pt>
                <c:pt idx="821">
                  <c:v>-1.8195799643548889</c:v>
                </c:pt>
                <c:pt idx="822">
                  <c:v>-1.7862296359617749</c:v>
                </c:pt>
                <c:pt idx="823">
                  <c:v>-1.6704837616487311</c:v>
                </c:pt>
                <c:pt idx="824">
                  <c:v>-1.6357949243425876</c:v>
                </c:pt>
                <c:pt idx="825">
                  <c:v>-1.7758675826086932</c:v>
                </c:pt>
                <c:pt idx="826">
                  <c:v>-1.8365816092785736</c:v>
                </c:pt>
                <c:pt idx="827">
                  <c:v>-1.8884417094804093</c:v>
                </c:pt>
                <c:pt idx="828">
                  <c:v>-1.9052583119437325</c:v>
                </c:pt>
                <c:pt idx="829">
                  <c:v>-1.9113980893950271</c:v>
                </c:pt>
                <c:pt idx="830">
                  <c:v>-1.9272847041651091</c:v>
                </c:pt>
                <c:pt idx="831">
                  <c:v>-2.0371695721425396</c:v>
                </c:pt>
                <c:pt idx="832">
                  <c:v>-2.1282075802435307</c:v>
                </c:pt>
                <c:pt idx="833">
                  <c:v>-2.3025916087632043</c:v>
                </c:pt>
                <c:pt idx="834">
                  <c:v>-2.2127276196894239</c:v>
                </c:pt>
                <c:pt idx="835">
                  <c:v>-2.1252497699117345</c:v>
                </c:pt>
                <c:pt idx="836">
                  <c:v>-2.0834192044831528</c:v>
                </c:pt>
                <c:pt idx="837">
                  <c:v>-1.9036828130652794</c:v>
                </c:pt>
                <c:pt idx="838">
                  <c:v>-1.8741795426121874</c:v>
                </c:pt>
                <c:pt idx="839">
                  <c:v>-1.817852223541975</c:v>
                </c:pt>
                <c:pt idx="840">
                  <c:v>-1.8604414764144859</c:v>
                </c:pt>
                <c:pt idx="841">
                  <c:v>-1.7862290165471006</c:v>
                </c:pt>
                <c:pt idx="842">
                  <c:v>-1.8844671852339272</c:v>
                </c:pt>
                <c:pt idx="843">
                  <c:v>-1.6760180224999277</c:v>
                </c:pt>
                <c:pt idx="844">
                  <c:v>-1.6868430590014749</c:v>
                </c:pt>
                <c:pt idx="845">
                  <c:v>-1.7677293167497519</c:v>
                </c:pt>
                <c:pt idx="846">
                  <c:v>-1.7838509782755234</c:v>
                </c:pt>
                <c:pt idx="847">
                  <c:v>-1.7711266929485925</c:v>
                </c:pt>
                <c:pt idx="848">
                  <c:v>-1.8725796034281061</c:v>
                </c:pt>
                <c:pt idx="849">
                  <c:v>-1.9128626065474399</c:v>
                </c:pt>
                <c:pt idx="850">
                  <c:v>-2.0616557914365465</c:v>
                </c:pt>
                <c:pt idx="851">
                  <c:v>-1.9908571410407832</c:v>
                </c:pt>
                <c:pt idx="852">
                  <c:v>-2.0175275827021446</c:v>
                </c:pt>
                <c:pt idx="853">
                  <c:v>-1.8469559268927305</c:v>
                </c:pt>
                <c:pt idx="854">
                  <c:v>-1.7707902847431285</c:v>
                </c:pt>
                <c:pt idx="855">
                  <c:v>-1.5682473154686627</c:v>
                </c:pt>
                <c:pt idx="856">
                  <c:v>-1.5994075275346806</c:v>
                </c:pt>
                <c:pt idx="857">
                  <c:v>-1.4331109088390339</c:v>
                </c:pt>
                <c:pt idx="858">
                  <c:v>-1.4292464971713699</c:v>
                </c:pt>
                <c:pt idx="859">
                  <c:v>-1.4568935682048454</c:v>
                </c:pt>
                <c:pt idx="860">
                  <c:v>-1.5910019877726578</c:v>
                </c:pt>
                <c:pt idx="861">
                  <c:v>-1.5130594540715627</c:v>
                </c:pt>
                <c:pt idx="862">
                  <c:v>-1.4538827667987517</c:v>
                </c:pt>
                <c:pt idx="863">
                  <c:v>-1.2074234631016849</c:v>
                </c:pt>
                <c:pt idx="864">
                  <c:v>-1.2228389508903739</c:v>
                </c:pt>
                <c:pt idx="865">
                  <c:v>-1.0171083698726386</c:v>
                </c:pt>
                <c:pt idx="866">
                  <c:v>-0.98164004935748073</c:v>
                </c:pt>
                <c:pt idx="867">
                  <c:v>-1.0362908808603009</c:v>
                </c:pt>
                <c:pt idx="868">
                  <c:v>-1.2113382764946645</c:v>
                </c:pt>
                <c:pt idx="869">
                  <c:v>-1.275271220975664</c:v>
                </c:pt>
                <c:pt idx="870">
                  <c:v>-1.273545499275027</c:v>
                </c:pt>
                <c:pt idx="871">
                  <c:v>-1.3986024704101263</c:v>
                </c:pt>
                <c:pt idx="872">
                  <c:v>-1.6519613364577803</c:v>
                </c:pt>
                <c:pt idx="873">
                  <c:v>-1.6154988319997097</c:v>
                </c:pt>
                <c:pt idx="874">
                  <c:v>-1.6278496688092439</c:v>
                </c:pt>
                <c:pt idx="875">
                  <c:v>-1.6215569080085555</c:v>
                </c:pt>
                <c:pt idx="876">
                  <c:v>-1.658906592696368</c:v>
                </c:pt>
                <c:pt idx="877">
                  <c:v>-1.8073745086258124</c:v>
                </c:pt>
                <c:pt idx="878">
                  <c:v>-1.800065405869701</c:v>
                </c:pt>
                <c:pt idx="879">
                  <c:v>-1.7756449051680425</c:v>
                </c:pt>
                <c:pt idx="880">
                  <c:v>-1.6104538221358387</c:v>
                </c:pt>
                <c:pt idx="881">
                  <c:v>-1.5377695114176739</c:v>
                </c:pt>
                <c:pt idx="882">
                  <c:v>-1.509299338793165</c:v>
                </c:pt>
                <c:pt idx="883">
                  <c:v>-1.5623742384871613</c:v>
                </c:pt>
                <c:pt idx="884">
                  <c:v>-1.6019810520593238</c:v>
                </c:pt>
                <c:pt idx="885">
                  <c:v>-1.7302497364071523</c:v>
                </c:pt>
                <c:pt idx="886">
                  <c:v>-1.887579366887342</c:v>
                </c:pt>
                <c:pt idx="887">
                  <c:v>-2.1306899833121462</c:v>
                </c:pt>
                <c:pt idx="888">
                  <c:v>-2.0783327603821249</c:v>
                </c:pt>
                <c:pt idx="889">
                  <c:v>-2.0605052567367053</c:v>
                </c:pt>
                <c:pt idx="890">
                  <c:v>-2.0195426287256097</c:v>
                </c:pt>
                <c:pt idx="891">
                  <c:v>-2.1689001479462759</c:v>
                </c:pt>
                <c:pt idx="892">
                  <c:v>-2.1696075505325787</c:v>
                </c:pt>
                <c:pt idx="893">
                  <c:v>-2.2744748423321313</c:v>
                </c:pt>
                <c:pt idx="894">
                  <c:v>-2.1844939927040938</c:v>
                </c:pt>
                <c:pt idx="895">
                  <c:v>-2.3782754881611385</c:v>
                </c:pt>
                <c:pt idx="896">
                  <c:v>-2.296719430980096</c:v>
                </c:pt>
                <c:pt idx="897">
                  <c:v>-2.4302920852862919</c:v>
                </c:pt>
                <c:pt idx="898">
                  <c:v>-2.3914768522770444</c:v>
                </c:pt>
                <c:pt idx="899">
                  <c:v>-2.3839695316770251</c:v>
                </c:pt>
                <c:pt idx="900">
                  <c:v>-2.3374998323481164</c:v>
                </c:pt>
                <c:pt idx="901">
                  <c:v>-2.3392413675418644</c:v>
                </c:pt>
                <c:pt idx="902">
                  <c:v>-2.3409398307250777</c:v>
                </c:pt>
                <c:pt idx="903">
                  <c:v>-2.4936667659922915</c:v>
                </c:pt>
                <c:pt idx="904">
                  <c:v>-2.4721667278717798</c:v>
                </c:pt>
                <c:pt idx="905">
                  <c:v>-2.5913041121548424</c:v>
                </c:pt>
                <c:pt idx="906">
                  <c:v>-2.5071528345588323</c:v>
                </c:pt>
                <c:pt idx="907">
                  <c:v>-2.5360175697997991</c:v>
                </c:pt>
                <c:pt idx="908">
                  <c:v>-2.4545950245430803</c:v>
                </c:pt>
                <c:pt idx="909">
                  <c:v>-2.4503835898355253</c:v>
                </c:pt>
                <c:pt idx="910">
                  <c:v>-2.4160207970578038</c:v>
                </c:pt>
                <c:pt idx="911">
                  <c:v>-2.4826901808910056</c:v>
                </c:pt>
                <c:pt idx="912">
                  <c:v>-2.5285737364574197</c:v>
                </c:pt>
                <c:pt idx="913">
                  <c:v>-2.5319488881556462</c:v>
                </c:pt>
                <c:pt idx="914">
                  <c:v>-2.4942366559074007</c:v>
                </c:pt>
                <c:pt idx="915">
                  <c:v>-2.3952797774763557</c:v>
                </c:pt>
                <c:pt idx="916">
                  <c:v>-2.3245120977510343</c:v>
                </c:pt>
                <c:pt idx="917">
                  <c:v>-2.2011605877289839</c:v>
                </c:pt>
                <c:pt idx="918">
                  <c:v>-2.3405548993907517</c:v>
                </c:pt>
                <c:pt idx="919">
                  <c:v>-2.339079411253119</c:v>
                </c:pt>
                <c:pt idx="920">
                  <c:v>-2.2225202420388865</c:v>
                </c:pt>
                <c:pt idx="921">
                  <c:v>-2.0284488467782373</c:v>
                </c:pt>
                <c:pt idx="922">
                  <c:v>-2.0360604834725007</c:v>
                </c:pt>
                <c:pt idx="923">
                  <c:v>-1.8834628483838434</c:v>
                </c:pt>
                <c:pt idx="924">
                  <c:v>-2.0880428781521876</c:v>
                </c:pt>
                <c:pt idx="925">
                  <c:v>-1.9944368929454463</c:v>
                </c:pt>
                <c:pt idx="926">
                  <c:v>-2.0880455634702222</c:v>
                </c:pt>
                <c:pt idx="927">
                  <c:v>-2.041982961941931</c:v>
                </c:pt>
                <c:pt idx="928">
                  <c:v>-2.0759609457016066</c:v>
                </c:pt>
                <c:pt idx="929">
                  <c:v>-2.0808584066545666</c:v>
                </c:pt>
                <c:pt idx="930">
                  <c:v>-2.1615475492492355</c:v>
                </c:pt>
                <c:pt idx="931">
                  <c:v>-2.1607505512633538</c:v>
                </c:pt>
                <c:pt idx="932">
                  <c:v>-2.1262905389650917</c:v>
                </c:pt>
                <c:pt idx="933">
                  <c:v>-1.9423737914950308</c:v>
                </c:pt>
                <c:pt idx="934">
                  <c:v>-1.9858728354705231</c:v>
                </c:pt>
                <c:pt idx="935">
                  <c:v>-1.8329985224675402</c:v>
                </c:pt>
                <c:pt idx="936">
                  <c:v>-1.9364111511310207</c:v>
                </c:pt>
                <c:pt idx="937">
                  <c:v>-1.7757422466410815</c:v>
                </c:pt>
                <c:pt idx="938">
                  <c:v>-1.7249130159761292</c:v>
                </c:pt>
                <c:pt idx="939">
                  <c:v>-1.8225585370303139</c:v>
                </c:pt>
                <c:pt idx="940">
                  <c:v>-2.0134927216723923</c:v>
                </c:pt>
                <c:pt idx="941">
                  <c:v>-1.9566824828578326</c:v>
                </c:pt>
                <c:pt idx="942">
                  <c:v>-1.9985066820020694</c:v>
                </c:pt>
                <c:pt idx="943">
                  <c:v>-1.9972386373807556</c:v>
                </c:pt>
                <c:pt idx="944">
                  <c:v>-2.0202410420611492</c:v>
                </c:pt>
                <c:pt idx="945">
                  <c:v>-1.9828144914240542</c:v>
                </c:pt>
                <c:pt idx="946">
                  <c:v>-1.9410150808791768</c:v>
                </c:pt>
                <c:pt idx="947">
                  <c:v>-1.9621396091445411</c:v>
                </c:pt>
                <c:pt idx="948">
                  <c:v>-1.8676768985656533</c:v>
                </c:pt>
                <c:pt idx="949">
                  <c:v>-1.8934484906252433</c:v>
                </c:pt>
                <c:pt idx="950">
                  <c:v>-1.8852273420451322</c:v>
                </c:pt>
                <c:pt idx="951">
                  <c:v>-1.8572802286792345</c:v>
                </c:pt>
                <c:pt idx="952">
                  <c:v>-1.9564478932509508</c:v>
                </c:pt>
                <c:pt idx="953">
                  <c:v>-2.0349876745046305</c:v>
                </c:pt>
                <c:pt idx="954">
                  <c:v>-1.8706246058725813</c:v>
                </c:pt>
                <c:pt idx="955">
                  <c:v>-1.9179431489675189</c:v>
                </c:pt>
                <c:pt idx="956">
                  <c:v>-1.698738773818683</c:v>
                </c:pt>
                <c:pt idx="957">
                  <c:v>-1.5880321091266381</c:v>
                </c:pt>
                <c:pt idx="958">
                  <c:v>-1.5094431608298993</c:v>
                </c:pt>
                <c:pt idx="959">
                  <c:v>-1.5375381086983579</c:v>
                </c:pt>
                <c:pt idx="960">
                  <c:v>-1.2820958232222597</c:v>
                </c:pt>
                <c:pt idx="961">
                  <c:v>-1.3934847781995461</c:v>
                </c:pt>
                <c:pt idx="962">
                  <c:v>-1.263943155090514</c:v>
                </c:pt>
                <c:pt idx="963">
                  <c:v>-1.2186759879976177</c:v>
                </c:pt>
                <c:pt idx="964">
                  <c:v>-1.1721841974475802</c:v>
                </c:pt>
                <c:pt idx="965">
                  <c:v>-1.2139588061667044</c:v>
                </c:pt>
                <c:pt idx="966">
                  <c:v>-1.1657013332232005</c:v>
                </c:pt>
                <c:pt idx="967">
                  <c:v>-1.1738472400628708</c:v>
                </c:pt>
                <c:pt idx="968">
                  <c:v>-1.0897466287697366</c:v>
                </c:pt>
                <c:pt idx="969">
                  <c:v>-0.95547591471843341</c:v>
                </c:pt>
                <c:pt idx="970">
                  <c:v>-1.069817445953563</c:v>
                </c:pt>
                <c:pt idx="971">
                  <c:v>-1.1319130265059001</c:v>
                </c:pt>
                <c:pt idx="972">
                  <c:v>-1.2401835358984896</c:v>
                </c:pt>
                <c:pt idx="973">
                  <c:v>-1.4164245436243337</c:v>
                </c:pt>
                <c:pt idx="974">
                  <c:v>-1.4021813218983579</c:v>
                </c:pt>
                <c:pt idx="975">
                  <c:v>-1.3536231964748588</c:v>
                </c:pt>
                <c:pt idx="976">
                  <c:v>-1.3728113439778187</c:v>
                </c:pt>
                <c:pt idx="977">
                  <c:v>-1.3153254024333561</c:v>
                </c:pt>
                <c:pt idx="978">
                  <c:v>-1.3292080090695388</c:v>
                </c:pt>
                <c:pt idx="979">
                  <c:v>-1.3244991889214117</c:v>
                </c:pt>
                <c:pt idx="980">
                  <c:v>-1.4339689317888245</c:v>
                </c:pt>
                <c:pt idx="981">
                  <c:v>-1.5367562597445432</c:v>
                </c:pt>
                <c:pt idx="982">
                  <c:v>-1.5425939963320094</c:v>
                </c:pt>
                <c:pt idx="983">
                  <c:v>-1.648202148118699</c:v>
                </c:pt>
                <c:pt idx="984">
                  <c:v>-1.7067454610453185</c:v>
                </c:pt>
                <c:pt idx="985">
                  <c:v>-1.7259556295668363</c:v>
                </c:pt>
                <c:pt idx="986">
                  <c:v>-1.8452233389209547</c:v>
                </c:pt>
                <c:pt idx="987">
                  <c:v>-1.8506704676891839</c:v>
                </c:pt>
                <c:pt idx="988">
                  <c:v>-2.0367113751335122</c:v>
                </c:pt>
                <c:pt idx="989">
                  <c:v>-2.1028523833094321</c:v>
                </c:pt>
                <c:pt idx="990">
                  <c:v>-2.1953468363923121</c:v>
                </c:pt>
                <c:pt idx="991">
                  <c:v>-2.0726563146382539</c:v>
                </c:pt>
                <c:pt idx="992">
                  <c:v>-2.0352467808194121</c:v>
                </c:pt>
                <c:pt idx="993">
                  <c:v>-2.1382787778286558</c:v>
                </c:pt>
                <c:pt idx="994">
                  <c:v>-2.1839360708401747</c:v>
                </c:pt>
                <c:pt idx="995">
                  <c:v>-2.122813397973466</c:v>
                </c:pt>
                <c:pt idx="996">
                  <c:v>-2.0944611456146363</c:v>
                </c:pt>
                <c:pt idx="997">
                  <c:v>-2.1953129169144439</c:v>
                </c:pt>
                <c:pt idx="998">
                  <c:v>-2.2683771359179854</c:v>
                </c:pt>
                <c:pt idx="999">
                  <c:v>-2.3642869422906534</c:v>
                </c:pt>
                <c:pt idx="1000">
                  <c:v>-2.2235452280655834</c:v>
                </c:pt>
                <c:pt idx="1001">
                  <c:v>-2.1832325463414111</c:v>
                </c:pt>
                <c:pt idx="1002">
                  <c:v>-2.1037903888432501</c:v>
                </c:pt>
                <c:pt idx="1003">
                  <c:v>-1.8815049460466438</c:v>
                </c:pt>
                <c:pt idx="1004">
                  <c:v>-1.941106296521768</c:v>
                </c:pt>
                <c:pt idx="1005">
                  <c:v>-1.9800519376612562</c:v>
                </c:pt>
                <c:pt idx="1006">
                  <c:v>-1.9431922033154216</c:v>
                </c:pt>
                <c:pt idx="1007">
                  <c:v>-1.9476198300316767</c:v>
                </c:pt>
                <c:pt idx="1008">
                  <c:v>-2.1027797547548461</c:v>
                </c:pt>
                <c:pt idx="1009">
                  <c:v>-1.9979602273643611</c:v>
                </c:pt>
                <c:pt idx="1010">
                  <c:v>-1.9655404809116255</c:v>
                </c:pt>
                <c:pt idx="1011">
                  <c:v>-1.8917294973151413</c:v>
                </c:pt>
                <c:pt idx="1012">
                  <c:v>-1.9053780626952377</c:v>
                </c:pt>
                <c:pt idx="1013">
                  <c:v>-1.8538699940592038</c:v>
                </c:pt>
                <c:pt idx="1014">
                  <c:v>-1.8800743119836176</c:v>
                </c:pt>
                <c:pt idx="1015">
                  <c:v>-1.760934022675213</c:v>
                </c:pt>
                <c:pt idx="1016">
                  <c:v>-1.7893111864106688</c:v>
                </c:pt>
                <c:pt idx="1017">
                  <c:v>-2.0023419628399322</c:v>
                </c:pt>
                <c:pt idx="1018">
                  <c:v>-1.9413453719234233</c:v>
                </c:pt>
                <c:pt idx="1019">
                  <c:v>-1.7375767499710375</c:v>
                </c:pt>
                <c:pt idx="1020">
                  <c:v>-1.6649791523735971</c:v>
                </c:pt>
                <c:pt idx="1021">
                  <c:v>-1.709477904513407</c:v>
                </c:pt>
                <c:pt idx="1022">
                  <c:v>-1.7797985728738337</c:v>
                </c:pt>
                <c:pt idx="1023">
                  <c:v>-1.62365572612475</c:v>
                </c:pt>
                <c:pt idx="1024">
                  <c:v>-1.6613252199342763</c:v>
                </c:pt>
                <c:pt idx="1025">
                  <c:v>-1.6662366365979291</c:v>
                </c:pt>
                <c:pt idx="1026">
                  <c:v>-1.6929951910777765</c:v>
                </c:pt>
                <c:pt idx="1027">
                  <c:v>-1.812743407762925</c:v>
                </c:pt>
                <c:pt idx="1028">
                  <c:v>-1.795642209575687</c:v>
                </c:pt>
                <c:pt idx="1029">
                  <c:v>-1.7677585991066791</c:v>
                </c:pt>
                <c:pt idx="1030">
                  <c:v>-1.7477965666401958</c:v>
                </c:pt>
                <c:pt idx="1031">
                  <c:v>-1.7406520363731786</c:v>
                </c:pt>
                <c:pt idx="1032">
                  <c:v>-1.8148319365719341</c:v>
                </c:pt>
                <c:pt idx="1033">
                  <c:v>-1.8067758130848603</c:v>
                </c:pt>
                <c:pt idx="1034">
                  <c:v>-1.7556704502746672</c:v>
                </c:pt>
                <c:pt idx="1035">
                  <c:v>-1.7103526331402148</c:v>
                </c:pt>
                <c:pt idx="1036">
                  <c:v>-1.6874988032323883</c:v>
                </c:pt>
                <c:pt idx="1037">
                  <c:v>-1.7793563240054691</c:v>
                </c:pt>
                <c:pt idx="1038">
                  <c:v>-1.522028448790484</c:v>
                </c:pt>
                <c:pt idx="1039">
                  <c:v>-1.6760851362349958</c:v>
                </c:pt>
                <c:pt idx="1040">
                  <c:v>-1.6002556481541332</c:v>
                </c:pt>
                <c:pt idx="1041">
                  <c:v>-1.745722078553221</c:v>
                </c:pt>
                <c:pt idx="1042">
                  <c:v>-1.7033784798430935</c:v>
                </c:pt>
                <c:pt idx="1043">
                  <c:v>-1.6772183222151145</c:v>
                </c:pt>
                <c:pt idx="1044">
                  <c:v>-1.710159836148796</c:v>
                </c:pt>
                <c:pt idx="1045">
                  <c:v>-1.8151530476412803</c:v>
                </c:pt>
                <c:pt idx="1046">
                  <c:v>-1.806463133950825</c:v>
                </c:pt>
                <c:pt idx="1047">
                  <c:v>-1.5705589459767535</c:v>
                </c:pt>
                <c:pt idx="1048">
                  <c:v>-1.5458429859613085</c:v>
                </c:pt>
                <c:pt idx="1049">
                  <c:v>-1.6694572180015936</c:v>
                </c:pt>
                <c:pt idx="1050">
                  <c:v>-1.90828354363232</c:v>
                </c:pt>
                <c:pt idx="1051">
                  <c:v>-1.9880311835595927</c:v>
                </c:pt>
                <c:pt idx="1052">
                  <c:v>-2.1332640717731199</c:v>
                </c:pt>
                <c:pt idx="1053">
                  <c:v>-2.1392536146429904</c:v>
                </c:pt>
                <c:pt idx="1054">
                  <c:v>-2.2503451068493119</c:v>
                </c:pt>
                <c:pt idx="1055">
                  <c:v>-2.2089988501770743</c:v>
                </c:pt>
                <c:pt idx="1056">
                  <c:v>-2.2331874943291186</c:v>
                </c:pt>
                <c:pt idx="1057">
                  <c:v>-2.0937437763246733</c:v>
                </c:pt>
                <c:pt idx="1058">
                  <c:v>-2.1027269785077736</c:v>
                </c:pt>
                <c:pt idx="1059">
                  <c:v>-2.1153875285142005</c:v>
                </c:pt>
                <c:pt idx="1060">
                  <c:v>-2.0753072339658805</c:v>
                </c:pt>
                <c:pt idx="1061">
                  <c:v>-1.9330743190104767</c:v>
                </c:pt>
                <c:pt idx="1062">
                  <c:v>-1.5871242133694294</c:v>
                </c:pt>
                <c:pt idx="1063">
                  <c:v>-1.712014483383157</c:v>
                </c:pt>
                <c:pt idx="1064">
                  <c:v>-1.433615381240481</c:v>
                </c:pt>
                <c:pt idx="1065">
                  <c:v>-1.446503733601574</c:v>
                </c:pt>
                <c:pt idx="1066">
                  <c:v>-1.3433964131312282</c:v>
                </c:pt>
                <c:pt idx="1067">
                  <c:v>-0.93448482763233776</c:v>
                </c:pt>
                <c:pt idx="1068">
                  <c:v>-0.92298289732899474</c:v>
                </c:pt>
                <c:pt idx="1069">
                  <c:v>-0.26945560381094336</c:v>
                </c:pt>
                <c:pt idx="1070">
                  <c:v>-0.13971924455354656</c:v>
                </c:pt>
                <c:pt idx="1071">
                  <c:v>-0.17739836942504239</c:v>
                </c:pt>
                <c:pt idx="1072">
                  <c:v>-0.13142153867280071</c:v>
                </c:pt>
                <c:pt idx="1073">
                  <c:v>-0.18658138481928821</c:v>
                </c:pt>
                <c:pt idx="1074">
                  <c:v>-0.21255319372375514</c:v>
                </c:pt>
                <c:pt idx="1075">
                  <c:v>-0.25661809416946413</c:v>
                </c:pt>
                <c:pt idx="1076">
                  <c:v>-0.36506777421718006</c:v>
                </c:pt>
                <c:pt idx="1077">
                  <c:v>-0.36980459602790894</c:v>
                </c:pt>
                <c:pt idx="1078">
                  <c:v>-0.27317080129261317</c:v>
                </c:pt>
                <c:pt idx="1079">
                  <c:v>-0.23127108226573967</c:v>
                </c:pt>
                <c:pt idx="1080">
                  <c:v>-0.2330186972174485</c:v>
                </c:pt>
                <c:pt idx="1081">
                  <c:v>-0.3157761928512427</c:v>
                </c:pt>
                <c:pt idx="1082">
                  <c:v>-0.34763530785084173</c:v>
                </c:pt>
                <c:pt idx="1083">
                  <c:v>-0.43349004158674898</c:v>
                </c:pt>
                <c:pt idx="1084">
                  <c:v>-0.43943361218078214</c:v>
                </c:pt>
                <c:pt idx="1085">
                  <c:v>-0.55008846787604837</c:v>
                </c:pt>
                <c:pt idx="1086">
                  <c:v>-0.51824526019392148</c:v>
                </c:pt>
                <c:pt idx="1087">
                  <c:v>-0.56825028736192562</c:v>
                </c:pt>
                <c:pt idx="1088">
                  <c:v>-0.61513251179253892</c:v>
                </c:pt>
                <c:pt idx="1089">
                  <c:v>-0.42507808660329804</c:v>
                </c:pt>
                <c:pt idx="1090">
                  <c:v>-0.26541874637469476</c:v>
                </c:pt>
                <c:pt idx="1091">
                  <c:v>-0.27196624006038295</c:v>
                </c:pt>
                <c:pt idx="1092">
                  <c:v>-0.25347523089658341</c:v>
                </c:pt>
                <c:pt idx="1093">
                  <c:v>-0.15625673299076992</c:v>
                </c:pt>
                <c:pt idx="1094">
                  <c:v>-0.17589792032601126</c:v>
                </c:pt>
                <c:pt idx="1095">
                  <c:v>-0.1290806522452056</c:v>
                </c:pt>
                <c:pt idx="1096">
                  <c:v>-3.4794445602102431E-2</c:v>
                </c:pt>
                <c:pt idx="1097">
                  <c:v>-0.36533365391963468</c:v>
                </c:pt>
                <c:pt idx="1098">
                  <c:v>-0.43447332844014375</c:v>
                </c:pt>
                <c:pt idx="1099">
                  <c:v>-0.58569146410814643</c:v>
                </c:pt>
                <c:pt idx="1100">
                  <c:v>-0.63609127543861133</c:v>
                </c:pt>
                <c:pt idx="1101">
                  <c:v>-0.87825541451688938</c:v>
                </c:pt>
                <c:pt idx="1102">
                  <c:v>-0.97140104958858642</c:v>
                </c:pt>
                <c:pt idx="1103">
                  <c:v>-1.0582706009771377</c:v>
                </c:pt>
                <c:pt idx="1104">
                  <c:v>-1.0925112254059766</c:v>
                </c:pt>
                <c:pt idx="1105">
                  <c:v>-0.95506794335222123</c:v>
                </c:pt>
                <c:pt idx="1106">
                  <c:v>-1.5499062424203056</c:v>
                </c:pt>
                <c:pt idx="1107">
                  <c:v>-1.931104205385747</c:v>
                </c:pt>
                <c:pt idx="1108">
                  <c:v>-2.1293791925076286</c:v>
                </c:pt>
                <c:pt idx="1109">
                  <c:v>-2.2646009259677347</c:v>
                </c:pt>
                <c:pt idx="1110">
                  <c:v>-2.3433095993806918</c:v>
                </c:pt>
                <c:pt idx="1111">
                  <c:v>-2.4300970421495474</c:v>
                </c:pt>
                <c:pt idx="1112">
                  <c:v>-2.3909948328217836</c:v>
                </c:pt>
                <c:pt idx="1113">
                  <c:v>-2.3497145444195326</c:v>
                </c:pt>
                <c:pt idx="1114">
                  <c:v>-2.3380345150240851</c:v>
                </c:pt>
                <c:pt idx="1115">
                  <c:v>-2.3359679553775341</c:v>
                </c:pt>
                <c:pt idx="1116">
                  <c:v>-2.3470179003155134</c:v>
                </c:pt>
                <c:pt idx="1117">
                  <c:v>-2.2814668916968688</c:v>
                </c:pt>
                <c:pt idx="1118">
                  <c:v>-2.033780778658731</c:v>
                </c:pt>
                <c:pt idx="1119">
                  <c:v>-2.3289421798202334</c:v>
                </c:pt>
                <c:pt idx="1120">
                  <c:v>-2.3036389138221005</c:v>
                </c:pt>
                <c:pt idx="1121">
                  <c:v>-2.1922068961048189</c:v>
                </c:pt>
                <c:pt idx="1122">
                  <c:v>-1.9868194158789358</c:v>
                </c:pt>
                <c:pt idx="1123">
                  <c:v>-1.7465193408539945</c:v>
                </c:pt>
                <c:pt idx="1124">
                  <c:v>-1.7051482411741685</c:v>
                </c:pt>
                <c:pt idx="1125">
                  <c:v>-1.5228578563373318</c:v>
                </c:pt>
                <c:pt idx="1126">
                  <c:v>-1.5571435573792463</c:v>
                </c:pt>
                <c:pt idx="1127">
                  <c:v>-1.6868621659185306</c:v>
                </c:pt>
                <c:pt idx="1128">
                  <c:v>-1.8673759669525345</c:v>
                </c:pt>
                <c:pt idx="1129">
                  <c:v>-1.8554786767965052</c:v>
                </c:pt>
                <c:pt idx="1130">
                  <c:v>-1.931385103531102</c:v>
                </c:pt>
                <c:pt idx="1131">
                  <c:v>-2.0865315103171418</c:v>
                </c:pt>
                <c:pt idx="1132">
                  <c:v>-2.1994090990332733</c:v>
                </c:pt>
                <c:pt idx="1133">
                  <c:v>-2.2564280668518433</c:v>
                </c:pt>
                <c:pt idx="1134">
                  <c:v>-2.1260114056047263</c:v>
                </c:pt>
                <c:pt idx="1135">
                  <c:v>-1.9744629280212562</c:v>
                </c:pt>
                <c:pt idx="1136">
                  <c:v>-2.1048984281021856</c:v>
                </c:pt>
                <c:pt idx="1137">
                  <c:v>-2.1817865429299608</c:v>
                </c:pt>
                <c:pt idx="1138">
                  <c:v>-2.2502714962255888</c:v>
                </c:pt>
                <c:pt idx="1139">
                  <c:v>-2.3313143944834542</c:v>
                </c:pt>
                <c:pt idx="1140">
                  <c:v>-2.3738554492760602</c:v>
                </c:pt>
                <c:pt idx="1141">
                  <c:v>-2.2508835473307331</c:v>
                </c:pt>
                <c:pt idx="1142">
                  <c:v>-2.4245206720733981</c:v>
                </c:pt>
                <c:pt idx="1143">
                  <c:v>-2.4620218950371862</c:v>
                </c:pt>
                <c:pt idx="1144">
                  <c:v>-2.5124302535359164</c:v>
                </c:pt>
                <c:pt idx="1145">
                  <c:v>-2.5916845193445091</c:v>
                </c:pt>
                <c:pt idx="1146">
                  <c:v>-2.7512947836650512</c:v>
                </c:pt>
                <c:pt idx="1147">
                  <c:v>-2.8240350004114259</c:v>
                </c:pt>
                <c:pt idx="1148">
                  <c:v>-2.8815909498463048</c:v>
                </c:pt>
                <c:pt idx="1149">
                  <c:v>-2.8677305048920032</c:v>
                </c:pt>
                <c:pt idx="1150">
                  <c:v>-2.7821154664876202</c:v>
                </c:pt>
                <c:pt idx="1151">
                  <c:v>-2.6634420837091928</c:v>
                </c:pt>
                <c:pt idx="1152">
                  <c:v>-2.693327802448072</c:v>
                </c:pt>
                <c:pt idx="1153">
                  <c:v>-2.8753686968592347</c:v>
                </c:pt>
                <c:pt idx="1154">
                  <c:v>-2.8267884544832071</c:v>
                </c:pt>
                <c:pt idx="1155">
                  <c:v>-2.9011521475995976</c:v>
                </c:pt>
                <c:pt idx="1156">
                  <c:v>-2.8709878243145655</c:v>
                </c:pt>
                <c:pt idx="1157">
                  <c:v>-2.9600617893651622</c:v>
                </c:pt>
                <c:pt idx="1158">
                  <c:v>-2.9675900783692017</c:v>
                </c:pt>
                <c:pt idx="1159">
                  <c:v>-2.9975062356048165</c:v>
                </c:pt>
                <c:pt idx="1160">
                  <c:v>-2.9020694372352573</c:v>
                </c:pt>
                <c:pt idx="1161">
                  <c:v>-2.8553912940156354</c:v>
                </c:pt>
                <c:pt idx="1162">
                  <c:v>-2.6891485685351708</c:v>
                </c:pt>
                <c:pt idx="1163">
                  <c:v>-2.6429110965168485</c:v>
                </c:pt>
                <c:pt idx="1164">
                  <c:v>-2.6356679663598857</c:v>
                </c:pt>
                <c:pt idx="1165">
                  <c:v>-2.7572936293716843</c:v>
                </c:pt>
                <c:pt idx="1166">
                  <c:v>-2.6218128021160596</c:v>
                </c:pt>
                <c:pt idx="1167">
                  <c:v>-2.6044094359939485</c:v>
                </c:pt>
                <c:pt idx="1168">
                  <c:v>-2.6045509747284887</c:v>
                </c:pt>
                <c:pt idx="1169">
                  <c:v>-2.4227253494949061</c:v>
                </c:pt>
                <c:pt idx="1170">
                  <c:v>-2.3912590890859553</c:v>
                </c:pt>
                <c:pt idx="1171">
                  <c:v>-2.3245934757842694</c:v>
                </c:pt>
                <c:pt idx="1172">
                  <c:v>-2.2518561522816998</c:v>
                </c:pt>
                <c:pt idx="1173">
                  <c:v>-2.26943350127164</c:v>
                </c:pt>
                <c:pt idx="1174">
                  <c:v>-2.2204855600508568</c:v>
                </c:pt>
                <c:pt idx="1175">
                  <c:v>-2.1447272692198092</c:v>
                </c:pt>
                <c:pt idx="1176">
                  <c:v>-2.0280875738883459</c:v>
                </c:pt>
                <c:pt idx="1177">
                  <c:v>-1.9948103319812569</c:v>
                </c:pt>
                <c:pt idx="1178">
                  <c:v>-1.9143100565332438</c:v>
                </c:pt>
                <c:pt idx="1179">
                  <c:v>-1.7487303520469477</c:v>
                </c:pt>
                <c:pt idx="1180">
                  <c:v>-1.7080077825962392</c:v>
                </c:pt>
                <c:pt idx="1181">
                  <c:v>-1.6967912558774136</c:v>
                </c:pt>
                <c:pt idx="1182">
                  <c:v>-1.7294508306981089</c:v>
                </c:pt>
                <c:pt idx="1183">
                  <c:v>-1.5986757881266316</c:v>
                </c:pt>
                <c:pt idx="1184">
                  <c:v>-1.7056550635510521</c:v>
                </c:pt>
                <c:pt idx="1185">
                  <c:v>-1.5292311037591251</c:v>
                </c:pt>
                <c:pt idx="1186">
                  <c:v>-1.4593840840549932</c:v>
                </c:pt>
                <c:pt idx="1187">
                  <c:v>-1.1430113142048381</c:v>
                </c:pt>
                <c:pt idx="1188">
                  <c:v>-1.2098512763798417</c:v>
                </c:pt>
                <c:pt idx="1189">
                  <c:v>-1.2196272651091999</c:v>
                </c:pt>
                <c:pt idx="1190">
                  <c:v>-1.2530981500929572</c:v>
                </c:pt>
                <c:pt idx="1191">
                  <c:v>-1.1963470421307396</c:v>
                </c:pt>
                <c:pt idx="1192">
                  <c:v>-1.3158112475321606</c:v>
                </c:pt>
                <c:pt idx="1193">
                  <c:v>-1.4889722854380256</c:v>
                </c:pt>
                <c:pt idx="1194">
                  <c:v>-1.661300369954851</c:v>
                </c:pt>
                <c:pt idx="1195">
                  <c:v>-1.5765776040266855</c:v>
                </c:pt>
                <c:pt idx="1196">
                  <c:v>-1.5727995994165864</c:v>
                </c:pt>
                <c:pt idx="1197">
                  <c:v>-1.4247950220500125</c:v>
                </c:pt>
                <c:pt idx="1198">
                  <c:v>-1.486447266664888</c:v>
                </c:pt>
                <c:pt idx="1199">
                  <c:v>-1.5947223919629097</c:v>
                </c:pt>
                <c:pt idx="1200">
                  <c:v>-1.6479037893969526</c:v>
                </c:pt>
                <c:pt idx="1201">
                  <c:v>-1.7461787278065115</c:v>
                </c:pt>
                <c:pt idx="1202">
                  <c:v>-1.8103677943499998</c:v>
                </c:pt>
                <c:pt idx="1203">
                  <c:v>-1.8549540638791133</c:v>
                </c:pt>
                <c:pt idx="1204">
                  <c:v>-1.9856632992724359</c:v>
                </c:pt>
                <c:pt idx="1205">
                  <c:v>-1.991410840113637</c:v>
                </c:pt>
                <c:pt idx="1206">
                  <c:v>-1.9209884903914172</c:v>
                </c:pt>
                <c:pt idx="1207">
                  <c:v>-1.8765182578990491</c:v>
                </c:pt>
                <c:pt idx="1208">
                  <c:v>-1.9140529424138726</c:v>
                </c:pt>
                <c:pt idx="1209">
                  <c:v>-2.0401873703092233</c:v>
                </c:pt>
                <c:pt idx="1210">
                  <c:v>-2.0489735065309871</c:v>
                </c:pt>
                <c:pt idx="1211">
                  <c:v>-2.2424667780576066</c:v>
                </c:pt>
                <c:pt idx="1212">
                  <c:v>-2.3609816359061178</c:v>
                </c:pt>
                <c:pt idx="1213">
                  <c:v>-2.3704417710633474</c:v>
                </c:pt>
                <c:pt idx="1214">
                  <c:v>-2.3478727308516762</c:v>
                </c:pt>
                <c:pt idx="1215">
                  <c:v>-2.3894765620846488</c:v>
                </c:pt>
                <c:pt idx="1216">
                  <c:v>-2.338003669810425</c:v>
                </c:pt>
                <c:pt idx="1217">
                  <c:v>-2.4161791134193948</c:v>
                </c:pt>
                <c:pt idx="1218">
                  <c:v>-2.3362200625951073</c:v>
                </c:pt>
                <c:pt idx="1219">
                  <c:v>-2.2541916590655995</c:v>
                </c:pt>
                <c:pt idx="1220">
                  <c:v>-2.2855510923333733</c:v>
                </c:pt>
                <c:pt idx="1221">
                  <c:v>-2.3844574601941826</c:v>
                </c:pt>
                <c:pt idx="1222">
                  <c:v>-2.3683225104649495</c:v>
                </c:pt>
                <c:pt idx="1223">
                  <c:v>-2.410206056761202</c:v>
                </c:pt>
                <c:pt idx="1224">
                  <c:v>-2.4163848276787916</c:v>
                </c:pt>
                <c:pt idx="1225">
                  <c:v>-2.4161346646392645</c:v>
                </c:pt>
                <c:pt idx="1226">
                  <c:v>-2.5190471316119223</c:v>
                </c:pt>
                <c:pt idx="1227">
                  <c:v>-2.6382140898593724</c:v>
                </c:pt>
                <c:pt idx="1228">
                  <c:v>-2.5397488363247804</c:v>
                </c:pt>
                <c:pt idx="1229">
                  <c:v>-2.5791649582594993</c:v>
                </c:pt>
                <c:pt idx="1230">
                  <c:v>-2.5724982967679488</c:v>
                </c:pt>
                <c:pt idx="1231">
                  <c:v>-2.5387584882867116</c:v>
                </c:pt>
                <c:pt idx="1232">
                  <c:v>-2.5174881485021126</c:v>
                </c:pt>
                <c:pt idx="1233">
                  <c:v>-2.8084204277219853</c:v>
                </c:pt>
                <c:pt idx="1234">
                  <c:v>-2.8951786015713932</c:v>
                </c:pt>
                <c:pt idx="1235">
                  <c:v>-2.8644695655696348</c:v>
                </c:pt>
                <c:pt idx="1236">
                  <c:v>-2.8938717832578624</c:v>
                </c:pt>
                <c:pt idx="1237">
                  <c:v>-2.9347283603779042</c:v>
                </c:pt>
                <c:pt idx="1238">
                  <c:v>-2.9290580974705436</c:v>
                </c:pt>
                <c:pt idx="1239">
                  <c:v>-2.6752231048819719</c:v>
                </c:pt>
                <c:pt idx="1240">
                  <c:v>-2.8731805428507822</c:v>
                </c:pt>
                <c:pt idx="1241">
                  <c:v>-2.8208831403458059</c:v>
                </c:pt>
                <c:pt idx="1242">
                  <c:v>-2.6794703316201232</c:v>
                </c:pt>
                <c:pt idx="1243">
                  <c:v>-2.5863812874992811</c:v>
                </c:pt>
                <c:pt idx="1244">
                  <c:v>-2.4724116295811367</c:v>
                </c:pt>
                <c:pt idx="1245">
                  <c:v>-2.5781328328911255</c:v>
                </c:pt>
                <c:pt idx="1246">
                  <c:v>-2.51830615877993</c:v>
                </c:pt>
                <c:pt idx="1247">
                  <c:v>-2.5508535308752562</c:v>
                </c:pt>
                <c:pt idx="1248">
                  <c:v>-2.3326980741387842</c:v>
                </c:pt>
                <c:pt idx="1249">
                  <c:v>-2.5357387646425704</c:v>
                </c:pt>
                <c:pt idx="1250">
                  <c:v>-2.530590847568396</c:v>
                </c:pt>
                <c:pt idx="1251">
                  <c:v>-2.5983310731419262</c:v>
                </c:pt>
                <c:pt idx="1252">
                  <c:v>-2.4077695852548593</c:v>
                </c:pt>
                <c:pt idx="1253">
                  <c:v>-1.8549688177452213</c:v>
                </c:pt>
                <c:pt idx="1254">
                  <c:v>-1.2333289042961217</c:v>
                </c:pt>
                <c:pt idx="1255">
                  <c:v>-1.2046310485726375</c:v>
                </c:pt>
                <c:pt idx="1256">
                  <c:v>-1.3791248121123574</c:v>
                </c:pt>
                <c:pt idx="1257">
                  <c:v>-0.58636988466974815</c:v>
                </c:pt>
                <c:pt idx="1258">
                  <c:v>-0.5151184919918711</c:v>
                </c:pt>
                <c:pt idx="1259">
                  <c:v>-0.57600303761941729</c:v>
                </c:pt>
                <c:pt idx="1260">
                  <c:v>-0.56206755565394839</c:v>
                </c:pt>
                <c:pt idx="1261">
                  <c:v>-0.59842252491877479</c:v>
                </c:pt>
                <c:pt idx="1262">
                  <c:v>-0.51867646035530457</c:v>
                </c:pt>
                <c:pt idx="1263">
                  <c:v>-0.57116317603716904</c:v>
                </c:pt>
                <c:pt idx="1264">
                  <c:v>-0.61298845092904652</c:v>
                </c:pt>
                <c:pt idx="1265">
                  <c:v>-0.66428584150668624</c:v>
                </c:pt>
                <c:pt idx="1266">
                  <c:v>-0.67484843793488392</c:v>
                </c:pt>
                <c:pt idx="1267">
                  <c:v>-0.6375676356082306</c:v>
                </c:pt>
                <c:pt idx="1268">
                  <c:v>-0.71241642025428475</c:v>
                </c:pt>
                <c:pt idx="1269">
                  <c:v>-0.69065462741197214</c:v>
                </c:pt>
                <c:pt idx="1270">
                  <c:v>-0.61668920630152602</c:v>
                </c:pt>
                <c:pt idx="1271">
                  <c:v>-0.56676918281731814</c:v>
                </c:pt>
                <c:pt idx="1272">
                  <c:v>-0.60539987201564893</c:v>
                </c:pt>
                <c:pt idx="1273">
                  <c:v>-0.62038259727456879</c:v>
                </c:pt>
                <c:pt idx="1274">
                  <c:v>-0.64375924038516141</c:v>
                </c:pt>
                <c:pt idx="1275">
                  <c:v>-0.60333726372772067</c:v>
                </c:pt>
                <c:pt idx="1276">
                  <c:v>-0.536708132396296</c:v>
                </c:pt>
                <c:pt idx="1277">
                  <c:v>-0.27784164517990939</c:v>
                </c:pt>
                <c:pt idx="1278">
                  <c:v>-0.28133625515024152</c:v>
                </c:pt>
                <c:pt idx="1279">
                  <c:v>-1.0920633949067939</c:v>
                </c:pt>
                <c:pt idx="1280">
                  <c:v>-1.5742632476444309</c:v>
                </c:pt>
                <c:pt idx="1281">
                  <c:v>-1.5555730385151807</c:v>
                </c:pt>
                <c:pt idx="1282">
                  <c:v>-1.4685484592960933</c:v>
                </c:pt>
                <c:pt idx="1283">
                  <c:v>-1.5160515384701241</c:v>
                </c:pt>
                <c:pt idx="1284">
                  <c:v>-1.8974222749476084</c:v>
                </c:pt>
                <c:pt idx="1285">
                  <c:v>-2.2278135742418135</c:v>
                </c:pt>
                <c:pt idx="1286">
                  <c:v>-2.4300642570421473</c:v>
                </c:pt>
                <c:pt idx="1287">
                  <c:v>-2.448156361495577</c:v>
                </c:pt>
                <c:pt idx="1288">
                  <c:v>-2.4186764434504551</c:v>
                </c:pt>
                <c:pt idx="1289">
                  <c:v>-2.492923255917066</c:v>
                </c:pt>
                <c:pt idx="1290">
                  <c:v>-2.5782058766597342</c:v>
                </c:pt>
                <c:pt idx="1291">
                  <c:v>-2.555906144276233</c:v>
                </c:pt>
                <c:pt idx="1292">
                  <c:v>-2.656750559360713</c:v>
                </c:pt>
                <c:pt idx="1293">
                  <c:v>-2.5646828639679251</c:v>
                </c:pt>
                <c:pt idx="1294">
                  <c:v>-2.4141722869918056</c:v>
                </c:pt>
                <c:pt idx="1295">
                  <c:v>-2.3398837034418842</c:v>
                </c:pt>
                <c:pt idx="1296">
                  <c:v>-2.3152823083776499</c:v>
                </c:pt>
                <c:pt idx="1297">
                  <c:v>-2.3849847928438677</c:v>
                </c:pt>
                <c:pt idx="1298">
                  <c:v>-2.5139624032739989</c:v>
                </c:pt>
                <c:pt idx="1299">
                  <c:v>-2.449555930172985</c:v>
                </c:pt>
                <c:pt idx="1300">
                  <c:v>-2.3070860885683602</c:v>
                </c:pt>
                <c:pt idx="1301">
                  <c:v>-2.2483652696047671</c:v>
                </c:pt>
                <c:pt idx="1302">
                  <c:v>-2.352435311511051</c:v>
                </c:pt>
                <c:pt idx="1303">
                  <c:v>-2.2153950885711686</c:v>
                </c:pt>
                <c:pt idx="1304">
                  <c:v>-2.3066471879416111</c:v>
                </c:pt>
                <c:pt idx="1305">
                  <c:v>-2.285315817281973</c:v>
                </c:pt>
                <c:pt idx="1306">
                  <c:v>-2.2126683017100679</c:v>
                </c:pt>
                <c:pt idx="1307">
                  <c:v>-2.2377151858271085</c:v>
                </c:pt>
                <c:pt idx="1308">
                  <c:v>-2.2411359263127033</c:v>
                </c:pt>
                <c:pt idx="1309">
                  <c:v>-2.134082351187796</c:v>
                </c:pt>
                <c:pt idx="1310">
                  <c:v>-2.1340671617096727</c:v>
                </c:pt>
                <c:pt idx="1311">
                  <c:v>-2.0091955501107592</c:v>
                </c:pt>
                <c:pt idx="1312">
                  <c:v>-2.1430409111088973</c:v>
                </c:pt>
                <c:pt idx="1313">
                  <c:v>-2.1877797700672352</c:v>
                </c:pt>
                <c:pt idx="1314">
                  <c:v>-2.1435219996888342</c:v>
                </c:pt>
                <c:pt idx="1315">
                  <c:v>-1.9777357895823013</c:v>
                </c:pt>
                <c:pt idx="1316">
                  <c:v>-1.9921052272538673</c:v>
                </c:pt>
                <c:pt idx="1317">
                  <c:v>-1.9983676550937379</c:v>
                </c:pt>
                <c:pt idx="1318">
                  <c:v>-2.0192943502156546</c:v>
                </c:pt>
                <c:pt idx="1319">
                  <c:v>-2.181211353365843</c:v>
                </c:pt>
                <c:pt idx="1320">
                  <c:v>-2.1977619778427502</c:v>
                </c:pt>
                <c:pt idx="1321">
                  <c:v>-2.1676960162855976</c:v>
                </c:pt>
                <c:pt idx="1322">
                  <c:v>-2.1581247288595029</c:v>
                </c:pt>
                <c:pt idx="1323">
                  <c:v>-2.1241491264485504</c:v>
                </c:pt>
                <c:pt idx="1324">
                  <c:v>-2.1272903176757385</c:v>
                </c:pt>
                <c:pt idx="1325">
                  <c:v>-2.255162694232534</c:v>
                </c:pt>
                <c:pt idx="1326">
                  <c:v>-2.3045961366467167</c:v>
                </c:pt>
                <c:pt idx="1327">
                  <c:v>-2.311094097646643</c:v>
                </c:pt>
                <c:pt idx="1328">
                  <c:v>-2.315611458671667</c:v>
                </c:pt>
                <c:pt idx="1329">
                  <c:v>-2.3375618547716459</c:v>
                </c:pt>
                <c:pt idx="1330">
                  <c:v>-2.4227063312484494</c:v>
                </c:pt>
                <c:pt idx="1331">
                  <c:v>-2.3748548266933063</c:v>
                </c:pt>
                <c:pt idx="1332">
                  <c:v>-2.1956775767226158</c:v>
                </c:pt>
                <c:pt idx="1333">
                  <c:v>-2.1272755930840392</c:v>
                </c:pt>
                <c:pt idx="1334">
                  <c:v>-2.0383236894697823</c:v>
                </c:pt>
                <c:pt idx="1335">
                  <c:v>-2.2205747710814898</c:v>
                </c:pt>
                <c:pt idx="1336">
                  <c:v>-2.0739435124621557</c:v>
                </c:pt>
                <c:pt idx="1337">
                  <c:v>-2.0333991257895692</c:v>
                </c:pt>
                <c:pt idx="1338">
                  <c:v>-2.0818007057884262</c:v>
                </c:pt>
                <c:pt idx="1339">
                  <c:v>-2.0449972021194287</c:v>
                </c:pt>
                <c:pt idx="1340">
                  <c:v>-1.9895920903077275</c:v>
                </c:pt>
                <c:pt idx="1341">
                  <c:v>-2.110161075034326</c:v>
                </c:pt>
                <c:pt idx="1342">
                  <c:v>-1.8749817564041957</c:v>
                </c:pt>
                <c:pt idx="1343">
                  <c:v>-1.971237346441336</c:v>
                </c:pt>
                <c:pt idx="1344">
                  <c:v>-1.9350260097667995</c:v>
                </c:pt>
                <c:pt idx="1345">
                  <c:v>-1.9651023183702292</c:v>
                </c:pt>
                <c:pt idx="1346">
                  <c:v>-1.8428079424680139</c:v>
                </c:pt>
                <c:pt idx="1347">
                  <c:v>-1.7938814790426956</c:v>
                </c:pt>
                <c:pt idx="1348">
                  <c:v>-1.7589327974839502</c:v>
                </c:pt>
                <c:pt idx="1349">
                  <c:v>-1.7019334924570857</c:v>
                </c:pt>
                <c:pt idx="1350">
                  <c:v>-1.7243407328018234</c:v>
                </c:pt>
                <c:pt idx="1351">
                  <c:v>-1.634693229239244</c:v>
                </c:pt>
                <c:pt idx="1352">
                  <c:v>-1.8092164355295668</c:v>
                </c:pt>
                <c:pt idx="1353">
                  <c:v>-1.7980301165847843</c:v>
                </c:pt>
                <c:pt idx="1354">
                  <c:v>-1.8952913253851524</c:v>
                </c:pt>
                <c:pt idx="1355">
                  <c:v>-1.6921163307194402</c:v>
                </c:pt>
                <c:pt idx="1356">
                  <c:v>-1.5453044082635872</c:v>
                </c:pt>
                <c:pt idx="1357">
                  <c:v>-1.4161254114504676</c:v>
                </c:pt>
                <c:pt idx="1358">
                  <c:v>-1.503044214555997</c:v>
                </c:pt>
                <c:pt idx="1359">
                  <c:v>-1.7135057309879227</c:v>
                </c:pt>
                <c:pt idx="1360">
                  <c:v>-1.762316736612759</c:v>
                </c:pt>
                <c:pt idx="1361">
                  <c:v>-1.7540176453315852</c:v>
                </c:pt>
                <c:pt idx="1362">
                  <c:v>-1.7915923505511429</c:v>
                </c:pt>
                <c:pt idx="1363">
                  <c:v>-1.8562101860082953</c:v>
                </c:pt>
                <c:pt idx="1364">
                  <c:v>-1.8968144983601665</c:v>
                </c:pt>
                <c:pt idx="1365">
                  <c:v>-1.7616344211368591</c:v>
                </c:pt>
                <c:pt idx="1366">
                  <c:v>-1.7553073336321225</c:v>
                </c:pt>
                <c:pt idx="1367">
                  <c:v>-1.7824303490384401</c:v>
                </c:pt>
                <c:pt idx="1368">
                  <c:v>-1.8796222246370706</c:v>
                </c:pt>
                <c:pt idx="1369">
                  <c:v>-1.8289982590973146</c:v>
                </c:pt>
                <c:pt idx="1370">
                  <c:v>-1.9850829741832507</c:v>
                </c:pt>
                <c:pt idx="1371">
                  <c:v>-1.8748455053805371</c:v>
                </c:pt>
                <c:pt idx="1372">
                  <c:v>-1.9278302364463351</c:v>
                </c:pt>
                <c:pt idx="1373">
                  <c:v>-1.8623198615166716</c:v>
                </c:pt>
                <c:pt idx="1374">
                  <c:v>-2.0016804794172232</c:v>
                </c:pt>
                <c:pt idx="1375">
                  <c:v>-2.1226561252555034</c:v>
                </c:pt>
                <c:pt idx="1376">
                  <c:v>-2.2367906329224492</c:v>
                </c:pt>
                <c:pt idx="1377">
                  <c:v>-2.1508374890737625</c:v>
                </c:pt>
                <c:pt idx="1378">
                  <c:v>-2.1026957187274178</c:v>
                </c:pt>
                <c:pt idx="1379">
                  <c:v>-2.2374063033909004</c:v>
                </c:pt>
                <c:pt idx="1380">
                  <c:v>-2.1606011688771485</c:v>
                </c:pt>
                <c:pt idx="1381">
                  <c:v>-2.1635388805041278</c:v>
                </c:pt>
                <c:pt idx="1382">
                  <c:v>-2.0414660666894213</c:v>
                </c:pt>
                <c:pt idx="1383">
                  <c:v>-2.0152811989565307</c:v>
                </c:pt>
                <c:pt idx="1384">
                  <c:v>-2.0042293952723931</c:v>
                </c:pt>
                <c:pt idx="1385">
                  <c:v>-1.9968900025396032</c:v>
                </c:pt>
                <c:pt idx="1386">
                  <c:v>-2.0196753253912574</c:v>
                </c:pt>
                <c:pt idx="1387">
                  <c:v>-1.9605567248023905</c:v>
                </c:pt>
                <c:pt idx="1388">
                  <c:v>-1.9449443474467039</c:v>
                </c:pt>
                <c:pt idx="1389">
                  <c:v>-1.7652222361322063</c:v>
                </c:pt>
                <c:pt idx="1390">
                  <c:v>-1.8459552467244547</c:v>
                </c:pt>
                <c:pt idx="1391">
                  <c:v>-1.8866058597473261</c:v>
                </c:pt>
                <c:pt idx="1392">
                  <c:v>-1.9259109528985734</c:v>
                </c:pt>
                <c:pt idx="1393">
                  <c:v>-1.8605646206524322</c:v>
                </c:pt>
                <c:pt idx="1394">
                  <c:v>-1.9614739251758442</c:v>
                </c:pt>
                <c:pt idx="1395">
                  <c:v>-2.0221789662429921</c:v>
                </c:pt>
                <c:pt idx="1396">
                  <c:v>-2.0803264901102891</c:v>
                </c:pt>
                <c:pt idx="1397">
                  <c:v>-2.0250716659913688</c:v>
                </c:pt>
                <c:pt idx="1398">
                  <c:v>-1.946076675937126</c:v>
                </c:pt>
                <c:pt idx="1399">
                  <c:v>-2.0790730884550652</c:v>
                </c:pt>
                <c:pt idx="1400">
                  <c:v>-2.055762923952329</c:v>
                </c:pt>
                <c:pt idx="1401">
                  <c:v>-2.1454514492695318</c:v>
                </c:pt>
                <c:pt idx="1402">
                  <c:v>-2.1789142854411878</c:v>
                </c:pt>
                <c:pt idx="1403">
                  <c:v>-2.2287415338150907</c:v>
                </c:pt>
                <c:pt idx="1404">
                  <c:v>-2.1592224808586731</c:v>
                </c:pt>
                <c:pt idx="1405">
                  <c:v>-1.9819969647639484</c:v>
                </c:pt>
                <c:pt idx="1406">
                  <c:v>-1.7520070929267351</c:v>
                </c:pt>
                <c:pt idx="1407">
                  <c:v>-1.858247672786042</c:v>
                </c:pt>
                <c:pt idx="1408">
                  <c:v>-1.9626252311738877</c:v>
                </c:pt>
                <c:pt idx="1409">
                  <c:v>-1.8500045799819653</c:v>
                </c:pt>
                <c:pt idx="1410">
                  <c:v>-1.8835108085022014</c:v>
                </c:pt>
                <c:pt idx="1411">
                  <c:v>-1.9913690031514393</c:v>
                </c:pt>
                <c:pt idx="1412">
                  <c:v>-2.0403830645012868</c:v>
                </c:pt>
                <c:pt idx="1413">
                  <c:v>-2.244281735158554</c:v>
                </c:pt>
                <c:pt idx="1414">
                  <c:v>-2.1749725116401994</c:v>
                </c:pt>
                <c:pt idx="1415">
                  <c:v>-2.2538591060404065</c:v>
                </c:pt>
                <c:pt idx="1416">
                  <c:v>-2.2468744053561251</c:v>
                </c:pt>
                <c:pt idx="1417">
                  <c:v>-2.291361526385304</c:v>
                </c:pt>
                <c:pt idx="1418">
                  <c:v>-2.3223563193504142</c:v>
                </c:pt>
                <c:pt idx="1419">
                  <c:v>-2.3841358433043003</c:v>
                </c:pt>
                <c:pt idx="1420">
                  <c:v>-2.3268851809476447</c:v>
                </c:pt>
                <c:pt idx="1421">
                  <c:v>-2.2234773112165915</c:v>
                </c:pt>
                <c:pt idx="1422">
                  <c:v>-2.2050729696875182</c:v>
                </c:pt>
                <c:pt idx="1423">
                  <c:v>-2.2660028765720113</c:v>
                </c:pt>
                <c:pt idx="1424">
                  <c:v>-2.2725309195303764</c:v>
                </c:pt>
                <c:pt idx="1425">
                  <c:v>-2.3714189176063418</c:v>
                </c:pt>
                <c:pt idx="1426">
                  <c:v>-2.4524761758201823</c:v>
                </c:pt>
                <c:pt idx="1427">
                  <c:v>-2.3960677526448797</c:v>
                </c:pt>
                <c:pt idx="1428">
                  <c:v>-2.497102097313102</c:v>
                </c:pt>
                <c:pt idx="1429">
                  <c:v>-2.2953229233689689</c:v>
                </c:pt>
                <c:pt idx="1430">
                  <c:v>-2.3208382075315463</c:v>
                </c:pt>
                <c:pt idx="1431">
                  <c:v>-2.2545721241439778</c:v>
                </c:pt>
                <c:pt idx="1432">
                  <c:v>-2.2335282087193482</c:v>
                </c:pt>
                <c:pt idx="1433">
                  <c:v>-2.1287165318654533</c:v>
                </c:pt>
                <c:pt idx="1434">
                  <c:v>-2.1989800043246519</c:v>
                </c:pt>
                <c:pt idx="1435">
                  <c:v>-2.2334949824194328</c:v>
                </c:pt>
                <c:pt idx="1436">
                  <c:v>-2.3004073469257702</c:v>
                </c:pt>
                <c:pt idx="1437">
                  <c:v>-2.3210067424949656</c:v>
                </c:pt>
                <c:pt idx="1438">
                  <c:v>-2.2728997205835371</c:v>
                </c:pt>
                <c:pt idx="1439">
                  <c:v>-2.2288341911377416</c:v>
                </c:pt>
                <c:pt idx="1440">
                  <c:v>-2.2510754840606872</c:v>
                </c:pt>
                <c:pt idx="1441">
                  <c:v>-2.2635701498211214</c:v>
                </c:pt>
                <c:pt idx="1442">
                  <c:v>-2.2147298735524266</c:v>
                </c:pt>
                <c:pt idx="1443">
                  <c:v>-2.182252237427885</c:v>
                </c:pt>
                <c:pt idx="1444">
                  <c:v>-2.0430577880909211</c:v>
                </c:pt>
                <c:pt idx="1445">
                  <c:v>-2.0725794075234449</c:v>
                </c:pt>
                <c:pt idx="1446">
                  <c:v>-2.2360994649345791</c:v>
                </c:pt>
                <c:pt idx="1447">
                  <c:v>-2.2552834011133833</c:v>
                </c:pt>
                <c:pt idx="1448">
                  <c:v>-2.2116398192283087</c:v>
                </c:pt>
                <c:pt idx="1449">
                  <c:v>-2.2170854586704016</c:v>
                </c:pt>
                <c:pt idx="1450">
                  <c:v>-2.2868448603978124</c:v>
                </c:pt>
                <c:pt idx="1451">
                  <c:v>-2.4279376774485777</c:v>
                </c:pt>
                <c:pt idx="1452">
                  <c:v>-2.4907801928801576</c:v>
                </c:pt>
                <c:pt idx="1453">
                  <c:v>-2.5358092631372373</c:v>
                </c:pt>
                <c:pt idx="1454">
                  <c:v>-2.5528090215773243</c:v>
                </c:pt>
                <c:pt idx="1455">
                  <c:v>-2.3783485982966419</c:v>
                </c:pt>
                <c:pt idx="1456">
                  <c:v>-2.2714559912979895</c:v>
                </c:pt>
                <c:pt idx="1457">
                  <c:v>-2.3405074397235497</c:v>
                </c:pt>
                <c:pt idx="1458">
                  <c:v>-2.224794558485697</c:v>
                </c:pt>
                <c:pt idx="1459">
                  <c:v>-2.2907416553583064</c:v>
                </c:pt>
                <c:pt idx="1460">
                  <c:v>-2.0767658436231078</c:v>
                </c:pt>
                <c:pt idx="1461">
                  <c:v>-2.2105087151374785</c:v>
                </c:pt>
                <c:pt idx="1462">
                  <c:v>-2.1645416792895378</c:v>
                </c:pt>
                <c:pt idx="1463">
                  <c:v>-2.2599116555654599</c:v>
                </c:pt>
                <c:pt idx="1464">
                  <c:v>-2.293068140204118</c:v>
                </c:pt>
                <c:pt idx="1465">
                  <c:v>-2.4291086594789335</c:v>
                </c:pt>
                <c:pt idx="1466">
                  <c:v>-2.3350676280734208</c:v>
                </c:pt>
                <c:pt idx="1467">
                  <c:v>-2.2760440870149981</c:v>
                </c:pt>
                <c:pt idx="1468">
                  <c:v>-2.2176192165411206</c:v>
                </c:pt>
                <c:pt idx="1469">
                  <c:v>-2.2252238498425867</c:v>
                </c:pt>
                <c:pt idx="1470">
                  <c:v>-2.2037636858597454</c:v>
                </c:pt>
                <c:pt idx="1471">
                  <c:v>-2.1923739694599242</c:v>
                </c:pt>
                <c:pt idx="1472">
                  <c:v>-2.2499536278999277</c:v>
                </c:pt>
                <c:pt idx="1473">
                  <c:v>-2.3906655452116876</c:v>
                </c:pt>
                <c:pt idx="1474">
                  <c:v>-2.5392374580883517</c:v>
                </c:pt>
                <c:pt idx="1475">
                  <c:v>-2.5143338735831788</c:v>
                </c:pt>
                <c:pt idx="1476">
                  <c:v>-2.3761559966700232</c:v>
                </c:pt>
                <c:pt idx="1477">
                  <c:v>-2.4392387243781246</c:v>
                </c:pt>
                <c:pt idx="1478">
                  <c:v>-2.2988717433983057</c:v>
                </c:pt>
                <c:pt idx="1479">
                  <c:v>-2.3192076833307471</c:v>
                </c:pt>
                <c:pt idx="1480">
                  <c:v>-2.2714742878557077</c:v>
                </c:pt>
                <c:pt idx="1481">
                  <c:v>-2.1390495493865802</c:v>
                </c:pt>
                <c:pt idx="1482">
                  <c:v>-2.0830715338086363</c:v>
                </c:pt>
                <c:pt idx="1483">
                  <c:v>-1.9421985505656449</c:v>
                </c:pt>
                <c:pt idx="1484">
                  <c:v>-1.8458380477706529</c:v>
                </c:pt>
                <c:pt idx="1485">
                  <c:v>-1.8845042120323892</c:v>
                </c:pt>
                <c:pt idx="1486">
                  <c:v>-2.072254323132745</c:v>
                </c:pt>
                <c:pt idx="1487">
                  <c:v>-2.0546771243476853</c:v>
                </c:pt>
                <c:pt idx="1488">
                  <c:v>-2.1243290570154105</c:v>
                </c:pt>
                <c:pt idx="1489">
                  <c:v>-2.1569583559971104</c:v>
                </c:pt>
                <c:pt idx="1490">
                  <c:v>-2.1601251579335936</c:v>
                </c:pt>
                <c:pt idx="1491">
                  <c:v>-2.0210863564988126</c:v>
                </c:pt>
                <c:pt idx="1492">
                  <c:v>-1.9992803292820178</c:v>
                </c:pt>
                <c:pt idx="1493">
                  <c:v>-1.9491612694049847</c:v>
                </c:pt>
                <c:pt idx="1494">
                  <c:v>-2.0252866053026151</c:v>
                </c:pt>
                <c:pt idx="1495">
                  <c:v>-1.8657001245817111</c:v>
                </c:pt>
                <c:pt idx="1496">
                  <c:v>-1.9086775288087616</c:v>
                </c:pt>
                <c:pt idx="1497">
                  <c:v>-1.7929779285715854</c:v>
                </c:pt>
                <c:pt idx="1498">
                  <c:v>-1.7445609897334475</c:v>
                </c:pt>
                <c:pt idx="1499">
                  <c:v>-1.7442213691878945</c:v>
                </c:pt>
                <c:pt idx="1500">
                  <c:v>-1.8610055377793016</c:v>
                </c:pt>
                <c:pt idx="1501">
                  <c:v>-1.7947298124413513</c:v>
                </c:pt>
                <c:pt idx="1502">
                  <c:v>-1.8166656858424033</c:v>
                </c:pt>
                <c:pt idx="1503">
                  <c:v>-1.7638581010370125</c:v>
                </c:pt>
                <c:pt idx="1504">
                  <c:v>-1.7776947873067566</c:v>
                </c:pt>
                <c:pt idx="1505">
                  <c:v>-1.6327698328529494</c:v>
                </c:pt>
                <c:pt idx="1506">
                  <c:v>-1.6961314704195853</c:v>
                </c:pt>
                <c:pt idx="1507">
                  <c:v>-1.5587825171957537</c:v>
                </c:pt>
                <c:pt idx="1508">
                  <c:v>-1.6438990039308301</c:v>
                </c:pt>
                <c:pt idx="1509">
                  <c:v>-1.7111440624511896</c:v>
                </c:pt>
                <c:pt idx="1510">
                  <c:v>-1.6802841297263491</c:v>
                </c:pt>
                <c:pt idx="1511">
                  <c:v>-1.4760132681440332</c:v>
                </c:pt>
                <c:pt idx="1512">
                  <c:v>-1.4977006266067914</c:v>
                </c:pt>
                <c:pt idx="1513">
                  <c:v>-1.700736249879339</c:v>
                </c:pt>
                <c:pt idx="1514">
                  <c:v>-1.7443866716351701</c:v>
                </c:pt>
                <c:pt idx="1515">
                  <c:v>-1.7863100624696906</c:v>
                </c:pt>
                <c:pt idx="1516">
                  <c:v>-1.6795948020585443</c:v>
                </c:pt>
                <c:pt idx="1517">
                  <c:v>-1.6785628906606411</c:v>
                </c:pt>
                <c:pt idx="1518">
                  <c:v>-1.6383273551132373</c:v>
                </c:pt>
                <c:pt idx="1519">
                  <c:v>-1.6704447013563488</c:v>
                </c:pt>
                <c:pt idx="1520">
                  <c:v>-1.8149965468383544</c:v>
                </c:pt>
                <c:pt idx="1521">
                  <c:v>-1.9638267246220225</c:v>
                </c:pt>
                <c:pt idx="1522">
                  <c:v>-2.1358845606396186</c:v>
                </c:pt>
                <c:pt idx="1523">
                  <c:v>-2.1425008191645207</c:v>
                </c:pt>
                <c:pt idx="1524">
                  <c:v>-2.1017935189800205</c:v>
                </c:pt>
                <c:pt idx="1525">
                  <c:v>-2.144462657880863</c:v>
                </c:pt>
                <c:pt idx="1526">
                  <c:v>-2.1210894416427495</c:v>
                </c:pt>
                <c:pt idx="1527">
                  <c:v>-2.377021777143121</c:v>
                </c:pt>
                <c:pt idx="1528">
                  <c:v>-2.3176309725072306</c:v>
                </c:pt>
                <c:pt idx="1529">
                  <c:v>-2.2467356845641144</c:v>
                </c:pt>
                <c:pt idx="1530">
                  <c:v>-2.2473564098753855</c:v>
                </c:pt>
                <c:pt idx="1531">
                  <c:v>-2.3085396893242587</c:v>
                </c:pt>
                <c:pt idx="1532">
                  <c:v>-2.2570761000984034</c:v>
                </c:pt>
                <c:pt idx="1533">
                  <c:v>-2.3051345138677948</c:v>
                </c:pt>
                <c:pt idx="1534">
                  <c:v>-2.2741175751162297</c:v>
                </c:pt>
                <c:pt idx="1535">
                  <c:v>-2.276146271938448</c:v>
                </c:pt>
                <c:pt idx="1536">
                  <c:v>-2.1724241460755622</c:v>
                </c:pt>
                <c:pt idx="1537">
                  <c:v>-2.2313096254973588</c:v>
                </c:pt>
                <c:pt idx="1538">
                  <c:v>-2.212583162342415</c:v>
                </c:pt>
                <c:pt idx="1539">
                  <c:v>-2.1977881852511163</c:v>
                </c:pt>
                <c:pt idx="1540">
                  <c:v>-2.2028668646630387</c:v>
                </c:pt>
                <c:pt idx="1541">
                  <c:v>-2.2840486151407959</c:v>
                </c:pt>
                <c:pt idx="1542">
                  <c:v>-2.308966585392596</c:v>
                </c:pt>
                <c:pt idx="1543">
                  <c:v>-2.1505833066100597</c:v>
                </c:pt>
                <c:pt idx="1544">
                  <c:v>-2.0923891741692482</c:v>
                </c:pt>
                <c:pt idx="1545">
                  <c:v>-2.1970568119880447</c:v>
                </c:pt>
                <c:pt idx="1546">
                  <c:v>-2.1927675761854215</c:v>
                </c:pt>
                <c:pt idx="1547">
                  <c:v>-2.3161940842230044</c:v>
                </c:pt>
                <c:pt idx="1548">
                  <c:v>-2.2955456842586699</c:v>
                </c:pt>
                <c:pt idx="1549">
                  <c:v>-2.2506153069591424</c:v>
                </c:pt>
                <c:pt idx="1550">
                  <c:v>-2.1264463429073452</c:v>
                </c:pt>
                <c:pt idx="1551">
                  <c:v>-2.073065633541066</c:v>
                </c:pt>
                <c:pt idx="1552">
                  <c:v>-2.000175720504906</c:v>
                </c:pt>
                <c:pt idx="1553">
                  <c:v>-2.0104865916548893</c:v>
                </c:pt>
                <c:pt idx="1554">
                  <c:v>-1.9362721506781173</c:v>
                </c:pt>
                <c:pt idx="1555">
                  <c:v>-1.9227262287298443</c:v>
                </c:pt>
                <c:pt idx="1556">
                  <c:v>-1.9556848997136851</c:v>
                </c:pt>
                <c:pt idx="1557">
                  <c:v>-1.8988115020870269</c:v>
                </c:pt>
                <c:pt idx="1558">
                  <c:v>-1.9204728798836741</c:v>
                </c:pt>
                <c:pt idx="1559">
                  <c:v>-2.0015335095819338</c:v>
                </c:pt>
                <c:pt idx="1560">
                  <c:v>-2.0218722688622082</c:v>
                </c:pt>
                <c:pt idx="1561">
                  <c:v>-2.0817925475166486</c:v>
                </c:pt>
                <c:pt idx="1562">
                  <c:v>-1.9474224958775355</c:v>
                </c:pt>
                <c:pt idx="1563">
                  <c:v>-1.7501620584944635</c:v>
                </c:pt>
                <c:pt idx="1564">
                  <c:v>-1.743930690519925</c:v>
                </c:pt>
                <c:pt idx="1565">
                  <c:v>-1.7040453789612555</c:v>
                </c:pt>
                <c:pt idx="1566">
                  <c:v>-1.708135691720797</c:v>
                </c:pt>
                <c:pt idx="1567">
                  <c:v>-1.7055824852667869</c:v>
                </c:pt>
                <c:pt idx="1568">
                  <c:v>-1.7448585159825813</c:v>
                </c:pt>
                <c:pt idx="1569">
                  <c:v>-1.6238192275803556</c:v>
                </c:pt>
                <c:pt idx="1570">
                  <c:v>-1.5927848444672774</c:v>
                </c:pt>
                <c:pt idx="1571">
                  <c:v>-1.707554778998555</c:v>
                </c:pt>
                <c:pt idx="1572">
                  <c:v>-1.6310510344730229</c:v>
                </c:pt>
                <c:pt idx="1573">
                  <c:v>-1.6057746135634847</c:v>
                </c:pt>
                <c:pt idx="1574">
                  <c:v>-1.6258653610011891</c:v>
                </c:pt>
                <c:pt idx="1575">
                  <c:v>-1.4803690003688894</c:v>
                </c:pt>
                <c:pt idx="1576">
                  <c:v>-1.4126195449161929</c:v>
                </c:pt>
                <c:pt idx="1577">
                  <c:v>-1.2509870269694234</c:v>
                </c:pt>
                <c:pt idx="1578">
                  <c:v>-1.225042482145509</c:v>
                </c:pt>
                <c:pt idx="1579">
                  <c:v>-1.1099174384162049</c:v>
                </c:pt>
                <c:pt idx="1580">
                  <c:v>-1.207120921152093</c:v>
                </c:pt>
                <c:pt idx="1581">
                  <c:v>-1.1411550580224841</c:v>
                </c:pt>
                <c:pt idx="1582">
                  <c:v>-1.073940776646972</c:v>
                </c:pt>
                <c:pt idx="1583">
                  <c:v>-1.0695639570672841</c:v>
                </c:pt>
                <c:pt idx="1584">
                  <c:v>-1.0945553555096921</c:v>
                </c:pt>
                <c:pt idx="1585">
                  <c:v>-1.1154299346619636</c:v>
                </c:pt>
                <c:pt idx="1586">
                  <c:v>-1.0157565995845155</c:v>
                </c:pt>
                <c:pt idx="1587">
                  <c:v>-0.93563393769549108</c:v>
                </c:pt>
                <c:pt idx="1588">
                  <c:v>-0.96408665211244238</c:v>
                </c:pt>
                <c:pt idx="1589">
                  <c:v>-0.63873746757201244</c:v>
                </c:pt>
                <c:pt idx="1590">
                  <c:v>-0.63118280756327649</c:v>
                </c:pt>
                <c:pt idx="1591">
                  <c:v>-0.46020190045758536</c:v>
                </c:pt>
                <c:pt idx="1592">
                  <c:v>-0.48673875184066795</c:v>
                </c:pt>
                <c:pt idx="1593">
                  <c:v>-0.67701376822801007</c:v>
                </c:pt>
                <c:pt idx="1594">
                  <c:v>-0.65971090021234124</c:v>
                </c:pt>
                <c:pt idx="1595">
                  <c:v>-0.74673981041608173</c:v>
                </c:pt>
                <c:pt idx="1596">
                  <c:v>-0.70016903139749831</c:v>
                </c:pt>
                <c:pt idx="1597">
                  <c:v>-0.75692063815024746</c:v>
                </c:pt>
                <c:pt idx="1598">
                  <c:v>-0.87919446305347082</c:v>
                </c:pt>
                <c:pt idx="1599">
                  <c:v>-0.90437316536168899</c:v>
                </c:pt>
                <c:pt idx="1600">
                  <c:v>-0.88627899518228836</c:v>
                </c:pt>
                <c:pt idx="1601">
                  <c:v>-0.78498184788419334</c:v>
                </c:pt>
                <c:pt idx="1602">
                  <c:v>-0.92036968430119959</c:v>
                </c:pt>
                <c:pt idx="1603">
                  <c:v>-0.99602637848700748</c:v>
                </c:pt>
                <c:pt idx="1604">
                  <c:v>-0.90591280662555185</c:v>
                </c:pt>
                <c:pt idx="1605">
                  <c:v>-0.89285693839759295</c:v>
                </c:pt>
                <c:pt idx="1606">
                  <c:v>-0.93029678010195604</c:v>
                </c:pt>
                <c:pt idx="1607">
                  <c:v>-0.93140458259935544</c:v>
                </c:pt>
                <c:pt idx="1608">
                  <c:v>-0.83756279255256183</c:v>
                </c:pt>
                <c:pt idx="1609">
                  <c:v>-0.85516467110880912</c:v>
                </c:pt>
                <c:pt idx="1610">
                  <c:v>-0.78405118191871381</c:v>
                </c:pt>
                <c:pt idx="1611">
                  <c:v>-0.97356378455012227</c:v>
                </c:pt>
                <c:pt idx="1612">
                  <c:v>-1.1426834850318475</c:v>
                </c:pt>
                <c:pt idx="1613">
                  <c:v>-1.0894774999664509</c:v>
                </c:pt>
                <c:pt idx="1614">
                  <c:v>-1.2929815480332154</c:v>
                </c:pt>
                <c:pt idx="1615">
                  <c:v>-1.2542352188496109</c:v>
                </c:pt>
                <c:pt idx="1616">
                  <c:v>-1.4382788108342397</c:v>
                </c:pt>
                <c:pt idx="1617">
                  <c:v>-1.5173442781899071</c:v>
                </c:pt>
                <c:pt idx="1618">
                  <c:v>-1.5087334263022831</c:v>
                </c:pt>
                <c:pt idx="1619">
                  <c:v>-1.6226828129655386</c:v>
                </c:pt>
                <c:pt idx="1620">
                  <c:v>-1.6455825169736542</c:v>
                </c:pt>
                <c:pt idx="1621">
                  <c:v>-1.8446850442523495</c:v>
                </c:pt>
                <c:pt idx="1622">
                  <c:v>-1.9550601803275787</c:v>
                </c:pt>
                <c:pt idx="1623">
                  <c:v>-1.8025285792920935</c:v>
                </c:pt>
                <c:pt idx="1624">
                  <c:v>-1.7701962569817251</c:v>
                </c:pt>
                <c:pt idx="1625">
                  <c:v>-1.6902743531875957</c:v>
                </c:pt>
                <c:pt idx="1626">
                  <c:v>-1.8962198347539827</c:v>
                </c:pt>
                <c:pt idx="1627">
                  <c:v>-1.8237685805269095</c:v>
                </c:pt>
                <c:pt idx="1628">
                  <c:v>-1.7785954437819131</c:v>
                </c:pt>
                <c:pt idx="1629">
                  <c:v>-1.7918200070797377</c:v>
                </c:pt>
                <c:pt idx="1630">
                  <c:v>-1.935449957628161</c:v>
                </c:pt>
                <c:pt idx="1631">
                  <c:v>-2.0561220465396199</c:v>
                </c:pt>
                <c:pt idx="1632">
                  <c:v>-1.9190623767525827</c:v>
                </c:pt>
                <c:pt idx="1633">
                  <c:v>-1.9311883231084885</c:v>
                </c:pt>
                <c:pt idx="1634">
                  <c:v>-1.9752916790423494</c:v>
                </c:pt>
                <c:pt idx="1635">
                  <c:v>-1.9665139132707128</c:v>
                </c:pt>
                <c:pt idx="1636">
                  <c:v>-1.9597982433677603</c:v>
                </c:pt>
                <c:pt idx="1637">
                  <c:v>-2.1350181091211833</c:v>
                </c:pt>
                <c:pt idx="1638">
                  <c:v>-2.1446244438490805</c:v>
                </c:pt>
                <c:pt idx="1639">
                  <c:v>-2.2014082020343801</c:v>
                </c:pt>
                <c:pt idx="1640">
                  <c:v>-2.2921209704933383</c:v>
                </c:pt>
                <c:pt idx="1641">
                  <c:v>-2.1736975953858475</c:v>
                </c:pt>
                <c:pt idx="1642">
                  <c:v>-2.017061405267262</c:v>
                </c:pt>
                <c:pt idx="1643">
                  <c:v>-2.0571635334084415</c:v>
                </c:pt>
                <c:pt idx="1644">
                  <c:v>-1.8957028626551669</c:v>
                </c:pt>
                <c:pt idx="1645">
                  <c:v>-1.9869960100020352</c:v>
                </c:pt>
                <c:pt idx="1646">
                  <c:v>-1.8306483724508689</c:v>
                </c:pt>
                <c:pt idx="1647">
                  <c:v>-1.8200515949421643</c:v>
                </c:pt>
                <c:pt idx="1648">
                  <c:v>-1.8415513917663779</c:v>
                </c:pt>
                <c:pt idx="1649">
                  <c:v>-1.917386320874674</c:v>
                </c:pt>
                <c:pt idx="1650">
                  <c:v>-1.9821260668531355</c:v>
                </c:pt>
                <c:pt idx="1651">
                  <c:v>-1.8635187242208699</c:v>
                </c:pt>
                <c:pt idx="1652">
                  <c:v>-1.8023374559624399</c:v>
                </c:pt>
                <c:pt idx="1653">
                  <c:v>-1.7692767483219707</c:v>
                </c:pt>
                <c:pt idx="1654">
                  <c:v>-1.7172555466273844</c:v>
                </c:pt>
                <c:pt idx="1655">
                  <c:v>-1.7128849327133051</c:v>
                </c:pt>
                <c:pt idx="1656">
                  <c:v>-1.6034358502468051</c:v>
                </c:pt>
                <c:pt idx="1657">
                  <c:v>-1.6446698285088717</c:v>
                </c:pt>
                <c:pt idx="1658">
                  <c:v>-1.4001174464801514</c:v>
                </c:pt>
                <c:pt idx="1659">
                  <c:v>-1.2924750388580515</c:v>
                </c:pt>
                <c:pt idx="1660">
                  <c:v>-1.2425468398957586</c:v>
                </c:pt>
                <c:pt idx="1661">
                  <c:v>-1.4271384193771999</c:v>
                </c:pt>
                <c:pt idx="1662">
                  <c:v>-1.4222797995862431</c:v>
                </c:pt>
                <c:pt idx="1663">
                  <c:v>-1.435689949102068</c:v>
                </c:pt>
                <c:pt idx="1664">
                  <c:v>-1.5115423354064741</c:v>
                </c:pt>
                <c:pt idx="1665">
                  <c:v>-1.5638318799310036</c:v>
                </c:pt>
                <c:pt idx="1666">
                  <c:v>-1.754674673970281</c:v>
                </c:pt>
                <c:pt idx="1667">
                  <c:v>-1.7170500651359455</c:v>
                </c:pt>
                <c:pt idx="1668">
                  <c:v>-1.6750866661803472</c:v>
                </c:pt>
                <c:pt idx="1669">
                  <c:v>-1.6492108774851437</c:v>
                </c:pt>
                <c:pt idx="1670">
                  <c:v>-1.6898918571684796</c:v>
                </c:pt>
                <c:pt idx="1671">
                  <c:v>-1.8313654481051072</c:v>
                </c:pt>
                <c:pt idx="1672">
                  <c:v>-1.8719589100562923</c:v>
                </c:pt>
                <c:pt idx="1673">
                  <c:v>-1.9204246005341501</c:v>
                </c:pt>
                <c:pt idx="1674">
                  <c:v>-2.1009391800992216</c:v>
                </c:pt>
                <c:pt idx="1675">
                  <c:v>-1.9951438745061085</c:v>
                </c:pt>
                <c:pt idx="1676">
                  <c:v>-2.0517202970898092</c:v>
                </c:pt>
                <c:pt idx="1677">
                  <c:v>-2.125432742485756</c:v>
                </c:pt>
                <c:pt idx="1678">
                  <c:v>-2.1336845515443366</c:v>
                </c:pt>
                <c:pt idx="1679">
                  <c:v>-2.0479214399248549</c:v>
                </c:pt>
                <c:pt idx="1680">
                  <c:v>-1.9613499780815715</c:v>
                </c:pt>
                <c:pt idx="1681">
                  <c:v>-1.7554429387284425</c:v>
                </c:pt>
                <c:pt idx="1682">
                  <c:v>-1.6082913980041074</c:v>
                </c:pt>
                <c:pt idx="1683">
                  <c:v>-1.7374656526751164</c:v>
                </c:pt>
                <c:pt idx="1684">
                  <c:v>-1.6684675205151209</c:v>
                </c:pt>
                <c:pt idx="1685">
                  <c:v>-1.7101269514986464</c:v>
                </c:pt>
                <c:pt idx="1686">
                  <c:v>-1.7406762766427573</c:v>
                </c:pt>
                <c:pt idx="1687">
                  <c:v>-1.7388198905264631</c:v>
                </c:pt>
                <c:pt idx="1688">
                  <c:v>-1.7988652455227765</c:v>
                </c:pt>
                <c:pt idx="1689">
                  <c:v>-1.7661388487556411</c:v>
                </c:pt>
                <c:pt idx="1690">
                  <c:v>-1.7676534896773251</c:v>
                </c:pt>
                <c:pt idx="1691">
                  <c:v>-1.7744897916955815</c:v>
                </c:pt>
                <c:pt idx="1692">
                  <c:v>-2.0007279327623442</c:v>
                </c:pt>
                <c:pt idx="1693">
                  <c:v>-2.0735168749809278</c:v>
                </c:pt>
                <c:pt idx="1694">
                  <c:v>-1.9875097505844281</c:v>
                </c:pt>
                <c:pt idx="1695">
                  <c:v>-1.9417669886212301</c:v>
                </c:pt>
                <c:pt idx="1696">
                  <c:v>-1.9851458975188598</c:v>
                </c:pt>
                <c:pt idx="1697">
                  <c:v>-1.9549682533396555</c:v>
                </c:pt>
                <c:pt idx="1698">
                  <c:v>-2.0240434936357805</c:v>
                </c:pt>
                <c:pt idx="1699">
                  <c:v>-2.0032686404582942</c:v>
                </c:pt>
                <c:pt idx="1700">
                  <c:v>-2.2378185066922858</c:v>
                </c:pt>
                <c:pt idx="1701">
                  <c:v>-2.3114657959020026</c:v>
                </c:pt>
                <c:pt idx="1702">
                  <c:v>-2.5316242200109262</c:v>
                </c:pt>
                <c:pt idx="1703">
                  <c:v>-2.4120555232975107</c:v>
                </c:pt>
                <c:pt idx="1704">
                  <c:v>-2.546305853577076</c:v>
                </c:pt>
                <c:pt idx="1705">
                  <c:v>-2.5577129410268471</c:v>
                </c:pt>
                <c:pt idx="1706">
                  <c:v>-2.6654431364935203</c:v>
                </c:pt>
                <c:pt idx="1707">
                  <c:v>-2.7961341506056576</c:v>
                </c:pt>
                <c:pt idx="1708">
                  <c:v>-2.724073642306402</c:v>
                </c:pt>
                <c:pt idx="1709">
                  <c:v>-2.5999616274540505</c:v>
                </c:pt>
                <c:pt idx="1710">
                  <c:v>-2.515521452347544</c:v>
                </c:pt>
                <c:pt idx="1711">
                  <c:v>-2.5260596031503391</c:v>
                </c:pt>
                <c:pt idx="1712">
                  <c:v>-2.577438010565738</c:v>
                </c:pt>
                <c:pt idx="1713">
                  <c:v>-2.3797644847572705</c:v>
                </c:pt>
                <c:pt idx="1714">
                  <c:v>-2.4017410793568725</c:v>
                </c:pt>
                <c:pt idx="1715">
                  <c:v>-2.3728973192616913</c:v>
                </c:pt>
                <c:pt idx="1716">
                  <c:v>-2.3375138777272713</c:v>
                </c:pt>
                <c:pt idx="1717">
                  <c:v>-2.3265868181358011</c:v>
                </c:pt>
                <c:pt idx="1718">
                  <c:v>-2.0621093692358876</c:v>
                </c:pt>
                <c:pt idx="1719">
                  <c:v>-2.2157453803692095</c:v>
                </c:pt>
                <c:pt idx="1720">
                  <c:v>-2.0979550746033584</c:v>
                </c:pt>
                <c:pt idx="1721">
                  <c:v>-2.1897053946480116</c:v>
                </c:pt>
                <c:pt idx="1722">
                  <c:v>-1.7549070029912275</c:v>
                </c:pt>
                <c:pt idx="1723">
                  <c:v>-1.7334037104986013</c:v>
                </c:pt>
                <c:pt idx="1724">
                  <c:v>-1.9344461706428295</c:v>
                </c:pt>
                <c:pt idx="1725">
                  <c:v>-1.8744066005509903</c:v>
                </c:pt>
                <c:pt idx="1726">
                  <c:v>-1.4469553496171526</c:v>
                </c:pt>
                <c:pt idx="1727">
                  <c:v>-1.3768623699783613</c:v>
                </c:pt>
                <c:pt idx="1728">
                  <c:v>-0.99525964024617941</c:v>
                </c:pt>
                <c:pt idx="1729">
                  <c:v>-0.78685923224378296</c:v>
                </c:pt>
                <c:pt idx="1730">
                  <c:v>-0.75121295649640862</c:v>
                </c:pt>
                <c:pt idx="1731">
                  <c:v>-0.85798715974034911</c:v>
                </c:pt>
                <c:pt idx="1732">
                  <c:v>-0.83638727431839743</c:v>
                </c:pt>
                <c:pt idx="1733">
                  <c:v>-0.81208410231247485</c:v>
                </c:pt>
                <c:pt idx="1734">
                  <c:v>-0.71328330056688716</c:v>
                </c:pt>
                <c:pt idx="1735">
                  <c:v>-0.70672731277034051</c:v>
                </c:pt>
                <c:pt idx="1736">
                  <c:v>-0.73982920977194089</c:v>
                </c:pt>
                <c:pt idx="1737">
                  <c:v>-0.79002422220976987</c:v>
                </c:pt>
                <c:pt idx="1738">
                  <c:v>-0.85074431879668422</c:v>
                </c:pt>
                <c:pt idx="1739">
                  <c:v>-0.84937798475961757</c:v>
                </c:pt>
                <c:pt idx="1740">
                  <c:v>-0.77302120642705241</c:v>
                </c:pt>
                <c:pt idx="1741">
                  <c:v>-0.70897194303369593</c:v>
                </c:pt>
                <c:pt idx="1742">
                  <c:v>-0.7268044673532762</c:v>
                </c:pt>
                <c:pt idx="1743">
                  <c:v>-0.73428663008675665</c:v>
                </c:pt>
                <c:pt idx="1744">
                  <c:v>-0.71155112674821919</c:v>
                </c:pt>
                <c:pt idx="1745">
                  <c:v>-1.6003474670554723</c:v>
                </c:pt>
                <c:pt idx="1746">
                  <c:v>-2.192547006500523</c:v>
                </c:pt>
                <c:pt idx="1747">
                  <c:v>-2.4094574903825587</c:v>
                </c:pt>
                <c:pt idx="1748">
                  <c:v>-2.6503496410227929</c:v>
                </c:pt>
                <c:pt idx="1749">
                  <c:v>-2.6529508215606969</c:v>
                </c:pt>
                <c:pt idx="1750">
                  <c:v>-2.4868949640675191</c:v>
                </c:pt>
                <c:pt idx="1751">
                  <c:v>-2.4695374146475735</c:v>
                </c:pt>
                <c:pt idx="1752">
                  <c:v>-2.4913706059042626</c:v>
                </c:pt>
                <c:pt idx="1753">
                  <c:v>-2.6965889752632157</c:v>
                </c:pt>
                <c:pt idx="1754">
                  <c:v>-2.4900747861552319</c:v>
                </c:pt>
                <c:pt idx="1755">
                  <c:v>-2.6537528741813472</c:v>
                </c:pt>
                <c:pt idx="1756">
                  <c:v>-2.5911732154238778</c:v>
                </c:pt>
                <c:pt idx="1757">
                  <c:v>-2.730049109311071</c:v>
                </c:pt>
                <c:pt idx="1758">
                  <c:v>-2.7259235188370519</c:v>
                </c:pt>
                <c:pt idx="1759">
                  <c:v>-2.6665865370657698</c:v>
                </c:pt>
                <c:pt idx="1760">
                  <c:v>-2.625131162790471</c:v>
                </c:pt>
                <c:pt idx="1761">
                  <c:v>-2.5890183027881828</c:v>
                </c:pt>
                <c:pt idx="1762">
                  <c:v>-2.459947796770209</c:v>
                </c:pt>
                <c:pt idx="1763">
                  <c:v>-2.5438545264837491</c:v>
                </c:pt>
                <c:pt idx="1764">
                  <c:v>-2.6454038554840555</c:v>
                </c:pt>
                <c:pt idx="1765">
                  <c:v>-2.6195292957868239</c:v>
                </c:pt>
                <c:pt idx="1766">
                  <c:v>-2.5143644220738417</c:v>
                </c:pt>
                <c:pt idx="1767">
                  <c:v>-2.4066792082065871</c:v>
                </c:pt>
                <c:pt idx="1768">
                  <c:v>-2.1535647328662897</c:v>
                </c:pt>
                <c:pt idx="1769">
                  <c:v>-2.1191374156001754</c:v>
                </c:pt>
                <c:pt idx="1770">
                  <c:v>-1.984008452809388</c:v>
                </c:pt>
                <c:pt idx="1771">
                  <c:v>-1.7908277363060914</c:v>
                </c:pt>
                <c:pt idx="1772">
                  <c:v>-1.6705178358860273</c:v>
                </c:pt>
                <c:pt idx="1773">
                  <c:v>-1.3217259448960781</c:v>
                </c:pt>
                <c:pt idx="1774">
                  <c:v>-1.2660406281983168</c:v>
                </c:pt>
                <c:pt idx="1775">
                  <c:v>-1.1773178526089572</c:v>
                </c:pt>
                <c:pt idx="1776">
                  <c:v>-1.1433024770721523</c:v>
                </c:pt>
                <c:pt idx="1777">
                  <c:v>-1.1646772535479468</c:v>
                </c:pt>
                <c:pt idx="1778">
                  <c:v>-1.2403320915724172</c:v>
                </c:pt>
                <c:pt idx="1779">
                  <c:v>-1.2908740091920028</c:v>
                </c:pt>
                <c:pt idx="1780">
                  <c:v>-1.3983994046914048</c:v>
                </c:pt>
                <c:pt idx="1781">
                  <c:v>-1.3766625343740113</c:v>
                </c:pt>
                <c:pt idx="1782">
                  <c:v>-1.4210853030544075</c:v>
                </c:pt>
                <c:pt idx="1783">
                  <c:v>-1.4183303499613995</c:v>
                </c:pt>
                <c:pt idx="1784">
                  <c:v>-1.4361284881563106</c:v>
                </c:pt>
                <c:pt idx="1785">
                  <c:v>-1.5280180728858999</c:v>
                </c:pt>
                <c:pt idx="1786">
                  <c:v>-1.5054831663260786</c:v>
                </c:pt>
                <c:pt idx="1787">
                  <c:v>-1.6349558437204537</c:v>
                </c:pt>
                <c:pt idx="1788">
                  <c:v>-1.7589839295402929</c:v>
                </c:pt>
                <c:pt idx="1789">
                  <c:v>-1.912920832991273</c:v>
                </c:pt>
                <c:pt idx="1790">
                  <c:v>-2.1595036872752043</c:v>
                </c:pt>
                <c:pt idx="1791">
                  <c:v>-2.345287305123628</c:v>
                </c:pt>
                <c:pt idx="1792">
                  <c:v>-2.3615246697273586</c:v>
                </c:pt>
                <c:pt idx="1793">
                  <c:v>-2.4238734139029114</c:v>
                </c:pt>
                <c:pt idx="1794">
                  <c:v>-2.4167659848743468</c:v>
                </c:pt>
                <c:pt idx="1795">
                  <c:v>-2.4925875698936286</c:v>
                </c:pt>
                <c:pt idx="1796">
                  <c:v>-2.3352788264325683</c:v>
                </c:pt>
                <c:pt idx="1797">
                  <c:v>-2.362632920346615</c:v>
                </c:pt>
                <c:pt idx="1798">
                  <c:v>-2.4049318410991058</c:v>
                </c:pt>
                <c:pt idx="1799">
                  <c:v>-2.4151941561397572</c:v>
                </c:pt>
                <c:pt idx="1800">
                  <c:v>-2.5001247508104769</c:v>
                </c:pt>
                <c:pt idx="1801">
                  <c:v>-2.5984997152847891</c:v>
                </c:pt>
                <c:pt idx="1802">
                  <c:v>-2.7162968050591698</c:v>
                </c:pt>
                <c:pt idx="1803">
                  <c:v>-2.6663253418537223</c:v>
                </c:pt>
                <c:pt idx="1804">
                  <c:v>-2.6119279633683008</c:v>
                </c:pt>
                <c:pt idx="1805">
                  <c:v>-2.6158889520936666</c:v>
                </c:pt>
                <c:pt idx="1806">
                  <c:v>-2.5712548407083862</c:v>
                </c:pt>
                <c:pt idx="1807">
                  <c:v>-2.6073886911824942</c:v>
                </c:pt>
                <c:pt idx="1808">
                  <c:v>-2.3922943547718458</c:v>
                </c:pt>
                <c:pt idx="1809">
                  <c:v>-2.393156755522893</c:v>
                </c:pt>
                <c:pt idx="1810">
                  <c:v>-2.2637821182165747</c:v>
                </c:pt>
                <c:pt idx="1811">
                  <c:v>-2.2843348900444567</c:v>
                </c:pt>
                <c:pt idx="1812">
                  <c:v>-2.2870788921815661</c:v>
                </c:pt>
                <c:pt idx="1813">
                  <c:v>-2.3152363608490476</c:v>
                </c:pt>
                <c:pt idx="1814">
                  <c:v>-2.3578597485907431</c:v>
                </c:pt>
                <c:pt idx="1815">
                  <c:v>-2.2554876529877133</c:v>
                </c:pt>
                <c:pt idx="1816">
                  <c:v>-2.2650688192996729</c:v>
                </c:pt>
                <c:pt idx="1817">
                  <c:v>-2.2462619994137021</c:v>
                </c:pt>
                <c:pt idx="1818">
                  <c:v>-2.3177021635221187</c:v>
                </c:pt>
                <c:pt idx="1819">
                  <c:v>-2.1483455524581063</c:v>
                </c:pt>
                <c:pt idx="1820">
                  <c:v>-1.9782778220324415</c:v>
                </c:pt>
                <c:pt idx="1821">
                  <c:v>-1.9937343075787624</c:v>
                </c:pt>
                <c:pt idx="1822">
                  <c:v>-2.0821067817845496</c:v>
                </c:pt>
                <c:pt idx="1823">
                  <c:v>-1.9654087395178812</c:v>
                </c:pt>
                <c:pt idx="1824">
                  <c:v>-1.8753869263476863</c:v>
                </c:pt>
                <c:pt idx="1825">
                  <c:v>-1.8990339745935909</c:v>
                </c:pt>
                <c:pt idx="1826">
                  <c:v>-1.9067545349627095</c:v>
                </c:pt>
                <c:pt idx="1827">
                  <c:v>-1.9692547008206396</c:v>
                </c:pt>
                <c:pt idx="1828">
                  <c:v>-1.989565930467458</c:v>
                </c:pt>
                <c:pt idx="1829">
                  <c:v>-1.9350377161334067</c:v>
                </c:pt>
                <c:pt idx="1830">
                  <c:v>-1.7778093736097378</c:v>
                </c:pt>
                <c:pt idx="1831">
                  <c:v>-1.6973472616901994</c:v>
                </c:pt>
                <c:pt idx="1832">
                  <c:v>-1.7979694397929928</c:v>
                </c:pt>
                <c:pt idx="1833">
                  <c:v>-1.7058124739757092</c:v>
                </c:pt>
                <c:pt idx="1834">
                  <c:v>-1.7603159530375518</c:v>
                </c:pt>
                <c:pt idx="1835">
                  <c:v>-1.710881625199232</c:v>
                </c:pt>
                <c:pt idx="1836">
                  <c:v>-1.7030322449978126</c:v>
                </c:pt>
                <c:pt idx="1837">
                  <c:v>-1.6976702270722486</c:v>
                </c:pt>
                <c:pt idx="1838">
                  <c:v>-1.802515615847319</c:v>
                </c:pt>
                <c:pt idx="1839">
                  <c:v>-1.6604473249991485</c:v>
                </c:pt>
                <c:pt idx="1840">
                  <c:v>-1.6803631224407529</c:v>
                </c:pt>
                <c:pt idx="1841">
                  <c:v>-1.6321577063124444</c:v>
                </c:pt>
                <c:pt idx="1842">
                  <c:v>-1.6228845198792321</c:v>
                </c:pt>
                <c:pt idx="1843">
                  <c:v>-1.5750804146783257</c:v>
                </c:pt>
                <c:pt idx="1844">
                  <c:v>-1.5626023683204879</c:v>
                </c:pt>
                <c:pt idx="1845">
                  <c:v>-1.7067482500423536</c:v>
                </c:pt>
                <c:pt idx="1846">
                  <c:v>-1.6764329044851647</c:v>
                </c:pt>
                <c:pt idx="1847">
                  <c:v>-1.5118644273672093</c:v>
                </c:pt>
                <c:pt idx="1848">
                  <c:v>-1.4335764470200933</c:v>
                </c:pt>
                <c:pt idx="1849">
                  <c:v>-1.5266183732372034</c:v>
                </c:pt>
                <c:pt idx="1850">
                  <c:v>-1.6063839214245719</c:v>
                </c:pt>
                <c:pt idx="1851">
                  <c:v>-1.4729848143925657</c:v>
                </c:pt>
                <c:pt idx="1852">
                  <c:v>-1.517770736454314</c:v>
                </c:pt>
                <c:pt idx="1853">
                  <c:v>-1.7288688997639983</c:v>
                </c:pt>
                <c:pt idx="1854">
                  <c:v>-1.9111717428223898</c:v>
                </c:pt>
                <c:pt idx="1855">
                  <c:v>-1.8269403800115929</c:v>
                </c:pt>
                <c:pt idx="1856">
                  <c:v>-1.8132595554016246</c:v>
                </c:pt>
                <c:pt idx="1857">
                  <c:v>-1.6197422750422037</c:v>
                </c:pt>
                <c:pt idx="1858">
                  <c:v>-1.6445190034234383</c:v>
                </c:pt>
                <c:pt idx="1859">
                  <c:v>-1.8490557366439857</c:v>
                </c:pt>
                <c:pt idx="1860">
                  <c:v>-2.0285854902979588</c:v>
                </c:pt>
                <c:pt idx="1861">
                  <c:v>-2.204541350211819</c:v>
                </c:pt>
                <c:pt idx="1862">
                  <c:v>-2.2342842856095131</c:v>
                </c:pt>
                <c:pt idx="1863">
                  <c:v>-2.2689525257146097</c:v>
                </c:pt>
                <c:pt idx="1864">
                  <c:v>-2.1867857923794878</c:v>
                </c:pt>
                <c:pt idx="1865">
                  <c:v>-2.2183709449821847</c:v>
                </c:pt>
                <c:pt idx="1866">
                  <c:v>-2.2991961217830079</c:v>
                </c:pt>
                <c:pt idx="1867">
                  <c:v>-2.4374712918058186</c:v>
                </c:pt>
                <c:pt idx="1868">
                  <c:v>-2.3899728179449107</c:v>
                </c:pt>
                <c:pt idx="1869">
                  <c:v>-2.473189395017299</c:v>
                </c:pt>
                <c:pt idx="1870">
                  <c:v>-2.4693777585064676</c:v>
                </c:pt>
                <c:pt idx="1871">
                  <c:v>-2.4274960896041828</c:v>
                </c:pt>
                <c:pt idx="1872">
                  <c:v>-2.4317588535842862</c:v>
                </c:pt>
                <c:pt idx="1873">
                  <c:v>-2.5785512439767087</c:v>
                </c:pt>
                <c:pt idx="1874">
                  <c:v>-2.6866973585767009</c:v>
                </c:pt>
                <c:pt idx="1875">
                  <c:v>-2.6979209864857352</c:v>
                </c:pt>
                <c:pt idx="1876">
                  <c:v>-2.7181671043708215</c:v>
                </c:pt>
                <c:pt idx="1877">
                  <c:v>-2.8354732823305411</c:v>
                </c:pt>
                <c:pt idx="1878">
                  <c:v>-2.8119536874290154</c:v>
                </c:pt>
                <c:pt idx="1879">
                  <c:v>-3.0076984708248085</c:v>
                </c:pt>
                <c:pt idx="1880">
                  <c:v>-3.0297116493398835</c:v>
                </c:pt>
                <c:pt idx="1881">
                  <c:v>-3.0985961607480919</c:v>
                </c:pt>
                <c:pt idx="1882">
                  <c:v>-3.0712024508733671</c:v>
                </c:pt>
                <c:pt idx="1883">
                  <c:v>-2.9721285571577183</c:v>
                </c:pt>
                <c:pt idx="1884">
                  <c:v>-2.948232471567048</c:v>
                </c:pt>
                <c:pt idx="1885">
                  <c:v>-2.9401409653365334</c:v>
                </c:pt>
                <c:pt idx="1886">
                  <c:v>-3.020112012089978</c:v>
                </c:pt>
                <c:pt idx="1887">
                  <c:v>-3.0496311857964549</c:v>
                </c:pt>
                <c:pt idx="1888">
                  <c:v>-3.1169473490211028</c:v>
                </c:pt>
                <c:pt idx="1889">
                  <c:v>-2.9281316278397376</c:v>
                </c:pt>
                <c:pt idx="1890">
                  <c:v>-2.8888685672232728</c:v>
                </c:pt>
                <c:pt idx="1891">
                  <c:v>-3.0026718422662939</c:v>
                </c:pt>
                <c:pt idx="1892">
                  <c:v>-2.7856695539995209</c:v>
                </c:pt>
                <c:pt idx="1893">
                  <c:v>-2.7052690734755416</c:v>
                </c:pt>
                <c:pt idx="1894">
                  <c:v>-2.690565717366137</c:v>
                </c:pt>
                <c:pt idx="1895">
                  <c:v>-2.6568753134529048</c:v>
                </c:pt>
                <c:pt idx="1896">
                  <c:v>-2.2487496694445324</c:v>
                </c:pt>
                <c:pt idx="1897">
                  <c:v>-2.2762929027747023</c:v>
                </c:pt>
                <c:pt idx="1898">
                  <c:v>-2.290740078712282</c:v>
                </c:pt>
                <c:pt idx="1899">
                  <c:v>-2.3654504428663992</c:v>
                </c:pt>
                <c:pt idx="1900">
                  <c:v>-2.3347852942951133</c:v>
                </c:pt>
                <c:pt idx="1901">
                  <c:v>-2.2084158365336255</c:v>
                </c:pt>
                <c:pt idx="1902">
                  <c:v>-2.2700403692376705</c:v>
                </c:pt>
                <c:pt idx="1903">
                  <c:v>-1.8633768558814343</c:v>
                </c:pt>
                <c:pt idx="1904">
                  <c:v>-1.368337749816666</c:v>
                </c:pt>
                <c:pt idx="1905">
                  <c:v>-1.3623150220057383</c:v>
                </c:pt>
                <c:pt idx="1906">
                  <c:v>-0.85687998294026457</c:v>
                </c:pt>
                <c:pt idx="1907">
                  <c:v>-0.85558324198091384</c:v>
                </c:pt>
                <c:pt idx="1908">
                  <c:v>-0.8001149522869152</c:v>
                </c:pt>
                <c:pt idx="1909">
                  <c:v>-0.75672248917553764</c:v>
                </c:pt>
                <c:pt idx="1910">
                  <c:v>-0.76595179145706072</c:v>
                </c:pt>
                <c:pt idx="1911">
                  <c:v>-0.76847407096810738</c:v>
                </c:pt>
                <c:pt idx="1912">
                  <c:v>-0.82335658789409483</c:v>
                </c:pt>
                <c:pt idx="1913">
                  <c:v>-0.56870504688370682</c:v>
                </c:pt>
                <c:pt idx="1914">
                  <c:v>-0.645717455701036</c:v>
                </c:pt>
                <c:pt idx="1915">
                  <c:v>-0.25241330962210407</c:v>
                </c:pt>
                <c:pt idx="1916">
                  <c:v>-0.30108335952839116</c:v>
                </c:pt>
                <c:pt idx="1917">
                  <c:v>-0.48920338754031845</c:v>
                </c:pt>
                <c:pt idx="1918">
                  <c:v>-0.49969094298593986</c:v>
                </c:pt>
                <c:pt idx="1919">
                  <c:v>-0.45667124771129697</c:v>
                </c:pt>
                <c:pt idx="1920">
                  <c:v>-0.45567066550062252</c:v>
                </c:pt>
                <c:pt idx="1921">
                  <c:v>-0.50399773409324122</c:v>
                </c:pt>
                <c:pt idx="1922">
                  <c:v>-0.56420770523945485</c:v>
                </c:pt>
                <c:pt idx="1923">
                  <c:v>-0.5972046171224713</c:v>
                </c:pt>
                <c:pt idx="1924">
                  <c:v>-0.60239664395143955</c:v>
                </c:pt>
                <c:pt idx="1925">
                  <c:v>-0.51921872036226657</c:v>
                </c:pt>
                <c:pt idx="1926">
                  <c:v>-0.53108757997996714</c:v>
                </c:pt>
                <c:pt idx="1927">
                  <c:v>-0.56176387312383691</c:v>
                </c:pt>
                <c:pt idx="1928">
                  <c:v>-0.58171812248273114</c:v>
                </c:pt>
                <c:pt idx="1929">
                  <c:v>-0.54739819627579622</c:v>
                </c:pt>
                <c:pt idx="1930">
                  <c:v>-0.54067044369210604</c:v>
                </c:pt>
                <c:pt idx="1931">
                  <c:v>-0.54024225772106094</c:v>
                </c:pt>
                <c:pt idx="1932">
                  <c:v>-0.4552743787261776</c:v>
                </c:pt>
                <c:pt idx="1933">
                  <c:v>-0.42377092094873292</c:v>
                </c:pt>
                <c:pt idx="1934">
                  <c:v>-0.70479713191148774</c:v>
                </c:pt>
                <c:pt idx="1935">
                  <c:v>-0.6636292660775448</c:v>
                </c:pt>
                <c:pt idx="1936">
                  <c:v>-0.91390830464636219</c:v>
                </c:pt>
                <c:pt idx="1937">
                  <c:v>-0.86249444018660004</c:v>
                </c:pt>
                <c:pt idx="1938">
                  <c:v>-0.72679114675723622</c:v>
                </c:pt>
                <c:pt idx="1939">
                  <c:v>-0.91747274966789616</c:v>
                </c:pt>
                <c:pt idx="1940">
                  <c:v>-0.89200421563242827</c:v>
                </c:pt>
                <c:pt idx="1941">
                  <c:v>-0.9419753692231766</c:v>
                </c:pt>
                <c:pt idx="1942">
                  <c:v>-1.2365840759738767</c:v>
                </c:pt>
                <c:pt idx="1943">
                  <c:v>-1.6552059510714363</c:v>
                </c:pt>
                <c:pt idx="1944">
                  <c:v>-1.4962433674706337</c:v>
                </c:pt>
                <c:pt idx="1945">
                  <c:v>-1.6972933739617457</c:v>
                </c:pt>
                <c:pt idx="1946">
                  <c:v>-1.7050045033990089</c:v>
                </c:pt>
                <c:pt idx="1947">
                  <c:v>-1.7621087208022472</c:v>
                </c:pt>
                <c:pt idx="1948">
                  <c:v>-1.85995130599068</c:v>
                </c:pt>
                <c:pt idx="1949">
                  <c:v>-1.8472376522173506</c:v>
                </c:pt>
                <c:pt idx="1950">
                  <c:v>-1.9667102108786607</c:v>
                </c:pt>
                <c:pt idx="1951">
                  <c:v>-1.9474388768686226</c:v>
                </c:pt>
                <c:pt idx="1952">
                  <c:v>-2.0921992423677156</c:v>
                </c:pt>
                <c:pt idx="1953">
                  <c:v>-2.0776222143322971</c:v>
                </c:pt>
                <c:pt idx="1954">
                  <c:v>-2.1828673082479741</c:v>
                </c:pt>
                <c:pt idx="1955">
                  <c:v>-2.0533075079039462</c:v>
                </c:pt>
                <c:pt idx="1956">
                  <c:v>-1.8939540948805118</c:v>
                </c:pt>
                <c:pt idx="1957">
                  <c:v>-1.8435877075588372</c:v>
                </c:pt>
                <c:pt idx="1958">
                  <c:v>-1.6082219563445537</c:v>
                </c:pt>
                <c:pt idx="1959">
                  <c:v>-1.7342382681137738</c:v>
                </c:pt>
                <c:pt idx="1960">
                  <c:v>-1.5806908275667353</c:v>
                </c:pt>
                <c:pt idx="1961">
                  <c:v>-1.6476206373908253</c:v>
                </c:pt>
                <c:pt idx="1962">
                  <c:v>-1.7006053597640918</c:v>
                </c:pt>
                <c:pt idx="1963">
                  <c:v>-1.7066094513069876</c:v>
                </c:pt>
                <c:pt idx="1964">
                  <c:v>-1.7781877222833296</c:v>
                </c:pt>
                <c:pt idx="1965">
                  <c:v>-2.0145790237480115</c:v>
                </c:pt>
                <c:pt idx="1966">
                  <c:v>-1.9992161026743847</c:v>
                </c:pt>
                <c:pt idx="1967">
                  <c:v>-1.9241885704644934</c:v>
                </c:pt>
                <c:pt idx="1968">
                  <c:v>-1.8850771571314597</c:v>
                </c:pt>
                <c:pt idx="1969">
                  <c:v>-1.8625558350836084</c:v>
                </c:pt>
                <c:pt idx="1970">
                  <c:v>-1.8852257790001876</c:v>
                </c:pt>
                <c:pt idx="1971">
                  <c:v>-1.787428994789888</c:v>
                </c:pt>
                <c:pt idx="1972">
                  <c:v>-1.8190013157797496</c:v>
                </c:pt>
                <c:pt idx="1973">
                  <c:v>-1.8294858515213748</c:v>
                </c:pt>
                <c:pt idx="1974">
                  <c:v>-1.7773294610816239</c:v>
                </c:pt>
                <c:pt idx="1975">
                  <c:v>-1.8125290726967651</c:v>
                </c:pt>
                <c:pt idx="1976">
                  <c:v>-1.7138990978750219</c:v>
                </c:pt>
                <c:pt idx="1977">
                  <c:v>-1.6425297597275796</c:v>
                </c:pt>
                <c:pt idx="1978">
                  <c:v>-1.7537514115666983</c:v>
                </c:pt>
                <c:pt idx="1979">
                  <c:v>-1.8921704616085968</c:v>
                </c:pt>
                <c:pt idx="1980">
                  <c:v>-1.8974842728278412</c:v>
                </c:pt>
                <c:pt idx="1981">
                  <c:v>-1.9850241958156469</c:v>
                </c:pt>
                <c:pt idx="1982">
                  <c:v>-2.0690622054909187</c:v>
                </c:pt>
                <c:pt idx="1983">
                  <c:v>-2.1108538641511543</c:v>
                </c:pt>
                <c:pt idx="1984">
                  <c:v>-1.9576319008993743</c:v>
                </c:pt>
                <c:pt idx="1985">
                  <c:v>-1.865094942713887</c:v>
                </c:pt>
                <c:pt idx="1986">
                  <c:v>-2.1052514513800067</c:v>
                </c:pt>
                <c:pt idx="1987">
                  <c:v>-2.0327476255730268</c:v>
                </c:pt>
                <c:pt idx="1988">
                  <c:v>-2.168283102676138</c:v>
                </c:pt>
                <c:pt idx="1989">
                  <c:v>-2.0651173094700517</c:v>
                </c:pt>
                <c:pt idx="1990">
                  <c:v>-2.0451760177575542</c:v>
                </c:pt>
                <c:pt idx="1991">
                  <c:v>-2.0021027844227883</c:v>
                </c:pt>
                <c:pt idx="1992">
                  <c:v>-1.9107114163535064</c:v>
                </c:pt>
                <c:pt idx="1993">
                  <c:v>-2.0448202498909338</c:v>
                </c:pt>
                <c:pt idx="1994">
                  <c:v>-2.0732674615803117</c:v>
                </c:pt>
                <c:pt idx="1995">
                  <c:v>-1.9083987520928507</c:v>
                </c:pt>
                <c:pt idx="1996">
                  <c:v>-1.9664509155970964</c:v>
                </c:pt>
                <c:pt idx="1997">
                  <c:v>-2.0965676780064895</c:v>
                </c:pt>
                <c:pt idx="1998">
                  <c:v>-2.1846979303967538</c:v>
                </c:pt>
                <c:pt idx="1999">
                  <c:v>-2.3111495791336534</c:v>
                </c:pt>
                <c:pt idx="2000">
                  <c:v>-2.2942341284857379</c:v>
                </c:pt>
                <c:pt idx="2001">
                  <c:v>-2.1680987329345141</c:v>
                </c:pt>
                <c:pt idx="2002">
                  <c:v>-2.1795413900290788</c:v>
                </c:pt>
                <c:pt idx="2003">
                  <c:v>-2.2025327158014965</c:v>
                </c:pt>
                <c:pt idx="2004">
                  <c:v>-2.1419802234171086</c:v>
                </c:pt>
                <c:pt idx="2005">
                  <c:v>-2.1507743499543541</c:v>
                </c:pt>
                <c:pt idx="2006">
                  <c:v>-2.1381309049528121</c:v>
                </c:pt>
                <c:pt idx="2007">
                  <c:v>-2.2473994228471845</c:v>
                </c:pt>
                <c:pt idx="2008">
                  <c:v>-2.1817428372927794</c:v>
                </c:pt>
                <c:pt idx="2009">
                  <c:v>-2.1390695126585419</c:v>
                </c:pt>
                <c:pt idx="2010">
                  <c:v>-2.1076883114643334</c:v>
                </c:pt>
                <c:pt idx="2011">
                  <c:v>-2.1496751976964683</c:v>
                </c:pt>
                <c:pt idx="2012">
                  <c:v>-2.1817636723563845</c:v>
                </c:pt>
                <c:pt idx="2013">
                  <c:v>-2.1602297339201857</c:v>
                </c:pt>
                <c:pt idx="2014">
                  <c:v>-2.1862321607635136</c:v>
                </c:pt>
                <c:pt idx="2015">
                  <c:v>-2.2779841279298405</c:v>
                </c:pt>
                <c:pt idx="2016">
                  <c:v>-2.0891881442329279</c:v>
                </c:pt>
                <c:pt idx="2017">
                  <c:v>-2.2616859536652045</c:v>
                </c:pt>
                <c:pt idx="2018">
                  <c:v>-2.219261273803137</c:v>
                </c:pt>
                <c:pt idx="2019">
                  <c:v>-2.3206727341423106</c:v>
                </c:pt>
                <c:pt idx="2020">
                  <c:v>-2.3619091055691546</c:v>
                </c:pt>
                <c:pt idx="2021">
                  <c:v>-2.3691589098105683</c:v>
                </c:pt>
                <c:pt idx="2022">
                  <c:v>-2.3694773229525845</c:v>
                </c:pt>
                <c:pt idx="2023">
                  <c:v>-2.2508728693273121</c:v>
                </c:pt>
                <c:pt idx="2024">
                  <c:v>-2.0808759449078544</c:v>
                </c:pt>
                <c:pt idx="2025">
                  <c:v>-2.1254087114405715</c:v>
                </c:pt>
                <c:pt idx="2026">
                  <c:v>-2.2241872768204014</c:v>
                </c:pt>
                <c:pt idx="2027">
                  <c:v>-2.019841626083275</c:v>
                </c:pt>
                <c:pt idx="2028">
                  <c:v>-2.2316165777710704</c:v>
                </c:pt>
                <c:pt idx="2029">
                  <c:v>-2.1936308111544864</c:v>
                </c:pt>
                <c:pt idx="2030">
                  <c:v>-2.2139992319678985</c:v>
                </c:pt>
                <c:pt idx="2031">
                  <c:v>-2.2292600643104614</c:v>
                </c:pt>
                <c:pt idx="2032">
                  <c:v>-2.2005914225988215</c:v>
                </c:pt>
                <c:pt idx="2033">
                  <c:v>-2.1501082528550541</c:v>
                </c:pt>
                <c:pt idx="2034">
                  <c:v>-2.2550081657752186</c:v>
                </c:pt>
                <c:pt idx="2035">
                  <c:v>-2.1805801052676297</c:v>
                </c:pt>
                <c:pt idx="2036">
                  <c:v>-2.2264357565431578</c:v>
                </c:pt>
                <c:pt idx="2037">
                  <c:v>-2.2428892845579118</c:v>
                </c:pt>
                <c:pt idx="2038">
                  <c:v>-2.2237548507834868</c:v>
                </c:pt>
                <c:pt idx="2039">
                  <c:v>-2.143192949270524</c:v>
                </c:pt>
                <c:pt idx="2040">
                  <c:v>-2.1926458961527113</c:v>
                </c:pt>
                <c:pt idx="2041">
                  <c:v>-2.1591822229130417</c:v>
                </c:pt>
                <c:pt idx="2042">
                  <c:v>-2.0748488346826854</c:v>
                </c:pt>
                <c:pt idx="2043">
                  <c:v>-2.1224744972469258</c:v>
                </c:pt>
                <c:pt idx="2044">
                  <c:v>-2.1644145484972772</c:v>
                </c:pt>
                <c:pt idx="2045">
                  <c:v>-2.1383922435358325</c:v>
                </c:pt>
                <c:pt idx="2046">
                  <c:v>-2.2345933056286342</c:v>
                </c:pt>
                <c:pt idx="2047">
                  <c:v>-2.1923626721330685</c:v>
                </c:pt>
                <c:pt idx="2048">
                  <c:v>-2.2046368887539383</c:v>
                </c:pt>
                <c:pt idx="2049">
                  <c:v>-2.1649807192281272</c:v>
                </c:pt>
                <c:pt idx="2050">
                  <c:v>-2.1239739775255893</c:v>
                </c:pt>
                <c:pt idx="2051">
                  <c:v>-2.1513208041075482</c:v>
                </c:pt>
                <c:pt idx="2052">
                  <c:v>-2.1175674606421278</c:v>
                </c:pt>
                <c:pt idx="2053">
                  <c:v>-1.9920970282216319</c:v>
                </c:pt>
                <c:pt idx="2054">
                  <c:v>-2.0061551413916754</c:v>
                </c:pt>
                <c:pt idx="2055">
                  <c:v>-2.0126819399557143</c:v>
                </c:pt>
                <c:pt idx="2056">
                  <c:v>-1.900519478255291</c:v>
                </c:pt>
                <c:pt idx="2057">
                  <c:v>-1.9072073015273143</c:v>
                </c:pt>
                <c:pt idx="2058">
                  <c:v>-1.6366170835489484</c:v>
                </c:pt>
                <c:pt idx="2059">
                  <c:v>-1.7243645834267531</c:v>
                </c:pt>
                <c:pt idx="2060">
                  <c:v>-1.7340913192622835</c:v>
                </c:pt>
                <c:pt idx="2061">
                  <c:v>-1.7223515073724776</c:v>
                </c:pt>
                <c:pt idx="2062">
                  <c:v>-1.7070954710510358</c:v>
                </c:pt>
                <c:pt idx="2063">
                  <c:v>-1.6679957263467666</c:v>
                </c:pt>
                <c:pt idx="2064">
                  <c:v>-1.6824167853960046</c:v>
                </c:pt>
                <c:pt idx="2065">
                  <c:v>-1.681752472334662</c:v>
                </c:pt>
                <c:pt idx="2066">
                  <c:v>-1.6667865204429941</c:v>
                </c:pt>
                <c:pt idx="2067">
                  <c:v>-1.6299453679346438</c:v>
                </c:pt>
                <c:pt idx="2068">
                  <c:v>-1.7550548703253637</c:v>
                </c:pt>
                <c:pt idx="2069">
                  <c:v>-1.7127076287841203</c:v>
                </c:pt>
                <c:pt idx="2070">
                  <c:v>-1.5573924020950374</c:v>
                </c:pt>
                <c:pt idx="2071">
                  <c:v>-1.5474776705413693</c:v>
                </c:pt>
                <c:pt idx="2072">
                  <c:v>-1.478533779549116</c:v>
                </c:pt>
                <c:pt idx="2073">
                  <c:v>-1.4362266622042461</c:v>
                </c:pt>
                <c:pt idx="2074">
                  <c:v>-1.4515677251059813</c:v>
                </c:pt>
                <c:pt idx="2075">
                  <c:v>-1.6138422694011925</c:v>
                </c:pt>
                <c:pt idx="2076">
                  <c:v>-1.5292696626414681</c:v>
                </c:pt>
                <c:pt idx="2077">
                  <c:v>-1.3975454578488367</c:v>
                </c:pt>
                <c:pt idx="2078">
                  <c:v>-1.3709713313018885</c:v>
                </c:pt>
                <c:pt idx="2079">
                  <c:v>-1.5406916003922864</c:v>
                </c:pt>
                <c:pt idx="2080">
                  <c:v>-1.5732574740671619</c:v>
                </c:pt>
                <c:pt idx="2081">
                  <c:v>-1.6910312250438269</c:v>
                </c:pt>
                <c:pt idx="2082">
                  <c:v>-1.7073868481108634</c:v>
                </c:pt>
                <c:pt idx="2083">
                  <c:v>-1.7842693902983608</c:v>
                </c:pt>
                <c:pt idx="2084">
                  <c:v>-1.6670842202821432</c:v>
                </c:pt>
                <c:pt idx="2085">
                  <c:v>-1.5533170019560019</c:v>
                </c:pt>
                <c:pt idx="2086">
                  <c:v>-1.4021583342760517</c:v>
                </c:pt>
                <c:pt idx="2087">
                  <c:v>-1.3958948332251615</c:v>
                </c:pt>
                <c:pt idx="2088">
                  <c:v>-1.3559229428241832</c:v>
                </c:pt>
                <c:pt idx="2089">
                  <c:v>-1.5902264457152859</c:v>
                </c:pt>
                <c:pt idx="2090">
                  <c:v>-1.5885106767810178</c:v>
                </c:pt>
                <c:pt idx="2091">
                  <c:v>-1.6848908805029161</c:v>
                </c:pt>
                <c:pt idx="2092">
                  <c:v>-1.7196806697601805</c:v>
                </c:pt>
                <c:pt idx="2093">
                  <c:v>-1.7162463504566481</c:v>
                </c:pt>
                <c:pt idx="2094">
                  <c:v>-1.7671483409290643</c:v>
                </c:pt>
                <c:pt idx="2095">
                  <c:v>-1.8846662693942933</c:v>
                </c:pt>
                <c:pt idx="2096">
                  <c:v>-1.893343162489356</c:v>
                </c:pt>
                <c:pt idx="2097">
                  <c:v>-1.8694782250359938</c:v>
                </c:pt>
                <c:pt idx="2098">
                  <c:v>-1.7779854550803971</c:v>
                </c:pt>
                <c:pt idx="2099">
                  <c:v>-1.7092686617585033</c:v>
                </c:pt>
                <c:pt idx="2100">
                  <c:v>-1.9199486614221963</c:v>
                </c:pt>
                <c:pt idx="2101">
                  <c:v>-1.9874749902043103</c:v>
                </c:pt>
                <c:pt idx="2102">
                  <c:v>-2.0610358386450778</c:v>
                </c:pt>
                <c:pt idx="2103">
                  <c:v>-2.1443886888664117</c:v>
                </c:pt>
                <c:pt idx="2104">
                  <c:v>-2.2314759702411902</c:v>
                </c:pt>
                <c:pt idx="2105">
                  <c:v>-2.1644090538282454</c:v>
                </c:pt>
                <c:pt idx="2106">
                  <c:v>-2.164983354961</c:v>
                </c:pt>
                <c:pt idx="2107">
                  <c:v>-2.1463210098640668</c:v>
                </c:pt>
                <c:pt idx="2108">
                  <c:v>-2.264489615108852</c:v>
                </c:pt>
                <c:pt idx="2109">
                  <c:v>-2.1816063106273833</c:v>
                </c:pt>
                <c:pt idx="2110">
                  <c:v>-2.2604391582048122</c:v>
                </c:pt>
                <c:pt idx="2111">
                  <c:v>-2.1688627240453529</c:v>
                </c:pt>
                <c:pt idx="2112">
                  <c:v>-2.1208663557023359</c:v>
                </c:pt>
                <c:pt idx="2113">
                  <c:v>-2.0732174471329903</c:v>
                </c:pt>
                <c:pt idx="2114">
                  <c:v>-2.0647445165289393</c:v>
                </c:pt>
                <c:pt idx="2115">
                  <c:v>-2.0272717193374898</c:v>
                </c:pt>
                <c:pt idx="2116">
                  <c:v>-1.9639871882259672</c:v>
                </c:pt>
                <c:pt idx="2117">
                  <c:v>-1.8512196099891249</c:v>
                </c:pt>
                <c:pt idx="2118">
                  <c:v>-1.6768799296253269</c:v>
                </c:pt>
                <c:pt idx="2119">
                  <c:v>-1.8440351788664167</c:v>
                </c:pt>
                <c:pt idx="2120">
                  <c:v>-1.9826364514230672</c:v>
                </c:pt>
                <c:pt idx="2121">
                  <c:v>-2.0977639723973134</c:v>
                </c:pt>
                <c:pt idx="2122">
                  <c:v>-2.1445971216132018</c:v>
                </c:pt>
                <c:pt idx="2123">
                  <c:v>-2.1910126670019854</c:v>
                </c:pt>
                <c:pt idx="2124">
                  <c:v>-2.0068200448046292</c:v>
                </c:pt>
                <c:pt idx="2125">
                  <c:v>-2.0055867879108313</c:v>
                </c:pt>
                <c:pt idx="2126">
                  <c:v>-1.9818467470797008</c:v>
                </c:pt>
                <c:pt idx="2127">
                  <c:v>-1.9611156734517299</c:v>
                </c:pt>
                <c:pt idx="2128">
                  <c:v>-2.013627614386039</c:v>
                </c:pt>
                <c:pt idx="2129">
                  <c:v>-2.1608084205349383</c:v>
                </c:pt>
                <c:pt idx="2130">
                  <c:v>-2.0842508133832562</c:v>
                </c:pt>
                <c:pt idx="2131">
                  <c:v>-2.0128189754858821</c:v>
                </c:pt>
                <c:pt idx="2132">
                  <c:v>-2.0256379009205605</c:v>
                </c:pt>
                <c:pt idx="2133">
                  <c:v>-1.8437782897655226</c:v>
                </c:pt>
                <c:pt idx="2134">
                  <c:v>-1.7007226673796314</c:v>
                </c:pt>
                <c:pt idx="2135">
                  <c:v>-1.9136879653961305</c:v>
                </c:pt>
                <c:pt idx="2136">
                  <c:v>-2.0088698549516981</c:v>
                </c:pt>
                <c:pt idx="2137">
                  <c:v>-2.0034357965126603</c:v>
                </c:pt>
                <c:pt idx="2138">
                  <c:v>-1.9874892237850283</c:v>
                </c:pt>
                <c:pt idx="2139">
                  <c:v>-1.9775630971572178</c:v>
                </c:pt>
                <c:pt idx="2140">
                  <c:v>-1.9279876148486492</c:v>
                </c:pt>
                <c:pt idx="2141">
                  <c:v>-1.8715302034053516</c:v>
                </c:pt>
                <c:pt idx="2142">
                  <c:v>-1.9745927674755808</c:v>
                </c:pt>
                <c:pt idx="2143">
                  <c:v>-1.7681285338625452</c:v>
                </c:pt>
                <c:pt idx="2144">
                  <c:v>-1.7476132867172622</c:v>
                </c:pt>
                <c:pt idx="2145">
                  <c:v>-1.544703204795884</c:v>
                </c:pt>
                <c:pt idx="2146">
                  <c:v>-1.7068555805523555</c:v>
                </c:pt>
                <c:pt idx="2147">
                  <c:v>-1.6004294912466221</c:v>
                </c:pt>
                <c:pt idx="2148">
                  <c:v>-1.5998470820781874</c:v>
                </c:pt>
                <c:pt idx="2149">
                  <c:v>-1.608972611554742</c:v>
                </c:pt>
                <c:pt idx="2150">
                  <c:v>-1.4699834163127106</c:v>
                </c:pt>
                <c:pt idx="2151">
                  <c:v>-1.5849360941379169</c:v>
                </c:pt>
                <c:pt idx="2152">
                  <c:v>-1.691347217862698</c:v>
                </c:pt>
                <c:pt idx="2153">
                  <c:v>-1.6626651019790049</c:v>
                </c:pt>
                <c:pt idx="2154">
                  <c:v>-1.9007416243640685</c:v>
                </c:pt>
                <c:pt idx="2155">
                  <c:v>-1.8688094380454081</c:v>
                </c:pt>
                <c:pt idx="2156">
                  <c:v>-1.8459431461242626</c:v>
                </c:pt>
                <c:pt idx="2157">
                  <c:v>-1.9350369793631468</c:v>
                </c:pt>
                <c:pt idx="2158">
                  <c:v>-1.9694467166514156</c:v>
                </c:pt>
                <c:pt idx="2159">
                  <c:v>-2.0647776616836073</c:v>
                </c:pt>
                <c:pt idx="2160">
                  <c:v>-2.1748117488782643</c:v>
                </c:pt>
                <c:pt idx="2161">
                  <c:v>-2.2108562379368446</c:v>
                </c:pt>
                <c:pt idx="2162">
                  <c:v>-2.1598352079000604</c:v>
                </c:pt>
                <c:pt idx="2163">
                  <c:v>-2.183953962164737</c:v>
                </c:pt>
                <c:pt idx="2164">
                  <c:v>-2.2234447614480248</c:v>
                </c:pt>
                <c:pt idx="2165">
                  <c:v>-2.0205229247794483</c:v>
                </c:pt>
                <c:pt idx="2166">
                  <c:v>-1.8813073435489795</c:v>
                </c:pt>
                <c:pt idx="2167">
                  <c:v>-1.9872922938888693</c:v>
                </c:pt>
                <c:pt idx="2168">
                  <c:v>-1.9220325510015042</c:v>
                </c:pt>
                <c:pt idx="2169">
                  <c:v>-2.0080152248755465</c:v>
                </c:pt>
                <c:pt idx="2170">
                  <c:v>-2.1752409631442906</c:v>
                </c:pt>
                <c:pt idx="2171">
                  <c:v>-2.3340089444216798</c:v>
                </c:pt>
                <c:pt idx="2172">
                  <c:v>-2.2968431735872783</c:v>
                </c:pt>
                <c:pt idx="2173">
                  <c:v>-2.3793221022227367</c:v>
                </c:pt>
                <c:pt idx="2174">
                  <c:v>-2.399254346329871</c:v>
                </c:pt>
                <c:pt idx="2175">
                  <c:v>-2.4512162233607793</c:v>
                </c:pt>
                <c:pt idx="2176">
                  <c:v>-2.4119027888506377</c:v>
                </c:pt>
                <c:pt idx="2177">
                  <c:v>-2.5149368760005211</c:v>
                </c:pt>
                <c:pt idx="2178">
                  <c:v>-2.5418780763931026</c:v>
                </c:pt>
                <c:pt idx="2179">
                  <c:v>-2.4006144892152261</c:v>
                </c:pt>
                <c:pt idx="2180">
                  <c:v>-2.4626677277398774</c:v>
                </c:pt>
                <c:pt idx="2181">
                  <c:v>-2.4851430886735875</c:v>
                </c:pt>
                <c:pt idx="2182">
                  <c:v>-2.3484760051641103</c:v>
                </c:pt>
                <c:pt idx="2183">
                  <c:v>-2.3721547871217719</c:v>
                </c:pt>
                <c:pt idx="2184">
                  <c:v>-2.2526464084059596</c:v>
                </c:pt>
                <c:pt idx="2185">
                  <c:v>-2.270097913595436</c:v>
                </c:pt>
                <c:pt idx="2186">
                  <c:v>-2.2138399825705775</c:v>
                </c:pt>
                <c:pt idx="2187">
                  <c:v>-2.2873223762411397</c:v>
                </c:pt>
                <c:pt idx="2188">
                  <c:v>-2.199284951179953</c:v>
                </c:pt>
                <c:pt idx="2189">
                  <c:v>-2.2549761288339831</c:v>
                </c:pt>
                <c:pt idx="2190">
                  <c:v>-2.0913724321452665</c:v>
                </c:pt>
                <c:pt idx="2191">
                  <c:v>-2.1386343756757831</c:v>
                </c:pt>
                <c:pt idx="2192">
                  <c:v>-2.1908086034224028</c:v>
                </c:pt>
                <c:pt idx="2193">
                  <c:v>-2.1451710570161837</c:v>
                </c:pt>
                <c:pt idx="2194">
                  <c:v>-2.0874158602471988</c:v>
                </c:pt>
                <c:pt idx="2195">
                  <c:v>-2.0491806231321701</c:v>
                </c:pt>
                <c:pt idx="2196">
                  <c:v>-2.0972288090505491</c:v>
                </c:pt>
                <c:pt idx="2197">
                  <c:v>-2.0393239753279562</c:v>
                </c:pt>
                <c:pt idx="2198">
                  <c:v>-2.2043258784118245</c:v>
                </c:pt>
                <c:pt idx="2199">
                  <c:v>-2.1538155516436412</c:v>
                </c:pt>
                <c:pt idx="2200">
                  <c:v>-2.0978041192138499</c:v>
                </c:pt>
                <c:pt idx="2201">
                  <c:v>-1.9822299107316996</c:v>
                </c:pt>
                <c:pt idx="2202">
                  <c:v>-2.0698170485562382</c:v>
                </c:pt>
                <c:pt idx="2203">
                  <c:v>-1.9827642141709245</c:v>
                </c:pt>
                <c:pt idx="2204">
                  <c:v>-1.9781533881917528</c:v>
                </c:pt>
                <c:pt idx="2205">
                  <c:v>-1.814751526605713</c:v>
                </c:pt>
                <c:pt idx="2206">
                  <c:v>-1.8872768355391902</c:v>
                </c:pt>
                <c:pt idx="2207">
                  <c:v>-1.8828036288530563</c:v>
                </c:pt>
                <c:pt idx="2208">
                  <c:v>-1.9572325245409679</c:v>
                </c:pt>
                <c:pt idx="2209">
                  <c:v>-1.9550549500489338</c:v>
                </c:pt>
                <c:pt idx="2210">
                  <c:v>-1.9459544641532216</c:v>
                </c:pt>
                <c:pt idx="2211">
                  <c:v>-1.8000154487102225</c:v>
                </c:pt>
                <c:pt idx="2212">
                  <c:v>-1.6784997676349103</c:v>
                </c:pt>
                <c:pt idx="2213">
                  <c:v>-1.8348691683683698</c:v>
                </c:pt>
                <c:pt idx="2214">
                  <c:v>-1.80959581697581</c:v>
                </c:pt>
                <c:pt idx="2215">
                  <c:v>-1.8147879536529428</c:v>
                </c:pt>
                <c:pt idx="2216">
                  <c:v>-1.9775089808272983</c:v>
                </c:pt>
                <c:pt idx="2217">
                  <c:v>-1.9215260285728619</c:v>
                </c:pt>
                <c:pt idx="2218">
                  <c:v>-1.9735574453535545</c:v>
                </c:pt>
                <c:pt idx="2219">
                  <c:v>-1.9073418538024449</c:v>
                </c:pt>
                <c:pt idx="2220">
                  <c:v>-2.0656402058321706</c:v>
                </c:pt>
                <c:pt idx="2221">
                  <c:v>-1.9281502414614464</c:v>
                </c:pt>
                <c:pt idx="2222">
                  <c:v>-1.94539957273139</c:v>
                </c:pt>
                <c:pt idx="2223">
                  <c:v>-1.9431716556022827</c:v>
                </c:pt>
                <c:pt idx="2224">
                  <c:v>-1.8480236661956186</c:v>
                </c:pt>
                <c:pt idx="2225">
                  <c:v>-2.4800262877691379</c:v>
                </c:pt>
                <c:pt idx="2226">
                  <c:v>-2.754327039314318</c:v>
                </c:pt>
                <c:pt idx="2227">
                  <c:v>-2.6630333909189128</c:v>
                </c:pt>
                <c:pt idx="2228">
                  <c:v>-2.873345598984828</c:v>
                </c:pt>
                <c:pt idx="2229">
                  <c:v>-3.2165839162400216</c:v>
                </c:pt>
                <c:pt idx="2230">
                  <c:v>-3.1956206540344483</c:v>
                </c:pt>
                <c:pt idx="2231">
                  <c:v>-3.1076284099048719</c:v>
                </c:pt>
                <c:pt idx="2232">
                  <c:v>-3.2588813169197763</c:v>
                </c:pt>
                <c:pt idx="2233">
                  <c:v>-3.3187520871281579</c:v>
                </c:pt>
                <c:pt idx="2234">
                  <c:v>-2.9981901456681928</c:v>
                </c:pt>
                <c:pt idx="2235">
                  <c:v>-2.6660178863761983</c:v>
                </c:pt>
                <c:pt idx="2236">
                  <c:v>-2.378168530285</c:v>
                </c:pt>
                <c:pt idx="2237">
                  <c:v>-2.5125716341029265</c:v>
                </c:pt>
                <c:pt idx="2238">
                  <c:v>-2.4919570721304032</c:v>
                </c:pt>
                <c:pt idx="2239">
                  <c:v>-2.5342547297565927</c:v>
                </c:pt>
                <c:pt idx="2240">
                  <c:v>-2.3004690450825072</c:v>
                </c:pt>
                <c:pt idx="2241">
                  <c:v>-1.8920110134335504</c:v>
                </c:pt>
                <c:pt idx="2242">
                  <c:v>-1.9122065378798023</c:v>
                </c:pt>
                <c:pt idx="2243">
                  <c:v>-1.3552954664513006</c:v>
                </c:pt>
                <c:pt idx="2244">
                  <c:v>-0.9443412342833778</c:v>
                </c:pt>
                <c:pt idx="2245">
                  <c:v>-0.39077628419939325</c:v>
                </c:pt>
                <c:pt idx="2246">
                  <c:v>0.29799629032899977</c:v>
                </c:pt>
                <c:pt idx="2247">
                  <c:v>0.70038348618972213</c:v>
                </c:pt>
                <c:pt idx="2248">
                  <c:v>0.82681816512069017</c:v>
                </c:pt>
                <c:pt idx="2249">
                  <c:v>0.95385460875221761</c:v>
                </c:pt>
                <c:pt idx="2250">
                  <c:v>1.2213999060238163</c:v>
                </c:pt>
                <c:pt idx="2251">
                  <c:v>1.4926886415982605</c:v>
                </c:pt>
                <c:pt idx="2252">
                  <c:v>1.7078133107455065</c:v>
                </c:pt>
                <c:pt idx="2253">
                  <c:v>2.2770667191436966</c:v>
                </c:pt>
                <c:pt idx="2254">
                  <c:v>2.1800622852226486</c:v>
                </c:pt>
                <c:pt idx="2255">
                  <c:v>2.1337720400991986</c:v>
                </c:pt>
                <c:pt idx="2256">
                  <c:v>2.2995250576254316</c:v>
                </c:pt>
                <c:pt idx="2257">
                  <c:v>2.3656161405637444</c:v>
                </c:pt>
                <c:pt idx="2258">
                  <c:v>2.4493978679278152</c:v>
                </c:pt>
                <c:pt idx="2259">
                  <c:v>2.5129218966734195</c:v>
                </c:pt>
                <c:pt idx="2260">
                  <c:v>2.483452415482907</c:v>
                </c:pt>
                <c:pt idx="2261">
                  <c:v>2.2991212973613324</c:v>
                </c:pt>
                <c:pt idx="2262">
                  <c:v>2.3188694862042492</c:v>
                </c:pt>
                <c:pt idx="2263">
                  <c:v>2.2435480449565235</c:v>
                </c:pt>
                <c:pt idx="2264">
                  <c:v>2.1798097918574588</c:v>
                </c:pt>
                <c:pt idx="2265">
                  <c:v>2.1453022289794172</c:v>
                </c:pt>
                <c:pt idx="2266">
                  <c:v>1.9181986949732277</c:v>
                </c:pt>
                <c:pt idx="2267">
                  <c:v>1.7969343584563511</c:v>
                </c:pt>
                <c:pt idx="2268">
                  <c:v>1.5538147422633708</c:v>
                </c:pt>
                <c:pt idx="2269">
                  <c:v>1.0931973303853231</c:v>
                </c:pt>
                <c:pt idx="2270">
                  <c:v>0.94971490019823823</c:v>
                </c:pt>
                <c:pt idx="2271">
                  <c:v>0.84393461067352271</c:v>
                </c:pt>
                <c:pt idx="2272">
                  <c:v>0.65255530875010892</c:v>
                </c:pt>
                <c:pt idx="2273">
                  <c:v>0.64253586678168373</c:v>
                </c:pt>
                <c:pt idx="2274">
                  <c:v>0.26928264070106811</c:v>
                </c:pt>
                <c:pt idx="2275">
                  <c:v>0.2355886897741003</c:v>
                </c:pt>
                <c:pt idx="2276">
                  <c:v>-3.1604616250390944</c:v>
                </c:pt>
                <c:pt idx="2277">
                  <c:v>-4.573232908890982</c:v>
                </c:pt>
                <c:pt idx="2278">
                  <c:v>-5.5481506551412858</c:v>
                </c:pt>
                <c:pt idx="2279">
                  <c:v>-6.3947136964263942</c:v>
                </c:pt>
                <c:pt idx="2280">
                  <c:v>-7.0748094341588699</c:v>
                </c:pt>
                <c:pt idx="2281">
                  <c:v>-7.7898740570746741</c:v>
                </c:pt>
                <c:pt idx="2282">
                  <c:v>-8.3250801516620641</c:v>
                </c:pt>
                <c:pt idx="2283">
                  <c:v>-8.7997446680208711</c:v>
                </c:pt>
                <c:pt idx="2284">
                  <c:v>-9.2729803925296892</c:v>
                </c:pt>
                <c:pt idx="2285">
                  <c:v>-9.8057889307579487</c:v>
                </c:pt>
                <c:pt idx="2286">
                  <c:v>-10.395956782645481</c:v>
                </c:pt>
                <c:pt idx="2287">
                  <c:v>-11.057089673224755</c:v>
                </c:pt>
                <c:pt idx="2288">
                  <c:v>-11.784462011709753</c:v>
                </c:pt>
                <c:pt idx="2289">
                  <c:v>-12.244432263791722</c:v>
                </c:pt>
                <c:pt idx="2290">
                  <c:v>-12.518601076650612</c:v>
                </c:pt>
                <c:pt idx="2291">
                  <c:v>-12.581974997305267</c:v>
                </c:pt>
                <c:pt idx="2292">
                  <c:v>-11.98646453853847</c:v>
                </c:pt>
                <c:pt idx="2293">
                  <c:v>-11.227038808993573</c:v>
                </c:pt>
                <c:pt idx="2294">
                  <c:v>-10.832431418974622</c:v>
                </c:pt>
                <c:pt idx="2295">
                  <c:v>-10.129582598006589</c:v>
                </c:pt>
                <c:pt idx="2296">
                  <c:v>-9.2885530933255538</c:v>
                </c:pt>
                <c:pt idx="2297">
                  <c:v>-8.5318922715399808</c:v>
                </c:pt>
                <c:pt idx="2298">
                  <c:v>-7.5677158776217199</c:v>
                </c:pt>
                <c:pt idx="2299">
                  <c:v>-6.4202862864697652</c:v>
                </c:pt>
                <c:pt idx="2300">
                  <c:v>-5.5856548757231126</c:v>
                </c:pt>
                <c:pt idx="2301">
                  <c:v>-4.6338438771635184</c:v>
                </c:pt>
                <c:pt idx="2302">
                  <c:v>-3.4582619715475684</c:v>
                </c:pt>
                <c:pt idx="2303">
                  <c:v>-2.3824202917871848</c:v>
                </c:pt>
                <c:pt idx="2304">
                  <c:v>-0.93621214623590332</c:v>
                </c:pt>
                <c:pt idx="2305">
                  <c:v>0.28401538258556458</c:v>
                </c:pt>
                <c:pt idx="2306">
                  <c:v>0.1650730647428803</c:v>
                </c:pt>
                <c:pt idx="2307">
                  <c:v>-0.11025020006584241</c:v>
                </c:pt>
                <c:pt idx="2308">
                  <c:v>-0.13871744134609598</c:v>
                </c:pt>
                <c:pt idx="2309">
                  <c:v>-0.14643178016898928</c:v>
                </c:pt>
                <c:pt idx="2310">
                  <c:v>-0.1559667446604861</c:v>
                </c:pt>
                <c:pt idx="2311">
                  <c:v>-0.18208495976211181</c:v>
                </c:pt>
                <c:pt idx="2312">
                  <c:v>-0.29133431789408049</c:v>
                </c:pt>
                <c:pt idx="2313">
                  <c:v>-0.27929615229595639</c:v>
                </c:pt>
                <c:pt idx="2314">
                  <c:v>-0.21067590735565089</c:v>
                </c:pt>
                <c:pt idx="2315">
                  <c:v>-0.25763315589711111</c:v>
                </c:pt>
                <c:pt idx="2316">
                  <c:v>-0.33723782261612867</c:v>
                </c:pt>
                <c:pt idx="2317">
                  <c:v>-0.40408083396426575</c:v>
                </c:pt>
                <c:pt idx="2318">
                  <c:v>-0.48559328067400698</c:v>
                </c:pt>
                <c:pt idx="2319">
                  <c:v>-0.44399960725540366</c:v>
                </c:pt>
                <c:pt idx="2320">
                  <c:v>-0.48695610455123151</c:v>
                </c:pt>
                <c:pt idx="2321">
                  <c:v>-2.0996243757907056</c:v>
                </c:pt>
                <c:pt idx="2322">
                  <c:v>-2.0707749422053001</c:v>
                </c:pt>
                <c:pt idx="2323">
                  <c:v>-2.0459773279883731</c:v>
                </c:pt>
                <c:pt idx="2324">
                  <c:v>-1.9188954396161031</c:v>
                </c:pt>
                <c:pt idx="2325">
                  <c:v>-2.0095998583701751</c:v>
                </c:pt>
                <c:pt idx="2326">
                  <c:v>-2.1631577640338775</c:v>
                </c:pt>
                <c:pt idx="2327">
                  <c:v>-2.1781089108113565</c:v>
                </c:pt>
                <c:pt idx="2328">
                  <c:v>-2.1716755422786385</c:v>
                </c:pt>
                <c:pt idx="2329">
                  <c:v>-2.1220272798079614</c:v>
                </c:pt>
                <c:pt idx="2330">
                  <c:v>-2.1944844916641739</c:v>
                </c:pt>
                <c:pt idx="2331">
                  <c:v>-2.1874870849337151</c:v>
                </c:pt>
                <c:pt idx="2332">
                  <c:v>-2.0274347964797563</c:v>
                </c:pt>
                <c:pt idx="2333">
                  <c:v>-2.1592716254535307</c:v>
                </c:pt>
                <c:pt idx="2334">
                  <c:v>-2.0325879960204492</c:v>
                </c:pt>
                <c:pt idx="2335">
                  <c:v>-2.1846428350673421</c:v>
                </c:pt>
                <c:pt idx="2336">
                  <c:v>-2.3431554247238711</c:v>
                </c:pt>
                <c:pt idx="2337">
                  <c:v>-2.307304573892734</c:v>
                </c:pt>
                <c:pt idx="2338">
                  <c:v>-2.4112820344785519</c:v>
                </c:pt>
                <c:pt idx="2339">
                  <c:v>-2.4269973128118698</c:v>
                </c:pt>
                <c:pt idx="2340">
                  <c:v>-2.3675701244954177</c:v>
                </c:pt>
                <c:pt idx="2341">
                  <c:v>-2.3402703614819669</c:v>
                </c:pt>
                <c:pt idx="2342">
                  <c:v>-2.4129515500419569</c:v>
                </c:pt>
                <c:pt idx="2343">
                  <c:v>-2.4383498775498693</c:v>
                </c:pt>
                <c:pt idx="2344">
                  <c:v>-2.4205710741189761</c:v>
                </c:pt>
                <c:pt idx="2345">
                  <c:v>-2.3346798467782439</c:v>
                </c:pt>
                <c:pt idx="2346">
                  <c:v>-2.2556410381011172</c:v>
                </c:pt>
                <c:pt idx="2347">
                  <c:v>-2.1298458161185363</c:v>
                </c:pt>
                <c:pt idx="2348">
                  <c:v>-1.9386068477827219</c:v>
                </c:pt>
                <c:pt idx="2349">
                  <c:v>-1.9642796620762248</c:v>
                </c:pt>
                <c:pt idx="2350">
                  <c:v>-1.848361349365645</c:v>
                </c:pt>
                <c:pt idx="2351">
                  <c:v>-1.9374623273021547</c:v>
                </c:pt>
                <c:pt idx="2352">
                  <c:v>-1.8716403923916931</c:v>
                </c:pt>
                <c:pt idx="2353">
                  <c:v>-1.8891382546668782</c:v>
                </c:pt>
                <c:pt idx="2354">
                  <c:v>-1.9021407844768885</c:v>
                </c:pt>
                <c:pt idx="2355">
                  <c:v>-1.8089112256889393</c:v>
                </c:pt>
                <c:pt idx="2356">
                  <c:v>-1.662868314867878</c:v>
                </c:pt>
                <c:pt idx="2357">
                  <c:v>-1.6854570138309608</c:v>
                </c:pt>
                <c:pt idx="2358">
                  <c:v>-1.7033244695128889</c:v>
                </c:pt>
                <c:pt idx="2359">
                  <c:v>-1.6224008604851545</c:v>
                </c:pt>
                <c:pt idx="2360">
                  <c:v>-1.4991093605956292</c:v>
                </c:pt>
                <c:pt idx="2361">
                  <c:v>-1.6418475316965688</c:v>
                </c:pt>
                <c:pt idx="2362">
                  <c:v>-1.715825711427498</c:v>
                </c:pt>
                <c:pt idx="2363">
                  <c:v>-1.7258827550089255</c:v>
                </c:pt>
                <c:pt idx="2364">
                  <c:v>-1.8437156296286199</c:v>
                </c:pt>
                <c:pt idx="2365">
                  <c:v>-1.8536429218300658</c:v>
                </c:pt>
                <c:pt idx="2366">
                  <c:v>-1.7681226038846645</c:v>
                </c:pt>
                <c:pt idx="2367">
                  <c:v>-1.9396187990537137</c:v>
                </c:pt>
                <c:pt idx="2368">
                  <c:v>-1.8633848529252792</c:v>
                </c:pt>
                <c:pt idx="2369">
                  <c:v>-2.0070623545526511</c:v>
                </c:pt>
                <c:pt idx="2370">
                  <c:v>-1.9925986871700716</c:v>
                </c:pt>
                <c:pt idx="2371">
                  <c:v>-1.9512228462492192</c:v>
                </c:pt>
                <c:pt idx="2372">
                  <c:v>-1.8363659937772465</c:v>
                </c:pt>
                <c:pt idx="2373">
                  <c:v>-1.8505852180961475</c:v>
                </c:pt>
                <c:pt idx="2374">
                  <c:v>-2.0065539474169456</c:v>
                </c:pt>
                <c:pt idx="2375">
                  <c:v>-1.9191840799242867</c:v>
                </c:pt>
                <c:pt idx="2376">
                  <c:v>-2.0179964631261531</c:v>
                </c:pt>
                <c:pt idx="2377">
                  <c:v>-2.0750996543695117</c:v>
                </c:pt>
                <c:pt idx="2378">
                  <c:v>-2.204726893397166</c:v>
                </c:pt>
                <c:pt idx="2379">
                  <c:v>-2.2672496150487604</c:v>
                </c:pt>
                <c:pt idx="2380">
                  <c:v>-2.2416221642262628</c:v>
                </c:pt>
                <c:pt idx="2381">
                  <c:v>-2.1548410656474561</c:v>
                </c:pt>
                <c:pt idx="2382">
                  <c:v>-2.1704408978421923</c:v>
                </c:pt>
                <c:pt idx="2383">
                  <c:v>-2.1685858032412155</c:v>
                </c:pt>
                <c:pt idx="2384">
                  <c:v>-2.2116490231595902</c:v>
                </c:pt>
                <c:pt idx="2385">
                  <c:v>-2.2463469927711315</c:v>
                </c:pt>
                <c:pt idx="2386">
                  <c:v>-2.2846307074044572</c:v>
                </c:pt>
                <c:pt idx="2387">
                  <c:v>-2.2935852996568666</c:v>
                </c:pt>
                <c:pt idx="2388">
                  <c:v>-2.4110798358472394</c:v>
                </c:pt>
                <c:pt idx="2389">
                  <c:v>-2.5711156794267809</c:v>
                </c:pt>
                <c:pt idx="2390">
                  <c:v>-2.6257388782914091</c:v>
                </c:pt>
                <c:pt idx="2391">
                  <c:v>-2.5358073013988105</c:v>
                </c:pt>
                <c:pt idx="2392">
                  <c:v>-2.4571985708376838</c:v>
                </c:pt>
                <c:pt idx="2393">
                  <c:v>-2.3805882347924232</c:v>
                </c:pt>
                <c:pt idx="2394">
                  <c:v>-2.302753945027006</c:v>
                </c:pt>
                <c:pt idx="2395">
                  <c:v>-2.3069215057219661</c:v>
                </c:pt>
                <c:pt idx="2396">
                  <c:v>-2.4354650407422107</c:v>
                </c:pt>
                <c:pt idx="2397">
                  <c:v>-2.2231691118682124</c:v>
                </c:pt>
                <c:pt idx="2398">
                  <c:v>-2.3100171879996774</c:v>
                </c:pt>
                <c:pt idx="2399">
                  <c:v>-2.282223824179153</c:v>
                </c:pt>
                <c:pt idx="2400">
                  <c:v>-2.3134561030983991</c:v>
                </c:pt>
                <c:pt idx="2401">
                  <c:v>-2.4361772414873815</c:v>
                </c:pt>
                <c:pt idx="2402">
                  <c:v>-2.6063432769513093</c:v>
                </c:pt>
                <c:pt idx="2403">
                  <c:v>-2.5271837497190015</c:v>
                </c:pt>
                <c:pt idx="2404">
                  <c:v>-2.4271590978713919</c:v>
                </c:pt>
                <c:pt idx="2405">
                  <c:v>-2.4408793960973161</c:v>
                </c:pt>
                <c:pt idx="2406">
                  <c:v>-2.4282749349478689</c:v>
                </c:pt>
                <c:pt idx="2407">
                  <c:v>-2.3655922405596059</c:v>
                </c:pt>
                <c:pt idx="2408">
                  <c:v>-2.2826635675555287</c:v>
                </c:pt>
                <c:pt idx="2409">
                  <c:v>-2.3709055013579494</c:v>
                </c:pt>
                <c:pt idx="2410">
                  <c:v>-2.3876722320807864</c:v>
                </c:pt>
                <c:pt idx="2411">
                  <c:v>-2.3915336055812211</c:v>
                </c:pt>
                <c:pt idx="2412">
                  <c:v>-2.478391043265328</c:v>
                </c:pt>
                <c:pt idx="2413">
                  <c:v>-2.483571631989228</c:v>
                </c:pt>
                <c:pt idx="2414">
                  <c:v>-2.5121031162597594</c:v>
                </c:pt>
                <c:pt idx="2415">
                  <c:v>-2.5332475920437547</c:v>
                </c:pt>
                <c:pt idx="2416">
                  <c:v>-2.5865284989191282</c:v>
                </c:pt>
                <c:pt idx="2417">
                  <c:v>-2.5987905148451089</c:v>
                </c:pt>
                <c:pt idx="2418">
                  <c:v>-2.4675220910308986</c:v>
                </c:pt>
                <c:pt idx="2419">
                  <c:v>-2.472046524631982</c:v>
                </c:pt>
                <c:pt idx="2420">
                  <c:v>-2.457527135590881</c:v>
                </c:pt>
                <c:pt idx="2421">
                  <c:v>-2.4428552041393234</c:v>
                </c:pt>
                <c:pt idx="2422">
                  <c:v>-2.4388508247312051</c:v>
                </c:pt>
                <c:pt idx="2423">
                  <c:v>-2.4380525771117179</c:v>
                </c:pt>
                <c:pt idx="2424">
                  <c:v>-2.3819216180419667</c:v>
                </c:pt>
                <c:pt idx="2425">
                  <c:v>-2.4011578066430226</c:v>
                </c:pt>
                <c:pt idx="2426">
                  <c:v>-2.2510211626252032</c:v>
                </c:pt>
                <c:pt idx="2427">
                  <c:v>-2.3769512859345014</c:v>
                </c:pt>
                <c:pt idx="2428">
                  <c:v>-2.3273688770911085</c:v>
                </c:pt>
                <c:pt idx="2429">
                  <c:v>-2.2717790190694447</c:v>
                </c:pt>
                <c:pt idx="2430">
                  <c:v>-2.3538818854343329</c:v>
                </c:pt>
                <c:pt idx="2431">
                  <c:v>-2.2103744394182208</c:v>
                </c:pt>
                <c:pt idx="2432">
                  <c:v>-2.0628433002689932</c:v>
                </c:pt>
                <c:pt idx="2433">
                  <c:v>-2.2129108529595443</c:v>
                </c:pt>
                <c:pt idx="2434">
                  <c:v>-2.2682949191870958</c:v>
                </c:pt>
                <c:pt idx="2435">
                  <c:v>-2.3297333511649909</c:v>
                </c:pt>
                <c:pt idx="2436">
                  <c:v>-2.0473825743289922</c:v>
                </c:pt>
                <c:pt idx="2437">
                  <c:v>-2.1596638683644773</c:v>
                </c:pt>
                <c:pt idx="2438">
                  <c:v>-2.269086306061002</c:v>
                </c:pt>
                <c:pt idx="2439">
                  <c:v>-2.0336772270788148</c:v>
                </c:pt>
                <c:pt idx="2440">
                  <c:v>-2.170970617094357</c:v>
                </c:pt>
                <c:pt idx="2441">
                  <c:v>-2.1733399558426982</c:v>
                </c:pt>
                <c:pt idx="2442">
                  <c:v>-1.9849336434317193</c:v>
                </c:pt>
                <c:pt idx="2443">
                  <c:v>-2.2076470252241287</c:v>
                </c:pt>
                <c:pt idx="2444">
                  <c:v>-2.0320491471403055</c:v>
                </c:pt>
                <c:pt idx="2445">
                  <c:v>-1.8459780967935626</c:v>
                </c:pt>
                <c:pt idx="2446">
                  <c:v>-1.4782687662363325</c:v>
                </c:pt>
                <c:pt idx="2447">
                  <c:v>-1.5683555672179557</c:v>
                </c:pt>
                <c:pt idx="2448">
                  <c:v>-1.9529462350534827</c:v>
                </c:pt>
                <c:pt idx="2449">
                  <c:v>-1.9492129126855624</c:v>
                </c:pt>
                <c:pt idx="2450">
                  <c:v>1.3683733341446156</c:v>
                </c:pt>
                <c:pt idx="2451">
                  <c:v>0.63348183765845767</c:v>
                </c:pt>
              </c:numCache>
            </c:numRef>
          </c:val>
          <c:smooth val="0"/>
          <c:extLst>
            <c:ext xmlns:c16="http://schemas.microsoft.com/office/drawing/2014/chart" uri="{C3380CC4-5D6E-409C-BE32-E72D297353CC}">
              <c16:uniqueId val="{00000002-944E-4C8A-9D81-AF2782E9D8E2}"/>
            </c:ext>
          </c:extLst>
        </c:ser>
        <c:dLbls>
          <c:showLegendKey val="0"/>
          <c:showVal val="0"/>
          <c:showCatName val="0"/>
          <c:showSerName val="0"/>
          <c:showPercent val="0"/>
          <c:showBubbleSize val="0"/>
        </c:dLbls>
        <c:marker val="1"/>
        <c:smooth val="0"/>
        <c:axId val="1911482927"/>
        <c:axId val="1911480847"/>
      </c:lineChart>
      <c:lineChart>
        <c:grouping val="standard"/>
        <c:varyColors val="0"/>
        <c:ser>
          <c:idx val="2"/>
          <c:order val="2"/>
          <c:tx>
            <c:strRef>
              <c:f>'Data Preparation'!$J$1</c:f>
              <c:strCache>
                <c:ptCount val="1"/>
                <c:pt idx="0">
                  <c:v>PUMP FAILURE (1 or 0)</c:v>
                </c:pt>
              </c:strCache>
            </c:strRef>
          </c:tx>
          <c:spPr>
            <a:ln w="28575" cap="rnd">
              <a:solidFill>
                <a:schemeClr val="accent3"/>
              </a:solidFill>
              <a:round/>
            </a:ln>
            <a:effectLst/>
          </c:spPr>
          <c:marker>
            <c:symbol val="none"/>
          </c:marker>
          <c:val>
            <c:numRef>
              <c:f>'Data Preparation'!$J$2:$J$2453</c:f>
              <c:numCache>
                <c:formatCode>#,##0.00</c:formatCode>
                <c:ptCount val="2452"/>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3-944E-4C8A-9D81-AF2782E9D8E2}"/>
            </c:ext>
          </c:extLst>
        </c:ser>
        <c:dLbls>
          <c:showLegendKey val="0"/>
          <c:showVal val="0"/>
          <c:showCatName val="0"/>
          <c:showSerName val="0"/>
          <c:showPercent val="0"/>
          <c:showBubbleSize val="0"/>
        </c:dLbls>
        <c:marker val="1"/>
        <c:smooth val="0"/>
        <c:axId val="1905214863"/>
        <c:axId val="1905219023"/>
      </c:lineChart>
      <c:catAx>
        <c:axId val="191148292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480847"/>
        <c:crosses val="autoZero"/>
        <c:auto val="1"/>
        <c:lblAlgn val="ctr"/>
        <c:lblOffset val="100"/>
        <c:noMultiLvlLbl val="0"/>
      </c:catAx>
      <c:valAx>
        <c:axId val="191148084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482927"/>
        <c:crosses val="autoZero"/>
        <c:crossBetween val="between"/>
      </c:valAx>
      <c:valAx>
        <c:axId val="1905219023"/>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5214863"/>
        <c:crosses val="max"/>
        <c:crossBetween val="between"/>
      </c:valAx>
      <c:catAx>
        <c:axId val="1905214863"/>
        <c:scaling>
          <c:orientation val="minMax"/>
        </c:scaling>
        <c:delete val="1"/>
        <c:axPos val="b"/>
        <c:majorTickMark val="out"/>
        <c:minorTickMark val="none"/>
        <c:tickLblPos val="nextTo"/>
        <c:crossAx val="190521902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Sheet2!$B$27</c:f>
              <c:strCache>
                <c:ptCount val="1"/>
                <c:pt idx="0">
                  <c:v>Regression Coefficient</c:v>
                </c:pt>
              </c:strCache>
            </c:strRef>
          </c:tx>
          <c:spPr>
            <a:solidFill>
              <a:schemeClr val="accent1"/>
            </a:solidFill>
            <a:ln>
              <a:noFill/>
            </a:ln>
            <a:effectLst/>
          </c:spPr>
          <c:invertIfNegative val="0"/>
          <c:cat>
            <c:strRef>
              <c:f>Sheet2!$A$28:$A$34</c:f>
              <c:strCache>
                <c:ptCount val="7"/>
                <c:pt idx="0">
                  <c:v>Horse Power</c:v>
                </c:pt>
                <c:pt idx="1">
                  <c:v>Pump Efficiency</c:v>
                </c:pt>
                <c:pt idx="2">
                  <c:v>Volumetric Flow Meter 1</c:v>
                </c:pt>
                <c:pt idx="3">
                  <c:v>Ambient Temperature</c:v>
                </c:pt>
                <c:pt idx="4">
                  <c:v>Pump Speed (RPM)</c:v>
                </c:pt>
                <c:pt idx="5">
                  <c:v>Pump Torque </c:v>
                </c:pt>
                <c:pt idx="6">
                  <c:v>Volumetric Flow Meter 2</c:v>
                </c:pt>
              </c:strCache>
            </c:strRef>
          </c:cat>
          <c:val>
            <c:numRef>
              <c:f>Sheet2!$B$28:$B$34</c:f>
              <c:numCache>
                <c:formatCode>General</c:formatCode>
                <c:ptCount val="7"/>
                <c:pt idx="0">
                  <c:v>0.76484538773206401</c:v>
                </c:pt>
                <c:pt idx="1">
                  <c:v>0.34236588972424131</c:v>
                </c:pt>
                <c:pt idx="2">
                  <c:v>5.0933943927024217E-2</c:v>
                </c:pt>
                <c:pt idx="3">
                  <c:v>1.8206887296729E-2</c:v>
                </c:pt>
                <c:pt idx="4">
                  <c:v>-1.7867336051636543E-2</c:v>
                </c:pt>
                <c:pt idx="5">
                  <c:v>-1.8901994708885334E-2</c:v>
                </c:pt>
                <c:pt idx="6">
                  <c:v>-0.61136432959094578</c:v>
                </c:pt>
              </c:numCache>
            </c:numRef>
          </c:val>
          <c:extLst>
            <c:ext xmlns:c16="http://schemas.microsoft.com/office/drawing/2014/chart" uri="{C3380CC4-5D6E-409C-BE32-E72D297353CC}">
              <c16:uniqueId val="{00000000-7738-47C0-9337-256FC526C52D}"/>
            </c:ext>
          </c:extLst>
        </c:ser>
        <c:dLbls>
          <c:showLegendKey val="0"/>
          <c:showVal val="0"/>
          <c:showCatName val="0"/>
          <c:showSerName val="0"/>
          <c:showPercent val="0"/>
          <c:showBubbleSize val="0"/>
        </c:dLbls>
        <c:gapWidth val="219"/>
        <c:overlap val="-27"/>
        <c:axId val="1685362479"/>
        <c:axId val="1685362063"/>
      </c:barChart>
      <c:catAx>
        <c:axId val="1685362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5362063"/>
        <c:crosses val="autoZero"/>
        <c:auto val="1"/>
        <c:lblAlgn val="ctr"/>
        <c:lblOffset val="100"/>
        <c:noMultiLvlLbl val="0"/>
      </c:catAx>
      <c:valAx>
        <c:axId val="16853620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53624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Variables</a:t>
            </a:r>
            <a:r>
              <a:rPr lang="en-US" baseline="0"/>
              <a:t> Across Time (Rolling Mean)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Mean'!$C$1</c:f>
              <c:strCache>
                <c:ptCount val="1"/>
                <c:pt idx="0">
                  <c:v>Volumetric Flow Meter 1</c:v>
                </c:pt>
              </c:strCache>
            </c:strRef>
          </c:tx>
          <c:spPr>
            <a:ln w="28575" cap="rnd">
              <a:solidFill>
                <a:schemeClr val="accent1"/>
              </a:solidFill>
              <a:round/>
            </a:ln>
            <a:effectLst/>
          </c:spPr>
          <c:marker>
            <c:symbol val="none"/>
          </c:marker>
          <c:cat>
            <c:numRef>
              <c:f>'DRT Rolling Mean'!$B$2:$B$2453</c:f>
              <c:numCache>
                <c:formatCode>[$-F400]h:mm:ss\ AM/PM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Mean'!$C$2:$C$2453</c:f>
              <c:numCache>
                <c:formatCode>#,##0.00</c:formatCode>
                <c:ptCount val="2452"/>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numCache>
            </c:numRef>
          </c:val>
          <c:smooth val="0"/>
          <c:extLst>
            <c:ext xmlns:c16="http://schemas.microsoft.com/office/drawing/2014/chart" uri="{C3380CC4-5D6E-409C-BE32-E72D297353CC}">
              <c16:uniqueId val="{00000000-A317-4990-AD5E-DF35E9825BF6}"/>
            </c:ext>
          </c:extLst>
        </c:ser>
        <c:ser>
          <c:idx val="1"/>
          <c:order val="1"/>
          <c:tx>
            <c:strRef>
              <c:f>'DRT Rolling Mean'!$D$1</c:f>
              <c:strCache>
                <c:ptCount val="1"/>
                <c:pt idx="0">
                  <c:v>Volumetric Flow Meter 2</c:v>
                </c:pt>
              </c:strCache>
            </c:strRef>
          </c:tx>
          <c:spPr>
            <a:ln w="28575" cap="rnd">
              <a:solidFill>
                <a:schemeClr val="accent2"/>
              </a:solidFill>
              <a:round/>
            </a:ln>
            <a:effectLst/>
          </c:spPr>
          <c:marker>
            <c:symbol val="none"/>
          </c:marker>
          <c:cat>
            <c:numRef>
              <c:f>'DRT Rolling Mean'!$B$2:$B$2453</c:f>
              <c:numCache>
                <c:formatCode>[$-F400]h:mm:ss\ AM/PM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Mean'!$D$2:$D$2453</c:f>
              <c:numCache>
                <c:formatCode>#,##0.00</c:formatCode>
                <c:ptCount val="2452"/>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numCache>
            </c:numRef>
          </c:val>
          <c:smooth val="0"/>
          <c:extLst>
            <c:ext xmlns:c16="http://schemas.microsoft.com/office/drawing/2014/chart" uri="{C3380CC4-5D6E-409C-BE32-E72D297353CC}">
              <c16:uniqueId val="{00000001-A317-4990-AD5E-DF35E9825BF6}"/>
            </c:ext>
          </c:extLst>
        </c:ser>
        <c:ser>
          <c:idx val="4"/>
          <c:order val="4"/>
          <c:tx>
            <c:strRef>
              <c:f>'DRT Rolling Mean'!$G$1</c:f>
              <c:strCache>
                <c:ptCount val="1"/>
                <c:pt idx="0">
                  <c:v>Ambient Temperature</c:v>
                </c:pt>
              </c:strCache>
            </c:strRef>
          </c:tx>
          <c:spPr>
            <a:ln w="28575" cap="rnd">
              <a:solidFill>
                <a:schemeClr val="accent5"/>
              </a:solidFill>
              <a:round/>
            </a:ln>
            <a:effectLst/>
          </c:spPr>
          <c:marker>
            <c:symbol val="none"/>
          </c:marker>
          <c:cat>
            <c:numRef>
              <c:f>'DRT Rolling Mean'!$B$2:$B$2453</c:f>
              <c:numCache>
                <c:formatCode>[$-F400]h:mm:ss\ AM/PM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Mean'!$G$2:$G$2453</c:f>
              <c:numCache>
                <c:formatCode>#,##0.00</c:formatCode>
                <c:ptCount val="2452"/>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numCache>
            </c:numRef>
          </c:val>
          <c:smooth val="0"/>
          <c:extLst>
            <c:ext xmlns:c16="http://schemas.microsoft.com/office/drawing/2014/chart" uri="{C3380CC4-5D6E-409C-BE32-E72D297353CC}">
              <c16:uniqueId val="{00000002-A317-4990-AD5E-DF35E9825BF6}"/>
            </c:ext>
          </c:extLst>
        </c:ser>
        <c:ser>
          <c:idx val="6"/>
          <c:order val="6"/>
          <c:tx>
            <c:strRef>
              <c:f>'DRT Rolling Mean'!$I$1</c:f>
              <c:strCache>
                <c:ptCount val="1"/>
                <c:pt idx="0">
                  <c:v>Pump Efficiency</c:v>
                </c:pt>
              </c:strCache>
            </c:strRef>
          </c:tx>
          <c:spPr>
            <a:ln w="28575" cap="rnd">
              <a:solidFill>
                <a:schemeClr val="accent1">
                  <a:lumMod val="60000"/>
                </a:schemeClr>
              </a:solidFill>
              <a:round/>
            </a:ln>
            <a:effectLst/>
          </c:spPr>
          <c:marker>
            <c:symbol val="none"/>
          </c:marker>
          <c:cat>
            <c:numRef>
              <c:f>'DRT Rolling Mean'!$B$2:$B$2453</c:f>
              <c:numCache>
                <c:formatCode>[$-F400]h:mm:ss\ AM/PM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Mean'!$I$2:$I$2453</c:f>
              <c:numCache>
                <c:formatCode>#,##0.00</c:formatCode>
                <c:ptCount val="2452"/>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numCache>
            </c:numRef>
          </c:val>
          <c:smooth val="0"/>
          <c:extLst>
            <c:ext xmlns:c16="http://schemas.microsoft.com/office/drawing/2014/chart" uri="{C3380CC4-5D6E-409C-BE32-E72D297353CC}">
              <c16:uniqueId val="{00000003-A317-4990-AD5E-DF35E9825BF6}"/>
            </c:ext>
          </c:extLst>
        </c:ser>
        <c:dLbls>
          <c:showLegendKey val="0"/>
          <c:showVal val="0"/>
          <c:showCatName val="0"/>
          <c:showSerName val="0"/>
          <c:showPercent val="0"/>
          <c:showBubbleSize val="0"/>
        </c:dLbls>
        <c:marker val="1"/>
        <c:smooth val="0"/>
        <c:axId val="1119609887"/>
        <c:axId val="1119616127"/>
      </c:lineChart>
      <c:lineChart>
        <c:grouping val="standard"/>
        <c:varyColors val="0"/>
        <c:ser>
          <c:idx val="2"/>
          <c:order val="2"/>
          <c:tx>
            <c:strRef>
              <c:f>'DRT Rolling Mean'!$E$1</c:f>
              <c:strCache>
                <c:ptCount val="1"/>
                <c:pt idx="0">
                  <c:v>Pump Speed (RPM)</c:v>
                </c:pt>
              </c:strCache>
            </c:strRef>
          </c:tx>
          <c:spPr>
            <a:ln w="28575" cap="rnd">
              <a:solidFill>
                <a:schemeClr val="accent3"/>
              </a:solidFill>
              <a:round/>
            </a:ln>
            <a:effectLst/>
          </c:spPr>
          <c:marker>
            <c:symbol val="none"/>
          </c:marker>
          <c:cat>
            <c:numRef>
              <c:f>'DRT Rolling Mean'!$B$2:$B$2453</c:f>
              <c:numCache>
                <c:formatCode>[$-F400]h:mm:ss\ AM/PM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Mean'!$E$2:$E$2453</c:f>
              <c:numCache>
                <c:formatCode>#,##0.00</c:formatCode>
                <c:ptCount val="2452"/>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numCache>
            </c:numRef>
          </c:val>
          <c:smooth val="0"/>
          <c:extLst>
            <c:ext xmlns:c16="http://schemas.microsoft.com/office/drawing/2014/chart" uri="{C3380CC4-5D6E-409C-BE32-E72D297353CC}">
              <c16:uniqueId val="{00000004-A317-4990-AD5E-DF35E9825BF6}"/>
            </c:ext>
          </c:extLst>
        </c:ser>
        <c:ser>
          <c:idx val="3"/>
          <c:order val="3"/>
          <c:tx>
            <c:strRef>
              <c:f>'DRT Rolling Mean'!$F$1</c:f>
              <c:strCache>
                <c:ptCount val="1"/>
                <c:pt idx="0">
                  <c:v>Pump Torque </c:v>
                </c:pt>
              </c:strCache>
            </c:strRef>
          </c:tx>
          <c:spPr>
            <a:ln w="28575" cap="rnd">
              <a:solidFill>
                <a:schemeClr val="accent4"/>
              </a:solidFill>
              <a:round/>
            </a:ln>
            <a:effectLst/>
          </c:spPr>
          <c:marker>
            <c:symbol val="none"/>
          </c:marker>
          <c:cat>
            <c:numRef>
              <c:f>'DRT Rolling Mean'!$B$2:$B$2453</c:f>
              <c:numCache>
                <c:formatCode>[$-F400]h:mm:ss\ AM/PM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Mean'!$F$2:$F$2453</c:f>
              <c:numCache>
                <c:formatCode>#,##0.00</c:formatCode>
                <c:ptCount val="2452"/>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numCache>
            </c:numRef>
          </c:val>
          <c:smooth val="0"/>
          <c:extLst>
            <c:ext xmlns:c16="http://schemas.microsoft.com/office/drawing/2014/chart" uri="{C3380CC4-5D6E-409C-BE32-E72D297353CC}">
              <c16:uniqueId val="{00000005-A317-4990-AD5E-DF35E9825BF6}"/>
            </c:ext>
          </c:extLst>
        </c:ser>
        <c:ser>
          <c:idx val="5"/>
          <c:order val="5"/>
          <c:tx>
            <c:strRef>
              <c:f>'DRT Rolling Mean'!$H$1</c:f>
              <c:strCache>
                <c:ptCount val="1"/>
                <c:pt idx="0">
                  <c:v>Horse Power</c:v>
                </c:pt>
              </c:strCache>
            </c:strRef>
          </c:tx>
          <c:spPr>
            <a:ln w="28575" cap="rnd">
              <a:solidFill>
                <a:schemeClr val="accent6"/>
              </a:solidFill>
              <a:round/>
            </a:ln>
            <a:effectLst/>
          </c:spPr>
          <c:marker>
            <c:symbol val="none"/>
          </c:marker>
          <c:cat>
            <c:numRef>
              <c:f>'DRT Rolling Mean'!$B$2:$B$2453</c:f>
              <c:numCache>
                <c:formatCode>[$-F400]h:mm:ss\ AM/PM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Mean'!$H$2:$H$2453</c:f>
              <c:numCache>
                <c:formatCode>#,##0.00</c:formatCode>
                <c:ptCount val="2452"/>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numCache>
            </c:numRef>
          </c:val>
          <c:smooth val="0"/>
          <c:extLst>
            <c:ext xmlns:c16="http://schemas.microsoft.com/office/drawing/2014/chart" uri="{C3380CC4-5D6E-409C-BE32-E72D297353CC}">
              <c16:uniqueId val="{00000006-A317-4990-AD5E-DF35E9825BF6}"/>
            </c:ext>
          </c:extLst>
        </c:ser>
        <c:ser>
          <c:idx val="7"/>
          <c:order val="7"/>
          <c:tx>
            <c:strRef>
              <c:f>'DRT Rolling Mean'!$J$1</c:f>
              <c:strCache>
                <c:ptCount val="1"/>
                <c:pt idx="0">
                  <c:v>PUMP FAILURE (1 or 0)</c:v>
                </c:pt>
              </c:strCache>
            </c:strRef>
          </c:tx>
          <c:spPr>
            <a:ln w="28575" cap="rnd">
              <a:solidFill>
                <a:schemeClr val="accent2">
                  <a:lumMod val="60000"/>
                </a:schemeClr>
              </a:solidFill>
              <a:round/>
            </a:ln>
            <a:effectLst/>
          </c:spPr>
          <c:marker>
            <c:symbol val="none"/>
          </c:marker>
          <c:cat>
            <c:numRef>
              <c:f>'DRT Rolling Mean'!$B$2:$B$2453</c:f>
              <c:numCache>
                <c:formatCode>[$-F400]h:mm:ss\ AM/PM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A317-4990-AD5E-DF35E9825BF6}"/>
            </c:ext>
          </c:extLst>
        </c:ser>
        <c:dLbls>
          <c:showLegendKey val="0"/>
          <c:showVal val="0"/>
          <c:showCatName val="0"/>
          <c:showSerName val="0"/>
          <c:showPercent val="0"/>
          <c:showBubbleSize val="0"/>
        </c:dLbls>
        <c:marker val="1"/>
        <c:smooth val="0"/>
        <c:axId val="974075823"/>
        <c:axId val="974079151"/>
      </c:lineChart>
      <c:catAx>
        <c:axId val="1119609887"/>
        <c:scaling>
          <c:orientation val="minMax"/>
        </c:scaling>
        <c:delete val="0"/>
        <c:axPos val="b"/>
        <c:numFmt formatCode="[$-F400]h:mm:ss\ AM/P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9616127"/>
        <c:crosses val="autoZero"/>
        <c:auto val="1"/>
        <c:lblAlgn val="ctr"/>
        <c:lblOffset val="100"/>
        <c:noMultiLvlLbl val="0"/>
      </c:catAx>
      <c:valAx>
        <c:axId val="111961612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9609887"/>
        <c:crosses val="autoZero"/>
        <c:crossBetween val="between"/>
      </c:valAx>
      <c:valAx>
        <c:axId val="974079151"/>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4075823"/>
        <c:crosses val="max"/>
        <c:crossBetween val="between"/>
      </c:valAx>
      <c:catAx>
        <c:axId val="974075823"/>
        <c:scaling>
          <c:orientation val="minMax"/>
        </c:scaling>
        <c:delete val="1"/>
        <c:axPos val="b"/>
        <c:numFmt formatCode="[$-F400]h:mm:ss\ AM/PM" sourceLinked="1"/>
        <c:majorTickMark val="out"/>
        <c:minorTickMark val="none"/>
        <c:tickLblPos val="nextTo"/>
        <c:crossAx val="97407915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Variables</a:t>
            </a:r>
            <a:r>
              <a:rPr lang="en-US" baseline="0"/>
              <a:t> Across time (Rolling Standard Dev)</a:t>
            </a:r>
            <a:endParaRPr lang="en-US"/>
          </a:p>
        </c:rich>
      </c:tx>
      <c:layout>
        <c:manualLayout>
          <c:xMode val="edge"/>
          <c:yMode val="edge"/>
          <c:x val="0.24278465557926102"/>
          <c:y val="2.2818791544350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Stdev'!$C$1</c:f>
              <c:strCache>
                <c:ptCount val="1"/>
                <c:pt idx="0">
                  <c:v>Volumetric Flow Meter 1</c:v>
                </c:pt>
              </c:strCache>
            </c:strRef>
          </c:tx>
          <c:spPr>
            <a:ln w="28575" cap="rnd">
              <a:solidFill>
                <a:schemeClr val="accent1"/>
              </a:solidFill>
              <a:round/>
            </a:ln>
            <a:effectLst/>
          </c:spPr>
          <c:marker>
            <c:symbol val="none"/>
          </c:marker>
          <c:cat>
            <c:numRef>
              <c:f>'DRT Rolling Stdev'!$B$2:$B$2453</c:f>
              <c:numCache>
                <c:formatCode>[$-F400]h:mm:ss\ AM/PM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Stdev'!$C$2:$C$2453</c:f>
              <c:numCache>
                <c:formatCode>#,##0.00</c:formatCode>
                <c:ptCount val="2452"/>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3.6859447236423835</c:v>
                </c:pt>
                <c:pt idx="2254">
                  <c:v>3.6262514922516709</c:v>
                </c:pt>
                <c:pt idx="2255">
                  <c:v>3.549750922134594</c:v>
                </c:pt>
                <c:pt idx="2256">
                  <c:v>3.6957160039171288</c:v>
                </c:pt>
                <c:pt idx="2257">
                  <c:v>3.7049840460667567</c:v>
                </c:pt>
                <c:pt idx="2258">
                  <c:v>3.8056543533893437</c:v>
                </c:pt>
                <c:pt idx="2259">
                  <c:v>3.8042768430873397</c:v>
                </c:pt>
                <c:pt idx="2260">
                  <c:v>3.7540697303366497</c:v>
                </c:pt>
                <c:pt idx="2261">
                  <c:v>3.6815697551545816</c:v>
                </c:pt>
                <c:pt idx="2262">
                  <c:v>3.7168944675304707</c:v>
                </c:pt>
                <c:pt idx="2263">
                  <c:v>3.7393320443537825</c:v>
                </c:pt>
                <c:pt idx="2264">
                  <c:v>3.6925906552346737</c:v>
                </c:pt>
                <c:pt idx="2265">
                  <c:v>3.7510804726963243</c:v>
                </c:pt>
                <c:pt idx="2266">
                  <c:v>3.6521676133307563</c:v>
                </c:pt>
                <c:pt idx="2267">
                  <c:v>3.6787869065016907</c:v>
                </c:pt>
                <c:pt idx="2268">
                  <c:v>3.6275002633934488</c:v>
                </c:pt>
                <c:pt idx="2269">
                  <c:v>3.6352075309538314</c:v>
                </c:pt>
                <c:pt idx="2270">
                  <c:v>3.6307562462302854</c:v>
                </c:pt>
                <c:pt idx="2271">
                  <c:v>3.6082160396109528</c:v>
                </c:pt>
                <c:pt idx="2272">
                  <c:v>3.6289000423325772</c:v>
                </c:pt>
                <c:pt idx="2273">
                  <c:v>3.6305926972511435</c:v>
                </c:pt>
                <c:pt idx="2274">
                  <c:v>3.3859207477944353</c:v>
                </c:pt>
                <c:pt idx="2275">
                  <c:v>3.3891540327154308</c:v>
                </c:pt>
                <c:pt idx="2276">
                  <c:v>7.592318478900749</c:v>
                </c:pt>
                <c:pt idx="2277">
                  <c:v>10.125905896752407</c:v>
                </c:pt>
                <c:pt idx="2278">
                  <c:v>12.025120182447221</c:v>
                </c:pt>
                <c:pt idx="2279">
                  <c:v>13.539455433963202</c:v>
                </c:pt>
                <c:pt idx="2280">
                  <c:v>14.813072857151017</c:v>
                </c:pt>
                <c:pt idx="2281">
                  <c:v>15.803068652972888</c:v>
                </c:pt>
                <c:pt idx="2282">
                  <c:v>16.708645170936975</c:v>
                </c:pt>
                <c:pt idx="2283">
                  <c:v>17.500400376372333</c:v>
                </c:pt>
                <c:pt idx="2284">
                  <c:v>18.062269778193155</c:v>
                </c:pt>
                <c:pt idx="2285">
                  <c:v>18.498970648592074</c:v>
                </c:pt>
                <c:pt idx="2286">
                  <c:v>18.653300789533933</c:v>
                </c:pt>
                <c:pt idx="2287">
                  <c:v>18.687649375868599</c:v>
                </c:pt>
                <c:pt idx="2288">
                  <c:v>18.619695245478177</c:v>
                </c:pt>
                <c:pt idx="2289">
                  <c:v>18.576639108695428</c:v>
                </c:pt>
                <c:pt idx="2290">
                  <c:v>18.597607870523216</c:v>
                </c:pt>
                <c:pt idx="2291">
                  <c:v>18.548949023733325</c:v>
                </c:pt>
                <c:pt idx="2292">
                  <c:v>18.68809665099101</c:v>
                </c:pt>
                <c:pt idx="2293">
                  <c:v>18.874144401708694</c:v>
                </c:pt>
                <c:pt idx="2294">
                  <c:v>19.051476489678734</c:v>
                </c:pt>
                <c:pt idx="2295">
                  <c:v>19.370010251066898</c:v>
                </c:pt>
                <c:pt idx="2296">
                  <c:v>19.582697233004964</c:v>
                </c:pt>
                <c:pt idx="2297">
                  <c:v>19.879510936073636</c:v>
                </c:pt>
                <c:pt idx="2298">
                  <c:v>20.068964330785604</c:v>
                </c:pt>
                <c:pt idx="2299">
                  <c:v>20.235473563641342</c:v>
                </c:pt>
                <c:pt idx="2300">
                  <c:v>20.367988522109432</c:v>
                </c:pt>
                <c:pt idx="2301">
                  <c:v>20.595699096276579</c:v>
                </c:pt>
                <c:pt idx="2302">
                  <c:v>20.740150258824563</c:v>
                </c:pt>
                <c:pt idx="2303">
                  <c:v>20.960055850697721</c:v>
                </c:pt>
                <c:pt idx="2304">
                  <c:v>21.100652340517868</c:v>
                </c:pt>
                <c:pt idx="2305">
                  <c:v>21.319161056686053</c:v>
                </c:pt>
                <c:pt idx="2306">
                  <c:v>21.394007636686972</c:v>
                </c:pt>
                <c:pt idx="2307">
                  <c:v>21.376028425887899</c:v>
                </c:pt>
                <c:pt idx="2308">
                  <c:v>21.23551201583593</c:v>
                </c:pt>
                <c:pt idx="2309">
                  <c:v>20.940242193046572</c:v>
                </c:pt>
                <c:pt idx="2310">
                  <c:v>20.593466514976246</c:v>
                </c:pt>
                <c:pt idx="2311">
                  <c:v>20.113883022178602</c:v>
                </c:pt>
                <c:pt idx="2312">
                  <c:v>19.554898272217663</c:v>
                </c:pt>
                <c:pt idx="2313">
                  <c:v>18.853029342848288</c:v>
                </c:pt>
                <c:pt idx="2314">
                  <c:v>18.038093025594463</c:v>
                </c:pt>
                <c:pt idx="2315">
                  <c:v>17.041628746831311</c:v>
                </c:pt>
                <c:pt idx="2316">
                  <c:v>15.8658892727068</c:v>
                </c:pt>
                <c:pt idx="2317">
                  <c:v>14.486596107492231</c:v>
                </c:pt>
                <c:pt idx="2318">
                  <c:v>12.804143909858549</c:v>
                </c:pt>
                <c:pt idx="2319">
                  <c:v>10.65550775501762</c:v>
                </c:pt>
                <c:pt idx="2320">
                  <c:v>7.7073688355894703</c:v>
                </c:pt>
                <c:pt idx="2321">
                  <c:v>1.1718565680542794</c:v>
                </c:pt>
                <c:pt idx="2322">
                  <c:v>1.15533987635027</c:v>
                </c:pt>
                <c:pt idx="2323">
                  <c:v>1.1613535503736654</c:v>
                </c:pt>
                <c:pt idx="2324">
                  <c:v>1.1622382785349801</c:v>
                </c:pt>
                <c:pt idx="2325">
                  <c:v>1.1432937394705898</c:v>
                </c:pt>
                <c:pt idx="2326">
                  <c:v>1.1984539849418452</c:v>
                </c:pt>
                <c:pt idx="2327">
                  <c:v>1.1308584878490455</c:v>
                </c:pt>
                <c:pt idx="2328">
                  <c:v>1.1503693060186735</c:v>
                </c:pt>
                <c:pt idx="2329">
                  <c:v>1.1767227527253852</c:v>
                </c:pt>
                <c:pt idx="2330">
                  <c:v>1.1982595136567726</c:v>
                </c:pt>
                <c:pt idx="2331">
                  <c:v>1.1588058161487751</c:v>
                </c:pt>
                <c:pt idx="2332">
                  <c:v>1.2014770603040164</c:v>
                </c:pt>
                <c:pt idx="2333">
                  <c:v>1.1574315600034211</c:v>
                </c:pt>
                <c:pt idx="2334">
                  <c:v>1.1526682688141603</c:v>
                </c:pt>
                <c:pt idx="2335">
                  <c:v>1.0884304844776393</c:v>
                </c:pt>
                <c:pt idx="2336">
                  <c:v>1.0886260981664893</c:v>
                </c:pt>
                <c:pt idx="2337">
                  <c:v>1.0727727528746913</c:v>
                </c:pt>
                <c:pt idx="2338">
                  <c:v>1.0832870900828775</c:v>
                </c:pt>
                <c:pt idx="2339">
                  <c:v>1.1398237411633163</c:v>
                </c:pt>
                <c:pt idx="2340">
                  <c:v>1.1552857535751886</c:v>
                </c:pt>
                <c:pt idx="2341">
                  <c:v>1.145813769947934</c:v>
                </c:pt>
                <c:pt idx="2342">
                  <c:v>1.1435273117174227</c:v>
                </c:pt>
                <c:pt idx="2343">
                  <c:v>1.1615754758976682</c:v>
                </c:pt>
                <c:pt idx="2344">
                  <c:v>1.2386442811285296</c:v>
                </c:pt>
                <c:pt idx="2345">
                  <c:v>1.2207789580295914</c:v>
                </c:pt>
                <c:pt idx="2346">
                  <c:v>1.2040852396603052</c:v>
                </c:pt>
                <c:pt idx="2347">
                  <c:v>1.21180097755176</c:v>
                </c:pt>
                <c:pt idx="2348">
                  <c:v>1.2702035767690074</c:v>
                </c:pt>
                <c:pt idx="2349">
                  <c:v>1.2435804814297711</c:v>
                </c:pt>
                <c:pt idx="2350">
                  <c:v>1.2722169987679071</c:v>
                </c:pt>
                <c:pt idx="2351">
                  <c:v>1.2960501001384797</c:v>
                </c:pt>
                <c:pt idx="2352">
                  <c:v>1.3119249698198365</c:v>
                </c:pt>
                <c:pt idx="2353">
                  <c:v>1.3163081426614285</c:v>
                </c:pt>
                <c:pt idx="2354">
                  <c:v>1.3431085919072854</c:v>
                </c:pt>
                <c:pt idx="2355">
                  <c:v>1.3515204294661498</c:v>
                </c:pt>
                <c:pt idx="2356">
                  <c:v>1.3478413989715581</c:v>
                </c:pt>
                <c:pt idx="2357">
                  <c:v>1.392895107899081</c:v>
                </c:pt>
                <c:pt idx="2358">
                  <c:v>1.3815174066321365</c:v>
                </c:pt>
                <c:pt idx="2359">
                  <c:v>1.3815270994217881</c:v>
                </c:pt>
                <c:pt idx="2360">
                  <c:v>1.3621747318167363</c:v>
                </c:pt>
                <c:pt idx="2361">
                  <c:v>1.3181029994812155</c:v>
                </c:pt>
                <c:pt idx="2362">
                  <c:v>1.3048410745700239</c:v>
                </c:pt>
                <c:pt idx="2363">
                  <c:v>1.3136181498739115</c:v>
                </c:pt>
                <c:pt idx="2364">
                  <c:v>1.2952552227086442</c:v>
                </c:pt>
                <c:pt idx="2365">
                  <c:v>1.3084903998259898</c:v>
                </c:pt>
                <c:pt idx="2366">
                  <c:v>1.28652521406958</c:v>
                </c:pt>
                <c:pt idx="2367">
                  <c:v>1.2512336900541137</c:v>
                </c:pt>
                <c:pt idx="2368">
                  <c:v>1.2555982225822564</c:v>
                </c:pt>
                <c:pt idx="2369">
                  <c:v>1.2284246523237716</c:v>
                </c:pt>
                <c:pt idx="2370">
                  <c:v>1.1923923600182464</c:v>
                </c:pt>
                <c:pt idx="2371">
                  <c:v>1.2319353991123903</c:v>
                </c:pt>
                <c:pt idx="2372">
                  <c:v>1.2254377120877642</c:v>
                </c:pt>
                <c:pt idx="2373">
                  <c:v>1.2592024934617259</c:v>
                </c:pt>
                <c:pt idx="2374">
                  <c:v>1.2110347053124701</c:v>
                </c:pt>
                <c:pt idx="2375">
                  <c:v>1.2543268103355021</c:v>
                </c:pt>
                <c:pt idx="2376">
                  <c:v>1.2608173320618588</c:v>
                </c:pt>
                <c:pt idx="2377">
                  <c:v>1.2836749060287085</c:v>
                </c:pt>
                <c:pt idx="2378">
                  <c:v>1.2394297910315653</c:v>
                </c:pt>
                <c:pt idx="2379">
                  <c:v>1.2370638207270155</c:v>
                </c:pt>
                <c:pt idx="2380">
                  <c:v>1.2028252182869812</c:v>
                </c:pt>
                <c:pt idx="2381">
                  <c:v>1.1785635129355509</c:v>
                </c:pt>
                <c:pt idx="2382">
                  <c:v>1.1397170953667679</c:v>
                </c:pt>
                <c:pt idx="2383">
                  <c:v>1.1124180972046904</c:v>
                </c:pt>
                <c:pt idx="2384">
                  <c:v>1.0975896266390939</c:v>
                </c:pt>
                <c:pt idx="2385">
                  <c:v>1.0724598966325296</c:v>
                </c:pt>
                <c:pt idx="2386">
                  <c:v>1.0340124390634426</c:v>
                </c:pt>
                <c:pt idx="2387">
                  <c:v>0.9995203447355282</c:v>
                </c:pt>
                <c:pt idx="2388">
                  <c:v>1.0499974822082565</c:v>
                </c:pt>
                <c:pt idx="2389">
                  <c:v>1.0875838453607405</c:v>
                </c:pt>
                <c:pt idx="2390">
                  <c:v>1.1243540163235906</c:v>
                </c:pt>
                <c:pt idx="2391">
                  <c:v>1.1182386087981833</c:v>
                </c:pt>
                <c:pt idx="2392">
                  <c:v>1.0836212703113872</c:v>
                </c:pt>
                <c:pt idx="2393">
                  <c:v>1.0739625306505716</c:v>
                </c:pt>
                <c:pt idx="2394">
                  <c:v>1.096740258859088</c:v>
                </c:pt>
                <c:pt idx="2395">
                  <c:v>1.0786060075580104</c:v>
                </c:pt>
                <c:pt idx="2396">
                  <c:v>1.082872138789025</c:v>
                </c:pt>
                <c:pt idx="2397">
                  <c:v>1.0750709145281383</c:v>
                </c:pt>
                <c:pt idx="2398">
                  <c:v>1.1133282916810616</c:v>
                </c:pt>
                <c:pt idx="2399">
                  <c:v>1.1057176896456897</c:v>
                </c:pt>
                <c:pt idx="2400">
                  <c:v>1.1169832627194565</c:v>
                </c:pt>
                <c:pt idx="2401">
                  <c:v>1.0571643376417921</c:v>
                </c:pt>
                <c:pt idx="2402">
                  <c:v>1.0667109724993808</c:v>
                </c:pt>
                <c:pt idx="2403">
                  <c:v>1.0171752637777718</c:v>
                </c:pt>
                <c:pt idx="2404">
                  <c:v>1.015595912492397</c:v>
                </c:pt>
                <c:pt idx="2405">
                  <c:v>1.0230917757509317</c:v>
                </c:pt>
                <c:pt idx="2406">
                  <c:v>1.0287236260777597</c:v>
                </c:pt>
                <c:pt idx="2407">
                  <c:v>0.99732377523233529</c:v>
                </c:pt>
                <c:pt idx="2408">
                  <c:v>0.99549998989706545</c:v>
                </c:pt>
                <c:pt idx="2409">
                  <c:v>1.019849493065397</c:v>
                </c:pt>
                <c:pt idx="2410">
                  <c:v>1.0219774048832753</c:v>
                </c:pt>
                <c:pt idx="2411">
                  <c:v>1.0295929337342025</c:v>
                </c:pt>
                <c:pt idx="2412">
                  <c:v>1.0431958522765017</c:v>
                </c:pt>
                <c:pt idx="2413">
                  <c:v>1.02919279830941</c:v>
                </c:pt>
                <c:pt idx="2414">
                  <c:v>1.0176576666231043</c:v>
                </c:pt>
                <c:pt idx="2415">
                  <c:v>0.98305411972019663</c:v>
                </c:pt>
                <c:pt idx="2416">
                  <c:v>1.0239643492357278</c:v>
                </c:pt>
                <c:pt idx="2417">
                  <c:v>1.053662250406189</c:v>
                </c:pt>
                <c:pt idx="2418">
                  <c:v>1.0192253086953136</c:v>
                </c:pt>
                <c:pt idx="2419">
                  <c:v>0.99778006467921776</c:v>
                </c:pt>
                <c:pt idx="2420">
                  <c:v>0.95707342468061696</c:v>
                </c:pt>
                <c:pt idx="2421">
                  <c:v>0.99371796919390065</c:v>
                </c:pt>
                <c:pt idx="2422">
                  <c:v>1.0312619765936373</c:v>
                </c:pt>
                <c:pt idx="2423">
                  <c:v>1.0258133302437371</c:v>
                </c:pt>
                <c:pt idx="2424">
                  <c:v>1.022586790371538</c:v>
                </c:pt>
                <c:pt idx="2425">
                  <c:v>1.0389432971068124</c:v>
                </c:pt>
                <c:pt idx="2426">
                  <c:v>1.0391751056895562</c:v>
                </c:pt>
                <c:pt idx="2427">
                  <c:v>1.057892244040006</c:v>
                </c:pt>
                <c:pt idx="2428">
                  <c:v>1.0243131031736992</c:v>
                </c:pt>
                <c:pt idx="2429">
                  <c:v>1.0304241423042642</c:v>
                </c:pt>
                <c:pt idx="2430">
                  <c:v>1.0335020475129397</c:v>
                </c:pt>
                <c:pt idx="2431">
                  <c:v>1.0524072590784612</c:v>
                </c:pt>
                <c:pt idx="2432">
                  <c:v>1.0646812623861615</c:v>
                </c:pt>
                <c:pt idx="2433">
                  <c:v>1.0894933636666559</c:v>
                </c:pt>
                <c:pt idx="2434">
                  <c:v>1.1189199575237854</c:v>
                </c:pt>
                <c:pt idx="2435">
                  <c:v>1.0598458390796182</c:v>
                </c:pt>
                <c:pt idx="2436">
                  <c:v>1.0626378803270109</c:v>
                </c:pt>
                <c:pt idx="2437">
                  <c:v>1.0888457190989</c:v>
                </c:pt>
                <c:pt idx="2438">
                  <c:v>1.0829435196106338</c:v>
                </c:pt>
                <c:pt idx="2439">
                  <c:v>1.0921148452268359</c:v>
                </c:pt>
                <c:pt idx="2440">
                  <c:v>1.1360491592830357</c:v>
                </c:pt>
                <c:pt idx="2441">
                  <c:v>1.1753229730202208</c:v>
                </c:pt>
                <c:pt idx="2442">
                  <c:v>1.1791969532463416</c:v>
                </c:pt>
                <c:pt idx="2443">
                  <c:v>1.242426389502949</c:v>
                </c:pt>
                <c:pt idx="2444">
                  <c:v>1.2199601541762657</c:v>
                </c:pt>
                <c:pt idx="2445">
                  <c:v>1.2694817559033407</c:v>
                </c:pt>
                <c:pt idx="2446">
                  <c:v>1.3135701986063273</c:v>
                </c:pt>
                <c:pt idx="2447">
                  <c:v>1.3571551127266184</c:v>
                </c:pt>
                <c:pt idx="2448">
                  <c:v>1.50985098602478</c:v>
                </c:pt>
                <c:pt idx="2449">
                  <c:v>1.5650851946992108</c:v>
                </c:pt>
                <c:pt idx="2450">
                  <c:v>1.7643790220169056</c:v>
                </c:pt>
                <c:pt idx="2451">
                  <c:v>0.38183766184073509</c:v>
                </c:pt>
              </c:numCache>
            </c:numRef>
          </c:val>
          <c:smooth val="0"/>
          <c:extLst>
            <c:ext xmlns:c16="http://schemas.microsoft.com/office/drawing/2014/chart" uri="{C3380CC4-5D6E-409C-BE32-E72D297353CC}">
              <c16:uniqueId val="{00000000-6950-4ED7-9FB8-753F466A9E67}"/>
            </c:ext>
          </c:extLst>
        </c:ser>
        <c:ser>
          <c:idx val="1"/>
          <c:order val="1"/>
          <c:tx>
            <c:strRef>
              <c:f>'DRT Rolling Stdev'!$D$1</c:f>
              <c:strCache>
                <c:ptCount val="1"/>
                <c:pt idx="0">
                  <c:v>Volumetric Flow Meter 2</c:v>
                </c:pt>
              </c:strCache>
            </c:strRef>
          </c:tx>
          <c:spPr>
            <a:ln w="28575" cap="rnd">
              <a:solidFill>
                <a:schemeClr val="accent2"/>
              </a:solidFill>
              <a:round/>
            </a:ln>
            <a:effectLst/>
          </c:spPr>
          <c:marker>
            <c:symbol val="none"/>
          </c:marker>
          <c:cat>
            <c:numRef>
              <c:f>'DRT Rolling Stdev'!$B$2:$B$2453</c:f>
              <c:numCache>
                <c:formatCode>[$-F400]h:mm:ss\ AM/PM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Stdev'!$D$2:$D$2453</c:f>
              <c:numCache>
                <c:formatCode>#,##0.00</c:formatCode>
                <c:ptCount val="2452"/>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3.3233478481104313</c:v>
                </c:pt>
                <c:pt idx="2254">
                  <c:v>3.2450060836242858</c:v>
                </c:pt>
                <c:pt idx="2255">
                  <c:v>3.2750340175472923</c:v>
                </c:pt>
                <c:pt idx="2256">
                  <c:v>3.2154637140779134</c:v>
                </c:pt>
                <c:pt idx="2257">
                  <c:v>3.0898896308823858</c:v>
                </c:pt>
                <c:pt idx="2258">
                  <c:v>3.2022363772982083</c:v>
                </c:pt>
                <c:pt idx="2259">
                  <c:v>3.2256755329199129</c:v>
                </c:pt>
                <c:pt idx="2260">
                  <c:v>3.2884237218936136</c:v>
                </c:pt>
                <c:pt idx="2261">
                  <c:v>3.3174300397997123</c:v>
                </c:pt>
                <c:pt idx="2262">
                  <c:v>3.3679238974938768</c:v>
                </c:pt>
                <c:pt idx="2263">
                  <c:v>3.2687457786614802</c:v>
                </c:pt>
                <c:pt idx="2264">
                  <c:v>3.1541285478800205</c:v>
                </c:pt>
                <c:pt idx="2265">
                  <c:v>2.954604510944224</c:v>
                </c:pt>
                <c:pt idx="2266">
                  <c:v>3.0336049834153256</c:v>
                </c:pt>
                <c:pt idx="2267">
                  <c:v>2.8609749162242526</c:v>
                </c:pt>
                <c:pt idx="2268">
                  <c:v>2.8537981144714708</c:v>
                </c:pt>
                <c:pt idx="2269">
                  <c:v>2.8630175584913702</c:v>
                </c:pt>
                <c:pt idx="2270">
                  <c:v>2.8710314739023555</c:v>
                </c:pt>
                <c:pt idx="2271">
                  <c:v>2.8275439364656529</c:v>
                </c:pt>
                <c:pt idx="2272">
                  <c:v>2.8324586006044172</c:v>
                </c:pt>
                <c:pt idx="2273">
                  <c:v>2.9002193535749274</c:v>
                </c:pt>
                <c:pt idx="2274">
                  <c:v>2.9025030022656169</c:v>
                </c:pt>
                <c:pt idx="2275">
                  <c:v>2.8980953713791404</c:v>
                </c:pt>
                <c:pt idx="2276">
                  <c:v>7.4396718194829923</c:v>
                </c:pt>
                <c:pt idx="2277">
                  <c:v>10.020698285944512</c:v>
                </c:pt>
                <c:pt idx="2278">
                  <c:v>11.929076950734771</c:v>
                </c:pt>
                <c:pt idx="2279">
                  <c:v>13.289192934507895</c:v>
                </c:pt>
                <c:pt idx="2280">
                  <c:v>14.4487448287537</c:v>
                </c:pt>
                <c:pt idx="2281">
                  <c:v>15.354131455690373</c:v>
                </c:pt>
                <c:pt idx="2282">
                  <c:v>16.140814490408882</c:v>
                </c:pt>
                <c:pt idx="2283">
                  <c:v>16.697098808496335</c:v>
                </c:pt>
                <c:pt idx="2284">
                  <c:v>17.290679985697967</c:v>
                </c:pt>
                <c:pt idx="2285">
                  <c:v>17.789734961488332</c:v>
                </c:pt>
                <c:pt idx="2286">
                  <c:v>18.131687700006719</c:v>
                </c:pt>
                <c:pt idx="2287">
                  <c:v>18.258665462808572</c:v>
                </c:pt>
                <c:pt idx="2288">
                  <c:v>18.490391667646975</c:v>
                </c:pt>
                <c:pt idx="2289">
                  <c:v>18.586752175589517</c:v>
                </c:pt>
                <c:pt idx="2290">
                  <c:v>18.634483696729522</c:v>
                </c:pt>
                <c:pt idx="2291">
                  <c:v>18.557030442680606</c:v>
                </c:pt>
                <c:pt idx="2292">
                  <c:v>18.826168801010414</c:v>
                </c:pt>
                <c:pt idx="2293">
                  <c:v>19.058814342396303</c:v>
                </c:pt>
                <c:pt idx="2294">
                  <c:v>19.199724626856668</c:v>
                </c:pt>
                <c:pt idx="2295">
                  <c:v>19.423466033605351</c:v>
                </c:pt>
                <c:pt idx="2296">
                  <c:v>19.711591668151865</c:v>
                </c:pt>
                <c:pt idx="2297">
                  <c:v>19.818303118727073</c:v>
                </c:pt>
                <c:pt idx="2298">
                  <c:v>20.07091829076295</c:v>
                </c:pt>
                <c:pt idx="2299">
                  <c:v>20.264715637902682</c:v>
                </c:pt>
                <c:pt idx="2300">
                  <c:v>20.419601254733131</c:v>
                </c:pt>
                <c:pt idx="2301">
                  <c:v>20.62527909947001</c:v>
                </c:pt>
                <c:pt idx="2302">
                  <c:v>20.768136004549088</c:v>
                </c:pt>
                <c:pt idx="2303">
                  <c:v>21.035136727067801</c:v>
                </c:pt>
                <c:pt idx="2304">
                  <c:v>21.297591761220005</c:v>
                </c:pt>
                <c:pt idx="2305">
                  <c:v>21.52995898261544</c:v>
                </c:pt>
                <c:pt idx="2306">
                  <c:v>21.528354414425255</c:v>
                </c:pt>
                <c:pt idx="2307">
                  <c:v>21.443528137074761</c:v>
                </c:pt>
                <c:pt idx="2308">
                  <c:v>21.305426660182462</c:v>
                </c:pt>
                <c:pt idx="2309">
                  <c:v>21.038157137618455</c:v>
                </c:pt>
                <c:pt idx="2310">
                  <c:v>20.671367584562269</c:v>
                </c:pt>
                <c:pt idx="2311">
                  <c:v>20.221359564670177</c:v>
                </c:pt>
                <c:pt idx="2312">
                  <c:v>19.629015281453626</c:v>
                </c:pt>
                <c:pt idx="2313">
                  <c:v>18.93312307941375</c:v>
                </c:pt>
                <c:pt idx="2314">
                  <c:v>18.115783998631059</c:v>
                </c:pt>
                <c:pt idx="2315">
                  <c:v>17.15104495325301</c:v>
                </c:pt>
                <c:pt idx="2316">
                  <c:v>15.959624862355829</c:v>
                </c:pt>
                <c:pt idx="2317">
                  <c:v>14.545972543676116</c:v>
                </c:pt>
                <c:pt idx="2318">
                  <c:v>12.829736601519464</c:v>
                </c:pt>
                <c:pt idx="2319">
                  <c:v>10.680124175953836</c:v>
                </c:pt>
                <c:pt idx="2320">
                  <c:v>7.7304349181006113</c:v>
                </c:pt>
                <c:pt idx="2321">
                  <c:v>1.1142826154645131</c:v>
                </c:pt>
                <c:pt idx="2322">
                  <c:v>1.1053540026907067</c:v>
                </c:pt>
                <c:pt idx="2323">
                  <c:v>1.1107118976315278</c:v>
                </c:pt>
                <c:pt idx="2324">
                  <c:v>1.1264606864693143</c:v>
                </c:pt>
                <c:pt idx="2325">
                  <c:v>1.1381992735048183</c:v>
                </c:pt>
                <c:pt idx="2326">
                  <c:v>1.135744021669769</c:v>
                </c:pt>
                <c:pt idx="2327">
                  <c:v>1.1323871642045276</c:v>
                </c:pt>
                <c:pt idx="2328">
                  <c:v>1.1073967090723937</c:v>
                </c:pt>
                <c:pt idx="2329">
                  <c:v>1.1064658971740591</c:v>
                </c:pt>
                <c:pt idx="2330">
                  <c:v>1.1434261883811572</c:v>
                </c:pt>
                <c:pt idx="2331">
                  <c:v>1.1688525171708157</c:v>
                </c:pt>
                <c:pt idx="2332">
                  <c:v>1.1876395985701866</c:v>
                </c:pt>
                <c:pt idx="2333">
                  <c:v>1.173613145841488</c:v>
                </c:pt>
                <c:pt idx="2334">
                  <c:v>1.1345627544028407</c:v>
                </c:pt>
                <c:pt idx="2335">
                  <c:v>1.0821107513378281</c:v>
                </c:pt>
                <c:pt idx="2336">
                  <c:v>1.0703616318742488</c:v>
                </c:pt>
                <c:pt idx="2337">
                  <c:v>1.1198389149347765</c:v>
                </c:pt>
                <c:pt idx="2338">
                  <c:v>1.1336128796549283</c:v>
                </c:pt>
                <c:pt idx="2339">
                  <c:v>1.1745974610062369</c:v>
                </c:pt>
                <c:pt idx="2340">
                  <c:v>1.2161065156766755</c:v>
                </c:pt>
                <c:pt idx="2341">
                  <c:v>1.2596899819299638</c:v>
                </c:pt>
                <c:pt idx="2342">
                  <c:v>1.2383901767557173</c:v>
                </c:pt>
                <c:pt idx="2343">
                  <c:v>1.2761470386941371</c:v>
                </c:pt>
                <c:pt idx="2344">
                  <c:v>1.2864439090121582</c:v>
                </c:pt>
                <c:pt idx="2345">
                  <c:v>1.3058633907887527</c:v>
                </c:pt>
                <c:pt idx="2346">
                  <c:v>1.2785730192356011</c:v>
                </c:pt>
                <c:pt idx="2347">
                  <c:v>1.2755920869987365</c:v>
                </c:pt>
                <c:pt idx="2348">
                  <c:v>1.2256100521780977</c:v>
                </c:pt>
                <c:pt idx="2349">
                  <c:v>1.2664680273768523</c:v>
                </c:pt>
                <c:pt idx="2350">
                  <c:v>1.2601286195984258</c:v>
                </c:pt>
                <c:pt idx="2351">
                  <c:v>1.256858700532183</c:v>
                </c:pt>
                <c:pt idx="2352">
                  <c:v>1.2669374786123597</c:v>
                </c:pt>
                <c:pt idx="2353">
                  <c:v>1.2704648438820454</c:v>
                </c:pt>
                <c:pt idx="2354">
                  <c:v>1.2653633343099882</c:v>
                </c:pt>
                <c:pt idx="2355">
                  <c:v>1.2556863306254233</c:v>
                </c:pt>
                <c:pt idx="2356">
                  <c:v>1.2544825832685511</c:v>
                </c:pt>
                <c:pt idx="2357">
                  <c:v>1.240886038651229</c:v>
                </c:pt>
                <c:pt idx="2358">
                  <c:v>1.2279653295491337</c:v>
                </c:pt>
                <c:pt idx="2359">
                  <c:v>1.2698368073265867</c:v>
                </c:pt>
                <c:pt idx="2360">
                  <c:v>1.2299696753574252</c:v>
                </c:pt>
                <c:pt idx="2361">
                  <c:v>1.1933821347499003</c:v>
                </c:pt>
                <c:pt idx="2362">
                  <c:v>1.1837227463514775</c:v>
                </c:pt>
                <c:pt idx="2363">
                  <c:v>1.2038264662813902</c:v>
                </c:pt>
                <c:pt idx="2364">
                  <c:v>1.1983141414542327</c:v>
                </c:pt>
                <c:pt idx="2365">
                  <c:v>1.2002607475332032</c:v>
                </c:pt>
                <c:pt idx="2366">
                  <c:v>1.2247131496193604</c:v>
                </c:pt>
                <c:pt idx="2367">
                  <c:v>1.1817058097046211</c:v>
                </c:pt>
                <c:pt idx="2368">
                  <c:v>1.1881191549826899</c:v>
                </c:pt>
                <c:pt idx="2369">
                  <c:v>1.1365600954523747</c:v>
                </c:pt>
                <c:pt idx="2370">
                  <c:v>1.1580795140747195</c:v>
                </c:pt>
                <c:pt idx="2371">
                  <c:v>1.1614792391551836</c:v>
                </c:pt>
                <c:pt idx="2372">
                  <c:v>1.1841724400677844</c:v>
                </c:pt>
                <c:pt idx="2373">
                  <c:v>1.1719219404391901</c:v>
                </c:pt>
                <c:pt idx="2374">
                  <c:v>1.1742692029170905</c:v>
                </c:pt>
                <c:pt idx="2375">
                  <c:v>1.1516595222427559</c:v>
                </c:pt>
                <c:pt idx="2376">
                  <c:v>1.1739274880189303</c:v>
                </c:pt>
                <c:pt idx="2377">
                  <c:v>1.1950118548923829</c:v>
                </c:pt>
                <c:pt idx="2378">
                  <c:v>1.1999279671866898</c:v>
                </c:pt>
                <c:pt idx="2379">
                  <c:v>1.1946134372121453</c:v>
                </c:pt>
                <c:pt idx="2380">
                  <c:v>1.235895552258343</c:v>
                </c:pt>
                <c:pt idx="2381">
                  <c:v>1.2526323547202325</c:v>
                </c:pt>
                <c:pt idx="2382">
                  <c:v>1.2337746958014664</c:v>
                </c:pt>
                <c:pt idx="2383">
                  <c:v>1.2276624362874609</c:v>
                </c:pt>
                <c:pt idx="2384">
                  <c:v>1.2249267395405243</c:v>
                </c:pt>
                <c:pt idx="2385">
                  <c:v>1.2083342766544078</c:v>
                </c:pt>
                <c:pt idx="2386">
                  <c:v>1.1953948513251647</c:v>
                </c:pt>
                <c:pt idx="2387">
                  <c:v>1.2286070984244113</c:v>
                </c:pt>
                <c:pt idx="2388">
                  <c:v>1.2269916486052899</c:v>
                </c:pt>
                <c:pt idx="2389">
                  <c:v>1.1641882870979647</c:v>
                </c:pt>
                <c:pt idx="2390">
                  <c:v>1.1837998432866588</c:v>
                </c:pt>
                <c:pt idx="2391">
                  <c:v>1.1755636456855372</c:v>
                </c:pt>
                <c:pt idx="2392">
                  <c:v>1.1845744179764051</c:v>
                </c:pt>
                <c:pt idx="2393">
                  <c:v>1.1705640648358628</c:v>
                </c:pt>
                <c:pt idx="2394">
                  <c:v>1.1688335869673616</c:v>
                </c:pt>
                <c:pt idx="2395">
                  <c:v>1.1662700146734619</c:v>
                </c:pt>
                <c:pt idx="2396">
                  <c:v>1.1427532793526629</c:v>
                </c:pt>
                <c:pt idx="2397">
                  <c:v>1.2032504349450293</c:v>
                </c:pt>
                <c:pt idx="2398">
                  <c:v>1.1879508097715081</c:v>
                </c:pt>
                <c:pt idx="2399">
                  <c:v>1.1774763584516863</c:v>
                </c:pt>
                <c:pt idx="2400">
                  <c:v>1.1433355618087595</c:v>
                </c:pt>
                <c:pt idx="2401">
                  <c:v>1.1537224112839493</c:v>
                </c:pt>
                <c:pt idx="2402">
                  <c:v>1.1323600113931516</c:v>
                </c:pt>
                <c:pt idx="2403">
                  <c:v>1.1429675028817214</c:v>
                </c:pt>
                <c:pt idx="2404">
                  <c:v>1.1155888605338107</c:v>
                </c:pt>
                <c:pt idx="2405">
                  <c:v>1.1029440227143801</c:v>
                </c:pt>
                <c:pt idx="2406">
                  <c:v>1.0807370835120633</c:v>
                </c:pt>
                <c:pt idx="2407">
                  <c:v>1.0416364225494463</c:v>
                </c:pt>
                <c:pt idx="2408">
                  <c:v>1.0543765385560655</c:v>
                </c:pt>
                <c:pt idx="2409">
                  <c:v>1.0143069090502763</c:v>
                </c:pt>
                <c:pt idx="2410">
                  <c:v>0.97593344647779212</c:v>
                </c:pt>
                <c:pt idx="2411">
                  <c:v>0.9401347421159012</c:v>
                </c:pt>
                <c:pt idx="2412">
                  <c:v>0.96274655000172749</c:v>
                </c:pt>
                <c:pt idx="2413">
                  <c:v>0.97373200778679592</c:v>
                </c:pt>
                <c:pt idx="2414">
                  <c:v>0.92862925801989116</c:v>
                </c:pt>
                <c:pt idx="2415">
                  <c:v>0.93191935174719831</c:v>
                </c:pt>
                <c:pt idx="2416">
                  <c:v>0.93293068079703145</c:v>
                </c:pt>
                <c:pt idx="2417">
                  <c:v>0.89486941190757852</c:v>
                </c:pt>
                <c:pt idx="2418">
                  <c:v>0.90626231263930623</c:v>
                </c:pt>
                <c:pt idx="2419">
                  <c:v>0.86117595355914622</c:v>
                </c:pt>
                <c:pt idx="2420">
                  <c:v>0.85451612980209635</c:v>
                </c:pt>
                <c:pt idx="2421">
                  <c:v>0.86685910772378538</c:v>
                </c:pt>
                <c:pt idx="2422">
                  <c:v>0.85808561317634802</c:v>
                </c:pt>
                <c:pt idx="2423">
                  <c:v>0.85136374710522922</c:v>
                </c:pt>
                <c:pt idx="2424">
                  <c:v>0.8611437004974275</c:v>
                </c:pt>
                <c:pt idx="2425">
                  <c:v>0.8630302219628021</c:v>
                </c:pt>
                <c:pt idx="2426">
                  <c:v>0.87801933277004107</c:v>
                </c:pt>
                <c:pt idx="2427">
                  <c:v>0.83488598945282066</c:v>
                </c:pt>
                <c:pt idx="2428">
                  <c:v>0.84859197105165529</c:v>
                </c:pt>
                <c:pt idx="2429">
                  <c:v>0.86644158169651231</c:v>
                </c:pt>
                <c:pt idx="2430">
                  <c:v>0.86300170148087962</c:v>
                </c:pt>
                <c:pt idx="2431">
                  <c:v>0.79781574107682096</c:v>
                </c:pt>
                <c:pt idx="2432">
                  <c:v>0.81685663485385374</c:v>
                </c:pt>
                <c:pt idx="2433">
                  <c:v>0.75590499960051349</c:v>
                </c:pt>
                <c:pt idx="2434">
                  <c:v>0.77626787442576617</c:v>
                </c:pt>
                <c:pt idx="2435">
                  <c:v>0.79656062137756434</c:v>
                </c:pt>
                <c:pt idx="2436">
                  <c:v>0.82107309626595637</c:v>
                </c:pt>
                <c:pt idx="2437">
                  <c:v>0.81568759338364305</c:v>
                </c:pt>
                <c:pt idx="2438">
                  <c:v>0.77714557072355361</c:v>
                </c:pt>
                <c:pt idx="2439">
                  <c:v>0.79628395178361577</c:v>
                </c:pt>
                <c:pt idx="2440">
                  <c:v>0.76340247139587725</c:v>
                </c:pt>
                <c:pt idx="2441">
                  <c:v>0.79704520612450869</c:v>
                </c:pt>
                <c:pt idx="2442">
                  <c:v>0.76149135970744319</c:v>
                </c:pt>
                <c:pt idx="2443">
                  <c:v>0.68197099970925723</c:v>
                </c:pt>
                <c:pt idx="2444">
                  <c:v>0.72311824759163645</c:v>
                </c:pt>
                <c:pt idx="2445">
                  <c:v>0.76404936265363654</c:v>
                </c:pt>
                <c:pt idx="2446">
                  <c:v>0.82360415827253375</c:v>
                </c:pt>
                <c:pt idx="2447">
                  <c:v>0.89767291741851385</c:v>
                </c:pt>
                <c:pt idx="2448">
                  <c:v>0.82314640253116567</c:v>
                </c:pt>
                <c:pt idx="2449">
                  <c:v>0.93289424195171566</c:v>
                </c:pt>
                <c:pt idx="2450">
                  <c:v>1.1001969520650978</c:v>
                </c:pt>
                <c:pt idx="2451">
                  <c:v>0.6434671708797558</c:v>
                </c:pt>
              </c:numCache>
            </c:numRef>
          </c:val>
          <c:smooth val="0"/>
          <c:extLst>
            <c:ext xmlns:c16="http://schemas.microsoft.com/office/drawing/2014/chart" uri="{C3380CC4-5D6E-409C-BE32-E72D297353CC}">
              <c16:uniqueId val="{00000001-6950-4ED7-9FB8-753F466A9E67}"/>
            </c:ext>
          </c:extLst>
        </c:ser>
        <c:ser>
          <c:idx val="4"/>
          <c:order val="4"/>
          <c:tx>
            <c:strRef>
              <c:f>'DRT Rolling Stdev'!$G$1</c:f>
              <c:strCache>
                <c:ptCount val="1"/>
                <c:pt idx="0">
                  <c:v>Ambient Temperature</c:v>
                </c:pt>
              </c:strCache>
            </c:strRef>
          </c:tx>
          <c:spPr>
            <a:ln w="28575" cap="rnd">
              <a:solidFill>
                <a:schemeClr val="accent5"/>
              </a:solidFill>
              <a:round/>
            </a:ln>
            <a:effectLst/>
          </c:spPr>
          <c:marker>
            <c:symbol val="none"/>
          </c:marker>
          <c:cat>
            <c:numRef>
              <c:f>'DRT Rolling Stdev'!$B$2:$B$2453</c:f>
              <c:numCache>
                <c:formatCode>[$-F400]h:mm:ss\ AM/PM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Stdev'!$G$2:$G$2453</c:f>
              <c:numCache>
                <c:formatCode>#,##0.00</c:formatCode>
                <c:ptCount val="2452"/>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1.943157757096813</c:v>
                </c:pt>
                <c:pt idx="2254">
                  <c:v>1.959650449712262</c:v>
                </c:pt>
                <c:pt idx="2255">
                  <c:v>1.9241358711314307</c:v>
                </c:pt>
                <c:pt idx="2256">
                  <c:v>1.8708286933869707</c:v>
                </c:pt>
                <c:pt idx="2257">
                  <c:v>1.9226418606016904</c:v>
                </c:pt>
                <c:pt idx="2258">
                  <c:v>1.9678449616530895</c:v>
                </c:pt>
                <c:pt idx="2259">
                  <c:v>1.9678449616530895</c:v>
                </c:pt>
                <c:pt idx="2260">
                  <c:v>1.9678449616530895</c:v>
                </c:pt>
                <c:pt idx="2261">
                  <c:v>1.9771685315872416</c:v>
                </c:pt>
                <c:pt idx="2262">
                  <c:v>1.9369367924460095</c:v>
                </c:pt>
                <c:pt idx="2263">
                  <c:v>1.9596504497122615</c:v>
                </c:pt>
                <c:pt idx="2264">
                  <c:v>1.9988502442280593</c:v>
                </c:pt>
                <c:pt idx="2265">
                  <c:v>1.9428619723691549</c:v>
                </c:pt>
                <c:pt idx="2266">
                  <c:v>1.9025089303036291</c:v>
                </c:pt>
                <c:pt idx="2267">
                  <c:v>2.1668876987168884</c:v>
                </c:pt>
                <c:pt idx="2268">
                  <c:v>2.5152408993194264</c:v>
                </c:pt>
                <c:pt idx="2269">
                  <c:v>2.6952491194863519</c:v>
                </c:pt>
                <c:pt idx="2270">
                  <c:v>2.7628487713469467</c:v>
                </c:pt>
                <c:pt idx="2271">
                  <c:v>2.7728154909994349</c:v>
                </c:pt>
                <c:pt idx="2272">
                  <c:v>2.9796242916750817</c:v>
                </c:pt>
                <c:pt idx="2273">
                  <c:v>2.9703515794846789</c:v>
                </c:pt>
                <c:pt idx="2274">
                  <c:v>3.0820205344404576</c:v>
                </c:pt>
                <c:pt idx="2275">
                  <c:v>3.110974271758002</c:v>
                </c:pt>
                <c:pt idx="2276">
                  <c:v>11.156978126694534</c:v>
                </c:pt>
                <c:pt idx="2277">
                  <c:v>15.22686675795017</c:v>
                </c:pt>
                <c:pt idx="2278">
                  <c:v>18.202848078279381</c:v>
                </c:pt>
                <c:pt idx="2279">
                  <c:v>20.562771851258201</c:v>
                </c:pt>
                <c:pt idx="2280">
                  <c:v>22.501315414932936</c:v>
                </c:pt>
                <c:pt idx="2281">
                  <c:v>24.164783913976876</c:v>
                </c:pt>
                <c:pt idx="2282">
                  <c:v>25.606415324037968</c:v>
                </c:pt>
                <c:pt idx="2283">
                  <c:v>26.832473035398774</c:v>
                </c:pt>
                <c:pt idx="2284">
                  <c:v>27.880471474764779</c:v>
                </c:pt>
                <c:pt idx="2285">
                  <c:v>28.7098245029207</c:v>
                </c:pt>
                <c:pt idx="2286">
                  <c:v>29.407638385329395</c:v>
                </c:pt>
                <c:pt idx="2287">
                  <c:v>29.914072342928016</c:v>
                </c:pt>
                <c:pt idx="2288">
                  <c:v>30.280223810648899</c:v>
                </c:pt>
                <c:pt idx="2289">
                  <c:v>30.511143620937439</c:v>
                </c:pt>
                <c:pt idx="2290">
                  <c:v>30.641962813394827</c:v>
                </c:pt>
                <c:pt idx="2291">
                  <c:v>30.646313835829229</c:v>
                </c:pt>
                <c:pt idx="2292">
                  <c:v>30.438273698538268</c:v>
                </c:pt>
                <c:pt idx="2293">
                  <c:v>30.184204592742738</c:v>
                </c:pt>
                <c:pt idx="2294">
                  <c:v>30.071734160209299</c:v>
                </c:pt>
                <c:pt idx="2295">
                  <c:v>29.728058652800854</c:v>
                </c:pt>
                <c:pt idx="2296">
                  <c:v>29.58807230943756</c:v>
                </c:pt>
                <c:pt idx="2297">
                  <c:v>29.25244856634119</c:v>
                </c:pt>
                <c:pt idx="2298">
                  <c:v>28.666933973626755</c:v>
                </c:pt>
                <c:pt idx="2299">
                  <c:v>28.072177087585878</c:v>
                </c:pt>
                <c:pt idx="2300">
                  <c:v>27.519710804414728</c:v>
                </c:pt>
                <c:pt idx="2301">
                  <c:v>27.19467916178905</c:v>
                </c:pt>
                <c:pt idx="2302">
                  <c:v>26.54514696863076</c:v>
                </c:pt>
                <c:pt idx="2303">
                  <c:v>26.173690396379286</c:v>
                </c:pt>
                <c:pt idx="2304">
                  <c:v>25.640216256014153</c:v>
                </c:pt>
                <c:pt idx="2305">
                  <c:v>24.967196869897709</c:v>
                </c:pt>
                <c:pt idx="2306">
                  <c:v>25.207187444270232</c:v>
                </c:pt>
                <c:pt idx="2307">
                  <c:v>25.275971052437889</c:v>
                </c:pt>
                <c:pt idx="2308">
                  <c:v>25.287223615116776</c:v>
                </c:pt>
                <c:pt idx="2309">
                  <c:v>25.034436053279634</c:v>
                </c:pt>
                <c:pt idx="2310">
                  <c:v>24.745160910888153</c:v>
                </c:pt>
                <c:pt idx="2311">
                  <c:v>24.126319867415081</c:v>
                </c:pt>
                <c:pt idx="2312">
                  <c:v>23.487340684159907</c:v>
                </c:pt>
                <c:pt idx="2313">
                  <c:v>22.678158006652847</c:v>
                </c:pt>
                <c:pt idx="2314">
                  <c:v>21.689263194747639</c:v>
                </c:pt>
                <c:pt idx="2315">
                  <c:v>20.535055533090883</c:v>
                </c:pt>
                <c:pt idx="2316">
                  <c:v>19.162613264542934</c:v>
                </c:pt>
                <c:pt idx="2317">
                  <c:v>17.534858549980264</c:v>
                </c:pt>
                <c:pt idx="2318">
                  <c:v>15.597818886722225</c:v>
                </c:pt>
                <c:pt idx="2319">
                  <c:v>13.069267275805359</c:v>
                </c:pt>
                <c:pt idx="2320">
                  <c:v>9.6444850538544955</c:v>
                </c:pt>
                <c:pt idx="2321">
                  <c:v>3.0439312149553097</c:v>
                </c:pt>
                <c:pt idx="2322">
                  <c:v>2.9952068989998155</c:v>
                </c:pt>
                <c:pt idx="2323">
                  <c:v>2.8424127682002118</c:v>
                </c:pt>
                <c:pt idx="2324">
                  <c:v>2.9205966954496243</c:v>
                </c:pt>
                <c:pt idx="2325">
                  <c:v>2.9780808446449845</c:v>
                </c:pt>
                <c:pt idx="2326">
                  <c:v>2.9780808446449845</c:v>
                </c:pt>
                <c:pt idx="2327">
                  <c:v>2.9290459786127601</c:v>
                </c:pt>
                <c:pt idx="2328">
                  <c:v>2.9487967544153624</c:v>
                </c:pt>
                <c:pt idx="2329">
                  <c:v>2.9680288749098862</c:v>
                </c:pt>
                <c:pt idx="2330">
                  <c:v>2.7852237368598982</c:v>
                </c:pt>
                <c:pt idx="2331">
                  <c:v>2.7636807041485016</c:v>
                </c:pt>
                <c:pt idx="2332">
                  <c:v>2.7240942816232359</c:v>
                </c:pt>
                <c:pt idx="2333">
                  <c:v>2.7584770077524392</c:v>
                </c:pt>
                <c:pt idx="2334">
                  <c:v>2.944701065951532</c:v>
                </c:pt>
                <c:pt idx="2335">
                  <c:v>2.8976804040711479</c:v>
                </c:pt>
                <c:pt idx="2336">
                  <c:v>2.8367457476449327</c:v>
                </c:pt>
                <c:pt idx="2337">
                  <c:v>2.8276142415206813</c:v>
                </c:pt>
                <c:pt idx="2338">
                  <c:v>2.8397830579274808</c:v>
                </c:pt>
                <c:pt idx="2339">
                  <c:v>2.9300268721061866</c:v>
                </c:pt>
                <c:pt idx="2340">
                  <c:v>2.8326909346122608</c:v>
                </c:pt>
                <c:pt idx="2341">
                  <c:v>2.8326909346122608</c:v>
                </c:pt>
                <c:pt idx="2342">
                  <c:v>2.9243331099467849</c:v>
                </c:pt>
                <c:pt idx="2343">
                  <c:v>3.0141429082351698</c:v>
                </c:pt>
                <c:pt idx="2344">
                  <c:v>3.086678831186775</c:v>
                </c:pt>
                <c:pt idx="2345">
                  <c:v>3.1249827585731271</c:v>
                </c:pt>
                <c:pt idx="2346">
                  <c:v>3.1374636509319975</c:v>
                </c:pt>
                <c:pt idx="2347">
                  <c:v>3.1369140703974456</c:v>
                </c:pt>
                <c:pt idx="2348">
                  <c:v>3.0926312124293056</c:v>
                </c:pt>
                <c:pt idx="2349">
                  <c:v>3.1579128856102807</c:v>
                </c:pt>
                <c:pt idx="2350">
                  <c:v>3.1579128856102807</c:v>
                </c:pt>
                <c:pt idx="2351">
                  <c:v>3.3002960508094583</c:v>
                </c:pt>
                <c:pt idx="2352">
                  <c:v>3.3060376672795586</c:v>
                </c:pt>
                <c:pt idx="2353">
                  <c:v>3.3543589757107144</c:v>
                </c:pt>
                <c:pt idx="2354">
                  <c:v>3.3046466762987556</c:v>
                </c:pt>
                <c:pt idx="2355">
                  <c:v>3.2334459039534131</c:v>
                </c:pt>
                <c:pt idx="2356">
                  <c:v>3.1227750700188177</c:v>
                </c:pt>
                <c:pt idx="2357">
                  <c:v>3.1347147847306935</c:v>
                </c:pt>
                <c:pt idx="2358">
                  <c:v>3.1659103755076714</c:v>
                </c:pt>
                <c:pt idx="2359">
                  <c:v>3.1200132625712813</c:v>
                </c:pt>
                <c:pt idx="2360">
                  <c:v>3.1775071556391383</c:v>
                </c:pt>
                <c:pt idx="2361">
                  <c:v>3.3107279471786693</c:v>
                </c:pt>
                <c:pt idx="2362">
                  <c:v>3.4314301163914385</c:v>
                </c:pt>
                <c:pt idx="2363">
                  <c:v>3.4489711942622217</c:v>
                </c:pt>
                <c:pt idx="2364">
                  <c:v>3.4072269373052992</c:v>
                </c:pt>
                <c:pt idx="2365">
                  <c:v>3.4799920729200249</c:v>
                </c:pt>
                <c:pt idx="2366">
                  <c:v>3.5095927654516199</c:v>
                </c:pt>
                <c:pt idx="2367">
                  <c:v>3.5010671607908082</c:v>
                </c:pt>
                <c:pt idx="2368">
                  <c:v>3.4534673563838996</c:v>
                </c:pt>
                <c:pt idx="2369">
                  <c:v>3.3589817833220921</c:v>
                </c:pt>
                <c:pt idx="2370">
                  <c:v>3.4154819925420936</c:v>
                </c:pt>
                <c:pt idx="2371">
                  <c:v>3.3500729105121168</c:v>
                </c:pt>
                <c:pt idx="2372">
                  <c:v>3.2730175187677988</c:v>
                </c:pt>
                <c:pt idx="2373">
                  <c:v>3.2021903423290978</c:v>
                </c:pt>
                <c:pt idx="2374">
                  <c:v>3.1413080224572094</c:v>
                </c:pt>
                <c:pt idx="2375">
                  <c:v>3.0567430642629319</c:v>
                </c:pt>
                <c:pt idx="2376">
                  <c:v>3.0285993120753774</c:v>
                </c:pt>
                <c:pt idx="2377">
                  <c:v>3.0454412888246849</c:v>
                </c:pt>
                <c:pt idx="2378">
                  <c:v>3.1697202458232199</c:v>
                </c:pt>
                <c:pt idx="2379">
                  <c:v>3.0904004129956482</c:v>
                </c:pt>
                <c:pt idx="2380">
                  <c:v>3.0904004129956486</c:v>
                </c:pt>
                <c:pt idx="2381">
                  <c:v>3.0227109701715444</c:v>
                </c:pt>
                <c:pt idx="2382">
                  <c:v>3.1111590034627907</c:v>
                </c:pt>
                <c:pt idx="2383">
                  <c:v>3.2091822283430154</c:v>
                </c:pt>
                <c:pt idx="2384">
                  <c:v>3.2668660506827409</c:v>
                </c:pt>
                <c:pt idx="2385">
                  <c:v>3.2668660506827409</c:v>
                </c:pt>
                <c:pt idx="2386">
                  <c:v>3.2968114166936187</c:v>
                </c:pt>
                <c:pt idx="2387">
                  <c:v>3.2652823714829387</c:v>
                </c:pt>
                <c:pt idx="2388">
                  <c:v>3.2455097185701547</c:v>
                </c:pt>
                <c:pt idx="2389">
                  <c:v>3.1941037632761269</c:v>
                </c:pt>
                <c:pt idx="2390">
                  <c:v>3.3294229937429645</c:v>
                </c:pt>
                <c:pt idx="2391">
                  <c:v>3.3294229937429645</c:v>
                </c:pt>
                <c:pt idx="2392">
                  <c:v>3.2199093297721948</c:v>
                </c:pt>
                <c:pt idx="2393">
                  <c:v>3.1522661069769158</c:v>
                </c:pt>
                <c:pt idx="2394">
                  <c:v>3.1176177170854444</c:v>
                </c:pt>
                <c:pt idx="2395">
                  <c:v>2.9674479146965291</c:v>
                </c:pt>
                <c:pt idx="2396">
                  <c:v>3.0217601630107271</c:v>
                </c:pt>
                <c:pt idx="2397">
                  <c:v>3.1176177170854444</c:v>
                </c:pt>
                <c:pt idx="2398">
                  <c:v>3.0680032069997774</c:v>
                </c:pt>
                <c:pt idx="2399">
                  <c:v>3.0904004129956486</c:v>
                </c:pt>
                <c:pt idx="2400">
                  <c:v>3.0859339762456242</c:v>
                </c:pt>
                <c:pt idx="2401">
                  <c:v>3.1332477366640425</c:v>
                </c:pt>
                <c:pt idx="2402">
                  <c:v>3.1615506162088525</c:v>
                </c:pt>
                <c:pt idx="2403">
                  <c:v>3.1856358646381677</c:v>
                </c:pt>
                <c:pt idx="2404">
                  <c:v>3.1905031491643427</c:v>
                </c:pt>
                <c:pt idx="2405">
                  <c:v>3.1905031491643427</c:v>
                </c:pt>
                <c:pt idx="2406">
                  <c:v>3.2976829204273361</c:v>
                </c:pt>
                <c:pt idx="2407">
                  <c:v>3.3930286880839842</c:v>
                </c:pt>
                <c:pt idx="2408">
                  <c:v>3.3680377315166079</c:v>
                </c:pt>
                <c:pt idx="2409">
                  <c:v>3.4139672543527864</c:v>
                </c:pt>
                <c:pt idx="2410">
                  <c:v>3.4087446706793778</c:v>
                </c:pt>
                <c:pt idx="2411">
                  <c:v>3.4087446706793778</c:v>
                </c:pt>
                <c:pt idx="2412">
                  <c:v>3.3294229937429645</c:v>
                </c:pt>
                <c:pt idx="2413">
                  <c:v>3.3495582141358669</c:v>
                </c:pt>
                <c:pt idx="2414">
                  <c:v>3.3850584470072551</c:v>
                </c:pt>
                <c:pt idx="2415">
                  <c:v>3.2842361207062636</c:v>
                </c:pt>
                <c:pt idx="2416">
                  <c:v>3.2640500897666613</c:v>
                </c:pt>
                <c:pt idx="2417">
                  <c:v>3.2414343355564275</c:v>
                </c:pt>
                <c:pt idx="2418">
                  <c:v>3.2688006166275065</c:v>
                </c:pt>
                <c:pt idx="2419">
                  <c:v>3.2270409206343009</c:v>
                </c:pt>
                <c:pt idx="2420">
                  <c:v>3.0249916880288579</c:v>
                </c:pt>
                <c:pt idx="2421">
                  <c:v>2.9651229355607671</c:v>
                </c:pt>
                <c:pt idx="2422">
                  <c:v>2.9651229355607667</c:v>
                </c:pt>
                <c:pt idx="2423">
                  <c:v>3.0842573949268433</c:v>
                </c:pt>
                <c:pt idx="2424">
                  <c:v>3.046438605542527</c:v>
                </c:pt>
                <c:pt idx="2425">
                  <c:v>3.0952686201181048</c:v>
                </c:pt>
                <c:pt idx="2426">
                  <c:v>3.0569150044987108</c:v>
                </c:pt>
                <c:pt idx="2427">
                  <c:v>3.0553861646909075</c:v>
                </c:pt>
                <c:pt idx="2428">
                  <c:v>3.1134118476894979</c:v>
                </c:pt>
                <c:pt idx="2429">
                  <c:v>3.1207579904219758</c:v>
                </c:pt>
                <c:pt idx="2430">
                  <c:v>3.1610275009338467</c:v>
                </c:pt>
                <c:pt idx="2431">
                  <c:v>3.1153856431632505</c:v>
                </c:pt>
                <c:pt idx="2432">
                  <c:v>3.0519314727375049</c:v>
                </c:pt>
                <c:pt idx="2433">
                  <c:v>2.87411313552363</c:v>
                </c:pt>
                <c:pt idx="2434">
                  <c:v>2.4920927582635191</c:v>
                </c:pt>
                <c:pt idx="2435">
                  <c:v>2.5546318307829945</c:v>
                </c:pt>
                <c:pt idx="2436">
                  <c:v>2.5796146543051504</c:v>
                </c:pt>
                <c:pt idx="2437">
                  <c:v>2.6004807247891688</c:v>
                </c:pt>
                <c:pt idx="2438">
                  <c:v>2.6672618383439062</c:v>
                </c:pt>
                <c:pt idx="2439">
                  <c:v>2.5901334345533646</c:v>
                </c:pt>
                <c:pt idx="2440">
                  <c:v>2.665063620734804</c:v>
                </c:pt>
                <c:pt idx="2441">
                  <c:v>2.7413776673693677</c:v>
                </c:pt>
                <c:pt idx="2442">
                  <c:v>2.7699688216164584</c:v>
                </c:pt>
                <c:pt idx="2443">
                  <c:v>2.6583202716502514</c:v>
                </c:pt>
                <c:pt idx="2444">
                  <c:v>2.438123139721299</c:v>
                </c:pt>
                <c:pt idx="2445">
                  <c:v>2.5071326821120348</c:v>
                </c:pt>
                <c:pt idx="2446">
                  <c:v>2.5634797778466232</c:v>
                </c:pt>
                <c:pt idx="2447">
                  <c:v>2.8047578623950176</c:v>
                </c:pt>
                <c:pt idx="2448">
                  <c:v>2.5495097567963922</c:v>
                </c:pt>
                <c:pt idx="2449">
                  <c:v>2.6457513110645907</c:v>
                </c:pt>
                <c:pt idx="2450">
                  <c:v>2.5166114784235831</c:v>
                </c:pt>
                <c:pt idx="2451">
                  <c:v>3.5355339059327378</c:v>
                </c:pt>
              </c:numCache>
            </c:numRef>
          </c:val>
          <c:smooth val="0"/>
          <c:extLst>
            <c:ext xmlns:c16="http://schemas.microsoft.com/office/drawing/2014/chart" uri="{C3380CC4-5D6E-409C-BE32-E72D297353CC}">
              <c16:uniqueId val="{00000002-6950-4ED7-9FB8-753F466A9E67}"/>
            </c:ext>
          </c:extLst>
        </c:ser>
        <c:ser>
          <c:idx val="6"/>
          <c:order val="6"/>
          <c:tx>
            <c:strRef>
              <c:f>'DRT Rolling Stdev'!$I$1</c:f>
              <c:strCache>
                <c:ptCount val="1"/>
                <c:pt idx="0">
                  <c:v>Pump Efficiency</c:v>
                </c:pt>
              </c:strCache>
            </c:strRef>
          </c:tx>
          <c:spPr>
            <a:ln w="28575" cap="rnd">
              <a:solidFill>
                <a:schemeClr val="accent1">
                  <a:lumMod val="60000"/>
                </a:schemeClr>
              </a:solidFill>
              <a:round/>
            </a:ln>
            <a:effectLst/>
          </c:spPr>
          <c:marker>
            <c:symbol val="none"/>
          </c:marker>
          <c:cat>
            <c:numRef>
              <c:f>'DRT Rolling Stdev'!$B$2:$B$2453</c:f>
              <c:numCache>
                <c:formatCode>[$-F400]h:mm:ss\ AM/PM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Stdev'!$I$2:$I$2453</c:f>
              <c:numCache>
                <c:formatCode>#,##0.00</c:formatCode>
                <c:ptCount val="2452"/>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3-6950-4ED7-9FB8-753F466A9E67}"/>
            </c:ext>
          </c:extLst>
        </c:ser>
        <c:dLbls>
          <c:showLegendKey val="0"/>
          <c:showVal val="0"/>
          <c:showCatName val="0"/>
          <c:showSerName val="0"/>
          <c:showPercent val="0"/>
          <c:showBubbleSize val="0"/>
        </c:dLbls>
        <c:marker val="1"/>
        <c:smooth val="0"/>
        <c:axId val="1031766575"/>
        <c:axId val="1031770735"/>
      </c:lineChart>
      <c:lineChart>
        <c:grouping val="standard"/>
        <c:varyColors val="0"/>
        <c:ser>
          <c:idx val="2"/>
          <c:order val="2"/>
          <c:tx>
            <c:strRef>
              <c:f>'DRT Rolling Stdev'!$E$1</c:f>
              <c:strCache>
                <c:ptCount val="1"/>
                <c:pt idx="0">
                  <c:v>Pump Speed (RPM)</c:v>
                </c:pt>
              </c:strCache>
            </c:strRef>
          </c:tx>
          <c:spPr>
            <a:ln w="28575" cap="rnd">
              <a:solidFill>
                <a:schemeClr val="accent3"/>
              </a:solidFill>
              <a:round/>
            </a:ln>
            <a:effectLst/>
          </c:spPr>
          <c:marker>
            <c:symbol val="none"/>
          </c:marker>
          <c:cat>
            <c:numRef>
              <c:f>'DRT Rolling Stdev'!$B$2:$B$2453</c:f>
              <c:numCache>
                <c:formatCode>[$-F400]h:mm:ss\ AM/PM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Stdev'!$E$2:$E$2453</c:f>
              <c:numCache>
                <c:formatCode>#,##0.00</c:formatCode>
                <c:ptCount val="2452"/>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4.9597228324486684</c:v>
                </c:pt>
                <c:pt idx="2254">
                  <c:v>4.9785747856742812</c:v>
                </c:pt>
                <c:pt idx="2255">
                  <c:v>4.8953414401951525</c:v>
                </c:pt>
                <c:pt idx="2256">
                  <c:v>4.9452171250404264</c:v>
                </c:pt>
                <c:pt idx="2257">
                  <c:v>4.8457826194952558</c:v>
                </c:pt>
                <c:pt idx="2258">
                  <c:v>4.9304356199324664</c:v>
                </c:pt>
                <c:pt idx="2259">
                  <c:v>4.8258165886331028</c:v>
                </c:pt>
                <c:pt idx="2260">
                  <c:v>4.7773411544233602</c:v>
                </c:pt>
                <c:pt idx="2261">
                  <c:v>4.9251874344402182</c:v>
                </c:pt>
                <c:pt idx="2262">
                  <c:v>4.9874555279900159</c:v>
                </c:pt>
                <c:pt idx="2263">
                  <c:v>5.1523903614518192</c:v>
                </c:pt>
                <c:pt idx="2264">
                  <c:v>5.1417828653573814</c:v>
                </c:pt>
                <c:pt idx="2265">
                  <c:v>5.3170729135320389</c:v>
                </c:pt>
                <c:pt idx="2266">
                  <c:v>5.4810016703468385</c:v>
                </c:pt>
                <c:pt idx="2267">
                  <c:v>5.7300378125570282</c:v>
                </c:pt>
                <c:pt idx="2268">
                  <c:v>6.0114832640940428</c:v>
                </c:pt>
                <c:pt idx="2269">
                  <c:v>6.7654463539234495</c:v>
                </c:pt>
                <c:pt idx="2270">
                  <c:v>6.9725240733914271</c:v>
                </c:pt>
                <c:pt idx="2271">
                  <c:v>7.079596715574441</c:v>
                </c:pt>
                <c:pt idx="2272">
                  <c:v>7.4358559711030248</c:v>
                </c:pt>
                <c:pt idx="2273">
                  <c:v>7.4633972727287343</c:v>
                </c:pt>
                <c:pt idx="2274">
                  <c:v>7.5197823397211181</c:v>
                </c:pt>
                <c:pt idx="2275">
                  <c:v>7.5539439344965524</c:v>
                </c:pt>
                <c:pt idx="2276">
                  <c:v>21.554235256006294</c:v>
                </c:pt>
                <c:pt idx="2277">
                  <c:v>29.085466608189257</c:v>
                </c:pt>
                <c:pt idx="2278">
                  <c:v>34.607237964625703</c:v>
                </c:pt>
                <c:pt idx="2279">
                  <c:v>39.109689542259908</c:v>
                </c:pt>
                <c:pt idx="2280">
                  <c:v>42.84937532236895</c:v>
                </c:pt>
                <c:pt idx="2281">
                  <c:v>46.03866441035899</c:v>
                </c:pt>
                <c:pt idx="2282">
                  <c:v>48.776336829273667</c:v>
                </c:pt>
                <c:pt idx="2283">
                  <c:v>51.170674521980686</c:v>
                </c:pt>
                <c:pt idx="2284">
                  <c:v>53.087392706440347</c:v>
                </c:pt>
                <c:pt idx="2285">
                  <c:v>54.850853156118028</c:v>
                </c:pt>
                <c:pt idx="2286">
                  <c:v>56.083732556520026</c:v>
                </c:pt>
                <c:pt idx="2287">
                  <c:v>57.183672615468694</c:v>
                </c:pt>
                <c:pt idx="2288">
                  <c:v>58.19582479000109</c:v>
                </c:pt>
                <c:pt idx="2289">
                  <c:v>58.825369849504852</c:v>
                </c:pt>
                <c:pt idx="2290">
                  <c:v>59.309058058749272</c:v>
                </c:pt>
                <c:pt idx="2291">
                  <c:v>59.29920237489582</c:v>
                </c:pt>
                <c:pt idx="2292">
                  <c:v>58.951138933944229</c:v>
                </c:pt>
                <c:pt idx="2293">
                  <c:v>58.282861580596645</c:v>
                </c:pt>
                <c:pt idx="2294">
                  <c:v>58.041602202272955</c:v>
                </c:pt>
                <c:pt idx="2295">
                  <c:v>57.533038983810371</c:v>
                </c:pt>
                <c:pt idx="2296">
                  <c:v>56.787251685770002</c:v>
                </c:pt>
                <c:pt idx="2297">
                  <c:v>55.963463039757457</c:v>
                </c:pt>
                <c:pt idx="2298">
                  <c:v>55.177133777988345</c:v>
                </c:pt>
                <c:pt idx="2299">
                  <c:v>53.750049451995423</c:v>
                </c:pt>
                <c:pt idx="2300">
                  <c:v>52.755878901035189</c:v>
                </c:pt>
                <c:pt idx="2301">
                  <c:v>51.678003947076199</c:v>
                </c:pt>
                <c:pt idx="2302">
                  <c:v>50.215180651035119</c:v>
                </c:pt>
                <c:pt idx="2303">
                  <c:v>48.962112962443996</c:v>
                </c:pt>
                <c:pt idx="2304">
                  <c:v>47.295063045795246</c:v>
                </c:pt>
                <c:pt idx="2305">
                  <c:v>45.931683402961461</c:v>
                </c:pt>
                <c:pt idx="2306">
                  <c:v>46.097148788583247</c:v>
                </c:pt>
                <c:pt idx="2307">
                  <c:v>46.335904997679961</c:v>
                </c:pt>
                <c:pt idx="2308">
                  <c:v>46.091874767037083</c:v>
                </c:pt>
                <c:pt idx="2309">
                  <c:v>45.519024695125026</c:v>
                </c:pt>
                <c:pt idx="2310">
                  <c:v>44.735814549958469</c:v>
                </c:pt>
                <c:pt idx="2311">
                  <c:v>43.826932358995876</c:v>
                </c:pt>
                <c:pt idx="2312">
                  <c:v>42.740919584123972</c:v>
                </c:pt>
                <c:pt idx="2313">
                  <c:v>41.240589313157869</c:v>
                </c:pt>
                <c:pt idx="2314">
                  <c:v>39.399063528167154</c:v>
                </c:pt>
                <c:pt idx="2315">
                  <c:v>37.434525216181385</c:v>
                </c:pt>
                <c:pt idx="2316">
                  <c:v>35.026492436637049</c:v>
                </c:pt>
                <c:pt idx="2317">
                  <c:v>32.124470566772032</c:v>
                </c:pt>
                <c:pt idx="2318">
                  <c:v>28.587916424903039</c:v>
                </c:pt>
                <c:pt idx="2319">
                  <c:v>23.940635392330464</c:v>
                </c:pt>
                <c:pt idx="2320">
                  <c:v>17.721861296604597</c:v>
                </c:pt>
                <c:pt idx="2321">
                  <c:v>6.0894670699004774</c:v>
                </c:pt>
                <c:pt idx="2322">
                  <c:v>6.0257111947303663</c:v>
                </c:pt>
                <c:pt idx="2323">
                  <c:v>6.014923968333064</c:v>
                </c:pt>
                <c:pt idx="2324">
                  <c:v>5.8397173605042498</c:v>
                </c:pt>
                <c:pt idx="2325">
                  <c:v>6.0142550966695856</c:v>
                </c:pt>
                <c:pt idx="2326">
                  <c:v>6.2584196161614178</c:v>
                </c:pt>
                <c:pt idx="2327">
                  <c:v>6.2848111009570244</c:v>
                </c:pt>
                <c:pt idx="2328">
                  <c:v>6.2072445624021677</c:v>
                </c:pt>
                <c:pt idx="2329">
                  <c:v>6.1199691983298203</c:v>
                </c:pt>
                <c:pt idx="2330">
                  <c:v>6.3321838037234786</c:v>
                </c:pt>
                <c:pt idx="2331">
                  <c:v>6.3915353505969943</c:v>
                </c:pt>
                <c:pt idx="2332">
                  <c:v>6.1741954662265446</c:v>
                </c:pt>
                <c:pt idx="2333">
                  <c:v>6.3622449590958254</c:v>
                </c:pt>
                <c:pt idx="2334">
                  <c:v>6.0557752429481271</c:v>
                </c:pt>
                <c:pt idx="2335">
                  <c:v>6.1941759816745616</c:v>
                </c:pt>
                <c:pt idx="2336">
                  <c:v>6.4219451344857212</c:v>
                </c:pt>
                <c:pt idx="2337">
                  <c:v>6.4931440412353307</c:v>
                </c:pt>
                <c:pt idx="2338">
                  <c:v>6.6898447656508244</c:v>
                </c:pt>
                <c:pt idx="2339">
                  <c:v>6.8073658550909011</c:v>
                </c:pt>
                <c:pt idx="2340">
                  <c:v>6.8060993605549962</c:v>
                </c:pt>
                <c:pt idx="2341">
                  <c:v>6.8568281263294768</c:v>
                </c:pt>
                <c:pt idx="2342">
                  <c:v>6.9106780611143952</c:v>
                </c:pt>
                <c:pt idx="2343">
                  <c:v>7.0228690472749387</c:v>
                </c:pt>
                <c:pt idx="2344">
                  <c:v>7.0168925892588234</c:v>
                </c:pt>
                <c:pt idx="2345">
                  <c:v>6.9286179809855852</c:v>
                </c:pt>
                <c:pt idx="2346">
                  <c:v>6.727965312141504</c:v>
                </c:pt>
                <c:pt idx="2347">
                  <c:v>6.5051703574395612</c:v>
                </c:pt>
                <c:pt idx="2348">
                  <c:v>6.0795492875894892</c:v>
                </c:pt>
                <c:pt idx="2349">
                  <c:v>6.2130748305951311</c:v>
                </c:pt>
                <c:pt idx="2350">
                  <c:v>6.0123436247497501</c:v>
                </c:pt>
                <c:pt idx="2351">
                  <c:v>6.1424657147981918</c:v>
                </c:pt>
                <c:pt idx="2352">
                  <c:v>6.0610874939399615</c:v>
                </c:pt>
                <c:pt idx="2353">
                  <c:v>6.0973896808011405</c:v>
                </c:pt>
                <c:pt idx="2354">
                  <c:v>6.0973896808011396</c:v>
                </c:pt>
                <c:pt idx="2355">
                  <c:v>5.9174396451525366</c:v>
                </c:pt>
                <c:pt idx="2356">
                  <c:v>5.6811849176879923</c:v>
                </c:pt>
                <c:pt idx="2357">
                  <c:v>5.6811849176879923</c:v>
                </c:pt>
                <c:pt idx="2358">
                  <c:v>5.6811849176879923</c:v>
                </c:pt>
                <c:pt idx="2359">
                  <c:v>5.6442423109189601</c:v>
                </c:pt>
                <c:pt idx="2360">
                  <c:v>5.3456395378818353</c:v>
                </c:pt>
                <c:pt idx="2361">
                  <c:v>5.4830983773859057</c:v>
                </c:pt>
                <c:pt idx="2362">
                  <c:v>5.5733355331899084</c:v>
                </c:pt>
                <c:pt idx="2363">
                  <c:v>5.644242310918961</c:v>
                </c:pt>
                <c:pt idx="2364">
                  <c:v>5.817630753683745</c:v>
                </c:pt>
                <c:pt idx="2365">
                  <c:v>5.8411933908992486</c:v>
                </c:pt>
                <c:pt idx="2366">
                  <c:v>5.7571544695454273</c:v>
                </c:pt>
                <c:pt idx="2367">
                  <c:v>5.9346053137411801</c:v>
                </c:pt>
                <c:pt idx="2368">
                  <c:v>5.832922809856746</c:v>
                </c:pt>
                <c:pt idx="2369">
                  <c:v>5.9503694466582608</c:v>
                </c:pt>
                <c:pt idx="2370">
                  <c:v>5.9855189233356532</c:v>
                </c:pt>
                <c:pt idx="2371">
                  <c:v>5.9253012921115547</c:v>
                </c:pt>
                <c:pt idx="2372">
                  <c:v>5.8068528679384546</c:v>
                </c:pt>
                <c:pt idx="2373">
                  <c:v>5.8068528679384546</c:v>
                </c:pt>
                <c:pt idx="2374">
                  <c:v>6.0656371489719447</c:v>
                </c:pt>
                <c:pt idx="2375">
                  <c:v>5.869167439831787</c:v>
                </c:pt>
                <c:pt idx="2376">
                  <c:v>6.0883344267503912</c:v>
                </c:pt>
                <c:pt idx="2377">
                  <c:v>6.2363413972447423</c:v>
                </c:pt>
                <c:pt idx="2378">
                  <c:v>6.4620021095917179</c:v>
                </c:pt>
                <c:pt idx="2379">
                  <c:v>6.5586654095191497</c:v>
                </c:pt>
                <c:pt idx="2380">
                  <c:v>6.6089455225126672</c:v>
                </c:pt>
                <c:pt idx="2381">
                  <c:v>6.5144401934842229</c:v>
                </c:pt>
                <c:pt idx="2382">
                  <c:v>6.4899568742700495</c:v>
                </c:pt>
                <c:pt idx="2383">
                  <c:v>6.4758614569179445</c:v>
                </c:pt>
                <c:pt idx="2384">
                  <c:v>6.555597765952812</c:v>
                </c:pt>
                <c:pt idx="2385">
                  <c:v>6.5689097050152618</c:v>
                </c:pt>
                <c:pt idx="2386">
                  <c:v>6.6092933525975113</c:v>
                </c:pt>
                <c:pt idx="2387">
                  <c:v>6.7125718386960447</c:v>
                </c:pt>
                <c:pt idx="2388">
                  <c:v>6.9029395704035892</c:v>
                </c:pt>
                <c:pt idx="2389">
                  <c:v>7.0254872617041864</c:v>
                </c:pt>
                <c:pt idx="2390">
                  <c:v>7.1483460027276697</c:v>
                </c:pt>
                <c:pt idx="2391">
                  <c:v>6.9896475171351167</c:v>
                </c:pt>
                <c:pt idx="2392">
                  <c:v>6.8800060144320154</c:v>
                </c:pt>
                <c:pt idx="2393">
                  <c:v>6.7196743216100705</c:v>
                </c:pt>
                <c:pt idx="2394">
                  <c:v>6.6003308868640795</c:v>
                </c:pt>
                <c:pt idx="2395">
                  <c:v>6.6037258727402399</c:v>
                </c:pt>
                <c:pt idx="2396">
                  <c:v>6.7606875798045971</c:v>
                </c:pt>
                <c:pt idx="2397">
                  <c:v>6.5555977659528137</c:v>
                </c:pt>
                <c:pt idx="2398">
                  <c:v>6.6627287220018578</c:v>
                </c:pt>
                <c:pt idx="2399">
                  <c:v>6.5985020940405468</c:v>
                </c:pt>
                <c:pt idx="2400">
                  <c:v>6.5636582174426401</c:v>
                </c:pt>
                <c:pt idx="2401">
                  <c:v>6.7908830025279467</c:v>
                </c:pt>
                <c:pt idx="2402">
                  <c:v>7.0205773086781438</c:v>
                </c:pt>
                <c:pt idx="2403">
                  <c:v>6.923639332691689</c:v>
                </c:pt>
                <c:pt idx="2404">
                  <c:v>6.7042618114734767</c:v>
                </c:pt>
                <c:pt idx="2405">
                  <c:v>6.6888997084980151</c:v>
                </c:pt>
                <c:pt idx="2406">
                  <c:v>6.6142479438004873</c:v>
                </c:pt>
                <c:pt idx="2407">
                  <c:v>6.4054574432643969</c:v>
                </c:pt>
                <c:pt idx="2408">
                  <c:v>6.2913916739782056</c:v>
                </c:pt>
                <c:pt idx="2409">
                  <c:v>6.338080495529864</c:v>
                </c:pt>
                <c:pt idx="2410">
                  <c:v>6.2881022482985651</c:v>
                </c:pt>
                <c:pt idx="2411">
                  <c:v>6.2061334141333919</c:v>
                </c:pt>
                <c:pt idx="2412">
                  <c:v>6.4076104176492983</c:v>
                </c:pt>
                <c:pt idx="2413">
                  <c:v>6.4256132584467327</c:v>
                </c:pt>
                <c:pt idx="2414">
                  <c:v>6.3543812381332803</c:v>
                </c:pt>
                <c:pt idx="2415">
                  <c:v>6.4097626688719433</c:v>
                </c:pt>
                <c:pt idx="2416">
                  <c:v>6.4899568742700495</c:v>
                </c:pt>
                <c:pt idx="2417">
                  <c:v>6.4094936769921453</c:v>
                </c:pt>
                <c:pt idx="2418">
                  <c:v>6.223887981735805</c:v>
                </c:pt>
                <c:pt idx="2419">
                  <c:v>6.1158358607685077</c:v>
                </c:pt>
                <c:pt idx="2420">
                  <c:v>6.0894670699004774</c:v>
                </c:pt>
                <c:pt idx="2421">
                  <c:v>6.0894670699004774</c:v>
                </c:pt>
                <c:pt idx="2422">
                  <c:v>6.0599495464687756</c:v>
                </c:pt>
                <c:pt idx="2423">
                  <c:v>6.0409521971520244</c:v>
                </c:pt>
                <c:pt idx="2424">
                  <c:v>5.9670689060919395</c:v>
                </c:pt>
                <c:pt idx="2425">
                  <c:v>5.9960304329098397</c:v>
                </c:pt>
                <c:pt idx="2426">
                  <c:v>5.7892719331250548</c:v>
                </c:pt>
                <c:pt idx="2427">
                  <c:v>5.8918457340502526</c:v>
                </c:pt>
                <c:pt idx="2428">
                  <c:v>5.8380932960456651</c:v>
                </c:pt>
                <c:pt idx="2429">
                  <c:v>5.7854139430773337</c:v>
                </c:pt>
                <c:pt idx="2430">
                  <c:v>5.9120697873046506</c:v>
                </c:pt>
                <c:pt idx="2431">
                  <c:v>5.5267942376620605</c:v>
                </c:pt>
                <c:pt idx="2432">
                  <c:v>5.3224591523628844</c:v>
                </c:pt>
                <c:pt idx="2433">
                  <c:v>5.4192638847570045</c:v>
                </c:pt>
                <c:pt idx="2434">
                  <c:v>5.5625102667623239</c:v>
                </c:pt>
                <c:pt idx="2435">
                  <c:v>5.7189056954054749</c:v>
                </c:pt>
                <c:pt idx="2436">
                  <c:v>5.3039940555374363</c:v>
                </c:pt>
                <c:pt idx="2437">
                  <c:v>5.4757039121316025</c:v>
                </c:pt>
                <c:pt idx="2438">
                  <c:v>5.5908087838114149</c:v>
                </c:pt>
                <c:pt idx="2439">
                  <c:v>5.2503270437120459</c:v>
                </c:pt>
                <c:pt idx="2440">
                  <c:v>5.3792097408353063</c:v>
                </c:pt>
                <c:pt idx="2441">
                  <c:v>5.4411451557609274</c:v>
                </c:pt>
                <c:pt idx="2442">
                  <c:v>5.0290067698213612</c:v>
                </c:pt>
                <c:pt idx="2443">
                  <c:v>5.2025634707004453</c:v>
                </c:pt>
                <c:pt idx="2444">
                  <c:v>5.0110987927909694</c:v>
                </c:pt>
                <c:pt idx="2445">
                  <c:v>4.8088460154178359</c:v>
                </c:pt>
                <c:pt idx="2446">
                  <c:v>4.3861253103502689</c:v>
                </c:pt>
                <c:pt idx="2447">
                  <c:v>4.6761807778000488</c:v>
                </c:pt>
                <c:pt idx="2448">
                  <c:v>5.1478150704935004</c:v>
                </c:pt>
                <c:pt idx="2449">
                  <c:v>5.3541261347363367</c:v>
                </c:pt>
                <c:pt idx="2450">
                  <c:v>0.57735026918962573</c:v>
                </c:pt>
                <c:pt idx="2451">
                  <c:v>0.70710678118654757</c:v>
                </c:pt>
              </c:numCache>
            </c:numRef>
          </c:val>
          <c:smooth val="0"/>
          <c:extLst>
            <c:ext xmlns:c16="http://schemas.microsoft.com/office/drawing/2014/chart" uri="{C3380CC4-5D6E-409C-BE32-E72D297353CC}">
              <c16:uniqueId val="{00000004-6950-4ED7-9FB8-753F466A9E67}"/>
            </c:ext>
          </c:extLst>
        </c:ser>
        <c:ser>
          <c:idx val="3"/>
          <c:order val="3"/>
          <c:tx>
            <c:strRef>
              <c:f>'DRT Rolling Stdev'!$F$1</c:f>
              <c:strCache>
                <c:ptCount val="1"/>
                <c:pt idx="0">
                  <c:v>Pump Torque </c:v>
                </c:pt>
              </c:strCache>
            </c:strRef>
          </c:tx>
          <c:spPr>
            <a:ln w="28575" cap="rnd">
              <a:solidFill>
                <a:schemeClr val="accent4"/>
              </a:solidFill>
              <a:round/>
            </a:ln>
            <a:effectLst/>
          </c:spPr>
          <c:marker>
            <c:symbol val="none"/>
          </c:marker>
          <c:cat>
            <c:numRef>
              <c:f>'DRT Rolling Stdev'!$B$2:$B$2453</c:f>
              <c:numCache>
                <c:formatCode>[$-F400]h:mm:ss\ AM/PM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Stdev'!$F$2:$F$2453</c:f>
              <c:numCache>
                <c:formatCode>#,##0.00</c:formatCode>
                <c:ptCount val="2452"/>
                <c:pt idx="0">
                  <c:v>11.703030357143824</c:v>
                </c:pt>
                <c:pt idx="1">
                  <c:v>11.725598286331227</c:v>
                </c:pt>
                <c:pt idx="2">
                  <c:v>11.940657869013233</c:v>
                </c:pt>
                <c:pt idx="3">
                  <c:v>12.102816239187483</c:v>
                </c:pt>
                <c:pt idx="4">
                  <c:v>12.310214429909205</c:v>
                </c:pt>
                <c:pt idx="5">
                  <c:v>12.411016611596866</c:v>
                </c:pt>
                <c:pt idx="6">
                  <c:v>12.00962257869741</c:v>
                </c:pt>
                <c:pt idx="7">
                  <c:v>12.039398923400684</c:v>
                </c:pt>
                <c:pt idx="8">
                  <c:v>12.176668853500784</c:v>
                </c:pt>
                <c:pt idx="9">
                  <c:v>12.31506879965475</c:v>
                </c:pt>
                <c:pt idx="10">
                  <c:v>12.31506879965475</c:v>
                </c:pt>
                <c:pt idx="11">
                  <c:v>12.73645324960251</c:v>
                </c:pt>
                <c:pt idx="12">
                  <c:v>12.732617179114632</c:v>
                </c:pt>
                <c:pt idx="13">
                  <c:v>12.419672937000755</c:v>
                </c:pt>
                <c:pt idx="14">
                  <c:v>12.275992831539126</c:v>
                </c:pt>
                <c:pt idx="15">
                  <c:v>12.268078379535922</c:v>
                </c:pt>
                <c:pt idx="16">
                  <c:v>12.139088568107896</c:v>
                </c:pt>
                <c:pt idx="17">
                  <c:v>12.416572166577057</c:v>
                </c:pt>
                <c:pt idx="18">
                  <c:v>12.301247483697432</c:v>
                </c:pt>
                <c:pt idx="19">
                  <c:v>11.724078769289541</c:v>
                </c:pt>
                <c:pt idx="20">
                  <c:v>11.787437302523374</c:v>
                </c:pt>
                <c:pt idx="21">
                  <c:v>11.804976546540352</c:v>
                </c:pt>
                <c:pt idx="22">
                  <c:v>11.579262081187538</c:v>
                </c:pt>
                <c:pt idx="23">
                  <c:v>11.094215123000017</c:v>
                </c:pt>
                <c:pt idx="24">
                  <c:v>11.31822860922038</c:v>
                </c:pt>
                <c:pt idx="25">
                  <c:v>11.075706043761549</c:v>
                </c:pt>
                <c:pt idx="26">
                  <c:v>11.055762527183337</c:v>
                </c:pt>
                <c:pt idx="27">
                  <c:v>11.532114080792551</c:v>
                </c:pt>
                <c:pt idx="28">
                  <c:v>11.301764687758778</c:v>
                </c:pt>
                <c:pt idx="29">
                  <c:v>11.044580509041058</c:v>
                </c:pt>
                <c:pt idx="30">
                  <c:v>10.972326736977372</c:v>
                </c:pt>
                <c:pt idx="31">
                  <c:v>10.987767493115181</c:v>
                </c:pt>
                <c:pt idx="32">
                  <c:v>10.516325567814826</c:v>
                </c:pt>
                <c:pt idx="33">
                  <c:v>10.484800164178553</c:v>
                </c:pt>
                <c:pt idx="34">
                  <c:v>10.533798913033698</c:v>
                </c:pt>
                <c:pt idx="35">
                  <c:v>10.79000175769376</c:v>
                </c:pt>
                <c:pt idx="36">
                  <c:v>11.058881072455414</c:v>
                </c:pt>
                <c:pt idx="37">
                  <c:v>11.050771024226549</c:v>
                </c:pt>
                <c:pt idx="38">
                  <c:v>11.025831738115786</c:v>
                </c:pt>
                <c:pt idx="39">
                  <c:v>10.730823580352242</c:v>
                </c:pt>
                <c:pt idx="40">
                  <c:v>10.972326736977372</c:v>
                </c:pt>
                <c:pt idx="41">
                  <c:v>10.590605249003943</c:v>
                </c:pt>
                <c:pt idx="42">
                  <c:v>10.601236102292587</c:v>
                </c:pt>
                <c:pt idx="43">
                  <c:v>10.915769463876824</c:v>
                </c:pt>
                <c:pt idx="44">
                  <c:v>11.127732778136309</c:v>
                </c:pt>
                <c:pt idx="45">
                  <c:v>11.710099776757207</c:v>
                </c:pt>
                <c:pt idx="46">
                  <c:v>11.335479850816897</c:v>
                </c:pt>
                <c:pt idx="47">
                  <c:v>11.397771510356698</c:v>
                </c:pt>
                <c:pt idx="48">
                  <c:v>11.684747893443543</c:v>
                </c:pt>
                <c:pt idx="49">
                  <c:v>11.92837821736684</c:v>
                </c:pt>
                <c:pt idx="50">
                  <c:v>12.179500395544043</c:v>
                </c:pt>
                <c:pt idx="51">
                  <c:v>12.415044636783765</c:v>
                </c:pt>
                <c:pt idx="52">
                  <c:v>12.351183106809284</c:v>
                </c:pt>
                <c:pt idx="53">
                  <c:v>12.40226156610249</c:v>
                </c:pt>
                <c:pt idx="54">
                  <c:v>12.339824324836075</c:v>
                </c:pt>
                <c:pt idx="55">
                  <c:v>12.456083774144496</c:v>
                </c:pt>
                <c:pt idx="56">
                  <c:v>12.387424101162798</c:v>
                </c:pt>
                <c:pt idx="57">
                  <c:v>12.043980706741761</c:v>
                </c:pt>
                <c:pt idx="58">
                  <c:v>11.980299921408335</c:v>
                </c:pt>
                <c:pt idx="59">
                  <c:v>12.110791236241178</c:v>
                </c:pt>
                <c:pt idx="60">
                  <c:v>12.255704747201392</c:v>
                </c:pt>
                <c:pt idx="61">
                  <c:v>12.240360974318087</c:v>
                </c:pt>
                <c:pt idx="62">
                  <c:v>12.614532761129491</c:v>
                </c:pt>
                <c:pt idx="63">
                  <c:v>12.995313036612092</c:v>
                </c:pt>
                <c:pt idx="64">
                  <c:v>13.196525143463676</c:v>
                </c:pt>
                <c:pt idx="65">
                  <c:v>13.079597167686989</c:v>
                </c:pt>
                <c:pt idx="66">
                  <c:v>12.86266985746229</c:v>
                </c:pt>
                <c:pt idx="67">
                  <c:v>12.604004107434665</c:v>
                </c:pt>
                <c:pt idx="68">
                  <c:v>12.594470598448051</c:v>
                </c:pt>
                <c:pt idx="69">
                  <c:v>12.530239285493481</c:v>
                </c:pt>
                <c:pt idx="70">
                  <c:v>12.052614539649865</c:v>
                </c:pt>
                <c:pt idx="71">
                  <c:v>12.082284932718739</c:v>
                </c:pt>
                <c:pt idx="72">
                  <c:v>12.151155283043817</c:v>
                </c:pt>
                <c:pt idx="73">
                  <c:v>11.773533537304038</c:v>
                </c:pt>
                <c:pt idx="74">
                  <c:v>11.577276593972062</c:v>
                </c:pt>
                <c:pt idx="75">
                  <c:v>11.487174257135353</c:v>
                </c:pt>
                <c:pt idx="76">
                  <c:v>11.844781575643879</c:v>
                </c:pt>
                <c:pt idx="77">
                  <c:v>12.20989800102369</c:v>
                </c:pt>
                <c:pt idx="78">
                  <c:v>11.848856581917538</c:v>
                </c:pt>
                <c:pt idx="79">
                  <c:v>11.866159746372739</c:v>
                </c:pt>
                <c:pt idx="80">
                  <c:v>11.792701814764674</c:v>
                </c:pt>
                <c:pt idx="81">
                  <c:v>11.273812601543128</c:v>
                </c:pt>
                <c:pt idx="82">
                  <c:v>11.643211232992895</c:v>
                </c:pt>
                <c:pt idx="83">
                  <c:v>12.054283351839578</c:v>
                </c:pt>
                <c:pt idx="84">
                  <c:v>12.033525964007257</c:v>
                </c:pt>
                <c:pt idx="85">
                  <c:v>12.100584197923441</c:v>
                </c:pt>
                <c:pt idx="86">
                  <c:v>12.081143281515443</c:v>
                </c:pt>
                <c:pt idx="87">
                  <c:v>12.318754975156015</c:v>
                </c:pt>
                <c:pt idx="88">
                  <c:v>12.756832742071811</c:v>
                </c:pt>
                <c:pt idx="89">
                  <c:v>12.874995815198517</c:v>
                </c:pt>
                <c:pt idx="90">
                  <c:v>12.500160918504438</c:v>
                </c:pt>
                <c:pt idx="91">
                  <c:v>12.472544560597568</c:v>
                </c:pt>
                <c:pt idx="92">
                  <c:v>12.835654365419229</c:v>
                </c:pt>
                <c:pt idx="93">
                  <c:v>12.656423565575876</c:v>
                </c:pt>
                <c:pt idx="94">
                  <c:v>12.702791801026649</c:v>
                </c:pt>
                <c:pt idx="95">
                  <c:v>12.786307331376554</c:v>
                </c:pt>
                <c:pt idx="96">
                  <c:v>12.786307331376554</c:v>
                </c:pt>
                <c:pt idx="97">
                  <c:v>12.7757403006591</c:v>
                </c:pt>
                <c:pt idx="98">
                  <c:v>12.673848538688206</c:v>
                </c:pt>
                <c:pt idx="99">
                  <c:v>12.669494542167932</c:v>
                </c:pt>
                <c:pt idx="100">
                  <c:v>12.669494542167932</c:v>
                </c:pt>
                <c:pt idx="101">
                  <c:v>12.471576880453307</c:v>
                </c:pt>
                <c:pt idx="102">
                  <c:v>12.458159861168776</c:v>
                </c:pt>
                <c:pt idx="103">
                  <c:v>12.605417554533366</c:v>
                </c:pt>
                <c:pt idx="104">
                  <c:v>12.767775528807789</c:v>
                </c:pt>
                <c:pt idx="105">
                  <c:v>12.947995007438164</c:v>
                </c:pt>
                <c:pt idx="106">
                  <c:v>12.674029922749851</c:v>
                </c:pt>
                <c:pt idx="107">
                  <c:v>12.258705562536589</c:v>
                </c:pt>
                <c:pt idx="108">
                  <c:v>12.631105556767661</c:v>
                </c:pt>
                <c:pt idx="109">
                  <c:v>12.502367591872305</c:v>
                </c:pt>
                <c:pt idx="110">
                  <c:v>12.416896163890055</c:v>
                </c:pt>
                <c:pt idx="111">
                  <c:v>12.475493218084917</c:v>
                </c:pt>
                <c:pt idx="112">
                  <c:v>12.688532246667172</c:v>
                </c:pt>
                <c:pt idx="113">
                  <c:v>12.813606274079378</c:v>
                </c:pt>
                <c:pt idx="114">
                  <c:v>12.944665612370677</c:v>
                </c:pt>
                <c:pt idx="115">
                  <c:v>13.135194453579031</c:v>
                </c:pt>
                <c:pt idx="116">
                  <c:v>13.505384196639891</c:v>
                </c:pt>
                <c:pt idx="117">
                  <c:v>13.320151529979272</c:v>
                </c:pt>
                <c:pt idx="118">
                  <c:v>13.038625200780823</c:v>
                </c:pt>
                <c:pt idx="119">
                  <c:v>12.730450416858467</c:v>
                </c:pt>
                <c:pt idx="120">
                  <c:v>13.00645286355792</c:v>
                </c:pt>
                <c:pt idx="121">
                  <c:v>13.08047593074169</c:v>
                </c:pt>
                <c:pt idx="122">
                  <c:v>12.627692611465292</c:v>
                </c:pt>
                <c:pt idx="123">
                  <c:v>12.565277828068576</c:v>
                </c:pt>
                <c:pt idx="124">
                  <c:v>12.218367556557071</c:v>
                </c:pt>
                <c:pt idx="125">
                  <c:v>12.042119567508076</c:v>
                </c:pt>
                <c:pt idx="126">
                  <c:v>12.326263895000602</c:v>
                </c:pt>
                <c:pt idx="127">
                  <c:v>12.437660644142476</c:v>
                </c:pt>
                <c:pt idx="128">
                  <c:v>12.762012596657371</c:v>
                </c:pt>
                <c:pt idx="129">
                  <c:v>12.714187929735964</c:v>
                </c:pt>
                <c:pt idx="130">
                  <c:v>12.741686494049508</c:v>
                </c:pt>
                <c:pt idx="131">
                  <c:v>12.914439926713419</c:v>
                </c:pt>
                <c:pt idx="132">
                  <c:v>13.338389845785768</c:v>
                </c:pt>
                <c:pt idx="133">
                  <c:v>13.443325053934654</c:v>
                </c:pt>
                <c:pt idx="134">
                  <c:v>13.276069560999812</c:v>
                </c:pt>
                <c:pt idx="135">
                  <c:v>12.787790513098678</c:v>
                </c:pt>
                <c:pt idx="136">
                  <c:v>12.655878648589201</c:v>
                </c:pt>
                <c:pt idx="137">
                  <c:v>12.731940105521026</c:v>
                </c:pt>
                <c:pt idx="138">
                  <c:v>12.43784547258889</c:v>
                </c:pt>
                <c:pt idx="139">
                  <c:v>12.61999872488472</c:v>
                </c:pt>
                <c:pt idx="140">
                  <c:v>12.657513329171765</c:v>
                </c:pt>
                <c:pt idx="141">
                  <c:v>12.841026205992595</c:v>
                </c:pt>
                <c:pt idx="142">
                  <c:v>12.44486691948444</c:v>
                </c:pt>
                <c:pt idx="143">
                  <c:v>11.894169343330205</c:v>
                </c:pt>
                <c:pt idx="144">
                  <c:v>11.953021067649724</c:v>
                </c:pt>
                <c:pt idx="145">
                  <c:v>11.315181542217223</c:v>
                </c:pt>
                <c:pt idx="146">
                  <c:v>10.973583745973103</c:v>
                </c:pt>
                <c:pt idx="147">
                  <c:v>10.930764346348443</c:v>
                </c:pt>
                <c:pt idx="148">
                  <c:v>10.910292514805489</c:v>
                </c:pt>
                <c:pt idx="149">
                  <c:v>10.78531355620907</c:v>
                </c:pt>
                <c:pt idx="150">
                  <c:v>10.78531355620907</c:v>
                </c:pt>
                <c:pt idx="151">
                  <c:v>10.800383134966509</c:v>
                </c:pt>
                <c:pt idx="152">
                  <c:v>10.782275792446036</c:v>
                </c:pt>
                <c:pt idx="153">
                  <c:v>10.927977381710324</c:v>
                </c:pt>
                <c:pt idx="154">
                  <c:v>10.401370378326428</c:v>
                </c:pt>
                <c:pt idx="155">
                  <c:v>10.411973655474686</c:v>
                </c:pt>
                <c:pt idx="156">
                  <c:v>10.314368952900207</c:v>
                </c:pt>
                <c:pt idx="157">
                  <c:v>10.300094855048108</c:v>
                </c:pt>
                <c:pt idx="158">
                  <c:v>10.580832811669682</c:v>
                </c:pt>
                <c:pt idx="159">
                  <c:v>10.715763444892602</c:v>
                </c:pt>
                <c:pt idx="160">
                  <c:v>10.782115886434617</c:v>
                </c:pt>
                <c:pt idx="161">
                  <c:v>10.656011200850143</c:v>
                </c:pt>
                <c:pt idx="162">
                  <c:v>10.554129768598347</c:v>
                </c:pt>
                <c:pt idx="163">
                  <c:v>10.255864596448689</c:v>
                </c:pt>
                <c:pt idx="164">
                  <c:v>10.317711588031191</c:v>
                </c:pt>
                <c:pt idx="165">
                  <c:v>10.214931599683226</c:v>
                </c:pt>
                <c:pt idx="166">
                  <c:v>10.906920717609982</c:v>
                </c:pt>
                <c:pt idx="167">
                  <c:v>10.907605698271528</c:v>
                </c:pt>
                <c:pt idx="168">
                  <c:v>11.140740188785616</c:v>
                </c:pt>
                <c:pt idx="169">
                  <c:v>11.23566775430181</c:v>
                </c:pt>
                <c:pt idx="170">
                  <c:v>11.642174620106736</c:v>
                </c:pt>
                <c:pt idx="171">
                  <c:v>11.428739736034897</c:v>
                </c:pt>
                <c:pt idx="172">
                  <c:v>11.574297724531364</c:v>
                </c:pt>
                <c:pt idx="173">
                  <c:v>11.704405300923062</c:v>
                </c:pt>
                <c:pt idx="174">
                  <c:v>11.484922649972965</c:v>
                </c:pt>
                <c:pt idx="175">
                  <c:v>11.539288210881688</c:v>
                </c:pt>
                <c:pt idx="176">
                  <c:v>11.54805053956588</c:v>
                </c:pt>
                <c:pt idx="177">
                  <c:v>11.540483465639108</c:v>
                </c:pt>
                <c:pt idx="178">
                  <c:v>11.725843351283974</c:v>
                </c:pt>
                <c:pt idx="179">
                  <c:v>11.938010385069322</c:v>
                </c:pt>
                <c:pt idx="180">
                  <c:v>11.370661987016785</c:v>
                </c:pt>
                <c:pt idx="181">
                  <c:v>11.737747341107582</c:v>
                </c:pt>
                <c:pt idx="182">
                  <c:v>11.980299921408337</c:v>
                </c:pt>
                <c:pt idx="183">
                  <c:v>11.935843825054512</c:v>
                </c:pt>
                <c:pt idx="184">
                  <c:v>12.086137209368349</c:v>
                </c:pt>
                <c:pt idx="185">
                  <c:v>12.632015519779653</c:v>
                </c:pt>
                <c:pt idx="186">
                  <c:v>12.921335826462753</c:v>
                </c:pt>
                <c:pt idx="187">
                  <c:v>13.114175887008772</c:v>
                </c:pt>
                <c:pt idx="188">
                  <c:v>12.868968289167015</c:v>
                </c:pt>
                <c:pt idx="189">
                  <c:v>12.82638265272103</c:v>
                </c:pt>
                <c:pt idx="190">
                  <c:v>13.235662379370728</c:v>
                </c:pt>
                <c:pt idx="191">
                  <c:v>13.635484471833379</c:v>
                </c:pt>
                <c:pt idx="192">
                  <c:v>13.459218948833684</c:v>
                </c:pt>
                <c:pt idx="193">
                  <c:v>13.789926358234013</c:v>
                </c:pt>
                <c:pt idx="194">
                  <c:v>14.186767349050735</c:v>
                </c:pt>
                <c:pt idx="195">
                  <c:v>14.348254729865351</c:v>
                </c:pt>
                <c:pt idx="196">
                  <c:v>14.348254729865353</c:v>
                </c:pt>
                <c:pt idx="197">
                  <c:v>14.410085867636031</c:v>
                </c:pt>
                <c:pt idx="198">
                  <c:v>14.464582189992024</c:v>
                </c:pt>
                <c:pt idx="199">
                  <c:v>14.468713770094409</c:v>
                </c:pt>
                <c:pt idx="200">
                  <c:v>14.468713770094409</c:v>
                </c:pt>
                <c:pt idx="201">
                  <c:v>14.446452851824906</c:v>
                </c:pt>
                <c:pt idx="202">
                  <c:v>14.218370826698719</c:v>
                </c:pt>
                <c:pt idx="203">
                  <c:v>14.534975653277833</c:v>
                </c:pt>
                <c:pt idx="204">
                  <c:v>14.455480605646768</c:v>
                </c:pt>
                <c:pt idx="205">
                  <c:v>14.60687918551495</c:v>
                </c:pt>
                <c:pt idx="206">
                  <c:v>14.592392916670068</c:v>
                </c:pt>
                <c:pt idx="207">
                  <c:v>14.547148869448097</c:v>
                </c:pt>
                <c:pt idx="208">
                  <c:v>14.475861795162444</c:v>
                </c:pt>
                <c:pt idx="209">
                  <c:v>14.317780923547918</c:v>
                </c:pt>
                <c:pt idx="210">
                  <c:v>14.301193584139559</c:v>
                </c:pt>
                <c:pt idx="211">
                  <c:v>14.175460421479068</c:v>
                </c:pt>
                <c:pt idx="212">
                  <c:v>13.868180730781136</c:v>
                </c:pt>
                <c:pt idx="213">
                  <c:v>14.331903163078588</c:v>
                </c:pt>
                <c:pt idx="214">
                  <c:v>14.935455001169331</c:v>
                </c:pt>
                <c:pt idx="215">
                  <c:v>15.535683804209192</c:v>
                </c:pt>
                <c:pt idx="216">
                  <c:v>15.730342595154104</c:v>
                </c:pt>
                <c:pt idx="217">
                  <c:v>16.831688778207511</c:v>
                </c:pt>
                <c:pt idx="218">
                  <c:v>18.140068052946141</c:v>
                </c:pt>
                <c:pt idx="219">
                  <c:v>19.3040106606427</c:v>
                </c:pt>
                <c:pt idx="220">
                  <c:v>19.738549714393564</c:v>
                </c:pt>
                <c:pt idx="221">
                  <c:v>20.151723351192285</c:v>
                </c:pt>
                <c:pt idx="222">
                  <c:v>20.677296117061427</c:v>
                </c:pt>
                <c:pt idx="223">
                  <c:v>20.442911819947785</c:v>
                </c:pt>
                <c:pt idx="224">
                  <c:v>20.354586593745864</c:v>
                </c:pt>
                <c:pt idx="225">
                  <c:v>20.445610494816414</c:v>
                </c:pt>
                <c:pt idx="226">
                  <c:v>19.897467059962654</c:v>
                </c:pt>
                <c:pt idx="227">
                  <c:v>19.8015731408031</c:v>
                </c:pt>
                <c:pt idx="228">
                  <c:v>18.709392809771913</c:v>
                </c:pt>
                <c:pt idx="229">
                  <c:v>18.930635634263346</c:v>
                </c:pt>
                <c:pt idx="230">
                  <c:v>17.730712363566791</c:v>
                </c:pt>
                <c:pt idx="231">
                  <c:v>17.751023930317729</c:v>
                </c:pt>
                <c:pt idx="232">
                  <c:v>17.901550693763355</c:v>
                </c:pt>
                <c:pt idx="233">
                  <c:v>17.910377137162754</c:v>
                </c:pt>
                <c:pt idx="234">
                  <c:v>17.296069582090198</c:v>
                </c:pt>
                <c:pt idx="235">
                  <c:v>16.103865460150267</c:v>
                </c:pt>
                <c:pt idx="236">
                  <c:v>15.456464629745529</c:v>
                </c:pt>
                <c:pt idx="237">
                  <c:v>15.427099607471606</c:v>
                </c:pt>
                <c:pt idx="238">
                  <c:v>14.473956000307949</c:v>
                </c:pt>
                <c:pt idx="239">
                  <c:v>13.128892416801731</c:v>
                </c:pt>
                <c:pt idx="240">
                  <c:v>12.274869196578164</c:v>
                </c:pt>
                <c:pt idx="241">
                  <c:v>9.0655974690730883</c:v>
                </c:pt>
                <c:pt idx="242">
                  <c:v>6.9979471538313351</c:v>
                </c:pt>
                <c:pt idx="243">
                  <c:v>6.86662760841475</c:v>
                </c:pt>
                <c:pt idx="244">
                  <c:v>6.749116587572308</c:v>
                </c:pt>
                <c:pt idx="245">
                  <c:v>6.8060993605549953</c:v>
                </c:pt>
                <c:pt idx="246">
                  <c:v>6.8528037721964496</c:v>
                </c:pt>
                <c:pt idx="247">
                  <c:v>6.9576716940582104</c:v>
                </c:pt>
                <c:pt idx="248">
                  <c:v>6.7132567425917822</c:v>
                </c:pt>
                <c:pt idx="249">
                  <c:v>6.7132567425917822</c:v>
                </c:pt>
                <c:pt idx="250">
                  <c:v>6.4406218019227213</c:v>
                </c:pt>
                <c:pt idx="251">
                  <c:v>6.5354910816373177</c:v>
                </c:pt>
                <c:pt idx="252">
                  <c:v>6.6691949228928848</c:v>
                </c:pt>
                <c:pt idx="253">
                  <c:v>6.7807197936163268</c:v>
                </c:pt>
                <c:pt idx="254">
                  <c:v>6.6051181826593046</c:v>
                </c:pt>
                <c:pt idx="255">
                  <c:v>6.6051181826593046</c:v>
                </c:pt>
                <c:pt idx="256">
                  <c:v>6.6609170608823849</c:v>
                </c:pt>
                <c:pt idx="257">
                  <c:v>6.5689097050152601</c:v>
                </c:pt>
                <c:pt idx="258">
                  <c:v>8.4595725551644723</c:v>
                </c:pt>
                <c:pt idx="259">
                  <c:v>9.8907247854547631</c:v>
                </c:pt>
                <c:pt idx="260">
                  <c:v>10.519221596130853</c:v>
                </c:pt>
                <c:pt idx="261">
                  <c:v>10.397888821968765</c:v>
                </c:pt>
                <c:pt idx="262">
                  <c:v>11.984137024829325</c:v>
                </c:pt>
                <c:pt idx="263">
                  <c:v>13.844331592438088</c:v>
                </c:pt>
                <c:pt idx="264">
                  <c:v>13.907907285334888</c:v>
                </c:pt>
                <c:pt idx="265">
                  <c:v>14.28885105135525</c:v>
                </c:pt>
                <c:pt idx="266">
                  <c:v>14.390929454858455</c:v>
                </c:pt>
                <c:pt idx="267">
                  <c:v>14.392247274459795</c:v>
                </c:pt>
                <c:pt idx="268">
                  <c:v>14.136607731733932</c:v>
                </c:pt>
                <c:pt idx="269">
                  <c:v>14.344729497896294</c:v>
                </c:pt>
                <c:pt idx="270">
                  <c:v>14.564205847008033</c:v>
                </c:pt>
                <c:pt idx="271">
                  <c:v>14.936493918410459</c:v>
                </c:pt>
                <c:pt idx="272">
                  <c:v>14.442951588048498</c:v>
                </c:pt>
                <c:pt idx="273">
                  <c:v>15.355743243969426</c:v>
                </c:pt>
                <c:pt idx="274">
                  <c:v>15.121918323847126</c:v>
                </c:pt>
                <c:pt idx="275">
                  <c:v>14.975842616325984</c:v>
                </c:pt>
                <c:pt idx="276">
                  <c:v>15.023391722596285</c:v>
                </c:pt>
                <c:pt idx="277">
                  <c:v>14.941110454353634</c:v>
                </c:pt>
                <c:pt idx="278">
                  <c:v>14.575842082493661</c:v>
                </c:pt>
                <c:pt idx="279">
                  <c:v>14.662486342606647</c:v>
                </c:pt>
                <c:pt idx="280">
                  <c:v>14.219300466166626</c:v>
                </c:pt>
                <c:pt idx="281">
                  <c:v>14.08875805201707</c:v>
                </c:pt>
                <c:pt idx="282">
                  <c:v>14.918938053483505</c:v>
                </c:pt>
                <c:pt idx="283">
                  <c:v>15.433952719628376</c:v>
                </c:pt>
                <c:pt idx="284">
                  <c:v>14.702763834320953</c:v>
                </c:pt>
                <c:pt idx="285">
                  <c:v>14.462635171086701</c:v>
                </c:pt>
                <c:pt idx="286">
                  <c:v>13.538408538197038</c:v>
                </c:pt>
                <c:pt idx="287">
                  <c:v>12.703334705646315</c:v>
                </c:pt>
                <c:pt idx="288">
                  <c:v>12.879637319088777</c:v>
                </c:pt>
                <c:pt idx="289">
                  <c:v>13.048142511043697</c:v>
                </c:pt>
                <c:pt idx="290">
                  <c:v>13.310828708970009</c:v>
                </c:pt>
                <c:pt idx="291">
                  <c:v>13.040388189694777</c:v>
                </c:pt>
                <c:pt idx="292">
                  <c:v>13.202620777796309</c:v>
                </c:pt>
                <c:pt idx="293">
                  <c:v>12.925782841629575</c:v>
                </c:pt>
                <c:pt idx="294">
                  <c:v>12.82638265272103</c:v>
                </c:pt>
                <c:pt idx="295">
                  <c:v>12.883251178159192</c:v>
                </c:pt>
                <c:pt idx="296">
                  <c:v>13.428439540979701</c:v>
                </c:pt>
                <c:pt idx="297">
                  <c:v>13.416793388421326</c:v>
                </c:pt>
                <c:pt idx="298">
                  <c:v>13.494826594943197</c:v>
                </c:pt>
                <c:pt idx="299">
                  <c:v>13.582273775754199</c:v>
                </c:pt>
                <c:pt idx="300">
                  <c:v>13.652670152715569</c:v>
                </c:pt>
                <c:pt idx="301">
                  <c:v>13.759218435435315</c:v>
                </c:pt>
                <c:pt idx="302">
                  <c:v>14.130792983581195</c:v>
                </c:pt>
                <c:pt idx="303">
                  <c:v>13.607004619409949</c:v>
                </c:pt>
                <c:pt idx="304">
                  <c:v>13.542780237149394</c:v>
                </c:pt>
                <c:pt idx="305">
                  <c:v>13.591579543333388</c:v>
                </c:pt>
                <c:pt idx="306">
                  <c:v>14.011325468324198</c:v>
                </c:pt>
                <c:pt idx="307">
                  <c:v>13.894553634055869</c:v>
                </c:pt>
                <c:pt idx="308">
                  <c:v>13.602949308332272</c:v>
                </c:pt>
                <c:pt idx="309">
                  <c:v>13.40479413296327</c:v>
                </c:pt>
                <c:pt idx="310">
                  <c:v>13.566524046808881</c:v>
                </c:pt>
                <c:pt idx="311">
                  <c:v>12.971941426317654</c:v>
                </c:pt>
                <c:pt idx="312">
                  <c:v>12.930450561528703</c:v>
                </c:pt>
                <c:pt idx="313">
                  <c:v>12.68092059459552</c:v>
                </c:pt>
                <c:pt idx="314">
                  <c:v>12.397812191126174</c:v>
                </c:pt>
                <c:pt idx="315">
                  <c:v>12.142070871868244</c:v>
                </c:pt>
                <c:pt idx="316">
                  <c:v>12.269202636411762</c:v>
                </c:pt>
                <c:pt idx="317">
                  <c:v>12.302742428595657</c:v>
                </c:pt>
                <c:pt idx="318">
                  <c:v>11.618504859594189</c:v>
                </c:pt>
                <c:pt idx="319">
                  <c:v>11.703668743986457</c:v>
                </c:pt>
                <c:pt idx="320">
                  <c:v>11.703668743986457</c:v>
                </c:pt>
                <c:pt idx="321">
                  <c:v>11.32635011363112</c:v>
                </c:pt>
                <c:pt idx="322">
                  <c:v>11.281966079575389</c:v>
                </c:pt>
                <c:pt idx="323">
                  <c:v>11.834879290305075</c:v>
                </c:pt>
                <c:pt idx="324">
                  <c:v>12.015315896469557</c:v>
                </c:pt>
                <c:pt idx="325">
                  <c:v>12.364390843043592</c:v>
                </c:pt>
                <c:pt idx="326">
                  <c:v>12.140982179208654</c:v>
                </c:pt>
                <c:pt idx="327">
                  <c:v>12.784689118710277</c:v>
                </c:pt>
                <c:pt idx="328">
                  <c:v>13.288185055490667</c:v>
                </c:pt>
                <c:pt idx="329">
                  <c:v>13.808876039390908</c:v>
                </c:pt>
                <c:pt idx="330">
                  <c:v>13.869838275665057</c:v>
                </c:pt>
                <c:pt idx="331">
                  <c:v>13.650649430890001</c:v>
                </c:pt>
                <c:pt idx="332">
                  <c:v>13.407366306041162</c:v>
                </c:pt>
                <c:pt idx="333">
                  <c:v>13.413837425686904</c:v>
                </c:pt>
                <c:pt idx="334">
                  <c:v>13.165131585182598</c:v>
                </c:pt>
                <c:pt idx="335">
                  <c:v>13.136769490391396</c:v>
                </c:pt>
                <c:pt idx="336">
                  <c:v>12.926182997952324</c:v>
                </c:pt>
                <c:pt idx="337">
                  <c:v>13.018289521629391</c:v>
                </c:pt>
                <c:pt idx="338">
                  <c:v>13.018289521629391</c:v>
                </c:pt>
                <c:pt idx="339">
                  <c:v>12.966623821694425</c:v>
                </c:pt>
                <c:pt idx="340">
                  <c:v>12.699036075284585</c:v>
                </c:pt>
                <c:pt idx="341">
                  <c:v>12.731940105521026</c:v>
                </c:pt>
                <c:pt idx="342">
                  <c:v>12.200857328082723</c:v>
                </c:pt>
                <c:pt idx="343">
                  <c:v>12.419117632047</c:v>
                </c:pt>
                <c:pt idx="344">
                  <c:v>12.517390202085432</c:v>
                </c:pt>
                <c:pt idx="345">
                  <c:v>12.009574724255279</c:v>
                </c:pt>
                <c:pt idx="346">
                  <c:v>12.134542695824249</c:v>
                </c:pt>
                <c:pt idx="347">
                  <c:v>11.931268684167376</c:v>
                </c:pt>
                <c:pt idx="348">
                  <c:v>12.572548091665482</c:v>
                </c:pt>
                <c:pt idx="349">
                  <c:v>12.863742148728166</c:v>
                </c:pt>
                <c:pt idx="350">
                  <c:v>12.562670482631168</c:v>
                </c:pt>
                <c:pt idx="351">
                  <c:v>12.820601237537733</c:v>
                </c:pt>
                <c:pt idx="352">
                  <c:v>12.6734404150579</c:v>
                </c:pt>
                <c:pt idx="353">
                  <c:v>12.810780302308794</c:v>
                </c:pt>
                <c:pt idx="354">
                  <c:v>12.756967895431011</c:v>
                </c:pt>
                <c:pt idx="355">
                  <c:v>12.530468613669678</c:v>
                </c:pt>
                <c:pt idx="356">
                  <c:v>12.800143677354544</c:v>
                </c:pt>
                <c:pt idx="357">
                  <c:v>12.697904614903806</c:v>
                </c:pt>
                <c:pt idx="358">
                  <c:v>12.294330998986634</c:v>
                </c:pt>
                <c:pt idx="359">
                  <c:v>11.842889131816854</c:v>
                </c:pt>
                <c:pt idx="360">
                  <c:v>12.187425213445756</c:v>
                </c:pt>
                <c:pt idx="361">
                  <c:v>12.187425213445756</c:v>
                </c:pt>
                <c:pt idx="362">
                  <c:v>12.685451890065741</c:v>
                </c:pt>
                <c:pt idx="363">
                  <c:v>12.928805938233655</c:v>
                </c:pt>
                <c:pt idx="364">
                  <c:v>12.922447723725325</c:v>
                </c:pt>
                <c:pt idx="365">
                  <c:v>13.085747269804481</c:v>
                </c:pt>
                <c:pt idx="366">
                  <c:v>12.864635656508606</c:v>
                </c:pt>
                <c:pt idx="367">
                  <c:v>12.953719565233479</c:v>
                </c:pt>
                <c:pt idx="368">
                  <c:v>13.138738020891093</c:v>
                </c:pt>
                <c:pt idx="369">
                  <c:v>13.244343837206921</c:v>
                </c:pt>
                <c:pt idx="370">
                  <c:v>13.71805589255505</c:v>
                </c:pt>
                <c:pt idx="371">
                  <c:v>13.60713132840665</c:v>
                </c:pt>
                <c:pt idx="372">
                  <c:v>13.621315277353267</c:v>
                </c:pt>
                <c:pt idx="373">
                  <c:v>13.773245763093559</c:v>
                </c:pt>
                <c:pt idx="374">
                  <c:v>13.899474892917739</c:v>
                </c:pt>
                <c:pt idx="375">
                  <c:v>14.351138366477869</c:v>
                </c:pt>
                <c:pt idx="376">
                  <c:v>14.282695904445022</c:v>
                </c:pt>
                <c:pt idx="377">
                  <c:v>14.267115150325372</c:v>
                </c:pt>
                <c:pt idx="378">
                  <c:v>13.970247531520476</c:v>
                </c:pt>
                <c:pt idx="379">
                  <c:v>13.434772177014237</c:v>
                </c:pt>
                <c:pt idx="380">
                  <c:v>13.327915565959044</c:v>
                </c:pt>
                <c:pt idx="381">
                  <c:v>13.195958977404155</c:v>
                </c:pt>
                <c:pt idx="382">
                  <c:v>13.195958977404155</c:v>
                </c:pt>
                <c:pt idx="383">
                  <c:v>13.208496046715235</c:v>
                </c:pt>
                <c:pt idx="384">
                  <c:v>13.458364915802237</c:v>
                </c:pt>
                <c:pt idx="385">
                  <c:v>13.441914204132695</c:v>
                </c:pt>
                <c:pt idx="386">
                  <c:v>13.53535175480995</c:v>
                </c:pt>
                <c:pt idx="387">
                  <c:v>13.415593945835578</c:v>
                </c:pt>
                <c:pt idx="388">
                  <c:v>13.28312385361007</c:v>
                </c:pt>
                <c:pt idx="389">
                  <c:v>13.000486286218717</c:v>
                </c:pt>
                <c:pt idx="390">
                  <c:v>12.756292114315475</c:v>
                </c:pt>
                <c:pt idx="391">
                  <c:v>12.810241951289395</c:v>
                </c:pt>
                <c:pt idx="392">
                  <c:v>12.773715829466147</c:v>
                </c:pt>
                <c:pt idx="393">
                  <c:v>12.623140582316255</c:v>
                </c:pt>
                <c:pt idx="394">
                  <c:v>13.045631672982591</c:v>
                </c:pt>
                <c:pt idx="395">
                  <c:v>12.548801289091458</c:v>
                </c:pt>
                <c:pt idx="396">
                  <c:v>12.503792528117495</c:v>
                </c:pt>
                <c:pt idx="397">
                  <c:v>11.970461729732421</c:v>
                </c:pt>
                <c:pt idx="398">
                  <c:v>12.000239461212297</c:v>
                </c:pt>
                <c:pt idx="399">
                  <c:v>11.989890377495858</c:v>
                </c:pt>
                <c:pt idx="400">
                  <c:v>12.355881841938842</c:v>
                </c:pt>
                <c:pt idx="401">
                  <c:v>12.32421222214839</c:v>
                </c:pt>
                <c:pt idx="402">
                  <c:v>12.410785076170507</c:v>
                </c:pt>
                <c:pt idx="403">
                  <c:v>12.03467213235713</c:v>
                </c:pt>
                <c:pt idx="404">
                  <c:v>11.539238405913354</c:v>
                </c:pt>
                <c:pt idx="405">
                  <c:v>11.231370270849393</c:v>
                </c:pt>
                <c:pt idx="406">
                  <c:v>11.487574496650369</c:v>
                </c:pt>
                <c:pt idx="407">
                  <c:v>11.497326025956053</c:v>
                </c:pt>
                <c:pt idx="408">
                  <c:v>11.397166415335462</c:v>
                </c:pt>
                <c:pt idx="409">
                  <c:v>11.541479416714168</c:v>
                </c:pt>
                <c:pt idx="410">
                  <c:v>11.388843098683763</c:v>
                </c:pt>
                <c:pt idx="411">
                  <c:v>11.434018611546657</c:v>
                </c:pt>
                <c:pt idx="412">
                  <c:v>11.434169400750431</c:v>
                </c:pt>
                <c:pt idx="413">
                  <c:v>11.297492347124352</c:v>
                </c:pt>
                <c:pt idx="414">
                  <c:v>11.251768698767972</c:v>
                </c:pt>
                <c:pt idx="415">
                  <c:v>11.251768698767973</c:v>
                </c:pt>
                <c:pt idx="416">
                  <c:v>10.96368089879374</c:v>
                </c:pt>
                <c:pt idx="417">
                  <c:v>10.845625210512141</c:v>
                </c:pt>
                <c:pt idx="418">
                  <c:v>11.385865405601928</c:v>
                </c:pt>
                <c:pt idx="419">
                  <c:v>11.24461556970023</c:v>
                </c:pt>
                <c:pt idx="420">
                  <c:v>11.449087701446009</c:v>
                </c:pt>
                <c:pt idx="421">
                  <c:v>11.368892828148702</c:v>
                </c:pt>
                <c:pt idx="422">
                  <c:v>11.205550759159136</c:v>
                </c:pt>
                <c:pt idx="423">
                  <c:v>11.205550759159136</c:v>
                </c:pt>
                <c:pt idx="424">
                  <c:v>11.306848702720263</c:v>
                </c:pt>
                <c:pt idx="425">
                  <c:v>11.533110754612602</c:v>
                </c:pt>
                <c:pt idx="426">
                  <c:v>11.65445995237914</c:v>
                </c:pt>
                <c:pt idx="427">
                  <c:v>11.312895703373309</c:v>
                </c:pt>
                <c:pt idx="428">
                  <c:v>10.935337635180831</c:v>
                </c:pt>
                <c:pt idx="429">
                  <c:v>10.947156246489655</c:v>
                </c:pt>
                <c:pt idx="430">
                  <c:v>10.423227818719091</c:v>
                </c:pt>
                <c:pt idx="431">
                  <c:v>10.754095718034302</c:v>
                </c:pt>
                <c:pt idx="432">
                  <c:v>11.125253451846213</c:v>
                </c:pt>
                <c:pt idx="433">
                  <c:v>11.397922779092728</c:v>
                </c:pt>
                <c:pt idx="434">
                  <c:v>11.179825837065907</c:v>
                </c:pt>
                <c:pt idx="435">
                  <c:v>11.256671074441186</c:v>
                </c:pt>
                <c:pt idx="436">
                  <c:v>10.787604636484575</c:v>
                </c:pt>
                <c:pt idx="437">
                  <c:v>11.192361927548689</c:v>
                </c:pt>
                <c:pt idx="438">
                  <c:v>11.28542952395831</c:v>
                </c:pt>
                <c:pt idx="439">
                  <c:v>11.296474885006658</c:v>
                </c:pt>
                <c:pt idx="440">
                  <c:v>11.663677778057178</c:v>
                </c:pt>
                <c:pt idx="441">
                  <c:v>11.719371918363183</c:v>
                </c:pt>
                <c:pt idx="442">
                  <c:v>11.701262334888705</c:v>
                </c:pt>
                <c:pt idx="443">
                  <c:v>11.38339181419151</c:v>
                </c:pt>
                <c:pt idx="444">
                  <c:v>11.288484621837922</c:v>
                </c:pt>
                <c:pt idx="445">
                  <c:v>10.560444522166058</c:v>
                </c:pt>
                <c:pt idx="446">
                  <c:v>10.649267418546881</c:v>
                </c:pt>
                <c:pt idx="447">
                  <c:v>11.208781450683899</c:v>
                </c:pt>
                <c:pt idx="448">
                  <c:v>11.02577961379394</c:v>
                </c:pt>
                <c:pt idx="449">
                  <c:v>11.292607692900125</c:v>
                </c:pt>
                <c:pt idx="450">
                  <c:v>11.063089714134495</c:v>
                </c:pt>
                <c:pt idx="451">
                  <c:v>11.497176065071997</c:v>
                </c:pt>
                <c:pt idx="452">
                  <c:v>11.394897022830857</c:v>
                </c:pt>
                <c:pt idx="453">
                  <c:v>11.18311535152514</c:v>
                </c:pt>
                <c:pt idx="454">
                  <c:v>11.23628154633488</c:v>
                </c:pt>
                <c:pt idx="455">
                  <c:v>11.498375697382691</c:v>
                </c:pt>
                <c:pt idx="456">
                  <c:v>11.875019661205744</c:v>
                </c:pt>
                <c:pt idx="457">
                  <c:v>12.295032171245184</c:v>
                </c:pt>
                <c:pt idx="458">
                  <c:v>12.32980688944618</c:v>
                </c:pt>
                <c:pt idx="459">
                  <c:v>12.800143677354546</c:v>
                </c:pt>
                <c:pt idx="460">
                  <c:v>12.794799590135209</c:v>
                </c:pt>
                <c:pt idx="461">
                  <c:v>12.915107432770352</c:v>
                </c:pt>
                <c:pt idx="462">
                  <c:v>12.434887887778048</c:v>
                </c:pt>
                <c:pt idx="463">
                  <c:v>12.753228124134175</c:v>
                </c:pt>
                <c:pt idx="464">
                  <c:v>13.037699536168269</c:v>
                </c:pt>
                <c:pt idx="465">
                  <c:v>12.970745155350846</c:v>
                </c:pt>
                <c:pt idx="466">
                  <c:v>12.952432869595556</c:v>
                </c:pt>
                <c:pt idx="467">
                  <c:v>12.454284218785874</c:v>
                </c:pt>
                <c:pt idx="468">
                  <c:v>12.477520015897646</c:v>
                </c:pt>
                <c:pt idx="469">
                  <c:v>12.386542567706664</c:v>
                </c:pt>
                <c:pt idx="470">
                  <c:v>12.603593722135116</c:v>
                </c:pt>
                <c:pt idx="471">
                  <c:v>12.759670661984142</c:v>
                </c:pt>
                <c:pt idx="472">
                  <c:v>12.789363396664983</c:v>
                </c:pt>
                <c:pt idx="473">
                  <c:v>13.079992618367632</c:v>
                </c:pt>
                <c:pt idx="474">
                  <c:v>13.17102357711676</c:v>
                </c:pt>
                <c:pt idx="475">
                  <c:v>13.244343837206921</c:v>
                </c:pt>
                <c:pt idx="476">
                  <c:v>13.349243381202349</c:v>
                </c:pt>
                <c:pt idx="477">
                  <c:v>13.468737749014348</c:v>
                </c:pt>
                <c:pt idx="478">
                  <c:v>13.304091497532351</c:v>
                </c:pt>
                <c:pt idx="479">
                  <c:v>13.093825868021499</c:v>
                </c:pt>
                <c:pt idx="480">
                  <c:v>13.389350717778594</c:v>
                </c:pt>
                <c:pt idx="481">
                  <c:v>13.13781941003052</c:v>
                </c:pt>
                <c:pt idx="482">
                  <c:v>12.987350167290328</c:v>
                </c:pt>
                <c:pt idx="483">
                  <c:v>13.466902808900342</c:v>
                </c:pt>
                <c:pt idx="484">
                  <c:v>13.120134566172817</c:v>
                </c:pt>
                <c:pt idx="485">
                  <c:v>13.049860174527259</c:v>
                </c:pt>
                <c:pt idx="486">
                  <c:v>12.891055439521917</c:v>
                </c:pt>
                <c:pt idx="487">
                  <c:v>12.623459277786379</c:v>
                </c:pt>
                <c:pt idx="488">
                  <c:v>12.928139139458368</c:v>
                </c:pt>
                <c:pt idx="489">
                  <c:v>12.838340566667762</c:v>
                </c:pt>
                <c:pt idx="490">
                  <c:v>13.124558011167681</c:v>
                </c:pt>
                <c:pt idx="491">
                  <c:v>12.706048880785859</c:v>
                </c:pt>
                <c:pt idx="492">
                  <c:v>12.768900797884164</c:v>
                </c:pt>
                <c:pt idx="493">
                  <c:v>12.787206249926561</c:v>
                </c:pt>
                <c:pt idx="494">
                  <c:v>12.467013948079515</c:v>
                </c:pt>
                <c:pt idx="495">
                  <c:v>12.907985588542584</c:v>
                </c:pt>
                <c:pt idx="496">
                  <c:v>13.152902743300151</c:v>
                </c:pt>
                <c:pt idx="497">
                  <c:v>13.177131008273212</c:v>
                </c:pt>
                <c:pt idx="498">
                  <c:v>13.11141469873861</c:v>
                </c:pt>
                <c:pt idx="499">
                  <c:v>12.804498132054732</c:v>
                </c:pt>
                <c:pt idx="500">
                  <c:v>12.386542567706663</c:v>
                </c:pt>
                <c:pt idx="501">
                  <c:v>12.390624932056353</c:v>
                </c:pt>
                <c:pt idx="502">
                  <c:v>12.737897117990306</c:v>
                </c:pt>
                <c:pt idx="503">
                  <c:v>12.5663754958798</c:v>
                </c:pt>
                <c:pt idx="504">
                  <c:v>12.478763569756621</c:v>
                </c:pt>
                <c:pt idx="505">
                  <c:v>12.522898566456055</c:v>
                </c:pt>
                <c:pt idx="506">
                  <c:v>12.260393198397445</c:v>
                </c:pt>
                <c:pt idx="507">
                  <c:v>11.820496517957039</c:v>
                </c:pt>
                <c:pt idx="508">
                  <c:v>11.820496517957039</c:v>
                </c:pt>
                <c:pt idx="509">
                  <c:v>12.093695517267161</c:v>
                </c:pt>
                <c:pt idx="510">
                  <c:v>12.279316316285783</c:v>
                </c:pt>
                <c:pt idx="511">
                  <c:v>12.469226487453113</c:v>
                </c:pt>
                <c:pt idx="512">
                  <c:v>12.459405347334817</c:v>
                </c:pt>
                <c:pt idx="513">
                  <c:v>12.077146652432761</c:v>
                </c:pt>
                <c:pt idx="514">
                  <c:v>12.25218723143027</c:v>
                </c:pt>
                <c:pt idx="515">
                  <c:v>11.595133739495273</c:v>
                </c:pt>
                <c:pt idx="516">
                  <c:v>11.521294627126652</c:v>
                </c:pt>
                <c:pt idx="517">
                  <c:v>12.076194879125655</c:v>
                </c:pt>
                <c:pt idx="518">
                  <c:v>12.186293412126464</c:v>
                </c:pt>
                <c:pt idx="519">
                  <c:v>11.97031769616523</c:v>
                </c:pt>
                <c:pt idx="520">
                  <c:v>12.035579438223699</c:v>
                </c:pt>
                <c:pt idx="521">
                  <c:v>12.224151711160625</c:v>
                </c:pt>
                <c:pt idx="522">
                  <c:v>12.520557807705371</c:v>
                </c:pt>
                <c:pt idx="523">
                  <c:v>12.021484598585277</c:v>
                </c:pt>
                <c:pt idx="524">
                  <c:v>12.480053050285125</c:v>
                </c:pt>
                <c:pt idx="525">
                  <c:v>12.213615918027857</c:v>
                </c:pt>
                <c:pt idx="526">
                  <c:v>12.140982179208653</c:v>
                </c:pt>
                <c:pt idx="527">
                  <c:v>12.047845231104343</c:v>
                </c:pt>
                <c:pt idx="528">
                  <c:v>12.080619988657238</c:v>
                </c:pt>
                <c:pt idx="529">
                  <c:v>12.065720417588098</c:v>
                </c:pt>
                <c:pt idx="530">
                  <c:v>12.148742898875939</c:v>
                </c:pt>
                <c:pt idx="531">
                  <c:v>12.041880939110971</c:v>
                </c:pt>
                <c:pt idx="532">
                  <c:v>11.935843825054512</c:v>
                </c:pt>
                <c:pt idx="533">
                  <c:v>11.704257993243903</c:v>
                </c:pt>
                <c:pt idx="534">
                  <c:v>11.975069889172868</c:v>
                </c:pt>
                <c:pt idx="535">
                  <c:v>11.94955873758477</c:v>
                </c:pt>
                <c:pt idx="536">
                  <c:v>11.944507707219081</c:v>
                </c:pt>
                <c:pt idx="537">
                  <c:v>11.905036121636561</c:v>
                </c:pt>
                <c:pt idx="538">
                  <c:v>11.912709334075135</c:v>
                </c:pt>
                <c:pt idx="539">
                  <c:v>11.710296088603339</c:v>
                </c:pt>
                <c:pt idx="540">
                  <c:v>11.449840635341291</c:v>
                </c:pt>
                <c:pt idx="541">
                  <c:v>11.043487704962375</c:v>
                </c:pt>
                <c:pt idx="542">
                  <c:v>11.054982753408568</c:v>
                </c:pt>
                <c:pt idx="543">
                  <c:v>11.461279140664441</c:v>
                </c:pt>
                <c:pt idx="544">
                  <c:v>11.203242551965076</c:v>
                </c:pt>
                <c:pt idx="545">
                  <c:v>11.509166761335502</c:v>
                </c:pt>
                <c:pt idx="546">
                  <c:v>11.451095415151189</c:v>
                </c:pt>
                <c:pt idx="547">
                  <c:v>10.929712745065864</c:v>
                </c:pt>
                <c:pt idx="548">
                  <c:v>10.685902196217521</c:v>
                </c:pt>
                <c:pt idx="549">
                  <c:v>10.737409092653055</c:v>
                </c:pt>
                <c:pt idx="550">
                  <c:v>10.683320332805403</c:v>
                </c:pt>
                <c:pt idx="551">
                  <c:v>10.43777401732676</c:v>
                </c:pt>
                <c:pt idx="552">
                  <c:v>9.9435764513417482</c:v>
                </c:pt>
                <c:pt idx="553">
                  <c:v>10.019578535197398</c:v>
                </c:pt>
                <c:pt idx="554">
                  <c:v>9.584770007253903</c:v>
                </c:pt>
                <c:pt idx="555">
                  <c:v>9.4509623666149682</c:v>
                </c:pt>
                <c:pt idx="556">
                  <c:v>9.2164894705587095</c:v>
                </c:pt>
                <c:pt idx="557">
                  <c:v>9.4771958605544491</c:v>
                </c:pt>
                <c:pt idx="558">
                  <c:v>9.8599969690606404</c:v>
                </c:pt>
                <c:pt idx="559">
                  <c:v>10.219487806856211</c:v>
                </c:pt>
                <c:pt idx="560">
                  <c:v>10.040378249961446</c:v>
                </c:pt>
                <c:pt idx="561">
                  <c:v>10.334853429163806</c:v>
                </c:pt>
                <c:pt idx="562">
                  <c:v>9.7899784555901626</c:v>
                </c:pt>
                <c:pt idx="563">
                  <c:v>10.1594189353254</c:v>
                </c:pt>
                <c:pt idx="564">
                  <c:v>10.016365918180933</c:v>
                </c:pt>
                <c:pt idx="565">
                  <c:v>9.8837495793411545</c:v>
                </c:pt>
                <c:pt idx="566">
                  <c:v>9.8391663977340507</c:v>
                </c:pt>
                <c:pt idx="567">
                  <c:v>9.8462315563909506</c:v>
                </c:pt>
                <c:pt idx="568">
                  <c:v>9.9409752291084157</c:v>
                </c:pt>
                <c:pt idx="569">
                  <c:v>10.05073337519757</c:v>
                </c:pt>
                <c:pt idx="570">
                  <c:v>9.9920083008901397</c:v>
                </c:pt>
                <c:pt idx="571">
                  <c:v>9.9602081869023564</c:v>
                </c:pt>
                <c:pt idx="572">
                  <c:v>9.9000174155193381</c:v>
                </c:pt>
                <c:pt idx="573">
                  <c:v>9.3186871947974925</c:v>
                </c:pt>
                <c:pt idx="574">
                  <c:v>9.1816909268316209</c:v>
                </c:pt>
                <c:pt idx="575">
                  <c:v>9.3273174372223782</c:v>
                </c:pt>
                <c:pt idx="576">
                  <c:v>9.8494996663871675</c:v>
                </c:pt>
                <c:pt idx="577">
                  <c:v>9.9749110559800318</c:v>
                </c:pt>
                <c:pt idx="578">
                  <c:v>9.8562075661081163</c:v>
                </c:pt>
                <c:pt idx="579">
                  <c:v>10.370659319090743</c:v>
                </c:pt>
                <c:pt idx="580">
                  <c:v>10.105250712081467</c:v>
                </c:pt>
                <c:pt idx="581">
                  <c:v>10.687246669713875</c:v>
                </c:pt>
                <c:pt idx="582">
                  <c:v>10.716836040205322</c:v>
                </c:pt>
                <c:pt idx="583">
                  <c:v>10.819522584916454</c:v>
                </c:pt>
                <c:pt idx="584">
                  <c:v>10.893475849881616</c:v>
                </c:pt>
                <c:pt idx="585">
                  <c:v>10.893475849881616</c:v>
                </c:pt>
                <c:pt idx="586">
                  <c:v>10.915822113509963</c:v>
                </c:pt>
                <c:pt idx="587">
                  <c:v>11.247681753480856</c:v>
                </c:pt>
                <c:pt idx="588">
                  <c:v>11.658749366103089</c:v>
                </c:pt>
                <c:pt idx="589">
                  <c:v>11.428739736034897</c:v>
                </c:pt>
                <c:pt idx="590">
                  <c:v>11.639409867728068</c:v>
                </c:pt>
                <c:pt idx="591">
                  <c:v>11.967196543194579</c:v>
                </c:pt>
                <c:pt idx="592">
                  <c:v>12.423374335705155</c:v>
                </c:pt>
                <c:pt idx="593">
                  <c:v>12.220201853215572</c:v>
                </c:pt>
                <c:pt idx="594">
                  <c:v>12.272996243037362</c:v>
                </c:pt>
                <c:pt idx="595">
                  <c:v>12.452253638986605</c:v>
                </c:pt>
                <c:pt idx="596">
                  <c:v>12.58812613299652</c:v>
                </c:pt>
                <c:pt idx="597">
                  <c:v>12.653698745980282</c:v>
                </c:pt>
                <c:pt idx="598">
                  <c:v>12.546419556118826</c:v>
                </c:pt>
                <c:pt idx="599">
                  <c:v>12.78396984733112</c:v>
                </c:pt>
                <c:pt idx="600">
                  <c:v>13.153558148045834</c:v>
                </c:pt>
                <c:pt idx="601">
                  <c:v>13.421932642584261</c:v>
                </c:pt>
                <c:pt idx="602">
                  <c:v>13.73392477244478</c:v>
                </c:pt>
                <c:pt idx="603">
                  <c:v>14.915701824571993</c:v>
                </c:pt>
                <c:pt idx="604">
                  <c:v>15.319584040450112</c:v>
                </c:pt>
                <c:pt idx="605">
                  <c:v>15.930307989605167</c:v>
                </c:pt>
                <c:pt idx="606">
                  <c:v>15.678559926833533</c:v>
                </c:pt>
                <c:pt idx="607">
                  <c:v>16.676123753686763</c:v>
                </c:pt>
                <c:pt idx="608">
                  <c:v>16.623069415171472</c:v>
                </c:pt>
                <c:pt idx="609">
                  <c:v>17.367726708884003</c:v>
                </c:pt>
                <c:pt idx="610">
                  <c:v>18.029637159187484</c:v>
                </c:pt>
                <c:pt idx="611">
                  <c:v>18.219889346977162</c:v>
                </c:pt>
                <c:pt idx="612">
                  <c:v>18.358655448726559</c:v>
                </c:pt>
                <c:pt idx="613">
                  <c:v>18.158972323952394</c:v>
                </c:pt>
                <c:pt idx="614">
                  <c:v>17.985306902241508</c:v>
                </c:pt>
                <c:pt idx="615">
                  <c:v>18.249106418054321</c:v>
                </c:pt>
                <c:pt idx="616">
                  <c:v>18.18247229753354</c:v>
                </c:pt>
                <c:pt idx="617">
                  <c:v>17.165891066063363</c:v>
                </c:pt>
                <c:pt idx="618">
                  <c:v>17.234855087440025</c:v>
                </c:pt>
                <c:pt idx="619">
                  <c:v>17.139354458799428</c:v>
                </c:pt>
                <c:pt idx="620">
                  <c:v>17.488781297287922</c:v>
                </c:pt>
                <c:pt idx="621">
                  <c:v>17.503661357542889</c:v>
                </c:pt>
                <c:pt idx="622">
                  <c:v>15.972282025541878</c:v>
                </c:pt>
                <c:pt idx="623">
                  <c:v>15.666201998489335</c:v>
                </c:pt>
                <c:pt idx="624">
                  <c:v>15.651557889482318</c:v>
                </c:pt>
                <c:pt idx="625">
                  <c:v>14.304408130154247</c:v>
                </c:pt>
                <c:pt idx="626">
                  <c:v>14.194421763333734</c:v>
                </c:pt>
                <c:pt idx="627">
                  <c:v>13.911873701448609</c:v>
                </c:pt>
                <c:pt idx="628">
                  <c:v>13.168623454186887</c:v>
                </c:pt>
                <c:pt idx="629">
                  <c:v>9.8785731204740159</c:v>
                </c:pt>
                <c:pt idx="630">
                  <c:v>9.8003635869686772</c:v>
                </c:pt>
                <c:pt idx="631">
                  <c:v>5.6901810972534284</c:v>
                </c:pt>
                <c:pt idx="632">
                  <c:v>5.1373099987238957</c:v>
                </c:pt>
                <c:pt idx="633">
                  <c:v>5.2066491529868673</c:v>
                </c:pt>
                <c:pt idx="634">
                  <c:v>5.0759745114981936</c:v>
                </c:pt>
                <c:pt idx="635">
                  <c:v>5.0973285768811936</c:v>
                </c:pt>
                <c:pt idx="636">
                  <c:v>5.2106213365244347</c:v>
                </c:pt>
                <c:pt idx="637">
                  <c:v>5.1198284813224868</c:v>
                </c:pt>
                <c:pt idx="638">
                  <c:v>5.0541891126279479</c:v>
                </c:pt>
                <c:pt idx="639">
                  <c:v>5.2610037939104588</c:v>
                </c:pt>
                <c:pt idx="640">
                  <c:v>5.4797432610384718</c:v>
                </c:pt>
                <c:pt idx="641">
                  <c:v>5.5091355685482712</c:v>
                </c:pt>
                <c:pt idx="642">
                  <c:v>5.5091355685482704</c:v>
                </c:pt>
                <c:pt idx="643">
                  <c:v>5.761545131199667</c:v>
                </c:pt>
                <c:pt idx="644">
                  <c:v>5.7396583662200253</c:v>
                </c:pt>
                <c:pt idx="645">
                  <c:v>5.7436621742938359</c:v>
                </c:pt>
                <c:pt idx="646">
                  <c:v>5.8427674123212165</c:v>
                </c:pt>
                <c:pt idx="647">
                  <c:v>7.5106055283378348</c:v>
                </c:pt>
                <c:pt idx="648">
                  <c:v>9.8646005913866688</c:v>
                </c:pt>
                <c:pt idx="649">
                  <c:v>11.207755935219515</c:v>
                </c:pt>
                <c:pt idx="650">
                  <c:v>12.508433936357896</c:v>
                </c:pt>
                <c:pt idx="651">
                  <c:v>14.151723017633438</c:v>
                </c:pt>
                <c:pt idx="652">
                  <c:v>15.692483009023961</c:v>
                </c:pt>
                <c:pt idx="653">
                  <c:v>16.080258475648897</c:v>
                </c:pt>
                <c:pt idx="654">
                  <c:v>17.576401368240067</c:v>
                </c:pt>
                <c:pt idx="655">
                  <c:v>18.106485787866372</c:v>
                </c:pt>
                <c:pt idx="656">
                  <c:v>17.773834572266583</c:v>
                </c:pt>
                <c:pt idx="657">
                  <c:v>18.241074025648693</c:v>
                </c:pt>
                <c:pt idx="658">
                  <c:v>18.654018703569037</c:v>
                </c:pt>
                <c:pt idx="659">
                  <c:v>18.611608045061249</c:v>
                </c:pt>
                <c:pt idx="660">
                  <c:v>18.400431029434216</c:v>
                </c:pt>
                <c:pt idx="661">
                  <c:v>17.970633771821166</c:v>
                </c:pt>
                <c:pt idx="662">
                  <c:v>17.666417261306119</c:v>
                </c:pt>
                <c:pt idx="663">
                  <c:v>17.59182804011861</c:v>
                </c:pt>
                <c:pt idx="664">
                  <c:v>17.343089650367652</c:v>
                </c:pt>
                <c:pt idx="665">
                  <c:v>16.771760611903225</c:v>
                </c:pt>
                <c:pt idx="666">
                  <c:v>16.594037150902047</c:v>
                </c:pt>
                <c:pt idx="667">
                  <c:v>16.136059425804785</c:v>
                </c:pt>
                <c:pt idx="668">
                  <c:v>16.030861041975456</c:v>
                </c:pt>
                <c:pt idx="669">
                  <c:v>16.140510895074637</c:v>
                </c:pt>
                <c:pt idx="670">
                  <c:v>15.921105778035718</c:v>
                </c:pt>
                <c:pt idx="671">
                  <c:v>15.51302752490647</c:v>
                </c:pt>
                <c:pt idx="672">
                  <c:v>14.468713770094409</c:v>
                </c:pt>
                <c:pt idx="673">
                  <c:v>12.930406115000819</c:v>
                </c:pt>
                <c:pt idx="674">
                  <c:v>12.138283693936421</c:v>
                </c:pt>
                <c:pt idx="675">
                  <c:v>11.307407804813968</c:v>
                </c:pt>
                <c:pt idx="676">
                  <c:v>10.608010419370412</c:v>
                </c:pt>
                <c:pt idx="677">
                  <c:v>10.704816833943301</c:v>
                </c:pt>
                <c:pt idx="678">
                  <c:v>10.673848157190481</c:v>
                </c:pt>
                <c:pt idx="679">
                  <c:v>10.713027840775986</c:v>
                </c:pt>
                <c:pt idx="680">
                  <c:v>10.687838184472634</c:v>
                </c:pt>
                <c:pt idx="681">
                  <c:v>10.667654408290165</c:v>
                </c:pt>
                <c:pt idx="682">
                  <c:v>10.332406335876225</c:v>
                </c:pt>
                <c:pt idx="683">
                  <c:v>10.601236102292587</c:v>
                </c:pt>
                <c:pt idx="684">
                  <c:v>10.053935010502222</c:v>
                </c:pt>
                <c:pt idx="685">
                  <c:v>9.9041962545315023</c:v>
                </c:pt>
                <c:pt idx="686">
                  <c:v>10.314814700170363</c:v>
                </c:pt>
                <c:pt idx="687">
                  <c:v>10.076945349966273</c:v>
                </c:pt>
                <c:pt idx="688">
                  <c:v>9.4041443541920788</c:v>
                </c:pt>
                <c:pt idx="689">
                  <c:v>9.3206605261471758</c:v>
                </c:pt>
                <c:pt idx="690">
                  <c:v>9.2971383559241172</c:v>
                </c:pt>
                <c:pt idx="691">
                  <c:v>9.3129498271363307</c:v>
                </c:pt>
                <c:pt idx="692">
                  <c:v>9.3894046424802617</c:v>
                </c:pt>
                <c:pt idx="693">
                  <c:v>9.4245948722344099</c:v>
                </c:pt>
                <c:pt idx="694">
                  <c:v>10.173269007494619</c:v>
                </c:pt>
                <c:pt idx="695">
                  <c:v>10.183658308865441</c:v>
                </c:pt>
                <c:pt idx="696">
                  <c:v>10.119970014948082</c:v>
                </c:pt>
                <c:pt idx="697">
                  <c:v>10.119970014948082</c:v>
                </c:pt>
                <c:pt idx="698">
                  <c:v>9.881830534503397</c:v>
                </c:pt>
                <c:pt idx="699">
                  <c:v>9.6694803673575258</c:v>
                </c:pt>
                <c:pt idx="700">
                  <c:v>9.9756024218169852</c:v>
                </c:pt>
                <c:pt idx="701">
                  <c:v>10.535326451908164</c:v>
                </c:pt>
                <c:pt idx="702">
                  <c:v>10.820159983519906</c:v>
                </c:pt>
                <c:pt idx="703">
                  <c:v>10.79000175769376</c:v>
                </c:pt>
                <c:pt idx="704">
                  <c:v>10.454938886786321</c:v>
                </c:pt>
                <c:pt idx="705">
                  <c:v>10.388986210538476</c:v>
                </c:pt>
                <c:pt idx="706">
                  <c:v>10.307011339792963</c:v>
                </c:pt>
                <c:pt idx="707">
                  <c:v>10.441737645500929</c:v>
                </c:pt>
                <c:pt idx="708">
                  <c:v>10.655525791112209</c:v>
                </c:pt>
                <c:pt idx="709">
                  <c:v>11.07388976298566</c:v>
                </c:pt>
                <c:pt idx="710">
                  <c:v>11.006998818411208</c:v>
                </c:pt>
                <c:pt idx="711">
                  <c:v>10.743830092544803</c:v>
                </c:pt>
                <c:pt idx="712">
                  <c:v>10.583493980136531</c:v>
                </c:pt>
                <c:pt idx="713">
                  <c:v>10.424551039148692</c:v>
                </c:pt>
                <c:pt idx="714">
                  <c:v>10.066674278751785</c:v>
                </c:pt>
                <c:pt idx="715">
                  <c:v>10.702669126754392</c:v>
                </c:pt>
                <c:pt idx="716">
                  <c:v>10.464005079263416</c:v>
                </c:pt>
                <c:pt idx="717">
                  <c:v>10.547102887065472</c:v>
                </c:pt>
                <c:pt idx="718">
                  <c:v>10.532980497509692</c:v>
                </c:pt>
                <c:pt idx="719">
                  <c:v>10.968292860598776</c:v>
                </c:pt>
                <c:pt idx="720">
                  <c:v>11.1415139605591</c:v>
                </c:pt>
                <c:pt idx="721">
                  <c:v>11.373542599575904</c:v>
                </c:pt>
                <c:pt idx="722">
                  <c:v>11.04765018963959</c:v>
                </c:pt>
                <c:pt idx="723">
                  <c:v>11.021452435732028</c:v>
                </c:pt>
                <c:pt idx="724">
                  <c:v>10.522062207735148</c:v>
                </c:pt>
                <c:pt idx="725">
                  <c:v>11.053111071902611</c:v>
                </c:pt>
                <c:pt idx="726">
                  <c:v>11.336493812198857</c:v>
                </c:pt>
                <c:pt idx="727">
                  <c:v>11.645333533370708</c:v>
                </c:pt>
                <c:pt idx="728">
                  <c:v>11.858359484143344</c:v>
                </c:pt>
                <c:pt idx="729">
                  <c:v>12.328082137761832</c:v>
                </c:pt>
                <c:pt idx="730">
                  <c:v>12.084425238021598</c:v>
                </c:pt>
                <c:pt idx="731">
                  <c:v>12.114207484953596</c:v>
                </c:pt>
                <c:pt idx="732">
                  <c:v>12.311148111207661</c:v>
                </c:pt>
                <c:pt idx="733">
                  <c:v>12.237120839347041</c:v>
                </c:pt>
                <c:pt idx="734">
                  <c:v>12.307553049610046</c:v>
                </c:pt>
                <c:pt idx="735">
                  <c:v>12.356021381003517</c:v>
                </c:pt>
                <c:pt idx="736">
                  <c:v>12.355881841938842</c:v>
                </c:pt>
                <c:pt idx="737">
                  <c:v>12.20989800102369</c:v>
                </c:pt>
                <c:pt idx="738">
                  <c:v>12.428924366957114</c:v>
                </c:pt>
                <c:pt idx="739">
                  <c:v>12.340010618673126</c:v>
                </c:pt>
                <c:pt idx="740">
                  <c:v>12.340010618673126</c:v>
                </c:pt>
                <c:pt idx="741">
                  <c:v>12.433547500543675</c:v>
                </c:pt>
                <c:pt idx="742">
                  <c:v>12.592690819239769</c:v>
                </c:pt>
                <c:pt idx="743">
                  <c:v>12.744392501405668</c:v>
                </c:pt>
                <c:pt idx="744">
                  <c:v>12.932406057527794</c:v>
                </c:pt>
                <c:pt idx="745">
                  <c:v>12.465123759707627</c:v>
                </c:pt>
                <c:pt idx="746">
                  <c:v>12.358439807789599</c:v>
                </c:pt>
                <c:pt idx="747">
                  <c:v>12.609474635158781</c:v>
                </c:pt>
                <c:pt idx="748">
                  <c:v>12.764939410781373</c:v>
                </c:pt>
                <c:pt idx="749">
                  <c:v>12.512476532066595</c:v>
                </c:pt>
                <c:pt idx="750">
                  <c:v>12.34820476504744</c:v>
                </c:pt>
                <c:pt idx="751">
                  <c:v>12.113638177073701</c:v>
                </c:pt>
                <c:pt idx="752">
                  <c:v>12.178226283096354</c:v>
                </c:pt>
                <c:pt idx="753">
                  <c:v>12.514635110702308</c:v>
                </c:pt>
                <c:pt idx="754">
                  <c:v>12.895869426908066</c:v>
                </c:pt>
                <c:pt idx="755">
                  <c:v>12.52496357853699</c:v>
                </c:pt>
                <c:pt idx="756">
                  <c:v>12.180821556574232</c:v>
                </c:pt>
                <c:pt idx="757">
                  <c:v>11.682386781798499</c:v>
                </c:pt>
                <c:pt idx="758">
                  <c:v>11.12463353393575</c:v>
                </c:pt>
                <c:pt idx="759">
                  <c:v>11.12463353393575</c:v>
                </c:pt>
                <c:pt idx="760">
                  <c:v>10.943743292008421</c:v>
                </c:pt>
                <c:pt idx="761">
                  <c:v>10.908659430686829</c:v>
                </c:pt>
                <c:pt idx="762">
                  <c:v>10.792504849178444</c:v>
                </c:pt>
                <c:pt idx="763">
                  <c:v>11.200831249941013</c:v>
                </c:pt>
                <c:pt idx="764">
                  <c:v>11.784657861793876</c:v>
                </c:pt>
                <c:pt idx="765">
                  <c:v>11.745823420096693</c:v>
                </c:pt>
                <c:pt idx="766">
                  <c:v>11.737747341107584</c:v>
                </c:pt>
                <c:pt idx="767">
                  <c:v>12.40856211626083</c:v>
                </c:pt>
                <c:pt idx="768">
                  <c:v>11.927173649459784</c:v>
                </c:pt>
                <c:pt idx="769">
                  <c:v>11.972622025309223</c:v>
                </c:pt>
                <c:pt idx="770">
                  <c:v>11.955088369854675</c:v>
                </c:pt>
                <c:pt idx="771">
                  <c:v>11.852348329320238</c:v>
                </c:pt>
                <c:pt idx="772">
                  <c:v>11.711866464913012</c:v>
                </c:pt>
                <c:pt idx="773">
                  <c:v>11.630765780621591</c:v>
                </c:pt>
                <c:pt idx="774">
                  <c:v>11.324066529238545</c:v>
                </c:pt>
                <c:pt idx="775">
                  <c:v>10.797030243032827</c:v>
                </c:pt>
                <c:pt idx="776">
                  <c:v>11.211857434271842</c:v>
                </c:pt>
                <c:pt idx="777">
                  <c:v>11.580850225869556</c:v>
                </c:pt>
                <c:pt idx="778">
                  <c:v>11.959510234849555</c:v>
                </c:pt>
                <c:pt idx="779">
                  <c:v>11.745383049884145</c:v>
                </c:pt>
                <c:pt idx="780">
                  <c:v>11.973918015573604</c:v>
                </c:pt>
                <c:pt idx="781">
                  <c:v>11.860491742243072</c:v>
                </c:pt>
                <c:pt idx="782">
                  <c:v>12.138141651777701</c:v>
                </c:pt>
                <c:pt idx="783">
                  <c:v>12.455945356039567</c:v>
                </c:pt>
                <c:pt idx="784">
                  <c:v>12.119187788118399</c:v>
                </c:pt>
                <c:pt idx="785">
                  <c:v>12.449437969126416</c:v>
                </c:pt>
                <c:pt idx="786">
                  <c:v>12.584610196311344</c:v>
                </c:pt>
                <c:pt idx="787">
                  <c:v>12.557408400905276</c:v>
                </c:pt>
                <c:pt idx="788">
                  <c:v>12.800143677354544</c:v>
                </c:pt>
                <c:pt idx="789">
                  <c:v>12.769800941751365</c:v>
                </c:pt>
                <c:pt idx="790">
                  <c:v>12.967022717683484</c:v>
                </c:pt>
                <c:pt idx="791">
                  <c:v>12.797090186498622</c:v>
                </c:pt>
                <c:pt idx="792">
                  <c:v>12.62004426463629</c:v>
                </c:pt>
                <c:pt idx="793">
                  <c:v>12.186717849939049</c:v>
                </c:pt>
                <c:pt idx="794">
                  <c:v>11.789777375960611</c:v>
                </c:pt>
                <c:pt idx="795">
                  <c:v>11.750079481267008</c:v>
                </c:pt>
                <c:pt idx="796">
                  <c:v>11.783682464059913</c:v>
                </c:pt>
                <c:pt idx="797">
                  <c:v>11.049730843968007</c:v>
                </c:pt>
                <c:pt idx="798">
                  <c:v>11.103535731789512</c:v>
                </c:pt>
                <c:pt idx="799">
                  <c:v>10.801447327456449</c:v>
                </c:pt>
                <c:pt idx="800">
                  <c:v>10.873832345822585</c:v>
                </c:pt>
                <c:pt idx="801">
                  <c:v>10.792717851435274</c:v>
                </c:pt>
                <c:pt idx="802">
                  <c:v>10.599772281223455</c:v>
                </c:pt>
                <c:pt idx="803">
                  <c:v>10.471910978433204</c:v>
                </c:pt>
                <c:pt idx="804">
                  <c:v>10.257657638558864</c:v>
                </c:pt>
                <c:pt idx="805">
                  <c:v>11.108089627492827</c:v>
                </c:pt>
                <c:pt idx="806">
                  <c:v>10.716836040205319</c:v>
                </c:pt>
                <c:pt idx="807">
                  <c:v>10.245772887828693</c:v>
                </c:pt>
                <c:pt idx="808">
                  <c:v>10.245772887828693</c:v>
                </c:pt>
                <c:pt idx="809">
                  <c:v>10.617757842840239</c:v>
                </c:pt>
                <c:pt idx="810">
                  <c:v>10.348191024100027</c:v>
                </c:pt>
                <c:pt idx="811">
                  <c:v>10.340690743730386</c:v>
                </c:pt>
                <c:pt idx="812">
                  <c:v>10.178916682416956</c:v>
                </c:pt>
                <c:pt idx="813">
                  <c:v>9.580631803128977</c:v>
                </c:pt>
                <c:pt idx="814">
                  <c:v>9.8459980784539844</c:v>
                </c:pt>
                <c:pt idx="815">
                  <c:v>10.219937692411905</c:v>
                </c:pt>
                <c:pt idx="816">
                  <c:v>10.20457413777436</c:v>
                </c:pt>
                <c:pt idx="817">
                  <c:v>10.212737145349429</c:v>
                </c:pt>
                <c:pt idx="818">
                  <c:v>9.9324731556901646</c:v>
                </c:pt>
                <c:pt idx="819">
                  <c:v>9.8459980784539844</c:v>
                </c:pt>
                <c:pt idx="820">
                  <c:v>9.4704015620841773</c:v>
                </c:pt>
                <c:pt idx="821">
                  <c:v>10.149514455290998</c:v>
                </c:pt>
                <c:pt idx="822">
                  <c:v>10.638036289276044</c:v>
                </c:pt>
                <c:pt idx="823">
                  <c:v>11.222155836076926</c:v>
                </c:pt>
                <c:pt idx="824">
                  <c:v>11.444016656811511</c:v>
                </c:pt>
                <c:pt idx="825">
                  <c:v>11.420137487345983</c:v>
                </c:pt>
                <c:pt idx="826">
                  <c:v>11.969741544564702</c:v>
                </c:pt>
                <c:pt idx="827">
                  <c:v>11.941620444921817</c:v>
                </c:pt>
                <c:pt idx="828">
                  <c:v>12.01129736405756</c:v>
                </c:pt>
                <c:pt idx="829">
                  <c:v>12.061194542544426</c:v>
                </c:pt>
                <c:pt idx="830">
                  <c:v>12.153472612867654</c:v>
                </c:pt>
                <c:pt idx="831">
                  <c:v>12.359788340262627</c:v>
                </c:pt>
                <c:pt idx="832">
                  <c:v>12.432807914694017</c:v>
                </c:pt>
                <c:pt idx="833">
                  <c:v>12.804632782304033</c:v>
                </c:pt>
                <c:pt idx="834">
                  <c:v>13.028880386968446</c:v>
                </c:pt>
                <c:pt idx="835">
                  <c:v>12.356579521504498</c:v>
                </c:pt>
                <c:pt idx="836">
                  <c:v>12.840354848822448</c:v>
                </c:pt>
                <c:pt idx="837">
                  <c:v>12.804857196239713</c:v>
                </c:pt>
                <c:pt idx="838">
                  <c:v>12.42767582602562</c:v>
                </c:pt>
                <c:pt idx="839">
                  <c:v>12.07333910901948</c:v>
                </c:pt>
                <c:pt idx="840">
                  <c:v>12.15531670249406</c:v>
                </c:pt>
                <c:pt idx="841">
                  <c:v>12.167461791054928</c:v>
                </c:pt>
                <c:pt idx="842">
                  <c:v>12.202129077459741</c:v>
                </c:pt>
                <c:pt idx="843">
                  <c:v>12.430450191124335</c:v>
                </c:pt>
                <c:pt idx="844">
                  <c:v>12.391552554568925</c:v>
                </c:pt>
                <c:pt idx="845">
                  <c:v>11.993341064318043</c:v>
                </c:pt>
                <c:pt idx="846">
                  <c:v>12.044982739522805</c:v>
                </c:pt>
                <c:pt idx="847">
                  <c:v>12.452253638986605</c:v>
                </c:pt>
                <c:pt idx="848">
                  <c:v>12.59761882261882</c:v>
                </c:pt>
                <c:pt idx="849">
                  <c:v>12.483736546439912</c:v>
                </c:pt>
                <c:pt idx="850">
                  <c:v>12.947107252467502</c:v>
                </c:pt>
                <c:pt idx="851">
                  <c:v>12.482125150624876</c:v>
                </c:pt>
                <c:pt idx="852">
                  <c:v>12.265267286496263</c:v>
                </c:pt>
                <c:pt idx="853">
                  <c:v>11.778657886584337</c:v>
                </c:pt>
                <c:pt idx="854">
                  <c:v>11.735396892729494</c:v>
                </c:pt>
                <c:pt idx="855">
                  <c:v>11.748514212737566</c:v>
                </c:pt>
                <c:pt idx="856">
                  <c:v>11.869791658786118</c:v>
                </c:pt>
                <c:pt idx="857">
                  <c:v>12.001724014088342</c:v>
                </c:pt>
                <c:pt idx="858">
                  <c:v>12.164391221639635</c:v>
                </c:pt>
                <c:pt idx="859">
                  <c:v>12.451099752932318</c:v>
                </c:pt>
                <c:pt idx="860">
                  <c:v>12.238247940112922</c:v>
                </c:pt>
                <c:pt idx="861">
                  <c:v>12.15058770632908</c:v>
                </c:pt>
                <c:pt idx="862">
                  <c:v>12.175724859821239</c:v>
                </c:pt>
                <c:pt idx="863">
                  <c:v>12.099396774172281</c:v>
                </c:pt>
                <c:pt idx="864">
                  <c:v>12.308113388022301</c:v>
                </c:pt>
                <c:pt idx="865">
                  <c:v>12.467705408811982</c:v>
                </c:pt>
                <c:pt idx="866">
                  <c:v>12.153992769040347</c:v>
                </c:pt>
                <c:pt idx="867">
                  <c:v>12.614942790563713</c:v>
                </c:pt>
                <c:pt idx="868">
                  <c:v>12.770340997616403</c:v>
                </c:pt>
                <c:pt idx="869">
                  <c:v>12.770340997616403</c:v>
                </c:pt>
                <c:pt idx="870">
                  <c:v>12.720198436968744</c:v>
                </c:pt>
                <c:pt idx="871">
                  <c:v>13.018510252536664</c:v>
                </c:pt>
                <c:pt idx="872">
                  <c:v>13.23878836001918</c:v>
                </c:pt>
                <c:pt idx="873">
                  <c:v>13.405951671921134</c:v>
                </c:pt>
                <c:pt idx="874">
                  <c:v>13.286454946955235</c:v>
                </c:pt>
                <c:pt idx="875">
                  <c:v>13.3020178229064</c:v>
                </c:pt>
                <c:pt idx="876">
                  <c:v>13.153558148045835</c:v>
                </c:pt>
                <c:pt idx="877">
                  <c:v>12.7489012373075</c:v>
                </c:pt>
                <c:pt idx="878">
                  <c:v>12.484703284097465</c:v>
                </c:pt>
                <c:pt idx="879">
                  <c:v>12.383758365874547</c:v>
                </c:pt>
                <c:pt idx="880">
                  <c:v>12.495332461896854</c:v>
                </c:pt>
                <c:pt idx="881">
                  <c:v>12.406153460205179</c:v>
                </c:pt>
                <c:pt idx="882">
                  <c:v>12.307786527048734</c:v>
                </c:pt>
                <c:pt idx="883">
                  <c:v>12.477289714544968</c:v>
                </c:pt>
                <c:pt idx="884">
                  <c:v>12.141124188135306</c:v>
                </c:pt>
                <c:pt idx="885">
                  <c:v>12.101866484711895</c:v>
                </c:pt>
                <c:pt idx="886">
                  <c:v>11.854530149165392</c:v>
                </c:pt>
                <c:pt idx="887">
                  <c:v>11.769285957696114</c:v>
                </c:pt>
                <c:pt idx="888">
                  <c:v>11.379756173781256</c:v>
                </c:pt>
                <c:pt idx="889">
                  <c:v>11.379756173781256</c:v>
                </c:pt>
                <c:pt idx="890">
                  <c:v>11.374755270829541</c:v>
                </c:pt>
                <c:pt idx="891">
                  <c:v>11.38642062777604</c:v>
                </c:pt>
                <c:pt idx="892">
                  <c:v>11.281609488174912</c:v>
                </c:pt>
                <c:pt idx="893">
                  <c:v>10.975468989534336</c:v>
                </c:pt>
                <c:pt idx="894">
                  <c:v>10.763710850091051</c:v>
                </c:pt>
                <c:pt idx="895">
                  <c:v>10.610177287348479</c:v>
                </c:pt>
                <c:pt idx="896">
                  <c:v>10.784674098103238</c:v>
                </c:pt>
                <c:pt idx="897">
                  <c:v>10.466641042504689</c:v>
                </c:pt>
                <c:pt idx="898">
                  <c:v>10.272438294083209</c:v>
                </c:pt>
                <c:pt idx="899">
                  <c:v>10.282727398828614</c:v>
                </c:pt>
                <c:pt idx="900">
                  <c:v>10.261858853367492</c:v>
                </c:pt>
                <c:pt idx="901">
                  <c:v>10.288035680387173</c:v>
                </c:pt>
                <c:pt idx="902">
                  <c:v>9.6502635304377353</c:v>
                </c:pt>
                <c:pt idx="903">
                  <c:v>9.8783404069409499</c:v>
                </c:pt>
                <c:pt idx="904">
                  <c:v>10.290269927091989</c:v>
                </c:pt>
                <c:pt idx="905">
                  <c:v>10.587837307522944</c:v>
                </c:pt>
                <c:pt idx="906">
                  <c:v>10.82122223109352</c:v>
                </c:pt>
                <c:pt idx="907">
                  <c:v>10.875734880705869</c:v>
                </c:pt>
                <c:pt idx="908">
                  <c:v>11.301307014230037</c:v>
                </c:pt>
                <c:pt idx="909">
                  <c:v>11.226815189996888</c:v>
                </c:pt>
                <c:pt idx="910">
                  <c:v>11.382836444280546</c:v>
                </c:pt>
                <c:pt idx="911">
                  <c:v>11.294439685796368</c:v>
                </c:pt>
                <c:pt idx="912">
                  <c:v>11.448836712477188</c:v>
                </c:pt>
                <c:pt idx="913">
                  <c:v>11.358525078284725</c:v>
                </c:pt>
                <c:pt idx="914">
                  <c:v>11.400544451608591</c:v>
                </c:pt>
                <c:pt idx="915">
                  <c:v>11.381018680544221</c:v>
                </c:pt>
                <c:pt idx="916">
                  <c:v>10.922085607748572</c:v>
                </c:pt>
                <c:pt idx="917">
                  <c:v>11.010966320461835</c:v>
                </c:pt>
                <c:pt idx="918">
                  <c:v>11.836044695040167</c:v>
                </c:pt>
                <c:pt idx="919">
                  <c:v>11.379756173781256</c:v>
                </c:pt>
                <c:pt idx="920">
                  <c:v>11.638669197535222</c:v>
                </c:pt>
                <c:pt idx="921">
                  <c:v>11.354729633834143</c:v>
                </c:pt>
                <c:pt idx="922">
                  <c:v>11.421345211347989</c:v>
                </c:pt>
                <c:pt idx="923">
                  <c:v>11.253045564768614</c:v>
                </c:pt>
                <c:pt idx="924">
                  <c:v>11.001358327837126</c:v>
                </c:pt>
                <c:pt idx="925">
                  <c:v>11.333451655907023</c:v>
                </c:pt>
                <c:pt idx="926">
                  <c:v>11.218621629432372</c:v>
                </c:pt>
                <c:pt idx="927">
                  <c:v>11.118794278468172</c:v>
                </c:pt>
                <c:pt idx="928">
                  <c:v>10.842074280904169</c:v>
                </c:pt>
                <c:pt idx="929">
                  <c:v>11.093956105419089</c:v>
                </c:pt>
                <c:pt idx="930">
                  <c:v>11.404576617134543</c:v>
                </c:pt>
                <c:pt idx="931">
                  <c:v>11.297644958538722</c:v>
                </c:pt>
                <c:pt idx="932">
                  <c:v>11.297644958538722</c:v>
                </c:pt>
                <c:pt idx="933">
                  <c:v>11.145846089798265</c:v>
                </c:pt>
                <c:pt idx="934">
                  <c:v>10.868122742867001</c:v>
                </c:pt>
                <c:pt idx="935">
                  <c:v>10.773797503372624</c:v>
                </c:pt>
                <c:pt idx="936">
                  <c:v>10.381293964040132</c:v>
                </c:pt>
                <c:pt idx="937">
                  <c:v>10.448835385799711</c:v>
                </c:pt>
                <c:pt idx="938">
                  <c:v>10.102065340212913</c:v>
                </c:pt>
                <c:pt idx="939">
                  <c:v>10.08355894114475</c:v>
                </c:pt>
                <c:pt idx="940">
                  <c:v>9.5373434215314852</c:v>
                </c:pt>
                <c:pt idx="941">
                  <c:v>9.620918301571697</c:v>
                </c:pt>
                <c:pt idx="942">
                  <c:v>9.4653026376861575</c:v>
                </c:pt>
                <c:pt idx="943">
                  <c:v>10.075576478758441</c:v>
                </c:pt>
                <c:pt idx="944">
                  <c:v>10.583276766977077</c:v>
                </c:pt>
                <c:pt idx="945">
                  <c:v>10.839529616124979</c:v>
                </c:pt>
                <c:pt idx="946">
                  <c:v>10.868334263132157</c:v>
                </c:pt>
                <c:pt idx="947">
                  <c:v>10.936651444916137</c:v>
                </c:pt>
                <c:pt idx="948">
                  <c:v>10.936651444916137</c:v>
                </c:pt>
                <c:pt idx="949">
                  <c:v>10.957388731631818</c:v>
                </c:pt>
                <c:pt idx="950">
                  <c:v>10.74944532116163</c:v>
                </c:pt>
                <c:pt idx="951">
                  <c:v>10.863891472719823</c:v>
                </c:pt>
                <c:pt idx="952">
                  <c:v>10.863891472719823</c:v>
                </c:pt>
                <c:pt idx="953">
                  <c:v>11.018479774983668</c:v>
                </c:pt>
                <c:pt idx="954">
                  <c:v>11.362825049407752</c:v>
                </c:pt>
                <c:pt idx="955">
                  <c:v>11.559143268575239</c:v>
                </c:pt>
                <c:pt idx="956">
                  <c:v>11.466543035954746</c:v>
                </c:pt>
                <c:pt idx="957">
                  <c:v>12.062147499465034</c:v>
                </c:pt>
                <c:pt idx="958">
                  <c:v>12.129568697262457</c:v>
                </c:pt>
                <c:pt idx="959">
                  <c:v>12.003878683503757</c:v>
                </c:pt>
                <c:pt idx="960">
                  <c:v>12.002681692692343</c:v>
                </c:pt>
                <c:pt idx="961">
                  <c:v>12.195910375410993</c:v>
                </c:pt>
                <c:pt idx="962">
                  <c:v>12.022201684106507</c:v>
                </c:pt>
                <c:pt idx="963">
                  <c:v>11.821663340576531</c:v>
                </c:pt>
                <c:pt idx="964">
                  <c:v>11.681796429320791</c:v>
                </c:pt>
                <c:pt idx="965">
                  <c:v>11.617911261021298</c:v>
                </c:pt>
                <c:pt idx="966">
                  <c:v>11.514159199392958</c:v>
                </c:pt>
                <c:pt idx="967">
                  <c:v>11.274475291713058</c:v>
                </c:pt>
                <c:pt idx="968">
                  <c:v>11.788168625373064</c:v>
                </c:pt>
                <c:pt idx="969">
                  <c:v>11.778072359505487</c:v>
                </c:pt>
                <c:pt idx="970">
                  <c:v>12.119899092937551</c:v>
                </c:pt>
                <c:pt idx="971">
                  <c:v>12.643475442471024</c:v>
                </c:pt>
                <c:pt idx="972">
                  <c:v>12.76349860154825</c:v>
                </c:pt>
                <c:pt idx="973">
                  <c:v>12.517987058628876</c:v>
                </c:pt>
                <c:pt idx="974">
                  <c:v>12.293770032386135</c:v>
                </c:pt>
                <c:pt idx="975">
                  <c:v>12.070863561752191</c:v>
                </c:pt>
                <c:pt idx="976">
                  <c:v>12.424900841436935</c:v>
                </c:pt>
                <c:pt idx="977">
                  <c:v>12.166894975026839</c:v>
                </c:pt>
                <c:pt idx="978">
                  <c:v>11.717949685315526</c:v>
                </c:pt>
                <c:pt idx="979">
                  <c:v>11.823218924942836</c:v>
                </c:pt>
                <c:pt idx="980">
                  <c:v>11.702293713666544</c:v>
                </c:pt>
                <c:pt idx="981">
                  <c:v>11.241804166571319</c:v>
                </c:pt>
                <c:pt idx="982">
                  <c:v>11.24563772385061</c:v>
                </c:pt>
                <c:pt idx="983">
                  <c:v>11.28807732322792</c:v>
                </c:pt>
                <c:pt idx="984">
                  <c:v>10.536417415517617</c:v>
                </c:pt>
                <c:pt idx="985">
                  <c:v>10.298755644061664</c:v>
                </c:pt>
                <c:pt idx="986">
                  <c:v>10.465542805172436</c:v>
                </c:pt>
                <c:pt idx="987">
                  <c:v>10.507577998868189</c:v>
                </c:pt>
                <c:pt idx="988">
                  <c:v>11.292149648236201</c:v>
                </c:pt>
                <c:pt idx="989">
                  <c:v>11.292149648236201</c:v>
                </c:pt>
                <c:pt idx="990">
                  <c:v>11.266928514946722</c:v>
                </c:pt>
                <c:pt idx="991">
                  <c:v>11.28160948817491</c:v>
                </c:pt>
                <c:pt idx="992">
                  <c:v>11.161510217924256</c:v>
                </c:pt>
                <c:pt idx="993">
                  <c:v>11.242417623580282</c:v>
                </c:pt>
                <c:pt idx="994">
                  <c:v>11.348249143400476</c:v>
                </c:pt>
                <c:pt idx="995">
                  <c:v>11.433164101827208</c:v>
                </c:pt>
                <c:pt idx="996">
                  <c:v>11.427733959463522</c:v>
                </c:pt>
                <c:pt idx="997">
                  <c:v>11.307407804813968</c:v>
                </c:pt>
                <c:pt idx="998">
                  <c:v>10.606872636476634</c:v>
                </c:pt>
                <c:pt idx="999">
                  <c:v>10.596518621535646</c:v>
                </c:pt>
                <c:pt idx="1000">
                  <c:v>10.331571967050552</c:v>
                </c:pt>
                <c:pt idx="1001">
                  <c:v>9.7183911444632436</c:v>
                </c:pt>
                <c:pt idx="1002">
                  <c:v>10.095862359482187</c:v>
                </c:pt>
                <c:pt idx="1003">
                  <c:v>10.257657638558866</c:v>
                </c:pt>
                <c:pt idx="1004">
                  <c:v>10.499534746123633</c:v>
                </c:pt>
                <c:pt idx="1005">
                  <c:v>10.94085457588093</c:v>
                </c:pt>
                <c:pt idx="1006">
                  <c:v>10.636577532702679</c:v>
                </c:pt>
                <c:pt idx="1007">
                  <c:v>10.575454121930532</c:v>
                </c:pt>
                <c:pt idx="1008">
                  <c:v>10.680092125824194</c:v>
                </c:pt>
                <c:pt idx="1009">
                  <c:v>10.431164623487584</c:v>
                </c:pt>
                <c:pt idx="1010">
                  <c:v>10.238309846148782</c:v>
                </c:pt>
                <c:pt idx="1011">
                  <c:v>10.206826654001116</c:v>
                </c:pt>
                <c:pt idx="1012">
                  <c:v>10.597169433391164</c:v>
                </c:pt>
                <c:pt idx="1013">
                  <c:v>10.697512870251449</c:v>
                </c:pt>
                <c:pt idx="1014">
                  <c:v>10.659624111895155</c:v>
                </c:pt>
                <c:pt idx="1015">
                  <c:v>10.676216988962068</c:v>
                </c:pt>
                <c:pt idx="1016">
                  <c:v>10.232301793829187</c:v>
                </c:pt>
                <c:pt idx="1017">
                  <c:v>10.177505057498241</c:v>
                </c:pt>
                <c:pt idx="1018">
                  <c:v>10.244202172981531</c:v>
                </c:pt>
                <c:pt idx="1019">
                  <c:v>10.271263338787135</c:v>
                </c:pt>
                <c:pt idx="1020">
                  <c:v>10.586045900906154</c:v>
                </c:pt>
                <c:pt idx="1021">
                  <c:v>10.974840610996665</c:v>
                </c:pt>
                <c:pt idx="1022">
                  <c:v>11.382028585126806</c:v>
                </c:pt>
                <c:pt idx="1023">
                  <c:v>11.426929274467318</c:v>
                </c:pt>
                <c:pt idx="1024">
                  <c:v>11.358525078284725</c:v>
                </c:pt>
                <c:pt idx="1025">
                  <c:v>11.053735000951685</c:v>
                </c:pt>
                <c:pt idx="1026">
                  <c:v>11.316552823898803</c:v>
                </c:pt>
                <c:pt idx="1027">
                  <c:v>11.692418213447588</c:v>
                </c:pt>
                <c:pt idx="1028">
                  <c:v>11.772215486953353</c:v>
                </c:pt>
                <c:pt idx="1029">
                  <c:v>11.902863559645647</c:v>
                </c:pt>
                <c:pt idx="1030">
                  <c:v>11.828467511819142</c:v>
                </c:pt>
                <c:pt idx="1031">
                  <c:v>12.10685186450076</c:v>
                </c:pt>
                <c:pt idx="1032">
                  <c:v>12.01703771327605</c:v>
                </c:pt>
                <c:pt idx="1033">
                  <c:v>12.13170066064689</c:v>
                </c:pt>
                <c:pt idx="1034">
                  <c:v>11.707940129201443</c:v>
                </c:pt>
                <c:pt idx="1035">
                  <c:v>11.285276747353956</c:v>
                </c:pt>
                <c:pt idx="1036">
                  <c:v>11.601080013139482</c:v>
                </c:pt>
                <c:pt idx="1037">
                  <c:v>11.796940963315617</c:v>
                </c:pt>
                <c:pt idx="1038">
                  <c:v>11.711130377237017</c:v>
                </c:pt>
                <c:pt idx="1039">
                  <c:v>11.829050544384751</c:v>
                </c:pt>
                <c:pt idx="1040">
                  <c:v>12.433917276971675</c:v>
                </c:pt>
                <c:pt idx="1041">
                  <c:v>13.131912520146546</c:v>
                </c:pt>
                <c:pt idx="1042">
                  <c:v>14.41188047586347</c:v>
                </c:pt>
                <c:pt idx="1043">
                  <c:v>15.181847902911109</c:v>
                </c:pt>
                <c:pt idx="1044">
                  <c:v>16.469721434739903</c:v>
                </c:pt>
                <c:pt idx="1045">
                  <c:v>16.967209755777517</c:v>
                </c:pt>
                <c:pt idx="1046">
                  <c:v>17.904118835183368</c:v>
                </c:pt>
                <c:pt idx="1047">
                  <c:v>18.10000952562142</c:v>
                </c:pt>
                <c:pt idx="1048">
                  <c:v>18.874692659444968</c:v>
                </c:pt>
                <c:pt idx="1049">
                  <c:v>19.277913036282811</c:v>
                </c:pt>
                <c:pt idx="1050">
                  <c:v>19.450615331696042</c:v>
                </c:pt>
                <c:pt idx="1051">
                  <c:v>19.672636927421827</c:v>
                </c:pt>
                <c:pt idx="1052">
                  <c:v>20.196847369779295</c:v>
                </c:pt>
                <c:pt idx="1053">
                  <c:v>19.745623696718564</c:v>
                </c:pt>
                <c:pt idx="1054">
                  <c:v>19.742276243239225</c:v>
                </c:pt>
                <c:pt idx="1055">
                  <c:v>19.702412478457159</c:v>
                </c:pt>
                <c:pt idx="1056">
                  <c:v>19.185003722076576</c:v>
                </c:pt>
                <c:pt idx="1057">
                  <c:v>19.315409844765504</c:v>
                </c:pt>
                <c:pt idx="1058">
                  <c:v>18.859096405750179</c:v>
                </c:pt>
                <c:pt idx="1059">
                  <c:v>19.159823865962668</c:v>
                </c:pt>
                <c:pt idx="1060">
                  <c:v>19.188867701825476</c:v>
                </c:pt>
                <c:pt idx="1061">
                  <c:v>18.27063468941413</c:v>
                </c:pt>
                <c:pt idx="1062">
                  <c:v>17.232554063174437</c:v>
                </c:pt>
                <c:pt idx="1063">
                  <c:v>15.680722479250255</c:v>
                </c:pt>
                <c:pt idx="1064">
                  <c:v>15.017996866595007</c:v>
                </c:pt>
                <c:pt idx="1065">
                  <c:v>14.129166052295275</c:v>
                </c:pt>
                <c:pt idx="1066">
                  <c:v>11.503922369568453</c:v>
                </c:pt>
                <c:pt idx="1067">
                  <c:v>11.185222188329513</c:v>
                </c:pt>
                <c:pt idx="1068">
                  <c:v>9.4873781851250225</c:v>
                </c:pt>
                <c:pt idx="1069">
                  <c:v>5.4021068686846316</c:v>
                </c:pt>
                <c:pt idx="1070">
                  <c:v>5.0946219107793578</c:v>
                </c:pt>
                <c:pt idx="1071">
                  <c:v>5.0153786485673981</c:v>
                </c:pt>
                <c:pt idx="1072">
                  <c:v>4.9989654102037751</c:v>
                </c:pt>
                <c:pt idx="1073">
                  <c:v>5.3943350447216973</c:v>
                </c:pt>
                <c:pt idx="1074">
                  <c:v>5.1702064255461435</c:v>
                </c:pt>
                <c:pt idx="1075">
                  <c:v>5.3588470195845623</c:v>
                </c:pt>
                <c:pt idx="1076">
                  <c:v>5.2506157274401044</c:v>
                </c:pt>
                <c:pt idx="1077">
                  <c:v>5.2832417773712494</c:v>
                </c:pt>
                <c:pt idx="1078">
                  <c:v>5.184415195520149</c:v>
                </c:pt>
                <c:pt idx="1079">
                  <c:v>5.1911728792315293</c:v>
                </c:pt>
                <c:pt idx="1080">
                  <c:v>5.0610071234338596</c:v>
                </c:pt>
                <c:pt idx="1081">
                  <c:v>5.0946219107793569</c:v>
                </c:pt>
                <c:pt idx="1082">
                  <c:v>5.0646396429206755</c:v>
                </c:pt>
                <c:pt idx="1083">
                  <c:v>5.1840826231531238</c:v>
                </c:pt>
                <c:pt idx="1084">
                  <c:v>5.016753541081524</c:v>
                </c:pt>
                <c:pt idx="1085">
                  <c:v>9.9290008294522938</c:v>
                </c:pt>
                <c:pt idx="1086">
                  <c:v>12.810914886528794</c:v>
                </c:pt>
                <c:pt idx="1087">
                  <c:v>15.613728118137782</c:v>
                </c:pt>
                <c:pt idx="1088">
                  <c:v>17.840577538200709</c:v>
                </c:pt>
                <c:pt idx="1089">
                  <c:v>18.587506618663262</c:v>
                </c:pt>
                <c:pt idx="1090">
                  <c:v>18.834548836780176</c:v>
                </c:pt>
                <c:pt idx="1091">
                  <c:v>20.37592110603936</c:v>
                </c:pt>
                <c:pt idx="1092">
                  <c:v>21.309541330684194</c:v>
                </c:pt>
                <c:pt idx="1093">
                  <c:v>21.35953850291413</c:v>
                </c:pt>
                <c:pt idx="1094">
                  <c:v>22.042513781170772</c:v>
                </c:pt>
                <c:pt idx="1095">
                  <c:v>22.996976312990068</c:v>
                </c:pt>
                <c:pt idx="1096">
                  <c:v>23.801405348250395</c:v>
                </c:pt>
                <c:pt idx="1097">
                  <c:v>23.927668781837681</c:v>
                </c:pt>
                <c:pt idx="1098">
                  <c:v>23.73612117166283</c:v>
                </c:pt>
                <c:pt idx="1099">
                  <c:v>23.778576274772441</c:v>
                </c:pt>
                <c:pt idx="1100">
                  <c:v>24.005650675785006</c:v>
                </c:pt>
                <c:pt idx="1101">
                  <c:v>23.414333953430258</c:v>
                </c:pt>
                <c:pt idx="1102">
                  <c:v>23.654991454017768</c:v>
                </c:pt>
                <c:pt idx="1103">
                  <c:v>23.601797126198008</c:v>
                </c:pt>
                <c:pt idx="1104">
                  <c:v>23.218007280319384</c:v>
                </c:pt>
                <c:pt idx="1105">
                  <c:v>22.464377931785037</c:v>
                </c:pt>
                <c:pt idx="1106">
                  <c:v>22.006817125609018</c:v>
                </c:pt>
                <c:pt idx="1107">
                  <c:v>21.123745966995617</c:v>
                </c:pt>
                <c:pt idx="1108">
                  <c:v>20.129151959799241</c:v>
                </c:pt>
                <c:pt idx="1109">
                  <c:v>19.241627526928628</c:v>
                </c:pt>
                <c:pt idx="1110">
                  <c:v>18.298577295365966</c:v>
                </c:pt>
                <c:pt idx="1111">
                  <c:v>16.857380115777659</c:v>
                </c:pt>
                <c:pt idx="1112">
                  <c:v>15.326185240397837</c:v>
                </c:pt>
                <c:pt idx="1113">
                  <c:v>12.987881177130639</c:v>
                </c:pt>
                <c:pt idx="1114">
                  <c:v>11.450292371913429</c:v>
                </c:pt>
                <c:pt idx="1115">
                  <c:v>11.401552626675482</c:v>
                </c:pt>
                <c:pt idx="1116">
                  <c:v>11.295202928473763</c:v>
                </c:pt>
                <c:pt idx="1117">
                  <c:v>10.967506867859793</c:v>
                </c:pt>
                <c:pt idx="1118">
                  <c:v>11.034741376279705</c:v>
                </c:pt>
                <c:pt idx="1119">
                  <c:v>11.338065273137699</c:v>
                </c:pt>
                <c:pt idx="1120">
                  <c:v>11.306035413955204</c:v>
                </c:pt>
                <c:pt idx="1121">
                  <c:v>11.354324711543724</c:v>
                </c:pt>
                <c:pt idx="1122">
                  <c:v>11.354324711543724</c:v>
                </c:pt>
                <c:pt idx="1123">
                  <c:v>11.880680734395805</c:v>
                </c:pt>
                <c:pt idx="1124">
                  <c:v>11.810963151864993</c:v>
                </c:pt>
                <c:pt idx="1125">
                  <c:v>11.362369835375985</c:v>
                </c:pt>
                <c:pt idx="1126">
                  <c:v>10.944005864756109</c:v>
                </c:pt>
                <c:pt idx="1127">
                  <c:v>11.10291460129628</c:v>
                </c:pt>
                <c:pt idx="1128">
                  <c:v>11.157441720534617</c:v>
                </c:pt>
                <c:pt idx="1129">
                  <c:v>11.557751044013809</c:v>
                </c:pt>
                <c:pt idx="1130">
                  <c:v>11.382634484867374</c:v>
                </c:pt>
                <c:pt idx="1131">
                  <c:v>11.382634484867374</c:v>
                </c:pt>
                <c:pt idx="1132">
                  <c:v>11.171031913972339</c:v>
                </c:pt>
                <c:pt idx="1133">
                  <c:v>11.150021906065795</c:v>
                </c:pt>
                <c:pt idx="1134">
                  <c:v>11.137799365792313</c:v>
                </c:pt>
                <c:pt idx="1135">
                  <c:v>11.060751777571788</c:v>
                </c:pt>
                <c:pt idx="1136">
                  <c:v>11.34637518703914</c:v>
                </c:pt>
                <c:pt idx="1137">
                  <c:v>11.363836570859132</c:v>
                </c:pt>
                <c:pt idx="1138">
                  <c:v>11.511313775046974</c:v>
                </c:pt>
                <c:pt idx="1139">
                  <c:v>11.49192620129854</c:v>
                </c:pt>
                <c:pt idx="1140">
                  <c:v>11.64987297054715</c:v>
                </c:pt>
                <c:pt idx="1141">
                  <c:v>11.952203663500431</c:v>
                </c:pt>
                <c:pt idx="1142">
                  <c:v>11.955328730631846</c:v>
                </c:pt>
                <c:pt idx="1143">
                  <c:v>11.981978805354064</c:v>
                </c:pt>
                <c:pt idx="1144">
                  <c:v>11.319599521773434</c:v>
                </c:pt>
                <c:pt idx="1145">
                  <c:v>11.517552821172812</c:v>
                </c:pt>
                <c:pt idx="1146">
                  <c:v>12.076432829484768</c:v>
                </c:pt>
                <c:pt idx="1147">
                  <c:v>12.072767873935582</c:v>
                </c:pt>
                <c:pt idx="1148">
                  <c:v>11.689468685997644</c:v>
                </c:pt>
                <c:pt idx="1149">
                  <c:v>11.372683545869146</c:v>
                </c:pt>
                <c:pt idx="1150">
                  <c:v>11.589184414888688</c:v>
                </c:pt>
                <c:pt idx="1151">
                  <c:v>11.889529828392284</c:v>
                </c:pt>
                <c:pt idx="1152">
                  <c:v>11.889529828392284</c:v>
                </c:pt>
                <c:pt idx="1153">
                  <c:v>11.044528473203476</c:v>
                </c:pt>
                <c:pt idx="1154">
                  <c:v>11.076328700037047</c:v>
                </c:pt>
                <c:pt idx="1155">
                  <c:v>11.126699792654696</c:v>
                </c:pt>
                <c:pt idx="1156">
                  <c:v>11.028906637069486</c:v>
                </c:pt>
                <c:pt idx="1157">
                  <c:v>11.123600260644961</c:v>
                </c:pt>
                <c:pt idx="1158">
                  <c:v>11.51755282117281</c:v>
                </c:pt>
                <c:pt idx="1159">
                  <c:v>10.744471981485155</c:v>
                </c:pt>
                <c:pt idx="1160">
                  <c:v>10.99053929627607</c:v>
                </c:pt>
                <c:pt idx="1161">
                  <c:v>11.187225884396263</c:v>
                </c:pt>
                <c:pt idx="1162">
                  <c:v>11.121533426067037</c:v>
                </c:pt>
                <c:pt idx="1163">
                  <c:v>11.298458851267863</c:v>
                </c:pt>
                <c:pt idx="1164">
                  <c:v>12.046843436419733</c:v>
                </c:pt>
                <c:pt idx="1165">
                  <c:v>12.14760749349813</c:v>
                </c:pt>
                <c:pt idx="1166">
                  <c:v>12.229087239554868</c:v>
                </c:pt>
                <c:pt idx="1167">
                  <c:v>12.378188083475102</c:v>
                </c:pt>
                <c:pt idx="1168">
                  <c:v>12.279363119506225</c:v>
                </c:pt>
                <c:pt idx="1169">
                  <c:v>12.389326143856678</c:v>
                </c:pt>
                <c:pt idx="1170">
                  <c:v>12.408237901333612</c:v>
                </c:pt>
                <c:pt idx="1171">
                  <c:v>12.629285434050205</c:v>
                </c:pt>
                <c:pt idx="1172">
                  <c:v>12.629285434050203</c:v>
                </c:pt>
                <c:pt idx="1173">
                  <c:v>12.604551267049461</c:v>
                </c:pt>
                <c:pt idx="1174">
                  <c:v>12.747097934319266</c:v>
                </c:pt>
                <c:pt idx="1175">
                  <c:v>12.513395121679183</c:v>
                </c:pt>
                <c:pt idx="1176">
                  <c:v>12.414489124804334</c:v>
                </c:pt>
                <c:pt idx="1177">
                  <c:v>12.396885037003839</c:v>
                </c:pt>
                <c:pt idx="1178">
                  <c:v>12.408932637233642</c:v>
                </c:pt>
                <c:pt idx="1179">
                  <c:v>12.74615109811946</c:v>
                </c:pt>
                <c:pt idx="1180">
                  <c:v>12.656559791156777</c:v>
                </c:pt>
                <c:pt idx="1181">
                  <c:v>12.313388657468954</c:v>
                </c:pt>
                <c:pt idx="1182">
                  <c:v>12.518675703895774</c:v>
                </c:pt>
                <c:pt idx="1183">
                  <c:v>12.542158790512772</c:v>
                </c:pt>
                <c:pt idx="1184">
                  <c:v>12.433223937147773</c:v>
                </c:pt>
                <c:pt idx="1185">
                  <c:v>12.507652829781646</c:v>
                </c:pt>
                <c:pt idx="1186">
                  <c:v>12.578991791187345</c:v>
                </c:pt>
                <c:pt idx="1187">
                  <c:v>12.51119039330276</c:v>
                </c:pt>
                <c:pt idx="1188">
                  <c:v>12.029656839584449</c:v>
                </c:pt>
                <c:pt idx="1189">
                  <c:v>12.20650853334862</c:v>
                </c:pt>
                <c:pt idx="1190">
                  <c:v>11.880100235654387</c:v>
                </c:pt>
                <c:pt idx="1191">
                  <c:v>12.056428628095794</c:v>
                </c:pt>
                <c:pt idx="1192">
                  <c:v>12.041546851410441</c:v>
                </c:pt>
                <c:pt idx="1193">
                  <c:v>12.317868527365896</c:v>
                </c:pt>
                <c:pt idx="1194">
                  <c:v>12.375541321029386</c:v>
                </c:pt>
                <c:pt idx="1195">
                  <c:v>12.424484540291965</c:v>
                </c:pt>
                <c:pt idx="1196">
                  <c:v>12.444312738766648</c:v>
                </c:pt>
                <c:pt idx="1197">
                  <c:v>12.532303088006417</c:v>
                </c:pt>
                <c:pt idx="1198">
                  <c:v>12.356067893674892</c:v>
                </c:pt>
                <c:pt idx="1199">
                  <c:v>12.352299799827868</c:v>
                </c:pt>
                <c:pt idx="1200">
                  <c:v>12.653153711647334</c:v>
                </c:pt>
                <c:pt idx="1201">
                  <c:v>12.267563060701006</c:v>
                </c:pt>
                <c:pt idx="1202">
                  <c:v>12.170437142103196</c:v>
                </c:pt>
                <c:pt idx="1203">
                  <c:v>12.101534053035655</c:v>
                </c:pt>
                <c:pt idx="1204">
                  <c:v>12.136010819898345</c:v>
                </c:pt>
                <c:pt idx="1205">
                  <c:v>12.085186144115905</c:v>
                </c:pt>
                <c:pt idx="1206">
                  <c:v>11.689911162558325</c:v>
                </c:pt>
                <c:pt idx="1207">
                  <c:v>12.245055300420036</c:v>
                </c:pt>
                <c:pt idx="1208">
                  <c:v>12.617448236470004</c:v>
                </c:pt>
                <c:pt idx="1209">
                  <c:v>12.792598434745134</c:v>
                </c:pt>
                <c:pt idx="1210">
                  <c:v>12.389326143856678</c:v>
                </c:pt>
                <c:pt idx="1211">
                  <c:v>12.423374335705155</c:v>
                </c:pt>
                <c:pt idx="1212">
                  <c:v>12.423374335705153</c:v>
                </c:pt>
                <c:pt idx="1213">
                  <c:v>13.008573653777232</c:v>
                </c:pt>
                <c:pt idx="1214">
                  <c:v>13.043913452676676</c:v>
                </c:pt>
                <c:pt idx="1215">
                  <c:v>13.376983148711801</c:v>
                </c:pt>
                <c:pt idx="1216">
                  <c:v>13.624901138521437</c:v>
                </c:pt>
                <c:pt idx="1217">
                  <c:v>13.570124386388983</c:v>
                </c:pt>
                <c:pt idx="1218">
                  <c:v>13.745803957454855</c:v>
                </c:pt>
                <c:pt idx="1219">
                  <c:v>14.021371208790981</c:v>
                </c:pt>
                <c:pt idx="1220">
                  <c:v>14.014114395810056</c:v>
                </c:pt>
                <c:pt idx="1221">
                  <c:v>13.78825920680428</c:v>
                </c:pt>
                <c:pt idx="1222">
                  <c:v>13.900963333855513</c:v>
                </c:pt>
                <c:pt idx="1223">
                  <c:v>13.602569060933719</c:v>
                </c:pt>
                <c:pt idx="1224">
                  <c:v>13.354408631049804</c:v>
                </c:pt>
                <c:pt idx="1225">
                  <c:v>13.200661773728157</c:v>
                </c:pt>
                <c:pt idx="1226">
                  <c:v>13.019702134771014</c:v>
                </c:pt>
                <c:pt idx="1227">
                  <c:v>13.148313995320471</c:v>
                </c:pt>
                <c:pt idx="1228">
                  <c:v>13.635863801358365</c:v>
                </c:pt>
                <c:pt idx="1229">
                  <c:v>13.629076422778288</c:v>
                </c:pt>
                <c:pt idx="1230">
                  <c:v>13.335157921134988</c:v>
                </c:pt>
                <c:pt idx="1231">
                  <c:v>13.802423575290106</c:v>
                </c:pt>
                <c:pt idx="1232">
                  <c:v>13.937009359437823</c:v>
                </c:pt>
                <c:pt idx="1233">
                  <c:v>14.4897903017437</c:v>
                </c:pt>
                <c:pt idx="1234">
                  <c:v>14.632038536175948</c:v>
                </c:pt>
                <c:pt idx="1235">
                  <c:v>15.285068967241635</c:v>
                </c:pt>
                <c:pt idx="1236">
                  <c:v>16.396698574345113</c:v>
                </c:pt>
                <c:pt idx="1237">
                  <c:v>16.83947196594816</c:v>
                </c:pt>
                <c:pt idx="1238">
                  <c:v>17.537644240810721</c:v>
                </c:pt>
                <c:pt idx="1239">
                  <c:v>17.798488893626665</c:v>
                </c:pt>
                <c:pt idx="1240">
                  <c:v>17.899335375833139</c:v>
                </c:pt>
                <c:pt idx="1241">
                  <c:v>18.194226695781037</c:v>
                </c:pt>
                <c:pt idx="1242">
                  <c:v>17.83590592680633</c:v>
                </c:pt>
                <c:pt idx="1243">
                  <c:v>17.088007490635061</c:v>
                </c:pt>
                <c:pt idx="1244">
                  <c:v>17.221878627149707</c:v>
                </c:pt>
                <c:pt idx="1245">
                  <c:v>16.949417648423491</c:v>
                </c:pt>
                <c:pt idx="1246">
                  <c:v>17.191985569331191</c:v>
                </c:pt>
                <c:pt idx="1247">
                  <c:v>17.44050642521071</c:v>
                </c:pt>
                <c:pt idx="1248">
                  <c:v>17.765425545918855</c:v>
                </c:pt>
                <c:pt idx="1249">
                  <c:v>16.9707320739689</c:v>
                </c:pt>
                <c:pt idx="1250">
                  <c:v>17.055049476435951</c:v>
                </c:pt>
                <c:pt idx="1251">
                  <c:v>17.17727046680162</c:v>
                </c:pt>
                <c:pt idx="1252">
                  <c:v>17.139052670342711</c:v>
                </c:pt>
                <c:pt idx="1253">
                  <c:v>16.909495394090229</c:v>
                </c:pt>
                <c:pt idx="1254">
                  <c:v>16.196388131486202</c:v>
                </c:pt>
                <c:pt idx="1255">
                  <c:v>15.681492129331916</c:v>
                </c:pt>
                <c:pt idx="1256">
                  <c:v>15.755458824122536</c:v>
                </c:pt>
                <c:pt idx="1257">
                  <c:v>15.696437841737856</c:v>
                </c:pt>
                <c:pt idx="1258">
                  <c:v>13.660750050931428</c:v>
                </c:pt>
                <c:pt idx="1259">
                  <c:v>12.833146736962599</c:v>
                </c:pt>
                <c:pt idx="1260">
                  <c:v>12.811453209270731</c:v>
                </c:pt>
                <c:pt idx="1261">
                  <c:v>9.5402354244548402</c:v>
                </c:pt>
                <c:pt idx="1262">
                  <c:v>6.1704710228375728</c:v>
                </c:pt>
                <c:pt idx="1263">
                  <c:v>6.3417065037188811</c:v>
                </c:pt>
                <c:pt idx="1264">
                  <c:v>6.1495724550012705</c:v>
                </c:pt>
                <c:pt idx="1265">
                  <c:v>6.2968702315232505</c:v>
                </c:pt>
                <c:pt idx="1266">
                  <c:v>6.2333917263230854</c:v>
                </c:pt>
                <c:pt idx="1267">
                  <c:v>6.0077536108162644</c:v>
                </c:pt>
                <c:pt idx="1268">
                  <c:v>5.9302458711215351</c:v>
                </c:pt>
                <c:pt idx="1269">
                  <c:v>5.9566441219366375</c:v>
                </c:pt>
                <c:pt idx="1270">
                  <c:v>5.691392977381593</c:v>
                </c:pt>
                <c:pt idx="1271">
                  <c:v>5.9427343836001114</c:v>
                </c:pt>
                <c:pt idx="1272">
                  <c:v>6.1053020108491056</c:v>
                </c:pt>
                <c:pt idx="1273">
                  <c:v>6.2922137617048985</c:v>
                </c:pt>
                <c:pt idx="1274">
                  <c:v>6.1950109700903857</c:v>
                </c:pt>
                <c:pt idx="1275">
                  <c:v>6.0819121312638025</c:v>
                </c:pt>
                <c:pt idx="1276">
                  <c:v>6.2950445754495297</c:v>
                </c:pt>
                <c:pt idx="1277">
                  <c:v>6.6405234525704318</c:v>
                </c:pt>
                <c:pt idx="1278">
                  <c:v>9.719100757798012</c:v>
                </c:pt>
                <c:pt idx="1279">
                  <c:v>10.118209373181612</c:v>
                </c:pt>
                <c:pt idx="1280">
                  <c:v>10.366834828809422</c:v>
                </c:pt>
                <c:pt idx="1281">
                  <c:v>10.441077145296024</c:v>
                </c:pt>
                <c:pt idx="1282">
                  <c:v>13.147308627165145</c:v>
                </c:pt>
                <c:pt idx="1283">
                  <c:v>14.858296184867275</c:v>
                </c:pt>
                <c:pt idx="1284">
                  <c:v>14.772956030702098</c:v>
                </c:pt>
                <c:pt idx="1285">
                  <c:v>14.810837908107356</c:v>
                </c:pt>
                <c:pt idx="1286">
                  <c:v>16.078435618990518</c:v>
                </c:pt>
                <c:pt idx="1287">
                  <c:v>16.459773325627374</c:v>
                </c:pt>
                <c:pt idx="1288">
                  <c:v>17.531056187077912</c:v>
                </c:pt>
                <c:pt idx="1289">
                  <c:v>17.405772592454202</c:v>
                </c:pt>
                <c:pt idx="1290">
                  <c:v>17.261477940479349</c:v>
                </c:pt>
                <c:pt idx="1291">
                  <c:v>16.980211606658397</c:v>
                </c:pt>
                <c:pt idx="1292">
                  <c:v>17.064987345540235</c:v>
                </c:pt>
                <c:pt idx="1293">
                  <c:v>17.064751598732304</c:v>
                </c:pt>
                <c:pt idx="1294">
                  <c:v>17.228051170298883</c:v>
                </c:pt>
                <c:pt idx="1295">
                  <c:v>16.71134242115939</c:v>
                </c:pt>
                <c:pt idx="1296">
                  <c:v>16.287256142262827</c:v>
                </c:pt>
                <c:pt idx="1297">
                  <c:v>16.162963197085638</c:v>
                </c:pt>
                <c:pt idx="1298">
                  <c:v>15.873638958761266</c:v>
                </c:pt>
                <c:pt idx="1299">
                  <c:v>15.557679110662518</c:v>
                </c:pt>
                <c:pt idx="1300">
                  <c:v>14.995823173259884</c:v>
                </c:pt>
                <c:pt idx="1301">
                  <c:v>14.975689111617404</c:v>
                </c:pt>
                <c:pt idx="1302">
                  <c:v>14.031204960504216</c:v>
                </c:pt>
                <c:pt idx="1303">
                  <c:v>12.830683410544008</c:v>
                </c:pt>
                <c:pt idx="1304">
                  <c:v>12.57620449659713</c:v>
                </c:pt>
                <c:pt idx="1305">
                  <c:v>11.579262081187538</c:v>
                </c:pt>
                <c:pt idx="1306">
                  <c:v>11.088774483243398</c:v>
                </c:pt>
                <c:pt idx="1307">
                  <c:v>10.707393513926208</c:v>
                </c:pt>
                <c:pt idx="1308">
                  <c:v>11.242570982602269</c:v>
                </c:pt>
                <c:pt idx="1309">
                  <c:v>11.530868117372165</c:v>
                </c:pt>
                <c:pt idx="1310">
                  <c:v>11.306797873886291</c:v>
                </c:pt>
                <c:pt idx="1311">
                  <c:v>11.34764140767769</c:v>
                </c:pt>
                <c:pt idx="1312">
                  <c:v>11.257743184546154</c:v>
                </c:pt>
                <c:pt idx="1313">
                  <c:v>11.300289895579578</c:v>
                </c:pt>
                <c:pt idx="1314">
                  <c:v>11.488324908157947</c:v>
                </c:pt>
                <c:pt idx="1315">
                  <c:v>11.183988966169553</c:v>
                </c:pt>
                <c:pt idx="1316">
                  <c:v>10.944163405380888</c:v>
                </c:pt>
                <c:pt idx="1317">
                  <c:v>11.088204356976334</c:v>
                </c:pt>
                <c:pt idx="1318">
                  <c:v>10.997439618425716</c:v>
                </c:pt>
                <c:pt idx="1319">
                  <c:v>11.604052007316485</c:v>
                </c:pt>
                <c:pt idx="1320">
                  <c:v>11.704405300923062</c:v>
                </c:pt>
                <c:pt idx="1321">
                  <c:v>11.455260298471927</c:v>
                </c:pt>
                <c:pt idx="1322">
                  <c:v>11.531316679712516</c:v>
                </c:pt>
                <c:pt idx="1323">
                  <c:v>11.340346038629599</c:v>
                </c:pt>
                <c:pt idx="1324">
                  <c:v>11.686961002384852</c:v>
                </c:pt>
                <c:pt idx="1325">
                  <c:v>11.292149648236199</c:v>
                </c:pt>
                <c:pt idx="1326">
                  <c:v>11.127267946536698</c:v>
                </c:pt>
                <c:pt idx="1327">
                  <c:v>11.23628154633488</c:v>
                </c:pt>
                <c:pt idx="1328">
                  <c:v>11.228504368117225</c:v>
                </c:pt>
                <c:pt idx="1329">
                  <c:v>11.735396892729495</c:v>
                </c:pt>
                <c:pt idx="1330">
                  <c:v>11.683567397265135</c:v>
                </c:pt>
                <c:pt idx="1331">
                  <c:v>11.812179570549059</c:v>
                </c:pt>
                <c:pt idx="1332">
                  <c:v>12.098684263982603</c:v>
                </c:pt>
                <c:pt idx="1333">
                  <c:v>12.252890815368156</c:v>
                </c:pt>
                <c:pt idx="1334">
                  <c:v>12.572959490304086</c:v>
                </c:pt>
                <c:pt idx="1335">
                  <c:v>12.708219803525299</c:v>
                </c:pt>
                <c:pt idx="1336">
                  <c:v>12.864501634297792</c:v>
                </c:pt>
                <c:pt idx="1337">
                  <c:v>12.86628848232251</c:v>
                </c:pt>
                <c:pt idx="1338">
                  <c:v>12.742768965948502</c:v>
                </c:pt>
                <c:pt idx="1339">
                  <c:v>12.823335409887816</c:v>
                </c:pt>
                <c:pt idx="1340">
                  <c:v>13.044089690816641</c:v>
                </c:pt>
                <c:pt idx="1341">
                  <c:v>12.829787538219877</c:v>
                </c:pt>
                <c:pt idx="1342">
                  <c:v>12.42892436695711</c:v>
                </c:pt>
                <c:pt idx="1343">
                  <c:v>12.462772149693359</c:v>
                </c:pt>
                <c:pt idx="1344">
                  <c:v>11.871002049328963</c:v>
                </c:pt>
                <c:pt idx="1345">
                  <c:v>12.242943076418095</c:v>
                </c:pt>
                <c:pt idx="1346">
                  <c:v>12.150445808007758</c:v>
                </c:pt>
                <c:pt idx="1347">
                  <c:v>12.190112820425931</c:v>
                </c:pt>
                <c:pt idx="1348">
                  <c:v>12.456821978060995</c:v>
                </c:pt>
                <c:pt idx="1349">
                  <c:v>11.987589367782611</c:v>
                </c:pt>
                <c:pt idx="1350">
                  <c:v>11.909814362991538</c:v>
                </c:pt>
                <c:pt idx="1351">
                  <c:v>11.879858352807016</c:v>
                </c:pt>
                <c:pt idx="1352">
                  <c:v>12.294330998986633</c:v>
                </c:pt>
                <c:pt idx="1353">
                  <c:v>12.74308466959832</c:v>
                </c:pt>
                <c:pt idx="1354">
                  <c:v>12.627692611465294</c:v>
                </c:pt>
                <c:pt idx="1355">
                  <c:v>12.596113248360274</c:v>
                </c:pt>
                <c:pt idx="1356">
                  <c:v>13.046336518414821</c:v>
                </c:pt>
                <c:pt idx="1357">
                  <c:v>13.249333099677392</c:v>
                </c:pt>
                <c:pt idx="1358">
                  <c:v>12.856234231713795</c:v>
                </c:pt>
                <c:pt idx="1359">
                  <c:v>12.485393765166735</c:v>
                </c:pt>
                <c:pt idx="1360">
                  <c:v>12.924582298326198</c:v>
                </c:pt>
                <c:pt idx="1361">
                  <c:v>12.832430181684844</c:v>
                </c:pt>
                <c:pt idx="1362">
                  <c:v>12.495516437285927</c:v>
                </c:pt>
                <c:pt idx="1363">
                  <c:v>12.692879712748359</c:v>
                </c:pt>
                <c:pt idx="1364">
                  <c:v>12.335399019306882</c:v>
                </c:pt>
                <c:pt idx="1365">
                  <c:v>12.163635270284361</c:v>
                </c:pt>
                <c:pt idx="1366">
                  <c:v>11.985431769971562</c:v>
                </c:pt>
                <c:pt idx="1367">
                  <c:v>12.543441753939897</c:v>
                </c:pt>
                <c:pt idx="1368">
                  <c:v>12.437845472588894</c:v>
                </c:pt>
                <c:pt idx="1369">
                  <c:v>12.506779770583835</c:v>
                </c:pt>
                <c:pt idx="1370">
                  <c:v>12.611844460254622</c:v>
                </c:pt>
                <c:pt idx="1371">
                  <c:v>12.779113706608793</c:v>
                </c:pt>
                <c:pt idx="1372">
                  <c:v>13.169321716882713</c:v>
                </c:pt>
                <c:pt idx="1373">
                  <c:v>12.951900406424187</c:v>
                </c:pt>
                <c:pt idx="1374">
                  <c:v>13.135194453579032</c:v>
                </c:pt>
                <c:pt idx="1375">
                  <c:v>12.846395800280764</c:v>
                </c:pt>
                <c:pt idx="1376">
                  <c:v>13.295967757959165</c:v>
                </c:pt>
                <c:pt idx="1377">
                  <c:v>13.281912339806301</c:v>
                </c:pt>
                <c:pt idx="1378">
                  <c:v>13.233577982046144</c:v>
                </c:pt>
                <c:pt idx="1379">
                  <c:v>13.351309720936287</c:v>
                </c:pt>
                <c:pt idx="1380">
                  <c:v>13.482896786192738</c:v>
                </c:pt>
                <c:pt idx="1381">
                  <c:v>13.489928128775938</c:v>
                </c:pt>
                <c:pt idx="1382">
                  <c:v>13.427069929681297</c:v>
                </c:pt>
                <c:pt idx="1383">
                  <c:v>13.174383014626983</c:v>
                </c:pt>
                <c:pt idx="1384">
                  <c:v>13.019702134771013</c:v>
                </c:pt>
                <c:pt idx="1385">
                  <c:v>12.949104615564258</c:v>
                </c:pt>
                <c:pt idx="1386">
                  <c:v>12.664049941450017</c:v>
                </c:pt>
                <c:pt idx="1387">
                  <c:v>12.437660644142474</c:v>
                </c:pt>
                <c:pt idx="1388">
                  <c:v>12.672896229772206</c:v>
                </c:pt>
                <c:pt idx="1389">
                  <c:v>12.587212997104748</c:v>
                </c:pt>
                <c:pt idx="1390">
                  <c:v>12.321413935880507</c:v>
                </c:pt>
                <c:pt idx="1391">
                  <c:v>12.535971231326421</c:v>
                </c:pt>
                <c:pt idx="1392">
                  <c:v>12.938803796261881</c:v>
                </c:pt>
                <c:pt idx="1393">
                  <c:v>12.585523521047927</c:v>
                </c:pt>
                <c:pt idx="1394">
                  <c:v>12.494090557162401</c:v>
                </c:pt>
                <c:pt idx="1395">
                  <c:v>12.656423565575874</c:v>
                </c:pt>
                <c:pt idx="1396">
                  <c:v>12.7757403006591</c:v>
                </c:pt>
                <c:pt idx="1397">
                  <c:v>12.442973366800096</c:v>
                </c:pt>
                <c:pt idx="1398">
                  <c:v>12.64115701091924</c:v>
                </c:pt>
                <c:pt idx="1399">
                  <c:v>12.172137016162358</c:v>
                </c:pt>
                <c:pt idx="1400">
                  <c:v>12.228147292492698</c:v>
                </c:pt>
                <c:pt idx="1401">
                  <c:v>12.01072317824234</c:v>
                </c:pt>
                <c:pt idx="1402">
                  <c:v>11.612715979209735</c:v>
                </c:pt>
                <c:pt idx="1403">
                  <c:v>11.59944509176114</c:v>
                </c:pt>
                <c:pt idx="1404">
                  <c:v>11.712308095313245</c:v>
                </c:pt>
                <c:pt idx="1405">
                  <c:v>11.699346675933583</c:v>
                </c:pt>
                <c:pt idx="1406">
                  <c:v>11.048274427080997</c:v>
                </c:pt>
                <c:pt idx="1407">
                  <c:v>11.031616006920197</c:v>
                </c:pt>
                <c:pt idx="1408">
                  <c:v>10.697996374872334</c:v>
                </c:pt>
                <c:pt idx="1409">
                  <c:v>10.973793233473758</c:v>
                </c:pt>
                <c:pt idx="1410">
                  <c:v>10.97379323347376</c:v>
                </c:pt>
                <c:pt idx="1411">
                  <c:v>11.59488591191586</c:v>
                </c:pt>
                <c:pt idx="1412">
                  <c:v>11.365657082612524</c:v>
                </c:pt>
                <c:pt idx="1413">
                  <c:v>11.340143322494326</c:v>
                </c:pt>
                <c:pt idx="1414">
                  <c:v>11.142184519297325</c:v>
                </c:pt>
                <c:pt idx="1415">
                  <c:v>11.33000289131655</c:v>
                </c:pt>
                <c:pt idx="1416">
                  <c:v>11.552230217083874</c:v>
                </c:pt>
                <c:pt idx="1417">
                  <c:v>11.672199016683079</c:v>
                </c:pt>
                <c:pt idx="1418">
                  <c:v>11.416664569175074</c:v>
                </c:pt>
                <c:pt idx="1419">
                  <c:v>11.55118543948937</c:v>
                </c:pt>
                <c:pt idx="1420">
                  <c:v>11.445071217446127</c:v>
                </c:pt>
                <c:pt idx="1421">
                  <c:v>11.419684557915726</c:v>
                </c:pt>
                <c:pt idx="1422">
                  <c:v>11.347438821870419</c:v>
                </c:pt>
                <c:pt idx="1423">
                  <c:v>11.342575677001488</c:v>
                </c:pt>
                <c:pt idx="1424">
                  <c:v>11.703668743986457</c:v>
                </c:pt>
                <c:pt idx="1425">
                  <c:v>11.69345037228941</c:v>
                </c:pt>
                <c:pt idx="1426">
                  <c:v>12.018185454102269</c:v>
                </c:pt>
                <c:pt idx="1427">
                  <c:v>11.905953306557651</c:v>
                </c:pt>
                <c:pt idx="1428">
                  <c:v>11.658009924609722</c:v>
                </c:pt>
                <c:pt idx="1429">
                  <c:v>11.658009924609722</c:v>
                </c:pt>
                <c:pt idx="1430">
                  <c:v>11.839977089135955</c:v>
                </c:pt>
                <c:pt idx="1431">
                  <c:v>11.7624475520103</c:v>
                </c:pt>
                <c:pt idx="1432">
                  <c:v>11.710885004396845</c:v>
                </c:pt>
                <c:pt idx="1433">
                  <c:v>12.046127817780237</c:v>
                </c:pt>
                <c:pt idx="1434">
                  <c:v>11.927751857236805</c:v>
                </c:pt>
                <c:pt idx="1435">
                  <c:v>11.950280139072005</c:v>
                </c:pt>
                <c:pt idx="1436">
                  <c:v>12.372383039211384</c:v>
                </c:pt>
                <c:pt idx="1437">
                  <c:v>12.592827734263167</c:v>
                </c:pt>
                <c:pt idx="1438">
                  <c:v>12.704465682422937</c:v>
                </c:pt>
                <c:pt idx="1439">
                  <c:v>12.354393327183599</c:v>
                </c:pt>
                <c:pt idx="1440">
                  <c:v>12.22941620395901</c:v>
                </c:pt>
                <c:pt idx="1441">
                  <c:v>12.22941620395901</c:v>
                </c:pt>
                <c:pt idx="1442">
                  <c:v>12.586482440693471</c:v>
                </c:pt>
                <c:pt idx="1443">
                  <c:v>12.452207485597397</c:v>
                </c:pt>
                <c:pt idx="1444">
                  <c:v>12.44431273876665</c:v>
                </c:pt>
                <c:pt idx="1445">
                  <c:v>12.783295493657375</c:v>
                </c:pt>
                <c:pt idx="1446">
                  <c:v>12.392109094746219</c:v>
                </c:pt>
                <c:pt idx="1447">
                  <c:v>12.191998506652096</c:v>
                </c:pt>
                <c:pt idx="1448">
                  <c:v>11.92433038675186</c:v>
                </c:pt>
                <c:pt idx="1449">
                  <c:v>12.2810011198496</c:v>
                </c:pt>
                <c:pt idx="1450">
                  <c:v>12.279316316285787</c:v>
                </c:pt>
                <c:pt idx="1451">
                  <c:v>12.209333155088938</c:v>
                </c:pt>
                <c:pt idx="1452">
                  <c:v>12.091414261804726</c:v>
                </c:pt>
                <c:pt idx="1453">
                  <c:v>12.529000840807917</c:v>
                </c:pt>
                <c:pt idx="1454">
                  <c:v>12.890386687974772</c:v>
                </c:pt>
                <c:pt idx="1455">
                  <c:v>12.733158812067543</c:v>
                </c:pt>
                <c:pt idx="1456">
                  <c:v>12.299939257863286</c:v>
                </c:pt>
                <c:pt idx="1457">
                  <c:v>12.235993634759911</c:v>
                </c:pt>
                <c:pt idx="1458">
                  <c:v>12.257814772156811</c:v>
                </c:pt>
                <c:pt idx="1459">
                  <c:v>12.331857631503786</c:v>
                </c:pt>
                <c:pt idx="1460">
                  <c:v>11.905036121636561</c:v>
                </c:pt>
                <c:pt idx="1461">
                  <c:v>11.905036121636561</c:v>
                </c:pt>
                <c:pt idx="1462">
                  <c:v>11.875600408293945</c:v>
                </c:pt>
                <c:pt idx="1463">
                  <c:v>11.72701959176956</c:v>
                </c:pt>
                <c:pt idx="1464">
                  <c:v>11.706614693676686</c:v>
                </c:pt>
                <c:pt idx="1465">
                  <c:v>11.473908432292967</c:v>
                </c:pt>
                <c:pt idx="1466">
                  <c:v>11.156411485839849</c:v>
                </c:pt>
                <c:pt idx="1467">
                  <c:v>10.752652706652674</c:v>
                </c:pt>
                <c:pt idx="1468">
                  <c:v>10.538599003924443</c:v>
                </c:pt>
                <c:pt idx="1469">
                  <c:v>10.553911951085453</c:v>
                </c:pt>
                <c:pt idx="1470">
                  <c:v>10.397612458039884</c:v>
                </c:pt>
                <c:pt idx="1471">
                  <c:v>10.131548542156278</c:v>
                </c:pt>
                <c:pt idx="1472">
                  <c:v>10.49904210190012</c:v>
                </c:pt>
                <c:pt idx="1473">
                  <c:v>10.460709191140396</c:v>
                </c:pt>
                <c:pt idx="1474">
                  <c:v>10.636307370641308</c:v>
                </c:pt>
                <c:pt idx="1475">
                  <c:v>9.8799692865640178</c:v>
                </c:pt>
                <c:pt idx="1476">
                  <c:v>10.183150383066033</c:v>
                </c:pt>
                <c:pt idx="1477">
                  <c:v>10.422621286545846</c:v>
                </c:pt>
                <c:pt idx="1478">
                  <c:v>10.282727398828614</c:v>
                </c:pt>
                <c:pt idx="1479">
                  <c:v>9.9324731556901646</c:v>
                </c:pt>
                <c:pt idx="1480">
                  <c:v>10.354409355605382</c:v>
                </c:pt>
                <c:pt idx="1481">
                  <c:v>10.111788954585085</c:v>
                </c:pt>
                <c:pt idx="1482">
                  <c:v>10.542143122211696</c:v>
                </c:pt>
                <c:pt idx="1483">
                  <c:v>10.254295427412048</c:v>
                </c:pt>
                <c:pt idx="1484">
                  <c:v>9.8802601296668833</c:v>
                </c:pt>
                <c:pt idx="1485">
                  <c:v>9.8181745617063623</c:v>
                </c:pt>
                <c:pt idx="1486">
                  <c:v>10.106615564120343</c:v>
                </c:pt>
                <c:pt idx="1487">
                  <c:v>10.077914854576415</c:v>
                </c:pt>
                <c:pt idx="1488">
                  <c:v>10.113437061424881</c:v>
                </c:pt>
                <c:pt idx="1489">
                  <c:v>10.704011494246704</c:v>
                </c:pt>
                <c:pt idx="1490">
                  <c:v>10.721339768740732</c:v>
                </c:pt>
                <c:pt idx="1491">
                  <c:v>10.643869316324231</c:v>
                </c:pt>
                <c:pt idx="1492">
                  <c:v>11.114296478270523</c:v>
                </c:pt>
                <c:pt idx="1493">
                  <c:v>11.476162200429842</c:v>
                </c:pt>
                <c:pt idx="1494">
                  <c:v>11.555214775405394</c:v>
                </c:pt>
                <c:pt idx="1495">
                  <c:v>11.568337684456189</c:v>
                </c:pt>
                <c:pt idx="1496">
                  <c:v>11.348198500000001</c:v>
                </c:pt>
                <c:pt idx="1497">
                  <c:v>11.29138619917194</c:v>
                </c:pt>
                <c:pt idx="1498">
                  <c:v>11.458270114768133</c:v>
                </c:pt>
                <c:pt idx="1499">
                  <c:v>11.512911292839082</c:v>
                </c:pt>
                <c:pt idx="1500">
                  <c:v>11.851378502680316</c:v>
                </c:pt>
                <c:pt idx="1501">
                  <c:v>11.464287376783227</c:v>
                </c:pt>
                <c:pt idx="1502">
                  <c:v>10.988029013849362</c:v>
                </c:pt>
                <c:pt idx="1503">
                  <c:v>11.30639123498832</c:v>
                </c:pt>
                <c:pt idx="1504">
                  <c:v>11.190307793164006</c:v>
                </c:pt>
                <c:pt idx="1505">
                  <c:v>11.556756495213316</c:v>
                </c:pt>
                <c:pt idx="1506">
                  <c:v>11.239503404581949</c:v>
                </c:pt>
                <c:pt idx="1507">
                  <c:v>10.576975644913976</c:v>
                </c:pt>
                <c:pt idx="1508">
                  <c:v>10.470813293841255</c:v>
                </c:pt>
                <c:pt idx="1509">
                  <c:v>10.613589207335517</c:v>
                </c:pt>
                <c:pt idx="1510">
                  <c:v>10.469935063307943</c:v>
                </c:pt>
                <c:pt idx="1511">
                  <c:v>10.505608792066933</c:v>
                </c:pt>
                <c:pt idx="1512">
                  <c:v>10.461753001388868</c:v>
                </c:pt>
                <c:pt idx="1513">
                  <c:v>10.65342209333933</c:v>
                </c:pt>
                <c:pt idx="1514">
                  <c:v>11.380816688873743</c:v>
                </c:pt>
                <c:pt idx="1515">
                  <c:v>11.333451655907021</c:v>
                </c:pt>
                <c:pt idx="1516">
                  <c:v>11.018479774983669</c:v>
                </c:pt>
                <c:pt idx="1517">
                  <c:v>10.766326815745854</c:v>
                </c:pt>
                <c:pt idx="1518">
                  <c:v>10.551951391137068</c:v>
                </c:pt>
                <c:pt idx="1519">
                  <c:v>10.279149747923215</c:v>
                </c:pt>
                <c:pt idx="1520">
                  <c:v>10.548192632678452</c:v>
                </c:pt>
                <c:pt idx="1521">
                  <c:v>10.571540628705344</c:v>
                </c:pt>
                <c:pt idx="1522">
                  <c:v>10.413353496087742</c:v>
                </c:pt>
                <c:pt idx="1523">
                  <c:v>10.063248258750322</c:v>
                </c:pt>
                <c:pt idx="1524">
                  <c:v>9.5869283611748575</c:v>
                </c:pt>
                <c:pt idx="1525">
                  <c:v>9.5679061234006113</c:v>
                </c:pt>
                <c:pt idx="1526">
                  <c:v>9.990800366037897</c:v>
                </c:pt>
                <c:pt idx="1527">
                  <c:v>9.9864851202748639</c:v>
                </c:pt>
                <c:pt idx="1528">
                  <c:v>9.7873951308954439</c:v>
                </c:pt>
                <c:pt idx="1529">
                  <c:v>10.127917487997133</c:v>
                </c:pt>
                <c:pt idx="1530">
                  <c:v>9.9215312129325781</c:v>
                </c:pt>
                <c:pt idx="1531">
                  <c:v>10.112243631576913</c:v>
                </c:pt>
                <c:pt idx="1532">
                  <c:v>10.202546447970159</c:v>
                </c:pt>
                <c:pt idx="1533">
                  <c:v>10.294290349174316</c:v>
                </c:pt>
                <c:pt idx="1534">
                  <c:v>10.300597014279061</c:v>
                </c:pt>
                <c:pt idx="1535">
                  <c:v>10.135915430250755</c:v>
                </c:pt>
                <c:pt idx="1536">
                  <c:v>10.364672536149378</c:v>
                </c:pt>
                <c:pt idx="1537">
                  <c:v>10.399215266591973</c:v>
                </c:pt>
                <c:pt idx="1538">
                  <c:v>10.395401282109892</c:v>
                </c:pt>
                <c:pt idx="1539">
                  <c:v>10.3688303910403</c:v>
                </c:pt>
                <c:pt idx="1540">
                  <c:v>10.34469156998704</c:v>
                </c:pt>
                <c:pt idx="1541">
                  <c:v>10.045242483470677</c:v>
                </c:pt>
                <c:pt idx="1542">
                  <c:v>10.351078571154163</c:v>
                </c:pt>
                <c:pt idx="1543">
                  <c:v>10.264546728435207</c:v>
                </c:pt>
                <c:pt idx="1544">
                  <c:v>9.7250121886281224</c:v>
                </c:pt>
                <c:pt idx="1545">
                  <c:v>9.726371309515935</c:v>
                </c:pt>
                <c:pt idx="1546">
                  <c:v>10.264602718348005</c:v>
                </c:pt>
                <c:pt idx="1547">
                  <c:v>10.407833036023737</c:v>
                </c:pt>
                <c:pt idx="1548">
                  <c:v>10.35690674098108</c:v>
                </c:pt>
                <c:pt idx="1549">
                  <c:v>10.463730461571238</c:v>
                </c:pt>
                <c:pt idx="1550">
                  <c:v>10.463730461571236</c:v>
                </c:pt>
                <c:pt idx="1551">
                  <c:v>10.584145592868349</c:v>
                </c:pt>
                <c:pt idx="1552">
                  <c:v>10.322890533446396</c:v>
                </c:pt>
                <c:pt idx="1553">
                  <c:v>10.70078952936297</c:v>
                </c:pt>
                <c:pt idx="1554">
                  <c:v>10.720535670267193</c:v>
                </c:pt>
                <c:pt idx="1555">
                  <c:v>10.766326815745854</c:v>
                </c:pt>
                <c:pt idx="1556">
                  <c:v>10.510203034008999</c:v>
                </c:pt>
                <c:pt idx="1557">
                  <c:v>10.510203034008999</c:v>
                </c:pt>
                <c:pt idx="1558">
                  <c:v>10.458456403543861</c:v>
                </c:pt>
                <c:pt idx="1559">
                  <c:v>10.281330027114041</c:v>
                </c:pt>
                <c:pt idx="1560">
                  <c:v>10.536417415517617</c:v>
                </c:pt>
                <c:pt idx="1561">
                  <c:v>10.146966026366199</c:v>
                </c:pt>
                <c:pt idx="1562">
                  <c:v>9.7912111657319514</c:v>
                </c:pt>
                <c:pt idx="1563">
                  <c:v>9.071174504801002</c:v>
                </c:pt>
                <c:pt idx="1564">
                  <c:v>9.0579868865428139</c:v>
                </c:pt>
                <c:pt idx="1565">
                  <c:v>9.1135871787330736</c:v>
                </c:pt>
                <c:pt idx="1566">
                  <c:v>9.2758492500872833</c:v>
                </c:pt>
                <c:pt idx="1567">
                  <c:v>9.0328264692170688</c:v>
                </c:pt>
                <c:pt idx="1568">
                  <c:v>8.9802465214606944</c:v>
                </c:pt>
                <c:pt idx="1569">
                  <c:v>9.1174330930858272</c:v>
                </c:pt>
                <c:pt idx="1570">
                  <c:v>9.3317527397269959</c:v>
                </c:pt>
                <c:pt idx="1571">
                  <c:v>9.3317527397269942</c:v>
                </c:pt>
                <c:pt idx="1572">
                  <c:v>9.3317527397269959</c:v>
                </c:pt>
                <c:pt idx="1573">
                  <c:v>9.3683252100564545</c:v>
                </c:pt>
                <c:pt idx="1574">
                  <c:v>10.282727398828614</c:v>
                </c:pt>
                <c:pt idx="1575">
                  <c:v>10.342191234947743</c:v>
                </c:pt>
                <c:pt idx="1576">
                  <c:v>10.398938937914904</c:v>
                </c:pt>
                <c:pt idx="1577">
                  <c:v>10.503639216081689</c:v>
                </c:pt>
                <c:pt idx="1578">
                  <c:v>10.596030486411669</c:v>
                </c:pt>
                <c:pt idx="1579">
                  <c:v>10.90207193215093</c:v>
                </c:pt>
                <c:pt idx="1580">
                  <c:v>10.987139817955825</c:v>
                </c:pt>
                <c:pt idx="1581">
                  <c:v>11.092557305969029</c:v>
                </c:pt>
                <c:pt idx="1582">
                  <c:v>11.115330616434388</c:v>
                </c:pt>
                <c:pt idx="1583">
                  <c:v>11.016445387034659</c:v>
                </c:pt>
                <c:pt idx="1584">
                  <c:v>11.147083531774928</c:v>
                </c:pt>
                <c:pt idx="1585">
                  <c:v>11.312489283668004</c:v>
                </c:pt>
                <c:pt idx="1586">
                  <c:v>11.30969475283479</c:v>
                </c:pt>
                <c:pt idx="1587">
                  <c:v>11.233416896581993</c:v>
                </c:pt>
                <c:pt idx="1588">
                  <c:v>11.583232034618666</c:v>
                </c:pt>
                <c:pt idx="1589">
                  <c:v>11.485172850344869</c:v>
                </c:pt>
                <c:pt idx="1590">
                  <c:v>11.892429737335902</c:v>
                </c:pt>
                <c:pt idx="1591">
                  <c:v>11.823413358598094</c:v>
                </c:pt>
                <c:pt idx="1592">
                  <c:v>11.964747068525648</c:v>
                </c:pt>
                <c:pt idx="1593">
                  <c:v>12.180680010460884</c:v>
                </c:pt>
                <c:pt idx="1594">
                  <c:v>12.430773826718692</c:v>
                </c:pt>
                <c:pt idx="1595">
                  <c:v>12.34764624598923</c:v>
                </c:pt>
                <c:pt idx="1596">
                  <c:v>12.006750974577479</c:v>
                </c:pt>
                <c:pt idx="1597">
                  <c:v>12.106282210716765</c:v>
                </c:pt>
                <c:pt idx="1598">
                  <c:v>12.456083774144496</c:v>
                </c:pt>
                <c:pt idx="1599">
                  <c:v>12.698311952254977</c:v>
                </c:pt>
                <c:pt idx="1600">
                  <c:v>12.431143685652312</c:v>
                </c:pt>
                <c:pt idx="1601">
                  <c:v>12.238811451571857</c:v>
                </c:pt>
                <c:pt idx="1602">
                  <c:v>11.925294280568549</c:v>
                </c:pt>
                <c:pt idx="1603">
                  <c:v>12.024352684085091</c:v>
                </c:pt>
                <c:pt idx="1604">
                  <c:v>12.074481498113112</c:v>
                </c:pt>
                <c:pt idx="1605">
                  <c:v>12.453868899852473</c:v>
                </c:pt>
                <c:pt idx="1606">
                  <c:v>12.521429906226835</c:v>
                </c:pt>
                <c:pt idx="1607">
                  <c:v>12.26639180101842</c:v>
                </c:pt>
                <c:pt idx="1608">
                  <c:v>12.535054296128781</c:v>
                </c:pt>
                <c:pt idx="1609">
                  <c:v>12.435627349925172</c:v>
                </c:pt>
                <c:pt idx="1610">
                  <c:v>12.449437969126414</c:v>
                </c:pt>
                <c:pt idx="1611">
                  <c:v>12.304050356383209</c:v>
                </c:pt>
                <c:pt idx="1612">
                  <c:v>12.216674115191157</c:v>
                </c:pt>
                <c:pt idx="1613">
                  <c:v>11.692614822156349</c:v>
                </c:pt>
                <c:pt idx="1614">
                  <c:v>12.035818191557643</c:v>
                </c:pt>
                <c:pt idx="1615">
                  <c:v>11.779828853429574</c:v>
                </c:pt>
                <c:pt idx="1616">
                  <c:v>12.06476774288072</c:v>
                </c:pt>
                <c:pt idx="1617">
                  <c:v>12.056190282918193</c:v>
                </c:pt>
                <c:pt idx="1618">
                  <c:v>12.079287868177445</c:v>
                </c:pt>
                <c:pt idx="1619">
                  <c:v>12.086137209368349</c:v>
                </c:pt>
                <c:pt idx="1620">
                  <c:v>11.880100235654385</c:v>
                </c:pt>
                <c:pt idx="1621">
                  <c:v>11.855451241430291</c:v>
                </c:pt>
                <c:pt idx="1622">
                  <c:v>11.801227288601867</c:v>
                </c:pt>
                <c:pt idx="1623">
                  <c:v>12.029656839584449</c:v>
                </c:pt>
                <c:pt idx="1624">
                  <c:v>12.238107058193929</c:v>
                </c:pt>
                <c:pt idx="1625">
                  <c:v>12.223023310563335</c:v>
                </c:pt>
                <c:pt idx="1626">
                  <c:v>12.341919968373929</c:v>
                </c:pt>
                <c:pt idx="1627">
                  <c:v>12.14779673509733</c:v>
                </c:pt>
                <c:pt idx="1628">
                  <c:v>12.126915063837021</c:v>
                </c:pt>
                <c:pt idx="1629">
                  <c:v>12.087848938252952</c:v>
                </c:pt>
                <c:pt idx="1630">
                  <c:v>11.982554368556077</c:v>
                </c:pt>
                <c:pt idx="1631">
                  <c:v>11.889384814378239</c:v>
                </c:pt>
                <c:pt idx="1632">
                  <c:v>12.535008447608211</c:v>
                </c:pt>
                <c:pt idx="1633">
                  <c:v>12.380973537938219</c:v>
                </c:pt>
                <c:pt idx="1634">
                  <c:v>12.336097857297808</c:v>
                </c:pt>
                <c:pt idx="1635">
                  <c:v>11.602417504728185</c:v>
                </c:pt>
                <c:pt idx="1636">
                  <c:v>12.084425238021598</c:v>
                </c:pt>
                <c:pt idx="1637">
                  <c:v>12.061909267293208</c:v>
                </c:pt>
                <c:pt idx="1638">
                  <c:v>12.311148111207659</c:v>
                </c:pt>
                <c:pt idx="1639">
                  <c:v>12.297836460499687</c:v>
                </c:pt>
                <c:pt idx="1640">
                  <c:v>12.627100940474005</c:v>
                </c:pt>
                <c:pt idx="1641">
                  <c:v>12.521659395742583</c:v>
                </c:pt>
                <c:pt idx="1642">
                  <c:v>12.56015410989721</c:v>
                </c:pt>
                <c:pt idx="1643">
                  <c:v>12.873388750870319</c:v>
                </c:pt>
                <c:pt idx="1644">
                  <c:v>12.661099805145763</c:v>
                </c:pt>
                <c:pt idx="1645">
                  <c:v>13.079948679993526</c:v>
                </c:pt>
                <c:pt idx="1646">
                  <c:v>13.163167001798669</c:v>
                </c:pt>
                <c:pt idx="1647">
                  <c:v>13.516103634970559</c:v>
                </c:pt>
                <c:pt idx="1648">
                  <c:v>13.536498129471868</c:v>
                </c:pt>
                <c:pt idx="1649">
                  <c:v>13.555378115791127</c:v>
                </c:pt>
                <c:pt idx="1650">
                  <c:v>13.390895860771341</c:v>
                </c:pt>
                <c:pt idx="1651">
                  <c:v>13.758007072998971</c:v>
                </c:pt>
                <c:pt idx="1652">
                  <c:v>13.909436142169943</c:v>
                </c:pt>
                <c:pt idx="1653">
                  <c:v>13.909436142169943</c:v>
                </c:pt>
                <c:pt idx="1654">
                  <c:v>13.624226224996599</c:v>
                </c:pt>
                <c:pt idx="1655">
                  <c:v>14.120987885079952</c:v>
                </c:pt>
                <c:pt idx="1656">
                  <c:v>13.912906436731376</c:v>
                </c:pt>
                <c:pt idx="1657">
                  <c:v>13.912906436731376</c:v>
                </c:pt>
                <c:pt idx="1658">
                  <c:v>13.966338843435496</c:v>
                </c:pt>
                <c:pt idx="1659">
                  <c:v>13.815741480053763</c:v>
                </c:pt>
                <c:pt idx="1660">
                  <c:v>13.809417076763236</c:v>
                </c:pt>
                <c:pt idx="1661">
                  <c:v>14.17059445211939</c:v>
                </c:pt>
                <c:pt idx="1662">
                  <c:v>14.036242088038485</c:v>
                </c:pt>
                <c:pt idx="1663">
                  <c:v>14.198955765392968</c:v>
                </c:pt>
                <c:pt idx="1664">
                  <c:v>13.842961612563133</c:v>
                </c:pt>
                <c:pt idx="1665">
                  <c:v>14.253856102581626</c:v>
                </c:pt>
                <c:pt idx="1666">
                  <c:v>13.794884942423867</c:v>
                </c:pt>
                <c:pt idx="1667">
                  <c:v>13.778252062038112</c:v>
                </c:pt>
                <c:pt idx="1668">
                  <c:v>13.828838765753089</c:v>
                </c:pt>
                <c:pt idx="1669">
                  <c:v>14.131118347361133</c:v>
                </c:pt>
                <c:pt idx="1670">
                  <c:v>13.849768660668053</c:v>
                </c:pt>
                <c:pt idx="1671">
                  <c:v>14.011694622953232</c:v>
                </c:pt>
                <c:pt idx="1672">
                  <c:v>14.0393535561956</c:v>
                </c:pt>
                <c:pt idx="1673">
                  <c:v>13.686976778431871</c:v>
                </c:pt>
                <c:pt idx="1674">
                  <c:v>13.527706774420883</c:v>
                </c:pt>
                <c:pt idx="1675">
                  <c:v>13.47624559743176</c:v>
                </c:pt>
                <c:pt idx="1676">
                  <c:v>12.90103800510623</c:v>
                </c:pt>
                <c:pt idx="1677">
                  <c:v>12.815938352772651</c:v>
                </c:pt>
                <c:pt idx="1678">
                  <c:v>12.576615775629632</c:v>
                </c:pt>
                <c:pt idx="1679">
                  <c:v>12.62004426463629</c:v>
                </c:pt>
                <c:pt idx="1680">
                  <c:v>12.616172798909899</c:v>
                </c:pt>
                <c:pt idx="1681">
                  <c:v>12.462172648717269</c:v>
                </c:pt>
                <c:pt idx="1682">
                  <c:v>12.600903087504866</c:v>
                </c:pt>
                <c:pt idx="1683">
                  <c:v>12.079287868177445</c:v>
                </c:pt>
                <c:pt idx="1684">
                  <c:v>12.078288681401201</c:v>
                </c:pt>
                <c:pt idx="1685">
                  <c:v>11.697578096911061</c:v>
                </c:pt>
                <c:pt idx="1686">
                  <c:v>12.004836190220299</c:v>
                </c:pt>
                <c:pt idx="1687">
                  <c:v>11.955088369854675</c:v>
                </c:pt>
                <c:pt idx="1688">
                  <c:v>11.822489770256352</c:v>
                </c:pt>
                <c:pt idx="1689">
                  <c:v>12.04631865357414</c:v>
                </c:pt>
                <c:pt idx="1690">
                  <c:v>12.359369845930889</c:v>
                </c:pt>
                <c:pt idx="1691">
                  <c:v>12.37930234047063</c:v>
                </c:pt>
                <c:pt idx="1692">
                  <c:v>12.288720180643748</c:v>
                </c:pt>
                <c:pt idx="1693">
                  <c:v>12.064053187479935</c:v>
                </c:pt>
                <c:pt idx="1694">
                  <c:v>12.642929967413391</c:v>
                </c:pt>
                <c:pt idx="1695">
                  <c:v>12.408006314056065</c:v>
                </c:pt>
                <c:pt idx="1696">
                  <c:v>12.409905202153512</c:v>
                </c:pt>
                <c:pt idx="1697">
                  <c:v>12.54710664087427</c:v>
                </c:pt>
                <c:pt idx="1698">
                  <c:v>12.377398757412644</c:v>
                </c:pt>
                <c:pt idx="1699">
                  <c:v>12.542158790512772</c:v>
                </c:pt>
                <c:pt idx="1700">
                  <c:v>13.618952311722275</c:v>
                </c:pt>
                <c:pt idx="1701">
                  <c:v>14.447725828281605</c:v>
                </c:pt>
                <c:pt idx="1702">
                  <c:v>14.996551327693242</c:v>
                </c:pt>
                <c:pt idx="1703">
                  <c:v>15.906479558784307</c:v>
                </c:pt>
                <c:pt idx="1704">
                  <c:v>16.171352561803879</c:v>
                </c:pt>
                <c:pt idx="1705">
                  <c:v>16.381093671823546</c:v>
                </c:pt>
                <c:pt idx="1706">
                  <c:v>17.383305506859951</c:v>
                </c:pt>
                <c:pt idx="1707">
                  <c:v>17.636332665411409</c:v>
                </c:pt>
                <c:pt idx="1708">
                  <c:v>18.23918353687889</c:v>
                </c:pt>
                <c:pt idx="1709">
                  <c:v>18.131987357078138</c:v>
                </c:pt>
                <c:pt idx="1710">
                  <c:v>18.410547951162915</c:v>
                </c:pt>
                <c:pt idx="1711">
                  <c:v>18.126915277323508</c:v>
                </c:pt>
                <c:pt idx="1712">
                  <c:v>18.454666419192684</c:v>
                </c:pt>
                <c:pt idx="1713">
                  <c:v>18.455787492112684</c:v>
                </c:pt>
                <c:pt idx="1714">
                  <c:v>18.570802692497654</c:v>
                </c:pt>
                <c:pt idx="1715">
                  <c:v>17.605641728992875</c:v>
                </c:pt>
                <c:pt idx="1716">
                  <c:v>17.987990885364436</c:v>
                </c:pt>
                <c:pt idx="1717">
                  <c:v>17.93490784866847</c:v>
                </c:pt>
                <c:pt idx="1718">
                  <c:v>17.690311654597313</c:v>
                </c:pt>
                <c:pt idx="1719">
                  <c:v>16.622965695258682</c:v>
                </c:pt>
                <c:pt idx="1720">
                  <c:v>15.146829264952093</c:v>
                </c:pt>
                <c:pt idx="1721">
                  <c:v>15.087522438536197</c:v>
                </c:pt>
                <c:pt idx="1722">
                  <c:v>14.997662653142697</c:v>
                </c:pt>
                <c:pt idx="1723">
                  <c:v>14.366467982731548</c:v>
                </c:pt>
                <c:pt idx="1724">
                  <c:v>14.343888121314302</c:v>
                </c:pt>
                <c:pt idx="1725">
                  <c:v>12.357742233249905</c:v>
                </c:pt>
                <c:pt idx="1726">
                  <c:v>11.382028585126807</c:v>
                </c:pt>
                <c:pt idx="1727">
                  <c:v>10.918506908155907</c:v>
                </c:pt>
                <c:pt idx="1728">
                  <c:v>6.4644029691168257</c:v>
                </c:pt>
                <c:pt idx="1729">
                  <c:v>6.2090034738217881</c:v>
                </c:pt>
                <c:pt idx="1730">
                  <c:v>6.2757515463300786</c:v>
                </c:pt>
                <c:pt idx="1731">
                  <c:v>6.3666696756326768</c:v>
                </c:pt>
                <c:pt idx="1732">
                  <c:v>6.314460689014024</c:v>
                </c:pt>
                <c:pt idx="1733">
                  <c:v>6.424092583177905</c:v>
                </c:pt>
                <c:pt idx="1734">
                  <c:v>6.2552047294150617</c:v>
                </c:pt>
                <c:pt idx="1735">
                  <c:v>6.2116871678525767</c:v>
                </c:pt>
                <c:pt idx="1736">
                  <c:v>5.939929176403508</c:v>
                </c:pt>
                <c:pt idx="1737">
                  <c:v>5.9159826381348193</c:v>
                </c:pt>
                <c:pt idx="1738">
                  <c:v>5.706318337204582</c:v>
                </c:pt>
                <c:pt idx="1739">
                  <c:v>5.7696192029566769</c:v>
                </c:pt>
                <c:pt idx="1740">
                  <c:v>5.6989613895463629</c:v>
                </c:pt>
                <c:pt idx="1741">
                  <c:v>5.6528906246090687</c:v>
                </c:pt>
                <c:pt idx="1742">
                  <c:v>5.599774215481176</c:v>
                </c:pt>
                <c:pt idx="1743">
                  <c:v>5.5766343411337829</c:v>
                </c:pt>
                <c:pt idx="1744">
                  <c:v>9.9375058736337731</c:v>
                </c:pt>
                <c:pt idx="1745">
                  <c:v>12.451099752932318</c:v>
                </c:pt>
                <c:pt idx="1746">
                  <c:v>12.461480880983867</c:v>
                </c:pt>
                <c:pt idx="1747">
                  <c:v>14.635651637374222</c:v>
                </c:pt>
                <c:pt idx="1748">
                  <c:v>14.818790494643546</c:v>
                </c:pt>
                <c:pt idx="1749">
                  <c:v>16.194081507207162</c:v>
                </c:pt>
                <c:pt idx="1750">
                  <c:v>16.019241303945172</c:v>
                </c:pt>
                <c:pt idx="1751">
                  <c:v>16.720281579326169</c:v>
                </c:pt>
                <c:pt idx="1752">
                  <c:v>17.021453670514489</c:v>
                </c:pt>
                <c:pt idx="1753">
                  <c:v>16.976014180933767</c:v>
                </c:pt>
                <c:pt idx="1754">
                  <c:v>17.956524764252002</c:v>
                </c:pt>
                <c:pt idx="1755">
                  <c:v>18.306741425201682</c:v>
                </c:pt>
                <c:pt idx="1756">
                  <c:v>18.485191339301164</c:v>
                </c:pt>
                <c:pt idx="1757">
                  <c:v>18.958999925125784</c:v>
                </c:pt>
                <c:pt idx="1758">
                  <c:v>18.907548817835973</c:v>
                </c:pt>
                <c:pt idx="1759">
                  <c:v>19.123464554094902</c:v>
                </c:pt>
                <c:pt idx="1760">
                  <c:v>18.967031287528076</c:v>
                </c:pt>
                <c:pt idx="1761">
                  <c:v>18.839582932153018</c:v>
                </c:pt>
                <c:pt idx="1762">
                  <c:v>18.973817410485346</c:v>
                </c:pt>
                <c:pt idx="1763">
                  <c:v>18.191478363713909</c:v>
                </c:pt>
                <c:pt idx="1764">
                  <c:v>17.688102371855535</c:v>
                </c:pt>
                <c:pt idx="1765">
                  <c:v>17.085350315469061</c:v>
                </c:pt>
                <c:pt idx="1766">
                  <c:v>16.760688818040041</c:v>
                </c:pt>
                <c:pt idx="1767">
                  <c:v>16.330072393220306</c:v>
                </c:pt>
                <c:pt idx="1768">
                  <c:v>15.827700147337358</c:v>
                </c:pt>
                <c:pt idx="1769">
                  <c:v>15.868714250184953</c:v>
                </c:pt>
                <c:pt idx="1770">
                  <c:v>15.117318986292949</c:v>
                </c:pt>
                <c:pt idx="1771">
                  <c:v>14.439728083535257</c:v>
                </c:pt>
                <c:pt idx="1772">
                  <c:v>13.789259521849587</c:v>
                </c:pt>
                <c:pt idx="1773">
                  <c:v>12.438353736655062</c:v>
                </c:pt>
                <c:pt idx="1774">
                  <c:v>12.187425213445756</c:v>
                </c:pt>
                <c:pt idx="1775">
                  <c:v>11.973198038300703</c:v>
                </c:pt>
                <c:pt idx="1776">
                  <c:v>11.735837637658049</c:v>
                </c:pt>
                <c:pt idx="1777">
                  <c:v>11.978956644835582</c:v>
                </c:pt>
                <c:pt idx="1778">
                  <c:v>12.20933315508894</c:v>
                </c:pt>
                <c:pt idx="1779">
                  <c:v>11.940898520264895</c:v>
                </c:pt>
                <c:pt idx="1780">
                  <c:v>11.995209771874121</c:v>
                </c:pt>
                <c:pt idx="1781">
                  <c:v>12.03467213235713</c:v>
                </c:pt>
                <c:pt idx="1782">
                  <c:v>12.116484448976891</c:v>
                </c:pt>
                <c:pt idx="1783">
                  <c:v>12.227536288155555</c:v>
                </c:pt>
                <c:pt idx="1784">
                  <c:v>11.98663048336886</c:v>
                </c:pt>
                <c:pt idx="1785">
                  <c:v>12.52496357853699</c:v>
                </c:pt>
                <c:pt idx="1786">
                  <c:v>12.572365243504978</c:v>
                </c:pt>
                <c:pt idx="1787">
                  <c:v>12.587578259410412</c:v>
                </c:pt>
                <c:pt idx="1788">
                  <c:v>12.372057876196427</c:v>
                </c:pt>
                <c:pt idx="1789">
                  <c:v>12.576387288938717</c:v>
                </c:pt>
                <c:pt idx="1790">
                  <c:v>12.732481767276283</c:v>
                </c:pt>
                <c:pt idx="1791">
                  <c:v>13.283859361655026</c:v>
                </c:pt>
                <c:pt idx="1792">
                  <c:v>13.283859361655026</c:v>
                </c:pt>
                <c:pt idx="1793">
                  <c:v>13.174383014626983</c:v>
                </c:pt>
                <c:pt idx="1794">
                  <c:v>13.043516908155304</c:v>
                </c:pt>
                <c:pt idx="1795">
                  <c:v>13.036685637607173</c:v>
                </c:pt>
                <c:pt idx="1796">
                  <c:v>12.999955791259932</c:v>
                </c:pt>
                <c:pt idx="1797">
                  <c:v>13.494826594943197</c:v>
                </c:pt>
                <c:pt idx="1798">
                  <c:v>13.319245430975988</c:v>
                </c:pt>
                <c:pt idx="1799">
                  <c:v>13.087723474582065</c:v>
                </c:pt>
                <c:pt idx="1800">
                  <c:v>13.319633766667948</c:v>
                </c:pt>
                <c:pt idx="1801">
                  <c:v>13.265806013786056</c:v>
                </c:pt>
                <c:pt idx="1802">
                  <c:v>12.901082552812488</c:v>
                </c:pt>
                <c:pt idx="1803">
                  <c:v>12.800862039937671</c:v>
                </c:pt>
                <c:pt idx="1804">
                  <c:v>13.174383014626985</c:v>
                </c:pt>
                <c:pt idx="1805">
                  <c:v>13.176476776053798</c:v>
                </c:pt>
                <c:pt idx="1806">
                  <c:v>13.129942966321314</c:v>
                </c:pt>
                <c:pt idx="1807">
                  <c:v>12.582646323637452</c:v>
                </c:pt>
                <c:pt idx="1808">
                  <c:v>12.219684515369961</c:v>
                </c:pt>
                <c:pt idx="1809">
                  <c:v>12.200621804391492</c:v>
                </c:pt>
                <c:pt idx="1810">
                  <c:v>11.728538727806427</c:v>
                </c:pt>
                <c:pt idx="1811">
                  <c:v>11.999281587690559</c:v>
                </c:pt>
                <c:pt idx="1812">
                  <c:v>12.382830159483765</c:v>
                </c:pt>
                <c:pt idx="1813">
                  <c:v>12.177282410150129</c:v>
                </c:pt>
                <c:pt idx="1814">
                  <c:v>12.221894805785155</c:v>
                </c:pt>
                <c:pt idx="1815">
                  <c:v>12.289421673027222</c:v>
                </c:pt>
                <c:pt idx="1816">
                  <c:v>12.62368691248194</c:v>
                </c:pt>
                <c:pt idx="1817">
                  <c:v>11.952780660467313</c:v>
                </c:pt>
                <c:pt idx="1818">
                  <c:v>12.164060498702396</c:v>
                </c:pt>
                <c:pt idx="1819">
                  <c:v>12.164060498702396</c:v>
                </c:pt>
                <c:pt idx="1820">
                  <c:v>11.957059185594764</c:v>
                </c:pt>
                <c:pt idx="1821">
                  <c:v>11.772215486953353</c:v>
                </c:pt>
                <c:pt idx="1822">
                  <c:v>11.665106628045805</c:v>
                </c:pt>
                <c:pt idx="1823">
                  <c:v>12.158153217293012</c:v>
                </c:pt>
                <c:pt idx="1824">
                  <c:v>12.288158957903851</c:v>
                </c:pt>
                <c:pt idx="1825">
                  <c:v>12.667316982701186</c:v>
                </c:pt>
                <c:pt idx="1826">
                  <c:v>12.58830875222638</c:v>
                </c:pt>
                <c:pt idx="1827">
                  <c:v>12.129616078297637</c:v>
                </c:pt>
                <c:pt idx="1828">
                  <c:v>12.117053623127495</c:v>
                </c:pt>
                <c:pt idx="1829">
                  <c:v>12.368898704913621</c:v>
                </c:pt>
                <c:pt idx="1830">
                  <c:v>12.336470554705928</c:v>
                </c:pt>
                <c:pt idx="1831">
                  <c:v>12.445559610679966</c:v>
                </c:pt>
                <c:pt idx="1832">
                  <c:v>12.44555961067997</c:v>
                </c:pt>
                <c:pt idx="1833">
                  <c:v>12.445559610679968</c:v>
                </c:pt>
                <c:pt idx="1834">
                  <c:v>12.369038097130911</c:v>
                </c:pt>
                <c:pt idx="1835">
                  <c:v>12.585386526562802</c:v>
                </c:pt>
                <c:pt idx="1836">
                  <c:v>12.759535537253571</c:v>
                </c:pt>
                <c:pt idx="1837">
                  <c:v>12.835117057707633</c:v>
                </c:pt>
                <c:pt idx="1838">
                  <c:v>12.958643323342503</c:v>
                </c:pt>
                <c:pt idx="1839">
                  <c:v>13.083111865758623</c:v>
                </c:pt>
                <c:pt idx="1840">
                  <c:v>13.330502573068081</c:v>
                </c:pt>
                <c:pt idx="1841">
                  <c:v>13.121711410666963</c:v>
                </c:pt>
                <c:pt idx="1842">
                  <c:v>12.632015519779653</c:v>
                </c:pt>
                <c:pt idx="1843">
                  <c:v>12.708219803525301</c:v>
                </c:pt>
                <c:pt idx="1844">
                  <c:v>12.50016091850444</c:v>
                </c:pt>
                <c:pt idx="1845">
                  <c:v>12.239234068139748</c:v>
                </c:pt>
                <c:pt idx="1846">
                  <c:v>12.397116832035037</c:v>
                </c:pt>
                <c:pt idx="1847">
                  <c:v>12.555898005027107</c:v>
                </c:pt>
                <c:pt idx="1848">
                  <c:v>12.69428326398174</c:v>
                </c:pt>
                <c:pt idx="1849">
                  <c:v>12.377398757412644</c:v>
                </c:pt>
                <c:pt idx="1850">
                  <c:v>12.755210790059511</c:v>
                </c:pt>
                <c:pt idx="1851">
                  <c:v>12.779698339756397</c:v>
                </c:pt>
                <c:pt idx="1852">
                  <c:v>13.092772420506376</c:v>
                </c:pt>
                <c:pt idx="1853">
                  <c:v>12.656559791156774</c:v>
                </c:pt>
                <c:pt idx="1854">
                  <c:v>12.54490783719347</c:v>
                </c:pt>
                <c:pt idx="1855">
                  <c:v>12.586665083771575</c:v>
                </c:pt>
                <c:pt idx="1856">
                  <c:v>12.320247795686839</c:v>
                </c:pt>
                <c:pt idx="1857">
                  <c:v>12.544220632002922</c:v>
                </c:pt>
                <c:pt idx="1858">
                  <c:v>12.821677047050065</c:v>
                </c:pt>
                <c:pt idx="1859">
                  <c:v>12.616355012169857</c:v>
                </c:pt>
                <c:pt idx="1860">
                  <c:v>12.575290495033615</c:v>
                </c:pt>
                <c:pt idx="1861">
                  <c:v>12.549717219875934</c:v>
                </c:pt>
                <c:pt idx="1862">
                  <c:v>13.019039991445245</c:v>
                </c:pt>
                <c:pt idx="1863">
                  <c:v>12.853909463884797</c:v>
                </c:pt>
                <c:pt idx="1864">
                  <c:v>12.444081822850295</c:v>
                </c:pt>
                <c:pt idx="1865">
                  <c:v>12.665275180678027</c:v>
                </c:pt>
                <c:pt idx="1866">
                  <c:v>12.638201530717671</c:v>
                </c:pt>
                <c:pt idx="1867">
                  <c:v>12.473834684015094</c:v>
                </c:pt>
                <c:pt idx="1868">
                  <c:v>12.595565722192434</c:v>
                </c:pt>
                <c:pt idx="1869">
                  <c:v>12.500344822830096</c:v>
                </c:pt>
                <c:pt idx="1870">
                  <c:v>12.530606208560823</c:v>
                </c:pt>
                <c:pt idx="1871">
                  <c:v>12.269062109936163</c:v>
                </c:pt>
                <c:pt idx="1872">
                  <c:v>12.277631281524034</c:v>
                </c:pt>
                <c:pt idx="1873">
                  <c:v>12.729231451008083</c:v>
                </c:pt>
                <c:pt idx="1874">
                  <c:v>12.81885285451655</c:v>
                </c:pt>
                <c:pt idx="1875">
                  <c:v>13.115271435528363</c:v>
                </c:pt>
                <c:pt idx="1876">
                  <c:v>12.632561466124056</c:v>
                </c:pt>
                <c:pt idx="1877">
                  <c:v>12.670174952751571</c:v>
                </c:pt>
                <c:pt idx="1878">
                  <c:v>12.480974026240022</c:v>
                </c:pt>
                <c:pt idx="1879">
                  <c:v>12.555898005027107</c:v>
                </c:pt>
                <c:pt idx="1880">
                  <c:v>12.189547057674638</c:v>
                </c:pt>
                <c:pt idx="1881">
                  <c:v>12.165761263744935</c:v>
                </c:pt>
                <c:pt idx="1882">
                  <c:v>11.732899025399899</c:v>
                </c:pt>
                <c:pt idx="1883">
                  <c:v>11.872890012182346</c:v>
                </c:pt>
                <c:pt idx="1884">
                  <c:v>12.20989800102369</c:v>
                </c:pt>
                <c:pt idx="1885">
                  <c:v>12.178556621345171</c:v>
                </c:pt>
                <c:pt idx="1886">
                  <c:v>12.548801289091459</c:v>
                </c:pt>
                <c:pt idx="1887">
                  <c:v>12.422819196205392</c:v>
                </c:pt>
                <c:pt idx="1888">
                  <c:v>13.625365122177229</c:v>
                </c:pt>
                <c:pt idx="1889">
                  <c:v>14.170716121717309</c:v>
                </c:pt>
                <c:pt idx="1890">
                  <c:v>14.657938886957917</c:v>
                </c:pt>
                <c:pt idx="1891">
                  <c:v>15.894805050273717</c:v>
                </c:pt>
                <c:pt idx="1892">
                  <c:v>15.600029472415425</c:v>
                </c:pt>
                <c:pt idx="1893">
                  <c:v>16.818196221293501</c:v>
                </c:pt>
                <c:pt idx="1894">
                  <c:v>17.254051664770646</c:v>
                </c:pt>
                <c:pt idx="1895">
                  <c:v>16.984238805907431</c:v>
                </c:pt>
                <c:pt idx="1896">
                  <c:v>17.364417309709737</c:v>
                </c:pt>
                <c:pt idx="1897">
                  <c:v>17.787506916340206</c:v>
                </c:pt>
                <c:pt idx="1898">
                  <c:v>17.966795683327526</c:v>
                </c:pt>
                <c:pt idx="1899">
                  <c:v>18.162769802443449</c:v>
                </c:pt>
                <c:pt idx="1900">
                  <c:v>18.290158147415546</c:v>
                </c:pt>
                <c:pt idx="1901">
                  <c:v>18.709638551095626</c:v>
                </c:pt>
                <c:pt idx="1902">
                  <c:v>19.015420239809366</c:v>
                </c:pt>
                <c:pt idx="1903">
                  <c:v>18.550831068535267</c:v>
                </c:pt>
                <c:pt idx="1904">
                  <c:v>18.474741999660591</c:v>
                </c:pt>
                <c:pt idx="1905">
                  <c:v>17.956812813992954</c:v>
                </c:pt>
                <c:pt idx="1906">
                  <c:v>17.242056308547607</c:v>
                </c:pt>
                <c:pt idx="1907">
                  <c:v>16.475164171648142</c:v>
                </c:pt>
                <c:pt idx="1908">
                  <c:v>15.761476388049264</c:v>
                </c:pt>
                <c:pt idx="1909">
                  <c:v>14.70100473538748</c:v>
                </c:pt>
                <c:pt idx="1910">
                  <c:v>14.373067086438592</c:v>
                </c:pt>
                <c:pt idx="1911">
                  <c:v>12.092032144321742</c:v>
                </c:pt>
                <c:pt idx="1912">
                  <c:v>11.705240009421459</c:v>
                </c:pt>
                <c:pt idx="1913">
                  <c:v>11.372683545869144</c:v>
                </c:pt>
                <c:pt idx="1914">
                  <c:v>11.257487929496465</c:v>
                </c:pt>
                <c:pt idx="1915">
                  <c:v>7.4402601610674752</c:v>
                </c:pt>
                <c:pt idx="1916">
                  <c:v>7.3788296115835061</c:v>
                </c:pt>
                <c:pt idx="1917">
                  <c:v>5.7050088901579814</c:v>
                </c:pt>
                <c:pt idx="1918">
                  <c:v>5.8526936523711681</c:v>
                </c:pt>
                <c:pt idx="1919">
                  <c:v>6.0085188566380241</c:v>
                </c:pt>
                <c:pt idx="1920">
                  <c:v>6.1334770098114042</c:v>
                </c:pt>
                <c:pt idx="1921">
                  <c:v>6.072455240154361</c:v>
                </c:pt>
                <c:pt idx="1922">
                  <c:v>5.8809061777301253</c:v>
                </c:pt>
                <c:pt idx="1923">
                  <c:v>5.6629467167934209</c:v>
                </c:pt>
                <c:pt idx="1924">
                  <c:v>5.6123836802835063</c:v>
                </c:pt>
                <c:pt idx="1925">
                  <c:v>5.7158782674070396</c:v>
                </c:pt>
                <c:pt idx="1926">
                  <c:v>5.8823718728566199</c:v>
                </c:pt>
                <c:pt idx="1927">
                  <c:v>5.8718107019504817</c:v>
                </c:pt>
                <c:pt idx="1928">
                  <c:v>5.8961315975893855</c:v>
                </c:pt>
                <c:pt idx="1929">
                  <c:v>6.0500783693983724</c:v>
                </c:pt>
                <c:pt idx="1930">
                  <c:v>5.9326681791701397</c:v>
                </c:pt>
                <c:pt idx="1931">
                  <c:v>6.0257111947303663</c:v>
                </c:pt>
                <c:pt idx="1932">
                  <c:v>6.409045332104113</c:v>
                </c:pt>
                <c:pt idx="1933">
                  <c:v>10.164169657556204</c:v>
                </c:pt>
                <c:pt idx="1934">
                  <c:v>10.234098964207616</c:v>
                </c:pt>
                <c:pt idx="1935">
                  <c:v>12.750884576030963</c:v>
                </c:pt>
                <c:pt idx="1936">
                  <c:v>14.74538696615349</c:v>
                </c:pt>
                <c:pt idx="1937">
                  <c:v>14.984129535312837</c:v>
                </c:pt>
                <c:pt idx="1938">
                  <c:v>16.539920360063448</c:v>
                </c:pt>
                <c:pt idx="1939">
                  <c:v>17.560404781551991</c:v>
                </c:pt>
                <c:pt idx="1940">
                  <c:v>18.527053843985314</c:v>
                </c:pt>
                <c:pt idx="1941">
                  <c:v>19.038979978472838</c:v>
                </c:pt>
                <c:pt idx="1942">
                  <c:v>19.973689590610668</c:v>
                </c:pt>
                <c:pt idx="1943">
                  <c:v>20.249137912683999</c:v>
                </c:pt>
                <c:pt idx="1944">
                  <c:v>20.383563358069015</c:v>
                </c:pt>
                <c:pt idx="1945">
                  <c:v>20.379051673874248</c:v>
                </c:pt>
                <c:pt idx="1946">
                  <c:v>20.194570796507964</c:v>
                </c:pt>
                <c:pt idx="1947">
                  <c:v>19.909017191143349</c:v>
                </c:pt>
                <c:pt idx="1948">
                  <c:v>20.464154250674579</c:v>
                </c:pt>
                <c:pt idx="1949">
                  <c:v>20.244170439452667</c:v>
                </c:pt>
                <c:pt idx="1950">
                  <c:v>19.546584497482964</c:v>
                </c:pt>
                <c:pt idx="1951">
                  <c:v>19.123795131455601</c:v>
                </c:pt>
                <c:pt idx="1952">
                  <c:v>18.903536128484522</c:v>
                </c:pt>
                <c:pt idx="1953">
                  <c:v>18.5760010791331</c:v>
                </c:pt>
                <c:pt idx="1954">
                  <c:v>18.59084560287361</c:v>
                </c:pt>
                <c:pt idx="1955">
                  <c:v>17.853683737215292</c:v>
                </c:pt>
                <c:pt idx="1956">
                  <c:v>16.804111429038436</c:v>
                </c:pt>
                <c:pt idx="1957">
                  <c:v>16.409592092543868</c:v>
                </c:pt>
                <c:pt idx="1958">
                  <c:v>15.714551423339502</c:v>
                </c:pt>
                <c:pt idx="1959">
                  <c:v>15.227017730518252</c:v>
                </c:pt>
                <c:pt idx="1960">
                  <c:v>13.822354042071408</c:v>
                </c:pt>
                <c:pt idx="1961">
                  <c:v>12.02181924381807</c:v>
                </c:pt>
                <c:pt idx="1962">
                  <c:v>11.174941178584682</c:v>
                </c:pt>
                <c:pt idx="1963">
                  <c:v>11.574297724531364</c:v>
                </c:pt>
                <c:pt idx="1964">
                  <c:v>10.851346650896884</c:v>
                </c:pt>
                <c:pt idx="1965">
                  <c:v>11.606577604020961</c:v>
                </c:pt>
                <c:pt idx="1966">
                  <c:v>12.003304142811162</c:v>
                </c:pt>
                <c:pt idx="1967">
                  <c:v>11.725843351283974</c:v>
                </c:pt>
                <c:pt idx="1968">
                  <c:v>11.983705412029238</c:v>
                </c:pt>
                <c:pt idx="1969">
                  <c:v>11.936854935330597</c:v>
                </c:pt>
                <c:pt idx="1970">
                  <c:v>11.900980351774946</c:v>
                </c:pt>
                <c:pt idx="1971">
                  <c:v>12.224151711160625</c:v>
                </c:pt>
                <c:pt idx="1972">
                  <c:v>11.980827595999262</c:v>
                </c:pt>
                <c:pt idx="1973">
                  <c:v>12.560154109897212</c:v>
                </c:pt>
                <c:pt idx="1974">
                  <c:v>12.810959747621268</c:v>
                </c:pt>
                <c:pt idx="1975">
                  <c:v>13.226627618592714</c:v>
                </c:pt>
                <c:pt idx="1976">
                  <c:v>13.198092861183156</c:v>
                </c:pt>
                <c:pt idx="1977">
                  <c:v>13.174383014626983</c:v>
                </c:pt>
                <c:pt idx="1978">
                  <c:v>13.306294422729712</c:v>
                </c:pt>
                <c:pt idx="1979">
                  <c:v>13.252455855685639</c:v>
                </c:pt>
                <c:pt idx="1980">
                  <c:v>13.29955491433981</c:v>
                </c:pt>
                <c:pt idx="1981">
                  <c:v>13.676265202351754</c:v>
                </c:pt>
                <c:pt idx="1982">
                  <c:v>13.71617050540468</c:v>
                </c:pt>
                <c:pt idx="1983">
                  <c:v>13.613887432856304</c:v>
                </c:pt>
                <c:pt idx="1984">
                  <c:v>13.266325877907965</c:v>
                </c:pt>
                <c:pt idx="1985">
                  <c:v>13.389651176214029</c:v>
                </c:pt>
                <c:pt idx="1986">
                  <c:v>13.255274378547384</c:v>
                </c:pt>
                <c:pt idx="1987">
                  <c:v>12.943733228286863</c:v>
                </c:pt>
                <c:pt idx="1988">
                  <c:v>13.014580682635442</c:v>
                </c:pt>
                <c:pt idx="1989">
                  <c:v>12.961304035429871</c:v>
                </c:pt>
                <c:pt idx="1990">
                  <c:v>12.699171843755853</c:v>
                </c:pt>
                <c:pt idx="1991">
                  <c:v>12.013593832888192</c:v>
                </c:pt>
                <c:pt idx="1992">
                  <c:v>11.930642475787188</c:v>
                </c:pt>
                <c:pt idx="1993">
                  <c:v>11.790508553663958</c:v>
                </c:pt>
                <c:pt idx="1994">
                  <c:v>11.90015937302725</c:v>
                </c:pt>
                <c:pt idx="1995">
                  <c:v>11.699346675933581</c:v>
                </c:pt>
                <c:pt idx="1996">
                  <c:v>11.406592165392178</c:v>
                </c:pt>
                <c:pt idx="1997">
                  <c:v>11.729959676954925</c:v>
                </c:pt>
                <c:pt idx="1998">
                  <c:v>11.766111477898926</c:v>
                </c:pt>
                <c:pt idx="1999">
                  <c:v>12.158389563655589</c:v>
                </c:pt>
                <c:pt idx="2000">
                  <c:v>12.502919199360889</c:v>
                </c:pt>
                <c:pt idx="2001">
                  <c:v>12.311848325714639</c:v>
                </c:pt>
                <c:pt idx="2002">
                  <c:v>12.325844262427186</c:v>
                </c:pt>
                <c:pt idx="2003">
                  <c:v>12.325844262427188</c:v>
                </c:pt>
                <c:pt idx="2004">
                  <c:v>12.125019255820709</c:v>
                </c:pt>
                <c:pt idx="2005">
                  <c:v>11.990465560928653</c:v>
                </c:pt>
                <c:pt idx="2006">
                  <c:v>12.008856884739735</c:v>
                </c:pt>
                <c:pt idx="2007">
                  <c:v>11.998084138249146</c:v>
                </c:pt>
                <c:pt idx="2008">
                  <c:v>11.468547693884197</c:v>
                </c:pt>
                <c:pt idx="2009">
                  <c:v>11.412284165979107</c:v>
                </c:pt>
                <c:pt idx="2010">
                  <c:v>11.518900011340682</c:v>
                </c:pt>
                <c:pt idx="2011">
                  <c:v>11.109745126761872</c:v>
                </c:pt>
                <c:pt idx="2012">
                  <c:v>11.109745126761872</c:v>
                </c:pt>
                <c:pt idx="2013">
                  <c:v>10.675786331371729</c:v>
                </c:pt>
                <c:pt idx="2014">
                  <c:v>10.887301471592183</c:v>
                </c:pt>
                <c:pt idx="2015">
                  <c:v>10.670886377989131</c:v>
                </c:pt>
                <c:pt idx="2016">
                  <c:v>10.50101254012279</c:v>
                </c:pt>
                <c:pt idx="2017">
                  <c:v>10.52249915684231</c:v>
                </c:pt>
                <c:pt idx="2018">
                  <c:v>10.417988421889357</c:v>
                </c:pt>
                <c:pt idx="2019">
                  <c:v>10.265946384645391</c:v>
                </c:pt>
                <c:pt idx="2020">
                  <c:v>10.820584895062943</c:v>
                </c:pt>
                <c:pt idx="2021">
                  <c:v>10.915348257669422</c:v>
                </c:pt>
                <c:pt idx="2022">
                  <c:v>10.959119437736533</c:v>
                </c:pt>
                <c:pt idx="2023">
                  <c:v>11.275035999126974</c:v>
                </c:pt>
                <c:pt idx="2024">
                  <c:v>11.075706043761549</c:v>
                </c:pt>
                <c:pt idx="2025">
                  <c:v>11.221131542917064</c:v>
                </c:pt>
                <c:pt idx="2026">
                  <c:v>11.617466042187482</c:v>
                </c:pt>
                <c:pt idx="2027">
                  <c:v>12.099966752115431</c:v>
                </c:pt>
                <c:pt idx="2028">
                  <c:v>11.880100235654385</c:v>
                </c:pt>
                <c:pt idx="2029">
                  <c:v>11.49137607677736</c:v>
                </c:pt>
                <c:pt idx="2030">
                  <c:v>11.30862756797943</c:v>
                </c:pt>
                <c:pt idx="2031">
                  <c:v>11.370257632115891</c:v>
                </c:pt>
                <c:pt idx="2032">
                  <c:v>11.403971883192439</c:v>
                </c:pt>
                <c:pt idx="2033">
                  <c:v>10.981907796488493</c:v>
                </c:pt>
                <c:pt idx="2034">
                  <c:v>11.456514484690841</c:v>
                </c:pt>
                <c:pt idx="2035">
                  <c:v>11.148990985734986</c:v>
                </c:pt>
                <c:pt idx="2036">
                  <c:v>11.146928859040313</c:v>
                </c:pt>
                <c:pt idx="2037">
                  <c:v>11.774753822743255</c:v>
                </c:pt>
                <c:pt idx="2038">
                  <c:v>12.268078379535925</c:v>
                </c:pt>
                <c:pt idx="2039">
                  <c:v>12.401751822862044</c:v>
                </c:pt>
                <c:pt idx="2040">
                  <c:v>12.310914697521673</c:v>
                </c:pt>
                <c:pt idx="2041">
                  <c:v>12.235993634759911</c:v>
                </c:pt>
                <c:pt idx="2042">
                  <c:v>12.280486343284057</c:v>
                </c:pt>
                <c:pt idx="2043">
                  <c:v>12.257955427573057</c:v>
                </c:pt>
                <c:pt idx="2044">
                  <c:v>12.161556161769024</c:v>
                </c:pt>
                <c:pt idx="2045">
                  <c:v>12.190112820425931</c:v>
                </c:pt>
                <c:pt idx="2046">
                  <c:v>12.349321727383929</c:v>
                </c:pt>
                <c:pt idx="2047">
                  <c:v>12.299004725642614</c:v>
                </c:pt>
                <c:pt idx="2048">
                  <c:v>12.387238520385388</c:v>
                </c:pt>
                <c:pt idx="2049">
                  <c:v>12.402678613170997</c:v>
                </c:pt>
                <c:pt idx="2050">
                  <c:v>11.991376211606234</c:v>
                </c:pt>
                <c:pt idx="2051">
                  <c:v>12.283808612274472</c:v>
                </c:pt>
                <c:pt idx="2052">
                  <c:v>12.184595513027585</c:v>
                </c:pt>
                <c:pt idx="2053">
                  <c:v>11.98663048336886</c:v>
                </c:pt>
                <c:pt idx="2054">
                  <c:v>12.085899450071615</c:v>
                </c:pt>
                <c:pt idx="2055">
                  <c:v>11.876035949973268</c:v>
                </c:pt>
                <c:pt idx="2056">
                  <c:v>11.318228609220382</c:v>
                </c:pt>
                <c:pt idx="2057">
                  <c:v>10.898697591703437</c:v>
                </c:pt>
                <c:pt idx="2058">
                  <c:v>11.3287346992088</c:v>
                </c:pt>
                <c:pt idx="2059">
                  <c:v>11.292149648236201</c:v>
                </c:pt>
                <c:pt idx="2060">
                  <c:v>11.668850370345712</c:v>
                </c:pt>
                <c:pt idx="2061">
                  <c:v>11.632099858857675</c:v>
                </c:pt>
                <c:pt idx="2062">
                  <c:v>11.64636986509027</c:v>
                </c:pt>
                <c:pt idx="2063">
                  <c:v>11.996407508227131</c:v>
                </c:pt>
                <c:pt idx="2064">
                  <c:v>11.388086131880389</c:v>
                </c:pt>
                <c:pt idx="2065">
                  <c:v>11.490175713670984</c:v>
                </c:pt>
                <c:pt idx="2066">
                  <c:v>11.576283722662735</c:v>
                </c:pt>
                <c:pt idx="2067">
                  <c:v>11.196058419726608</c:v>
                </c:pt>
                <c:pt idx="2068">
                  <c:v>10.610610607842714</c:v>
                </c:pt>
                <c:pt idx="2069">
                  <c:v>10.213187328268235</c:v>
                </c:pt>
                <c:pt idx="2070">
                  <c:v>10.168918160341549</c:v>
                </c:pt>
                <c:pt idx="2071">
                  <c:v>10.039920318408907</c:v>
                </c:pt>
                <c:pt idx="2072">
                  <c:v>10.380352794483002</c:v>
                </c:pt>
                <c:pt idx="2073">
                  <c:v>10.118209373181612</c:v>
                </c:pt>
                <c:pt idx="2074">
                  <c:v>10.117698161733923</c:v>
                </c:pt>
                <c:pt idx="2075">
                  <c:v>10.906130301849485</c:v>
                </c:pt>
                <c:pt idx="2076">
                  <c:v>10.102691117523685</c:v>
                </c:pt>
                <c:pt idx="2077">
                  <c:v>10.140167084705613</c:v>
                </c:pt>
                <c:pt idx="2078">
                  <c:v>10.48260737942924</c:v>
                </c:pt>
                <c:pt idx="2079">
                  <c:v>10.353743284435827</c:v>
                </c:pt>
                <c:pt idx="2080">
                  <c:v>10.668947313657949</c:v>
                </c:pt>
                <c:pt idx="2081">
                  <c:v>10.90423307026105</c:v>
                </c:pt>
                <c:pt idx="2082">
                  <c:v>10.925873541446384</c:v>
                </c:pt>
                <c:pt idx="2083">
                  <c:v>10.925873541446384</c:v>
                </c:pt>
                <c:pt idx="2084">
                  <c:v>10.99012095568969</c:v>
                </c:pt>
                <c:pt idx="2085">
                  <c:v>11.361560520952407</c:v>
                </c:pt>
                <c:pt idx="2086">
                  <c:v>11.44306244678056</c:v>
                </c:pt>
                <c:pt idx="2087">
                  <c:v>11.740537887382224</c:v>
                </c:pt>
                <c:pt idx="2088">
                  <c:v>11.809795272053453</c:v>
                </c:pt>
                <c:pt idx="2089">
                  <c:v>11.849875114526947</c:v>
                </c:pt>
                <c:pt idx="2090">
                  <c:v>11.303747725585447</c:v>
                </c:pt>
                <c:pt idx="2091">
                  <c:v>11.739950459078146</c:v>
                </c:pt>
                <c:pt idx="2092">
                  <c:v>11.93064247578719</c:v>
                </c:pt>
                <c:pt idx="2093">
                  <c:v>11.410622193840908</c:v>
                </c:pt>
                <c:pt idx="2094">
                  <c:v>11.895328939323731</c:v>
                </c:pt>
                <c:pt idx="2095">
                  <c:v>11.843617030612569</c:v>
                </c:pt>
                <c:pt idx="2096">
                  <c:v>11.981019471906675</c:v>
                </c:pt>
                <c:pt idx="2097">
                  <c:v>11.906966955063137</c:v>
                </c:pt>
                <c:pt idx="2098">
                  <c:v>12.262643018252772</c:v>
                </c:pt>
                <c:pt idx="2099">
                  <c:v>12.609110007150141</c:v>
                </c:pt>
                <c:pt idx="2100">
                  <c:v>12.681600392132971</c:v>
                </c:pt>
                <c:pt idx="2101">
                  <c:v>12.681600392132971</c:v>
                </c:pt>
                <c:pt idx="2102">
                  <c:v>12.304610854304256</c:v>
                </c:pt>
                <c:pt idx="2103">
                  <c:v>12.76349860154825</c:v>
                </c:pt>
                <c:pt idx="2104">
                  <c:v>12.748720918487127</c:v>
                </c:pt>
                <c:pt idx="2105">
                  <c:v>12.338566767864794</c:v>
                </c:pt>
                <c:pt idx="2106">
                  <c:v>12.549167669427414</c:v>
                </c:pt>
                <c:pt idx="2107">
                  <c:v>12.669494542167932</c:v>
                </c:pt>
                <c:pt idx="2108">
                  <c:v>12.361229712289955</c:v>
                </c:pt>
                <c:pt idx="2109">
                  <c:v>12.361462175909319</c:v>
                </c:pt>
                <c:pt idx="2110">
                  <c:v>12.130563660137302</c:v>
                </c:pt>
                <c:pt idx="2111">
                  <c:v>11.880825854649403</c:v>
                </c:pt>
                <c:pt idx="2112">
                  <c:v>11.87463248070121</c:v>
                </c:pt>
                <c:pt idx="2113">
                  <c:v>11.788607397305929</c:v>
                </c:pt>
                <c:pt idx="2114">
                  <c:v>11.772215486953353</c:v>
                </c:pt>
                <c:pt idx="2115">
                  <c:v>11.481569438957777</c:v>
                </c:pt>
                <c:pt idx="2116">
                  <c:v>11.269376671968713</c:v>
                </c:pt>
                <c:pt idx="2117">
                  <c:v>11.092557305969027</c:v>
                </c:pt>
                <c:pt idx="2118">
                  <c:v>10.826160313169058</c:v>
                </c:pt>
                <c:pt idx="2119">
                  <c:v>10.875470659652644</c:v>
                </c:pt>
                <c:pt idx="2120">
                  <c:v>10.856218092151973</c:v>
                </c:pt>
                <c:pt idx="2121">
                  <c:v>11.167944685829488</c:v>
                </c:pt>
                <c:pt idx="2122">
                  <c:v>10.991323641959545</c:v>
                </c:pt>
                <c:pt idx="2123">
                  <c:v>11.323914273905407</c:v>
                </c:pt>
                <c:pt idx="2124">
                  <c:v>11.214163868268011</c:v>
                </c:pt>
                <c:pt idx="2125">
                  <c:v>11.684010097309185</c:v>
                </c:pt>
                <c:pt idx="2126">
                  <c:v>11.467144470130764</c:v>
                </c:pt>
                <c:pt idx="2127">
                  <c:v>11.713093174910629</c:v>
                </c:pt>
                <c:pt idx="2128">
                  <c:v>11.085664347389763</c:v>
                </c:pt>
                <c:pt idx="2129">
                  <c:v>11.021608869351404</c:v>
                </c:pt>
                <c:pt idx="2130">
                  <c:v>11.374957370136109</c:v>
                </c:pt>
                <c:pt idx="2131">
                  <c:v>11.334212271529593</c:v>
                </c:pt>
                <c:pt idx="2132">
                  <c:v>11.218621629432372</c:v>
                </c:pt>
                <c:pt idx="2133">
                  <c:v>10.647756225781944</c:v>
                </c:pt>
                <c:pt idx="2134">
                  <c:v>10.886087293041708</c:v>
                </c:pt>
                <c:pt idx="2135">
                  <c:v>10.878905032798277</c:v>
                </c:pt>
                <c:pt idx="2136">
                  <c:v>11.259785016628411</c:v>
                </c:pt>
                <c:pt idx="2137">
                  <c:v>11.714221634651919</c:v>
                </c:pt>
                <c:pt idx="2138">
                  <c:v>11.614299549391195</c:v>
                </c:pt>
                <c:pt idx="2139">
                  <c:v>11.788802401811878</c:v>
                </c:pt>
                <c:pt idx="2140">
                  <c:v>12.43169845342066</c:v>
                </c:pt>
                <c:pt idx="2141">
                  <c:v>12.153992769040348</c:v>
                </c:pt>
                <c:pt idx="2142">
                  <c:v>12.537759062083248</c:v>
                </c:pt>
                <c:pt idx="2143">
                  <c:v>13.129286382722416</c:v>
                </c:pt>
                <c:pt idx="2144">
                  <c:v>13.456443143303712</c:v>
                </c:pt>
                <c:pt idx="2145">
                  <c:v>13.88027625681554</c:v>
                </c:pt>
                <c:pt idx="2146">
                  <c:v>13.923807445993477</c:v>
                </c:pt>
                <c:pt idx="2147">
                  <c:v>13.924261469509412</c:v>
                </c:pt>
                <c:pt idx="2148">
                  <c:v>13.883960811529684</c:v>
                </c:pt>
                <c:pt idx="2149">
                  <c:v>14.116469553102792</c:v>
                </c:pt>
                <c:pt idx="2150">
                  <c:v>14.15367220129141</c:v>
                </c:pt>
                <c:pt idx="2151">
                  <c:v>13.861590030040547</c:v>
                </c:pt>
                <c:pt idx="2152">
                  <c:v>13.99429276116008</c:v>
                </c:pt>
                <c:pt idx="2153">
                  <c:v>13.752366567500177</c:v>
                </c:pt>
                <c:pt idx="2154">
                  <c:v>13.71063854076105</c:v>
                </c:pt>
                <c:pt idx="2155">
                  <c:v>13.757380464368184</c:v>
                </c:pt>
                <c:pt idx="2156">
                  <c:v>13.812746071038465</c:v>
                </c:pt>
                <c:pt idx="2157">
                  <c:v>13.790759858371269</c:v>
                </c:pt>
                <c:pt idx="2158">
                  <c:v>14.018050760588537</c:v>
                </c:pt>
                <c:pt idx="2159">
                  <c:v>14.157732138670546</c:v>
                </c:pt>
                <c:pt idx="2160">
                  <c:v>13.742667846536564</c:v>
                </c:pt>
                <c:pt idx="2161">
                  <c:v>13.511170346714271</c:v>
                </c:pt>
                <c:pt idx="2162">
                  <c:v>13.677063609032361</c:v>
                </c:pt>
                <c:pt idx="2163">
                  <c:v>13.590902975084507</c:v>
                </c:pt>
                <c:pt idx="2164">
                  <c:v>13.191820872458605</c:v>
                </c:pt>
                <c:pt idx="2165">
                  <c:v>13.369419557719954</c:v>
                </c:pt>
                <c:pt idx="2166">
                  <c:v>13.408009272210331</c:v>
                </c:pt>
                <c:pt idx="2167">
                  <c:v>12.995843721089773</c:v>
                </c:pt>
                <c:pt idx="2168">
                  <c:v>12.901216195008315</c:v>
                </c:pt>
                <c:pt idx="2169">
                  <c:v>12.628921378028046</c:v>
                </c:pt>
                <c:pt idx="2170">
                  <c:v>12.229651173115771</c:v>
                </c:pt>
                <c:pt idx="2171">
                  <c:v>12.207779694009526</c:v>
                </c:pt>
                <c:pt idx="2172">
                  <c:v>11.975837743355259</c:v>
                </c:pt>
                <c:pt idx="2173">
                  <c:v>11.728783731320648</c:v>
                </c:pt>
                <c:pt idx="2174">
                  <c:v>11.485322967951792</c:v>
                </c:pt>
                <c:pt idx="2175">
                  <c:v>11.093334438549901</c:v>
                </c:pt>
                <c:pt idx="2176">
                  <c:v>10.92445322022661</c:v>
                </c:pt>
                <c:pt idx="2177">
                  <c:v>11.339535152344842</c:v>
                </c:pt>
                <c:pt idx="2178">
                  <c:v>11.758342599603703</c:v>
                </c:pt>
                <c:pt idx="2179">
                  <c:v>11.239350003703379</c:v>
                </c:pt>
                <c:pt idx="2180">
                  <c:v>11.312743297694871</c:v>
                </c:pt>
                <c:pt idx="2181">
                  <c:v>11.580254697137484</c:v>
                </c:pt>
                <c:pt idx="2182">
                  <c:v>11.608360047332518</c:v>
                </c:pt>
                <c:pt idx="2183">
                  <c:v>11.687551093993671</c:v>
                </c:pt>
                <c:pt idx="2184">
                  <c:v>11.267081540344934</c:v>
                </c:pt>
                <c:pt idx="2185">
                  <c:v>10.961216896953957</c:v>
                </c:pt>
                <c:pt idx="2186">
                  <c:v>10.829716460770783</c:v>
                </c:pt>
                <c:pt idx="2187">
                  <c:v>10.456477945966451</c:v>
                </c:pt>
                <c:pt idx="2188">
                  <c:v>10.427693014717848</c:v>
                </c:pt>
                <c:pt idx="2189">
                  <c:v>10.264098798137663</c:v>
                </c:pt>
                <c:pt idx="2190">
                  <c:v>10.50566349724002</c:v>
                </c:pt>
                <c:pt idx="2191">
                  <c:v>10.875259278188086</c:v>
                </c:pt>
                <c:pt idx="2192">
                  <c:v>10.466146849966204</c:v>
                </c:pt>
                <c:pt idx="2193">
                  <c:v>10.377307249336239</c:v>
                </c:pt>
                <c:pt idx="2194">
                  <c:v>11.226456846812058</c:v>
                </c:pt>
                <c:pt idx="2195">
                  <c:v>11.384653917778362</c:v>
                </c:pt>
                <c:pt idx="2196">
                  <c:v>11.02186958711644</c:v>
                </c:pt>
                <c:pt idx="2197">
                  <c:v>10.9982234720081</c:v>
                </c:pt>
                <c:pt idx="2198">
                  <c:v>11.225432946108858</c:v>
                </c:pt>
                <c:pt idx="2199">
                  <c:v>11.179054717095545</c:v>
                </c:pt>
                <c:pt idx="2200">
                  <c:v>11.415909447159569</c:v>
                </c:pt>
                <c:pt idx="2201">
                  <c:v>11.445824415555402</c:v>
                </c:pt>
                <c:pt idx="2202">
                  <c:v>11.339535152344842</c:v>
                </c:pt>
                <c:pt idx="2203">
                  <c:v>11.67549747887902</c:v>
                </c:pt>
                <c:pt idx="2204">
                  <c:v>11.754187319429187</c:v>
                </c:pt>
                <c:pt idx="2205">
                  <c:v>11.854675589544128</c:v>
                </c:pt>
                <c:pt idx="2206">
                  <c:v>11.810817173204002</c:v>
                </c:pt>
                <c:pt idx="2207">
                  <c:v>12.058478202149894</c:v>
                </c:pt>
                <c:pt idx="2208">
                  <c:v>12.217426784776709</c:v>
                </c:pt>
                <c:pt idx="2209">
                  <c:v>12.226972257051727</c:v>
                </c:pt>
                <c:pt idx="2210">
                  <c:v>12.322346768576896</c:v>
                </c:pt>
                <c:pt idx="2211">
                  <c:v>12.339265426449332</c:v>
                </c:pt>
                <c:pt idx="2212">
                  <c:v>12.321367292391821</c:v>
                </c:pt>
                <c:pt idx="2213">
                  <c:v>12.243741070534726</c:v>
                </c:pt>
                <c:pt idx="2214">
                  <c:v>12.211921817746733</c:v>
                </c:pt>
                <c:pt idx="2215">
                  <c:v>12.036152438268694</c:v>
                </c:pt>
                <c:pt idx="2216">
                  <c:v>12.036152438268694</c:v>
                </c:pt>
                <c:pt idx="2217">
                  <c:v>12.18388798523614</c:v>
                </c:pt>
                <c:pt idx="2218">
                  <c:v>12.228711269399765</c:v>
                </c:pt>
                <c:pt idx="2219">
                  <c:v>12.278614246570823</c:v>
                </c:pt>
                <c:pt idx="2220">
                  <c:v>12.541608908867653</c:v>
                </c:pt>
                <c:pt idx="2221">
                  <c:v>12.404346661229445</c:v>
                </c:pt>
                <c:pt idx="2222">
                  <c:v>12.379998700165197</c:v>
                </c:pt>
                <c:pt idx="2223">
                  <c:v>12.280065146407001</c:v>
                </c:pt>
                <c:pt idx="2224">
                  <c:v>13.15932430225633</c:v>
                </c:pt>
                <c:pt idx="2225">
                  <c:v>12.826382652721033</c:v>
                </c:pt>
                <c:pt idx="2226">
                  <c:v>13.952464454992031</c:v>
                </c:pt>
                <c:pt idx="2227">
                  <c:v>15.76275254567209</c:v>
                </c:pt>
                <c:pt idx="2228">
                  <c:v>16.521981178689362</c:v>
                </c:pt>
                <c:pt idx="2229">
                  <c:v>16.810266430704317</c:v>
                </c:pt>
                <c:pt idx="2230">
                  <c:v>17.406697086129693</c:v>
                </c:pt>
                <c:pt idx="2231">
                  <c:v>18.299676524997381</c:v>
                </c:pt>
                <c:pt idx="2232">
                  <c:v>18.078246278490262</c:v>
                </c:pt>
                <c:pt idx="2233">
                  <c:v>18.634290477750834</c:v>
                </c:pt>
                <c:pt idx="2234">
                  <c:v>17.888704456344421</c:v>
                </c:pt>
                <c:pt idx="2235">
                  <c:v>17.882277876964263</c:v>
                </c:pt>
                <c:pt idx="2236">
                  <c:v>17.850110273654032</c:v>
                </c:pt>
                <c:pt idx="2237">
                  <c:v>17.851752224116947</c:v>
                </c:pt>
                <c:pt idx="2238">
                  <c:v>18.456067749702516</c:v>
                </c:pt>
                <c:pt idx="2239">
                  <c:v>18.355399468689654</c:v>
                </c:pt>
                <c:pt idx="2240">
                  <c:v>17.325285488019507</c:v>
                </c:pt>
                <c:pt idx="2241">
                  <c:v>17.321702552299669</c:v>
                </c:pt>
                <c:pt idx="2242">
                  <c:v>17.140259792288052</c:v>
                </c:pt>
                <c:pt idx="2243">
                  <c:v>16.202773992667776</c:v>
                </c:pt>
                <c:pt idx="2244">
                  <c:v>14.620447026830876</c:v>
                </c:pt>
                <c:pt idx="2245">
                  <c:v>14.251275401686426</c:v>
                </c:pt>
                <c:pt idx="2246">
                  <c:v>13.70527207897095</c:v>
                </c:pt>
                <c:pt idx="2247">
                  <c:v>13.237051795240701</c:v>
                </c:pt>
                <c:pt idx="2248">
                  <c:v>13.21684748611651</c:v>
                </c:pt>
                <c:pt idx="2249">
                  <c:v>12.93347256709033</c:v>
                </c:pt>
                <c:pt idx="2250">
                  <c:v>12.636791750564164</c:v>
                </c:pt>
                <c:pt idx="2251">
                  <c:v>11.614299549391195</c:v>
                </c:pt>
                <c:pt idx="2252">
                  <c:v>10.710398857099625</c:v>
                </c:pt>
                <c:pt idx="2253">
                  <c:v>9.2331860231412541</c:v>
                </c:pt>
                <c:pt idx="2254">
                  <c:v>9.2501009624810013</c:v>
                </c:pt>
                <c:pt idx="2255">
                  <c:v>9.0114231465644075</c:v>
                </c:pt>
                <c:pt idx="2256">
                  <c:v>8.9776862595388476</c:v>
                </c:pt>
                <c:pt idx="2257">
                  <c:v>8.9776862595388476</c:v>
                </c:pt>
                <c:pt idx="2258">
                  <c:v>9.2973856169540916</c:v>
                </c:pt>
                <c:pt idx="2259">
                  <c:v>9.2828478587024197</c:v>
                </c:pt>
                <c:pt idx="2260">
                  <c:v>8.9499887625948844</c:v>
                </c:pt>
                <c:pt idx="2261">
                  <c:v>8.7913881581424018</c:v>
                </c:pt>
                <c:pt idx="2262">
                  <c:v>8.4189168495442601</c:v>
                </c:pt>
                <c:pt idx="2263">
                  <c:v>8.3891692627780632</c:v>
                </c:pt>
                <c:pt idx="2264">
                  <c:v>8.4074406017089629</c:v>
                </c:pt>
                <c:pt idx="2265">
                  <c:v>8.2684833005790122</c:v>
                </c:pt>
                <c:pt idx="2266">
                  <c:v>8.143045830787079</c:v>
                </c:pt>
                <c:pt idx="2267">
                  <c:v>7.8198832927764128</c:v>
                </c:pt>
                <c:pt idx="2268">
                  <c:v>7.6282144157341172</c:v>
                </c:pt>
                <c:pt idx="2269">
                  <c:v>8.2101703119803879</c:v>
                </c:pt>
                <c:pt idx="2270">
                  <c:v>8.865599278938376</c:v>
                </c:pt>
                <c:pt idx="2271">
                  <c:v>9.3526688059132859</c:v>
                </c:pt>
                <c:pt idx="2272">
                  <c:v>9.302329457363534</c:v>
                </c:pt>
                <c:pt idx="2273">
                  <c:v>9.2828478587024179</c:v>
                </c:pt>
                <c:pt idx="2274">
                  <c:v>9.635900306283979</c:v>
                </c:pt>
                <c:pt idx="2275">
                  <c:v>10.611260555405876</c:v>
                </c:pt>
                <c:pt idx="2276">
                  <c:v>45.1796414328401</c:v>
                </c:pt>
                <c:pt idx="2277">
                  <c:v>62.013309657787538</c:v>
                </c:pt>
                <c:pt idx="2278">
                  <c:v>74.18483440146251</c:v>
                </c:pt>
                <c:pt idx="2279">
                  <c:v>83.916084247313989</c:v>
                </c:pt>
                <c:pt idx="2280">
                  <c:v>92.024116029628246</c:v>
                </c:pt>
                <c:pt idx="2281">
                  <c:v>98.960435609853462</c:v>
                </c:pt>
                <c:pt idx="2282">
                  <c:v>104.76179877588309</c:v>
                </c:pt>
                <c:pt idx="2283">
                  <c:v>109.848359427738</c:v>
                </c:pt>
                <c:pt idx="2284">
                  <c:v>114.04558475582846</c:v>
                </c:pt>
                <c:pt idx="2285">
                  <c:v>117.2801391305568</c:v>
                </c:pt>
                <c:pt idx="2286">
                  <c:v>120.14414713981711</c:v>
                </c:pt>
                <c:pt idx="2287">
                  <c:v>122.008050422159</c:v>
                </c:pt>
                <c:pt idx="2288">
                  <c:v>123.2671148733327</c:v>
                </c:pt>
                <c:pt idx="2289">
                  <c:v>124.28598833557918</c:v>
                </c:pt>
                <c:pt idx="2290">
                  <c:v>124.71141860725699</c:v>
                </c:pt>
                <c:pt idx="2291">
                  <c:v>124.7081420343322</c:v>
                </c:pt>
                <c:pt idx="2292">
                  <c:v>123.47762140770993</c:v>
                </c:pt>
                <c:pt idx="2293">
                  <c:v>122.00275105245707</c:v>
                </c:pt>
                <c:pt idx="2294">
                  <c:v>120.90021058517735</c:v>
                </c:pt>
                <c:pt idx="2295">
                  <c:v>119.85961136588759</c:v>
                </c:pt>
                <c:pt idx="2296">
                  <c:v>119.34548034241146</c:v>
                </c:pt>
                <c:pt idx="2297">
                  <c:v>117.41524700772491</c:v>
                </c:pt>
                <c:pt idx="2298">
                  <c:v>115.90071553734673</c:v>
                </c:pt>
                <c:pt idx="2299">
                  <c:v>113.66840258896241</c:v>
                </c:pt>
                <c:pt idx="2300">
                  <c:v>111.23840505248486</c:v>
                </c:pt>
                <c:pt idx="2301">
                  <c:v>109.7465209041941</c:v>
                </c:pt>
                <c:pt idx="2302">
                  <c:v>108.29910157660059</c:v>
                </c:pt>
                <c:pt idx="2303">
                  <c:v>107.511902575493</c:v>
                </c:pt>
                <c:pt idx="2304">
                  <c:v>104.92712851713124</c:v>
                </c:pt>
                <c:pt idx="2305">
                  <c:v>101.36666118601322</c:v>
                </c:pt>
                <c:pt idx="2306">
                  <c:v>101.83974338799825</c:v>
                </c:pt>
                <c:pt idx="2307">
                  <c:v>102.22232362980144</c:v>
                </c:pt>
                <c:pt idx="2308">
                  <c:v>101.27835774303628</c:v>
                </c:pt>
                <c:pt idx="2309">
                  <c:v>100.59158919160167</c:v>
                </c:pt>
                <c:pt idx="2310">
                  <c:v>99.306815869611484</c:v>
                </c:pt>
                <c:pt idx="2311">
                  <c:v>97.139572532125854</c:v>
                </c:pt>
                <c:pt idx="2312">
                  <c:v>94.374047913291463</c:v>
                </c:pt>
                <c:pt idx="2313">
                  <c:v>91.094374455677922</c:v>
                </c:pt>
                <c:pt idx="2314">
                  <c:v>86.924336234940895</c:v>
                </c:pt>
                <c:pt idx="2315">
                  <c:v>82.071100377912444</c:v>
                </c:pt>
                <c:pt idx="2316">
                  <c:v>76.508319733907015</c:v>
                </c:pt>
                <c:pt idx="2317">
                  <c:v>69.862294765381549</c:v>
                </c:pt>
                <c:pt idx="2318">
                  <c:v>62.260151274965672</c:v>
                </c:pt>
                <c:pt idx="2319">
                  <c:v>52.315148022763722</c:v>
                </c:pt>
                <c:pt idx="2320">
                  <c:v>38.8199646467177</c:v>
                </c:pt>
                <c:pt idx="2321">
                  <c:v>12.968751125190366</c:v>
                </c:pt>
                <c:pt idx="2322">
                  <c:v>12.899968814004895</c:v>
                </c:pt>
                <c:pt idx="2323">
                  <c:v>12.452622859942158</c:v>
                </c:pt>
                <c:pt idx="2324">
                  <c:v>12.513165480597928</c:v>
                </c:pt>
                <c:pt idx="2325">
                  <c:v>12.54325848148452</c:v>
                </c:pt>
                <c:pt idx="2326">
                  <c:v>12.470885634378464</c:v>
                </c:pt>
                <c:pt idx="2327">
                  <c:v>12.314648785598543</c:v>
                </c:pt>
                <c:pt idx="2328">
                  <c:v>12.533908032800969</c:v>
                </c:pt>
                <c:pt idx="2329">
                  <c:v>12.582646323637453</c:v>
                </c:pt>
                <c:pt idx="2330">
                  <c:v>12.507469032909709</c:v>
                </c:pt>
                <c:pt idx="2331">
                  <c:v>12.235289079158479</c:v>
                </c:pt>
                <c:pt idx="2332">
                  <c:v>12.184454010756077</c:v>
                </c:pt>
                <c:pt idx="2333">
                  <c:v>12.064005548948385</c:v>
                </c:pt>
                <c:pt idx="2334">
                  <c:v>12.112689271144966</c:v>
                </c:pt>
                <c:pt idx="2335">
                  <c:v>11.837986781310526</c:v>
                </c:pt>
                <c:pt idx="2336">
                  <c:v>12.049705485979754</c:v>
                </c:pt>
                <c:pt idx="2337">
                  <c:v>11.625576243288148</c:v>
                </c:pt>
                <c:pt idx="2338">
                  <c:v>11.809795272053451</c:v>
                </c:pt>
                <c:pt idx="2339">
                  <c:v>11.7624475520103</c:v>
                </c:pt>
                <c:pt idx="2340">
                  <c:v>11.903636071559728</c:v>
                </c:pt>
                <c:pt idx="2341">
                  <c:v>12.184595513027585</c:v>
                </c:pt>
                <c:pt idx="2342">
                  <c:v>12.614031595942997</c:v>
                </c:pt>
                <c:pt idx="2343">
                  <c:v>13.111546197079917</c:v>
                </c:pt>
                <c:pt idx="2344">
                  <c:v>12.917109743976438</c:v>
                </c:pt>
                <c:pt idx="2345">
                  <c:v>12.693739972236655</c:v>
                </c:pt>
                <c:pt idx="2346">
                  <c:v>12.955449747535573</c:v>
                </c:pt>
                <c:pt idx="2347">
                  <c:v>13.280743989684472</c:v>
                </c:pt>
                <c:pt idx="2348">
                  <c:v>12.995180362106488</c:v>
                </c:pt>
                <c:pt idx="2349">
                  <c:v>13.163909212203128</c:v>
                </c:pt>
                <c:pt idx="2350">
                  <c:v>12.954385047312085</c:v>
                </c:pt>
                <c:pt idx="2351">
                  <c:v>13.048142511043698</c:v>
                </c:pt>
                <c:pt idx="2352">
                  <c:v>12.927916865557213</c:v>
                </c:pt>
                <c:pt idx="2353">
                  <c:v>12.892348260815828</c:v>
                </c:pt>
                <c:pt idx="2354">
                  <c:v>13.21284641342764</c:v>
                </c:pt>
                <c:pt idx="2355">
                  <c:v>13.433574339699389</c:v>
                </c:pt>
                <c:pt idx="2356">
                  <c:v>13.369419557719954</c:v>
                </c:pt>
                <c:pt idx="2357">
                  <c:v>13.448966973105337</c:v>
                </c:pt>
                <c:pt idx="2358">
                  <c:v>13.408009272210331</c:v>
                </c:pt>
                <c:pt idx="2359">
                  <c:v>13.575205593159602</c:v>
                </c:pt>
                <c:pt idx="2360">
                  <c:v>13.65759440961223</c:v>
                </c:pt>
                <c:pt idx="2361">
                  <c:v>13.953329434183463</c:v>
                </c:pt>
                <c:pt idx="2362">
                  <c:v>14.140550640402695</c:v>
                </c:pt>
                <c:pt idx="2363">
                  <c:v>13.857899527357846</c:v>
                </c:pt>
                <c:pt idx="2364">
                  <c:v>14.17010776328072</c:v>
                </c:pt>
                <c:pt idx="2365">
                  <c:v>13.968807615787991</c:v>
                </c:pt>
                <c:pt idx="2366">
                  <c:v>14.036242088038486</c:v>
                </c:pt>
                <c:pt idx="2367">
                  <c:v>14.165239955203925</c:v>
                </c:pt>
                <c:pt idx="2368">
                  <c:v>13.92760427781965</c:v>
                </c:pt>
                <c:pt idx="2369">
                  <c:v>13.960370841169961</c:v>
                </c:pt>
                <c:pt idx="2370">
                  <c:v>13.693021966487626</c:v>
                </c:pt>
                <c:pt idx="2371">
                  <c:v>13.697428234157135</c:v>
                </c:pt>
                <c:pt idx="2372">
                  <c:v>13.226410360883364</c:v>
                </c:pt>
                <c:pt idx="2373">
                  <c:v>13.042106874433207</c:v>
                </c:pt>
                <c:pt idx="2374">
                  <c:v>13.263899671015256</c:v>
                </c:pt>
                <c:pt idx="2375">
                  <c:v>13.270873820288664</c:v>
                </c:pt>
                <c:pt idx="2376">
                  <c:v>13.124558011167679</c:v>
                </c:pt>
                <c:pt idx="2377">
                  <c:v>12.909454790521007</c:v>
                </c:pt>
                <c:pt idx="2378">
                  <c:v>12.794754672381835</c:v>
                </c:pt>
                <c:pt idx="2379">
                  <c:v>12.644975377550191</c:v>
                </c:pt>
                <c:pt idx="2380">
                  <c:v>12.897295448467382</c:v>
                </c:pt>
                <c:pt idx="2381">
                  <c:v>12.735189730477687</c:v>
                </c:pt>
                <c:pt idx="2382">
                  <c:v>12.912659741865554</c:v>
                </c:pt>
                <c:pt idx="2383">
                  <c:v>12.743986636931901</c:v>
                </c:pt>
                <c:pt idx="2384">
                  <c:v>12.168170273960335</c:v>
                </c:pt>
                <c:pt idx="2385">
                  <c:v>12.366064055708472</c:v>
                </c:pt>
                <c:pt idx="2386">
                  <c:v>12.133548059234245</c:v>
                </c:pt>
                <c:pt idx="2387">
                  <c:v>11.882615525385729</c:v>
                </c:pt>
                <c:pt idx="2388">
                  <c:v>11.740537887382224</c:v>
                </c:pt>
                <c:pt idx="2389">
                  <c:v>11.415305313582238</c:v>
                </c:pt>
                <c:pt idx="2390">
                  <c:v>11.643408672602769</c:v>
                </c:pt>
                <c:pt idx="2391">
                  <c:v>11.372481406154654</c:v>
                </c:pt>
                <c:pt idx="2392">
                  <c:v>11.631358723172733</c:v>
                </c:pt>
                <c:pt idx="2393">
                  <c:v>11.786462134804166</c:v>
                </c:pt>
                <c:pt idx="2394">
                  <c:v>11.349261963953284</c:v>
                </c:pt>
                <c:pt idx="2395">
                  <c:v>11.452249691152641</c:v>
                </c:pt>
                <c:pt idx="2396">
                  <c:v>11.312133654447862</c:v>
                </c:pt>
                <c:pt idx="2397">
                  <c:v>11.247681753480858</c:v>
                </c:pt>
                <c:pt idx="2398">
                  <c:v>11.187071766670835</c:v>
                </c:pt>
                <c:pt idx="2399">
                  <c:v>10.960745003624652</c:v>
                </c:pt>
                <c:pt idx="2400">
                  <c:v>11.132225149609992</c:v>
                </c:pt>
                <c:pt idx="2401">
                  <c:v>11.149403365306094</c:v>
                </c:pt>
                <c:pt idx="2402">
                  <c:v>11.046609715514375</c:v>
                </c:pt>
                <c:pt idx="2403">
                  <c:v>10.863891472719823</c:v>
                </c:pt>
                <c:pt idx="2404">
                  <c:v>10.56175055152524</c:v>
                </c:pt>
                <c:pt idx="2405">
                  <c:v>10.824886185061727</c:v>
                </c:pt>
                <c:pt idx="2406">
                  <c:v>10.749445321161632</c:v>
                </c:pt>
                <c:pt idx="2407">
                  <c:v>11.182909785219936</c:v>
                </c:pt>
                <c:pt idx="2408">
                  <c:v>11.517153623452581</c:v>
                </c:pt>
                <c:pt idx="2409">
                  <c:v>11.530868117372163</c:v>
                </c:pt>
                <c:pt idx="2410">
                  <c:v>11.072436523851136</c:v>
                </c:pt>
                <c:pt idx="2411">
                  <c:v>11.183732027769867</c:v>
                </c:pt>
                <c:pt idx="2412">
                  <c:v>11.037084822511346</c:v>
                </c:pt>
                <c:pt idx="2413">
                  <c:v>11.613557277754227</c:v>
                </c:pt>
                <c:pt idx="2414">
                  <c:v>12.001388808522675</c:v>
                </c:pt>
                <c:pt idx="2415">
                  <c:v>11.726578515413646</c:v>
                </c:pt>
                <c:pt idx="2416">
                  <c:v>11.999233692007264</c:v>
                </c:pt>
                <c:pt idx="2417">
                  <c:v>12.326450393781043</c:v>
                </c:pt>
                <c:pt idx="2418">
                  <c:v>12.279737538847826</c:v>
                </c:pt>
                <c:pt idx="2419">
                  <c:v>12.683095818459696</c:v>
                </c:pt>
                <c:pt idx="2420">
                  <c:v>12.528404508964016</c:v>
                </c:pt>
                <c:pt idx="2421">
                  <c:v>12.698311952254977</c:v>
                </c:pt>
                <c:pt idx="2422">
                  <c:v>12.698311952254977</c:v>
                </c:pt>
                <c:pt idx="2423">
                  <c:v>12.647474874047198</c:v>
                </c:pt>
                <c:pt idx="2424">
                  <c:v>12.871283958444716</c:v>
                </c:pt>
                <c:pt idx="2425">
                  <c:v>13.031250594762273</c:v>
                </c:pt>
                <c:pt idx="2426">
                  <c:v>12.958293827405633</c:v>
                </c:pt>
                <c:pt idx="2427">
                  <c:v>12.983776859545204</c:v>
                </c:pt>
                <c:pt idx="2428">
                  <c:v>13.15826736314474</c:v>
                </c:pt>
                <c:pt idx="2429">
                  <c:v>13.277146105080421</c:v>
                </c:pt>
                <c:pt idx="2430">
                  <c:v>13.216052043653331</c:v>
                </c:pt>
                <c:pt idx="2431">
                  <c:v>13.099023459190215</c:v>
                </c:pt>
                <c:pt idx="2432">
                  <c:v>13.416052928878752</c:v>
                </c:pt>
                <c:pt idx="2433">
                  <c:v>13.730871862531641</c:v>
                </c:pt>
                <c:pt idx="2434">
                  <c:v>13.926708741632712</c:v>
                </c:pt>
                <c:pt idx="2435">
                  <c:v>13.706183900859605</c:v>
                </c:pt>
                <c:pt idx="2436">
                  <c:v>14.051114672132305</c:v>
                </c:pt>
                <c:pt idx="2437">
                  <c:v>13.956479976460159</c:v>
                </c:pt>
                <c:pt idx="2438">
                  <c:v>12.959644321985882</c:v>
                </c:pt>
                <c:pt idx="2439">
                  <c:v>13.025123652151873</c:v>
                </c:pt>
                <c:pt idx="2440">
                  <c:v>13.48978721012155</c:v>
                </c:pt>
                <c:pt idx="2441">
                  <c:v>14.07340065728984</c:v>
                </c:pt>
                <c:pt idx="2442">
                  <c:v>14.734005195156852</c:v>
                </c:pt>
                <c:pt idx="2443">
                  <c:v>14.841383583300672</c:v>
                </c:pt>
                <c:pt idx="2444">
                  <c:v>15.157506391224119</c:v>
                </c:pt>
                <c:pt idx="2445">
                  <c:v>14.82216005079653</c:v>
                </c:pt>
                <c:pt idx="2446">
                  <c:v>13.313079855469029</c:v>
                </c:pt>
                <c:pt idx="2447">
                  <c:v>14.099645385611653</c:v>
                </c:pt>
                <c:pt idx="2448">
                  <c:v>13.45362404707371</c:v>
                </c:pt>
                <c:pt idx="2449">
                  <c:v>14.863265679744362</c:v>
                </c:pt>
                <c:pt idx="2450">
                  <c:v>5.5075705472861021</c:v>
                </c:pt>
                <c:pt idx="2451">
                  <c:v>7.0710678118654755</c:v>
                </c:pt>
              </c:numCache>
            </c:numRef>
          </c:val>
          <c:smooth val="0"/>
          <c:extLst>
            <c:ext xmlns:c16="http://schemas.microsoft.com/office/drawing/2014/chart" uri="{C3380CC4-5D6E-409C-BE32-E72D297353CC}">
              <c16:uniqueId val="{00000005-6950-4ED7-9FB8-753F466A9E67}"/>
            </c:ext>
          </c:extLst>
        </c:ser>
        <c:ser>
          <c:idx val="5"/>
          <c:order val="5"/>
          <c:tx>
            <c:strRef>
              <c:f>'DRT Rolling Stdev'!$H$1</c:f>
              <c:strCache>
                <c:ptCount val="1"/>
                <c:pt idx="0">
                  <c:v>Horse Power</c:v>
                </c:pt>
              </c:strCache>
            </c:strRef>
          </c:tx>
          <c:spPr>
            <a:ln w="28575" cap="rnd">
              <a:solidFill>
                <a:schemeClr val="accent6"/>
              </a:solidFill>
              <a:round/>
            </a:ln>
            <a:effectLst/>
          </c:spPr>
          <c:marker>
            <c:symbol val="none"/>
          </c:marker>
          <c:cat>
            <c:numRef>
              <c:f>'DRT Rolling Stdev'!$B$2:$B$2453</c:f>
              <c:numCache>
                <c:formatCode>[$-F400]h:mm:ss\ AM/PM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Stdev'!$H$2:$H$2453</c:f>
              <c:numCache>
                <c:formatCode>#,##0.00</c:formatCode>
                <c:ptCount val="2452"/>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6-6950-4ED7-9FB8-753F466A9E67}"/>
            </c:ext>
          </c:extLst>
        </c:ser>
        <c:ser>
          <c:idx val="7"/>
          <c:order val="7"/>
          <c:tx>
            <c:strRef>
              <c:f>'DRT Rolling Stdev'!$J$1</c:f>
              <c:strCache>
                <c:ptCount val="1"/>
                <c:pt idx="0">
                  <c:v>PUMP FAILURE (1 or 0)</c:v>
                </c:pt>
              </c:strCache>
            </c:strRef>
          </c:tx>
          <c:spPr>
            <a:ln w="28575" cap="rnd">
              <a:solidFill>
                <a:schemeClr val="accent2">
                  <a:lumMod val="60000"/>
                </a:schemeClr>
              </a:solidFill>
              <a:round/>
            </a:ln>
            <a:effectLst/>
          </c:spPr>
          <c:marker>
            <c:symbol val="none"/>
          </c:marker>
          <c:cat>
            <c:numRef>
              <c:f>'DRT Rolling Stdev'!$B$2:$B$2453</c:f>
              <c:numCache>
                <c:formatCode>[$-F400]h:mm:ss\ AM/PM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6950-4ED7-9FB8-753F466A9E67}"/>
            </c:ext>
          </c:extLst>
        </c:ser>
        <c:dLbls>
          <c:showLegendKey val="0"/>
          <c:showVal val="0"/>
          <c:showCatName val="0"/>
          <c:showSerName val="0"/>
          <c:showPercent val="0"/>
          <c:showBubbleSize val="0"/>
        </c:dLbls>
        <c:marker val="1"/>
        <c:smooth val="0"/>
        <c:axId val="1031767823"/>
        <c:axId val="1031767407"/>
      </c:lineChart>
      <c:catAx>
        <c:axId val="1031766575"/>
        <c:scaling>
          <c:orientation val="minMax"/>
        </c:scaling>
        <c:delete val="0"/>
        <c:axPos val="b"/>
        <c:numFmt formatCode="[$-F400]h:mm:ss\ AM/P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1770735"/>
        <c:crosses val="autoZero"/>
        <c:auto val="1"/>
        <c:lblAlgn val="ctr"/>
        <c:lblOffset val="100"/>
        <c:noMultiLvlLbl val="0"/>
      </c:catAx>
      <c:valAx>
        <c:axId val="103177073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1766575"/>
        <c:crosses val="autoZero"/>
        <c:crossBetween val="between"/>
      </c:valAx>
      <c:valAx>
        <c:axId val="1031767407"/>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1767823"/>
        <c:crosses val="max"/>
        <c:crossBetween val="between"/>
      </c:valAx>
      <c:catAx>
        <c:axId val="1031767823"/>
        <c:scaling>
          <c:orientation val="minMax"/>
        </c:scaling>
        <c:delete val="1"/>
        <c:axPos val="b"/>
        <c:numFmt formatCode="[$-F400]h:mm:ss\ AM/PM" sourceLinked="1"/>
        <c:majorTickMark val="out"/>
        <c:minorTickMark val="none"/>
        <c:tickLblPos val="nextTo"/>
        <c:crossAx val="1031767407"/>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PUMP FAILURE</a:t>
            </a:r>
            <a:r>
              <a:rPr lang="en-US" baseline="0"/>
              <a:t> CORRELATION COEFFICIENT</a:t>
            </a:r>
            <a:r>
              <a:rPr lang="en-US"/>
              <a:t> FOR</a:t>
            </a:r>
            <a:r>
              <a:rPr lang="en-US" baseline="0"/>
              <a:t> RAW DATA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Sheet2!$B$42</c:f>
              <c:strCache>
                <c:ptCount val="1"/>
                <c:pt idx="0">
                  <c:v>PUMP FAILURE (1 or 0)</c:v>
                </c:pt>
              </c:strCache>
            </c:strRef>
          </c:tx>
          <c:spPr>
            <a:solidFill>
              <a:schemeClr val="accent1"/>
            </a:solidFill>
            <a:ln>
              <a:noFill/>
            </a:ln>
            <a:effectLst/>
          </c:spPr>
          <c:invertIfNegative val="0"/>
          <c:cat>
            <c:strRef>
              <c:f>Sheet2!$A$43:$A$50</c:f>
              <c:strCache>
                <c:ptCount val="8"/>
                <c:pt idx="0">
                  <c:v>PUMP FAILURE (1 or 0)</c:v>
                </c:pt>
                <c:pt idx="1">
                  <c:v>Horse Power</c:v>
                </c:pt>
                <c:pt idx="2">
                  <c:v>Pump Speed (RPM)</c:v>
                </c:pt>
                <c:pt idx="3">
                  <c:v>Pump Torque </c:v>
                </c:pt>
                <c:pt idx="4">
                  <c:v>Ambient Temperature</c:v>
                </c:pt>
                <c:pt idx="5">
                  <c:v>Volumetric Flow Meter 1</c:v>
                </c:pt>
                <c:pt idx="6">
                  <c:v>Pump Efficiency</c:v>
                </c:pt>
                <c:pt idx="7">
                  <c:v>Volumetric Flow Meter 2</c:v>
                </c:pt>
              </c:strCache>
            </c:strRef>
          </c:cat>
          <c:val>
            <c:numRef>
              <c:f>Sheet2!$B$43:$B$50</c:f>
              <c:numCache>
                <c:formatCode>General</c:formatCode>
                <c:ptCount val="8"/>
                <c:pt idx="0">
                  <c:v>1</c:v>
                </c:pt>
                <c:pt idx="1">
                  <c:v>0.42183658455829925</c:v>
                </c:pt>
                <c:pt idx="2">
                  <c:v>0.26001285258420198</c:v>
                </c:pt>
                <c:pt idx="3">
                  <c:v>0.23317535657717167</c:v>
                </c:pt>
                <c:pt idx="4">
                  <c:v>0.20801103648864624</c:v>
                </c:pt>
                <c:pt idx="5">
                  <c:v>-0.10248792792254199</c:v>
                </c:pt>
                <c:pt idx="6">
                  <c:v>-0.10268235109678094</c:v>
                </c:pt>
                <c:pt idx="7">
                  <c:v>-0.112112578474468</c:v>
                </c:pt>
              </c:numCache>
            </c:numRef>
          </c:val>
          <c:extLst>
            <c:ext xmlns:c16="http://schemas.microsoft.com/office/drawing/2014/chart" uri="{C3380CC4-5D6E-409C-BE32-E72D297353CC}">
              <c16:uniqueId val="{00000000-8BA9-4EB4-88C9-BEEE521B9B2F}"/>
            </c:ext>
          </c:extLst>
        </c:ser>
        <c:dLbls>
          <c:showLegendKey val="0"/>
          <c:showVal val="0"/>
          <c:showCatName val="0"/>
          <c:showSerName val="0"/>
          <c:showPercent val="0"/>
          <c:showBubbleSize val="0"/>
        </c:dLbls>
        <c:gapWidth val="219"/>
        <c:overlap val="-27"/>
        <c:axId val="135112207"/>
        <c:axId val="135123439"/>
      </c:barChart>
      <c:catAx>
        <c:axId val="135112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123439"/>
        <c:crosses val="autoZero"/>
        <c:auto val="1"/>
        <c:lblAlgn val="ctr"/>
        <c:lblOffset val="100"/>
        <c:noMultiLvlLbl val="0"/>
      </c:catAx>
      <c:valAx>
        <c:axId val="1351234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1122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0" i="0" baseline="0">
                <a:effectLst/>
              </a:rPr>
              <a:t>PUMP FAILURE CORRELATION COEFFICIENT FOR ROLLING MEAN DATA</a:t>
            </a:r>
            <a:endParaRPr lang="en-US" sz="11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Sheet2!$G$42</c:f>
              <c:strCache>
                <c:ptCount val="1"/>
                <c:pt idx="0">
                  <c:v>PUMP FAILURE (1 or 0)</c:v>
                </c:pt>
              </c:strCache>
            </c:strRef>
          </c:tx>
          <c:spPr>
            <a:solidFill>
              <a:schemeClr val="accent1"/>
            </a:solidFill>
            <a:ln>
              <a:noFill/>
            </a:ln>
            <a:effectLst/>
          </c:spPr>
          <c:invertIfNegative val="0"/>
          <c:cat>
            <c:strRef>
              <c:f>Sheet2!$F$43:$F$50</c:f>
              <c:strCache>
                <c:ptCount val="8"/>
                <c:pt idx="0">
                  <c:v>PUMP FAILURE (1 or 0)</c:v>
                </c:pt>
                <c:pt idx="1">
                  <c:v>Horse Power</c:v>
                </c:pt>
                <c:pt idx="2">
                  <c:v>Pump Speed (RPM)</c:v>
                </c:pt>
                <c:pt idx="3">
                  <c:v>Pump Torque </c:v>
                </c:pt>
                <c:pt idx="4">
                  <c:v>Ambient Temperature</c:v>
                </c:pt>
                <c:pt idx="5">
                  <c:v>Volumetric Flow Meter 1</c:v>
                </c:pt>
                <c:pt idx="6">
                  <c:v>Pump Efficiency</c:v>
                </c:pt>
                <c:pt idx="7">
                  <c:v>Volumetric Flow Meter 2</c:v>
                </c:pt>
              </c:strCache>
            </c:strRef>
          </c:cat>
          <c:val>
            <c:numRef>
              <c:f>Sheet2!$G$43:$G$50</c:f>
              <c:numCache>
                <c:formatCode>General</c:formatCode>
                <c:ptCount val="8"/>
                <c:pt idx="0">
                  <c:v>1</c:v>
                </c:pt>
                <c:pt idx="1">
                  <c:v>0.2180319818536855</c:v>
                </c:pt>
                <c:pt idx="2">
                  <c:v>-0.18417032717917944</c:v>
                </c:pt>
                <c:pt idx="3">
                  <c:v>-0.21602721504457051</c:v>
                </c:pt>
                <c:pt idx="4">
                  <c:v>-0.30265189651678887</c:v>
                </c:pt>
                <c:pt idx="5">
                  <c:v>-0.69244309318419739</c:v>
                </c:pt>
                <c:pt idx="6">
                  <c:v>-0.69502775093101643</c:v>
                </c:pt>
                <c:pt idx="7">
                  <c:v>-0.69773116823026105</c:v>
                </c:pt>
              </c:numCache>
            </c:numRef>
          </c:val>
          <c:extLst>
            <c:ext xmlns:c16="http://schemas.microsoft.com/office/drawing/2014/chart" uri="{C3380CC4-5D6E-409C-BE32-E72D297353CC}">
              <c16:uniqueId val="{00000000-F8B7-4BE3-A16F-445D134FD2D0}"/>
            </c:ext>
          </c:extLst>
        </c:ser>
        <c:dLbls>
          <c:showLegendKey val="0"/>
          <c:showVal val="0"/>
          <c:showCatName val="0"/>
          <c:showSerName val="0"/>
          <c:showPercent val="0"/>
          <c:showBubbleSize val="0"/>
        </c:dLbls>
        <c:gapWidth val="219"/>
        <c:overlap val="-27"/>
        <c:axId val="95300623"/>
        <c:axId val="95298959"/>
      </c:barChart>
      <c:catAx>
        <c:axId val="95300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298959"/>
        <c:crosses val="autoZero"/>
        <c:auto val="1"/>
        <c:lblAlgn val="ctr"/>
        <c:lblOffset val="100"/>
        <c:noMultiLvlLbl val="0"/>
      </c:catAx>
      <c:valAx>
        <c:axId val="952989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0062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0" i="0" baseline="0">
                <a:effectLst/>
              </a:rPr>
              <a:t>PUMP FAILURE CORRELATION COEFFICIENT FOR ROLLING STANDAR DEV. DATA</a:t>
            </a:r>
            <a:endParaRPr lang="en-US" sz="11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Sheet2!$J$42</c:f>
              <c:strCache>
                <c:ptCount val="1"/>
                <c:pt idx="0">
                  <c:v>PUMP FAILURE (1 or 0)</c:v>
                </c:pt>
              </c:strCache>
            </c:strRef>
          </c:tx>
          <c:spPr>
            <a:solidFill>
              <a:schemeClr val="accent1"/>
            </a:solidFill>
            <a:ln>
              <a:noFill/>
            </a:ln>
            <a:effectLst/>
          </c:spPr>
          <c:invertIfNegative val="0"/>
          <c:cat>
            <c:strRef>
              <c:f>Sheet2!$I$43:$I$50</c:f>
              <c:strCache>
                <c:ptCount val="8"/>
                <c:pt idx="0">
                  <c:v>PUMP FAILURE (1 or 0)</c:v>
                </c:pt>
                <c:pt idx="1">
                  <c:v>Horse Power</c:v>
                </c:pt>
                <c:pt idx="2">
                  <c:v>Volumetric Flow Meter 1</c:v>
                </c:pt>
                <c:pt idx="3">
                  <c:v>Pump Efficiency</c:v>
                </c:pt>
                <c:pt idx="4">
                  <c:v>Volumetric Flow Meter 2</c:v>
                </c:pt>
                <c:pt idx="5">
                  <c:v>Pump Speed (RPM)</c:v>
                </c:pt>
                <c:pt idx="6">
                  <c:v>Ambient Temperature</c:v>
                </c:pt>
                <c:pt idx="7">
                  <c:v>Pump Torque </c:v>
                </c:pt>
              </c:strCache>
            </c:strRef>
          </c:cat>
          <c:val>
            <c:numRef>
              <c:f>Sheet2!$J$43:$J$50</c:f>
              <c:numCache>
                <c:formatCode>General</c:formatCode>
                <c:ptCount val="8"/>
                <c:pt idx="0">
                  <c:v>1</c:v>
                </c:pt>
                <c:pt idx="1">
                  <c:v>0.69010189460739213</c:v>
                </c:pt>
                <c:pt idx="2">
                  <c:v>0.64488041602710289</c:v>
                </c:pt>
                <c:pt idx="3">
                  <c:v>0.64355468682792749</c:v>
                </c:pt>
                <c:pt idx="4">
                  <c:v>0.62592087058373946</c:v>
                </c:pt>
                <c:pt idx="5">
                  <c:v>0.62455590762221425</c:v>
                </c:pt>
                <c:pt idx="6">
                  <c:v>0.60005043132418734</c:v>
                </c:pt>
                <c:pt idx="7">
                  <c:v>0.59726041395457108</c:v>
                </c:pt>
              </c:numCache>
            </c:numRef>
          </c:val>
          <c:extLst>
            <c:ext xmlns:c16="http://schemas.microsoft.com/office/drawing/2014/chart" uri="{C3380CC4-5D6E-409C-BE32-E72D297353CC}">
              <c16:uniqueId val="{00000000-6E5B-4E51-9BBB-3379E719A777}"/>
            </c:ext>
          </c:extLst>
        </c:ser>
        <c:dLbls>
          <c:showLegendKey val="0"/>
          <c:showVal val="0"/>
          <c:showCatName val="0"/>
          <c:showSerName val="0"/>
          <c:showPercent val="0"/>
          <c:showBubbleSize val="0"/>
        </c:dLbls>
        <c:gapWidth val="219"/>
        <c:overlap val="-27"/>
        <c:axId val="315967599"/>
        <c:axId val="315958863"/>
      </c:barChart>
      <c:catAx>
        <c:axId val="3159675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5958863"/>
        <c:crosses val="autoZero"/>
        <c:auto val="1"/>
        <c:lblAlgn val="ctr"/>
        <c:lblOffset val="100"/>
        <c:noMultiLvlLbl val="0"/>
      </c:catAx>
      <c:valAx>
        <c:axId val="315958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596759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Sheet2!$B$27</c:f>
              <c:strCache>
                <c:ptCount val="1"/>
                <c:pt idx="0">
                  <c:v>Regression Coefficient</c:v>
                </c:pt>
              </c:strCache>
            </c:strRef>
          </c:tx>
          <c:spPr>
            <a:solidFill>
              <a:schemeClr val="accent1"/>
            </a:solidFill>
            <a:ln>
              <a:noFill/>
            </a:ln>
            <a:effectLst/>
          </c:spPr>
          <c:invertIfNegative val="0"/>
          <c:cat>
            <c:strRef>
              <c:f>Sheet2!$A$28:$A$34</c:f>
              <c:strCache>
                <c:ptCount val="7"/>
                <c:pt idx="0">
                  <c:v>Horse Power</c:v>
                </c:pt>
                <c:pt idx="1">
                  <c:v>Pump Efficiency</c:v>
                </c:pt>
                <c:pt idx="2">
                  <c:v>Volumetric Flow Meter 1</c:v>
                </c:pt>
                <c:pt idx="3">
                  <c:v>Ambient Temperature</c:v>
                </c:pt>
                <c:pt idx="4">
                  <c:v>Pump Speed (RPM)</c:v>
                </c:pt>
                <c:pt idx="5">
                  <c:v>Pump Torque </c:v>
                </c:pt>
                <c:pt idx="6">
                  <c:v>Volumetric Flow Meter 2</c:v>
                </c:pt>
              </c:strCache>
            </c:strRef>
          </c:cat>
          <c:val>
            <c:numRef>
              <c:f>Sheet2!$B$28:$B$34</c:f>
              <c:numCache>
                <c:formatCode>General</c:formatCode>
                <c:ptCount val="7"/>
                <c:pt idx="0">
                  <c:v>0.76484538773206401</c:v>
                </c:pt>
                <c:pt idx="1">
                  <c:v>0.34236588972424131</c:v>
                </c:pt>
                <c:pt idx="2">
                  <c:v>5.0933943927024217E-2</c:v>
                </c:pt>
                <c:pt idx="3">
                  <c:v>1.8206887296729E-2</c:v>
                </c:pt>
                <c:pt idx="4">
                  <c:v>-1.7867336051636543E-2</c:v>
                </c:pt>
                <c:pt idx="5">
                  <c:v>-1.8901994708885334E-2</c:v>
                </c:pt>
                <c:pt idx="6">
                  <c:v>-0.61136432959094578</c:v>
                </c:pt>
              </c:numCache>
            </c:numRef>
          </c:val>
          <c:extLst>
            <c:ext xmlns:c16="http://schemas.microsoft.com/office/drawing/2014/chart" uri="{C3380CC4-5D6E-409C-BE32-E72D297353CC}">
              <c16:uniqueId val="{00000000-3A3F-4E00-9AB9-3DFFAE8D20AD}"/>
            </c:ext>
          </c:extLst>
        </c:ser>
        <c:dLbls>
          <c:showLegendKey val="0"/>
          <c:showVal val="0"/>
          <c:showCatName val="0"/>
          <c:showSerName val="0"/>
          <c:showPercent val="0"/>
          <c:showBubbleSize val="0"/>
        </c:dLbls>
        <c:gapWidth val="219"/>
        <c:overlap val="-27"/>
        <c:axId val="1685362479"/>
        <c:axId val="1685362063"/>
      </c:barChart>
      <c:catAx>
        <c:axId val="1685362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5362063"/>
        <c:crosses val="autoZero"/>
        <c:auto val="1"/>
        <c:lblAlgn val="ctr"/>
        <c:lblOffset val="100"/>
        <c:noMultiLvlLbl val="0"/>
      </c:catAx>
      <c:valAx>
        <c:axId val="16853620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53624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 - Raw'!$C$2:$C$2453</cx:f>
        <cx:lvl ptCount="2452" formatCode="General">
          <cx:pt idx="0">41.299999999999997</cx:pt>
          <cx:pt idx="1">42.399999999999999</cx:pt>
          <cx:pt idx="2">41.43</cx:pt>
          <cx:pt idx="3">42.210000000000001</cx:pt>
          <cx:pt idx="4">40.509999999999998</cx:pt>
          <cx:pt idx="5">42.140000000000001</cx:pt>
          <cx:pt idx="6">43.049999999999997</cx:pt>
          <cx:pt idx="7">40.82</cx:pt>
          <cx:pt idx="8">40.840000000000003</cx:pt>
          <cx:pt idx="9">40.25</cx:pt>
          <cx:pt idx="10">40.130000000000003</cx:pt>
          <cx:pt idx="11">43.369999999999997</cx:pt>
          <cx:pt idx="12">41.240000000000002</cx:pt>
          <cx:pt idx="13">43.399999999999999</cx:pt>
          <cx:pt idx="14">42.75</cx:pt>
          <cx:pt idx="15">40.170000000000002</cx:pt>
          <cx:pt idx="16">41.549999999999997</cx:pt>
          <cx:pt idx="17">42.020000000000003</cx:pt>
          <cx:pt idx="18">41.170000000000002</cx:pt>
          <cx:pt idx="19">41.840000000000003</cx:pt>
          <cx:pt idx="20">43.009999999999998</cx:pt>
          <cx:pt idx="21">41.189999999999998</cx:pt>
          <cx:pt idx="22">43.479999999999997</cx:pt>
          <cx:pt idx="23">42.740000000000002</cx:pt>
          <cx:pt idx="24">42</cx:pt>
          <cx:pt idx="25">41.299999999999997</cx:pt>
          <cx:pt idx="26">43.560000000000002</cx:pt>
          <cx:pt idx="27">41.159999999999997</cx:pt>
          <cx:pt idx="28">42.609999999999999</cx:pt>
          <cx:pt idx="29">41.170000000000002</cx:pt>
          <cx:pt idx="30">40.420000000000002</cx:pt>
          <cx:pt idx="31">41.450000000000003</cx:pt>
          <cx:pt idx="32">42.359999999999999</cx:pt>
          <cx:pt idx="33">42.759999999999998</cx:pt>
          <cx:pt idx="34">42.009999999999998</cx:pt>
          <cx:pt idx="35">40.049999999999997</cx:pt>
          <cx:pt idx="36">42.670000000000002</cx:pt>
          <cx:pt idx="37">42.5</cx:pt>
          <cx:pt idx="38">42.109999999999999</cx:pt>
          <cx:pt idx="39">42.590000000000003</cx:pt>
          <cx:pt idx="40">43.189999999999998</cx:pt>
          <cx:pt idx="41">43.979999999999997</cx:pt>
          <cx:pt idx="42">41.329999999999998</cx:pt>
          <cx:pt idx="43">42.789999999999999</cx:pt>
          <cx:pt idx="44">42.280000000000001</cx:pt>
          <cx:pt idx="45">40.43</cx:pt>
          <cx:pt idx="46">40.530000000000001</cx:pt>
          <cx:pt idx="47">42.810000000000002</cx:pt>
          <cx:pt idx="48">42.780000000000001</cx:pt>
          <cx:pt idx="49">41.490000000000002</cx:pt>
          <cx:pt idx="50">40</cx:pt>
          <cx:pt idx="51">43.119999999999997</cx:pt>
          <cx:pt idx="52">42.100000000000001</cx:pt>
          <cx:pt idx="53">40.479999999999997</cx:pt>
          <cx:pt idx="54">43.25</cx:pt>
          <cx:pt idx="55">40.469999999999999</cx:pt>
          <cx:pt idx="56">42.619999999999997</cx:pt>
          <cx:pt idx="57">43.32</cx:pt>
          <cx:pt idx="58">41.630000000000003</cx:pt>
          <cx:pt idx="59">40.899999999999999</cx:pt>
          <cx:pt idx="60">43.719999999999999</cx:pt>
          <cx:pt idx="61">43.859999999999999</cx:pt>
          <cx:pt idx="62">42.299999999999997</cx:pt>
          <cx:pt idx="63">41.420000000000002</cx:pt>
          <cx:pt idx="64">40.270000000000003</cx:pt>
          <cx:pt idx="65">43.649999999999999</cx:pt>
          <cx:pt idx="66">41.359999999999999</cx:pt>
          <cx:pt idx="67">40.130000000000003</cx:pt>
          <cx:pt idx="68">42.869999999999997</cx:pt>
          <cx:pt idx="69">41.899999999999999</cx:pt>
          <cx:pt idx="70">41.100000000000001</cx:pt>
          <cx:pt idx="71">42.659999999999997</cx:pt>
          <cx:pt idx="72">41.689999999999998</cx:pt>
          <cx:pt idx="73">41.219999999999999</cx:pt>
          <cx:pt idx="74">40.189999999999998</cx:pt>
          <cx:pt idx="75">42.299999999999997</cx:pt>
          <cx:pt idx="76">41.25</cx:pt>
          <cx:pt idx="77">40.969999999999999</cx:pt>
          <cx:pt idx="78">42.640000000000001</cx:pt>
          <cx:pt idx="79">42.409999999999997</cx:pt>
          <cx:pt idx="80">42.600000000000001</cx:pt>
          <cx:pt idx="81">41.920000000000002</cx:pt>
          <cx:pt idx="82">41.810000000000002</cx:pt>
          <cx:pt idx="83">41.149999999999999</cx:pt>
          <cx:pt idx="84">43.939999999999998</cx:pt>
          <cx:pt idx="85">42.719999999999999</cx:pt>
          <cx:pt idx="86">43.350000000000001</cx:pt>
          <cx:pt idx="87">41.560000000000002</cx:pt>
          <cx:pt idx="88">43.700000000000003</cx:pt>
          <cx:pt idx="89">42.850000000000001</cx:pt>
          <cx:pt idx="90">40.640000000000001</cx:pt>
          <cx:pt idx="91">42</cx:pt>
          <cx:pt idx="92">43.390000000000001</cx:pt>
          <cx:pt idx="93">40.850000000000001</cx:pt>
          <cx:pt idx="94">41.75</cx:pt>
          <cx:pt idx="95">42.909999999999997</cx:pt>
          <cx:pt idx="96">43.07</cx:pt>
          <cx:pt idx="97">40.450000000000003</cx:pt>
          <cx:pt idx="98">41.130000000000003</cx:pt>
          <cx:pt idx="99">43.689999999999998</cx:pt>
          <cx:pt idx="100">40.270000000000003</cx:pt>
          <cx:pt idx="101">43.119999999999997</cx:pt>
          <cx:pt idx="102">41.399999999999999</cx:pt>
          <cx:pt idx="103">41.890000000000001</cx:pt>
          <cx:pt idx="104">43.899999999999999</cx:pt>
          <cx:pt idx="105">41.960000000000001</cx:pt>
          <cx:pt idx="106">42.369999999999997</cx:pt>
          <cx:pt idx="107">42.829999999999998</cx:pt>
          <cx:pt idx="108">42.020000000000003</cx:pt>
          <cx:pt idx="109">41.729999999999997</cx:pt>
          <cx:pt idx="110">40.210000000000001</cx:pt>
          <cx:pt idx="111">43.399999999999999</cx:pt>
          <cx:pt idx="112">43.770000000000003</cx:pt>
          <cx:pt idx="113">40.140000000000001</cx:pt>
          <cx:pt idx="114">43.359999999999999</cx:pt>
          <cx:pt idx="115">40.990000000000002</cx:pt>
          <cx:pt idx="116">41.009999999999998</cx:pt>
          <cx:pt idx="117">42.960000000000001</cx:pt>
          <cx:pt idx="118">41.009999999999998</cx:pt>
          <cx:pt idx="119">41.030000000000001</cx:pt>
          <cx:pt idx="120">40.350000000000001</cx:pt>
          <cx:pt idx="121">43.590000000000003</cx:pt>
          <cx:pt idx="122">43.399999999999999</cx:pt>
          <cx:pt idx="123">43.109999999999999</cx:pt>
          <cx:pt idx="124">42.689999999999998</cx:pt>
          <cx:pt idx="125">43.710000000000001</cx:pt>
          <cx:pt idx="126">41.5</cx:pt>
          <cx:pt idx="127">41.619999999999997</cx:pt>
          <cx:pt idx="128">43.880000000000003</cx:pt>
          <cx:pt idx="129">40.380000000000003</cx:pt>
          <cx:pt idx="130">40.119999999999997</cx:pt>
          <cx:pt idx="131">43.890000000000001</cx:pt>
          <cx:pt idx="132">40.609999999999999</cx:pt>
          <cx:pt idx="133">40.109999999999999</cx:pt>
          <cx:pt idx="134">42.219999999999999</cx:pt>
          <cx:pt idx="135">42.340000000000003</cx:pt>
          <cx:pt idx="136">41.340000000000003</cx:pt>
          <cx:pt idx="137">41.289999999999999</cx:pt>
          <cx:pt idx="138">41.960000000000001</cx:pt>
          <cx:pt idx="139">41.380000000000003</cx:pt>
          <cx:pt idx="140">42.829999999999998</cx:pt>
          <cx:pt idx="141">43.829999999999998</cx:pt>
          <cx:pt idx="142">41.469999999999999</cx:pt>
          <cx:pt idx="143">41.170000000000002</cx:pt>
          <cx:pt idx="144">40.979999999999997</cx:pt>
          <cx:pt idx="145">41.299999999999997</cx:pt>
          <cx:pt idx="146">41.390000000000001</cx:pt>
          <cx:pt idx="147">42.840000000000003</cx:pt>
          <cx:pt idx="148">43.159999999999997</cx:pt>
          <cx:pt idx="149">42.439999999999998</cx:pt>
          <cx:pt idx="150">42.590000000000003</cx:pt>
          <cx:pt idx="151">40.869999999999997</cx:pt>
          <cx:pt idx="152">41.579999999999998</cx:pt>
          <cx:pt idx="153">40.32</cx:pt>
          <cx:pt idx="154">41.530000000000001</cx:pt>
          <cx:pt idx="155">40.490000000000002</cx:pt>
          <cx:pt idx="156">42.109999999999999</cx:pt>
          <cx:pt idx="157">41.149999999999999</cx:pt>
          <cx:pt idx="158">44</cx:pt>
          <cx:pt idx="159">42.329999999999998</cx:pt>
          <cx:pt idx="160">40.130000000000003</cx:pt>
          <cx:pt idx="161">40.350000000000001</cx:pt>
          <cx:pt idx="162">42.850000000000001</cx:pt>
          <cx:pt idx="163">43.780000000000001</cx:pt>
          <cx:pt idx="164">42.509999999999998</cx:pt>
          <cx:pt idx="165">40</cx:pt>
          <cx:pt idx="166">40.810000000000002</cx:pt>
          <cx:pt idx="167">41.310000000000002</cx:pt>
          <cx:pt idx="168">40.780000000000001</cx:pt>
          <cx:pt idx="169">42.399999999999999</cx:pt>
          <cx:pt idx="170">42.829999999999998</cx:pt>
          <cx:pt idx="171">42.960000000000001</cx:pt>
          <cx:pt idx="172">40.359999999999999</cx:pt>
          <cx:pt idx="173">42.420000000000002</cx:pt>
          <cx:pt idx="174">40.560000000000002</cx:pt>
          <cx:pt idx="175">43.740000000000002</cx:pt>
          <cx:pt idx="176">41.789999999999999</cx:pt>
          <cx:pt idx="177">43.899999999999999</cx:pt>
          <cx:pt idx="178">41.670000000000002</cx:pt>
          <cx:pt idx="179">40.329999999999998</cx:pt>
          <cx:pt idx="180">42.289999999999999</cx:pt>
          <cx:pt idx="181">41.619999999999997</cx:pt>
          <cx:pt idx="182">40.439999999999998</cx:pt>
          <cx:pt idx="183">43.219999999999999</cx:pt>
          <cx:pt idx="184">42.899999999999999</cx:pt>
          <cx:pt idx="185">40.710000000000001</cx:pt>
          <cx:pt idx="186">41.07</cx:pt>
          <cx:pt idx="187">42.579999999999998</cx:pt>
          <cx:pt idx="188">40.270000000000003</cx:pt>
          <cx:pt idx="189">43.350000000000001</cx:pt>
          <cx:pt idx="190">43.850000000000001</cx:pt>
          <cx:pt idx="191">44</cx:pt>
          <cx:pt idx="192">41.719999999999999</cx:pt>
          <cx:pt idx="193">43.590000000000003</cx:pt>
          <cx:pt idx="194">42.159999999999997</cx:pt>
          <cx:pt idx="195">42.920000000000002</cx:pt>
          <cx:pt idx="196">40.979999999999997</cx:pt>
          <cx:pt idx="197">41.009999999999998</cx:pt>
          <cx:pt idx="198">40.039999999999999</cx:pt>
          <cx:pt idx="199">43.950000000000003</cx:pt>
          <cx:pt idx="200">43.700000000000003</cx:pt>
          <cx:pt idx="201">40.920000000000002</cx:pt>
          <cx:pt idx="202">41.799999999999997</cx:pt>
          <cx:pt idx="203">41.710000000000001</cx:pt>
          <cx:pt idx="204">43.039999999999999</cx:pt>
          <cx:pt idx="205">41.079999999999998</cx:pt>
          <cx:pt idx="206">43.93</cx:pt>
          <cx:pt idx="207">40.93</cx:pt>
          <cx:pt idx="208">41.899999999999999</cx:pt>
          <cx:pt idx="209">42.649999999999999</cx:pt>
          <cx:pt idx="210">40.060000000000002</cx:pt>
          <cx:pt idx="211">41.590000000000003</cx:pt>
          <cx:pt idx="212">40.140000000000001</cx:pt>
          <cx:pt idx="213">43.689999999999998</cx:pt>
          <cx:pt idx="214">41.729999999999997</cx:pt>
          <cx:pt idx="215">43.490000000000002</cx:pt>
          <cx:pt idx="216">41.740000000000002</cx:pt>
          <cx:pt idx="217">41.829999999999998</cx:pt>
          <cx:pt idx="218">40.75</cx:pt>
          <cx:pt idx="219">42.329999999999998</cx:pt>
          <cx:pt idx="220">42.450000000000003</cx:pt>
          <cx:pt idx="221">42.43</cx:pt>
          <cx:pt idx="222">43.079999999999998</cx:pt>
          <cx:pt idx="223">40.369999999999997</cx:pt>
          <cx:pt idx="224">43.140000000000001</cx:pt>
          <cx:pt idx="225">41.210000000000001</cx:pt>
          <cx:pt idx="226">42.530000000000001</cx:pt>
          <cx:pt idx="227">43.119999999999997</cx:pt>
          <cx:pt idx="228">42.899999999999999</cx:pt>
          <cx:pt idx="229">43.890000000000001</cx:pt>
          <cx:pt idx="230">41.810000000000002</cx:pt>
          <cx:pt idx="231">42.399999999999999</cx:pt>
          <cx:pt idx="232">43.880000000000003</cx:pt>
          <cx:pt idx="233">41.539999999999999</cx:pt>
          <cx:pt idx="234">43.170000000000002</cx:pt>
          <cx:pt idx="235">43.100000000000001</cx:pt>
          <cx:pt idx="236">42.520000000000003</cx:pt>
          <cx:pt idx="237">41.950000000000003</cx:pt>
          <cx:pt idx="238">43.909999999999997</cx:pt>
          <cx:pt idx="239">41.450000000000003</cx:pt>
          <cx:pt idx="240">41.509999999999998</cx:pt>
          <cx:pt idx="241">41.079999999999998</cx:pt>
          <cx:pt idx="242">43.579999999999998</cx:pt>
          <cx:pt idx="243">42.649999999999999</cx:pt>
          <cx:pt idx="244">43.579999999999998</cx:pt>
          <cx:pt idx="245">42.07</cx:pt>
          <cx:pt idx="246">42.280000000000001</cx:pt>
          <cx:pt idx="247">43.880000000000003</cx:pt>
          <cx:pt idx="248">44.609999999999999</cx:pt>
          <cx:pt idx="249">43.140000000000001</cx:pt>
          <cx:pt idx="250">42.039999999999999</cx:pt>
          <cx:pt idx="251">42.850000000000001</cx:pt>
          <cx:pt idx="252">43.490000000000002</cx:pt>
          <cx:pt idx="253">44.539999999999999</cx:pt>
          <cx:pt idx="254">43.460000000000001</cx:pt>
          <cx:pt idx="255">42.909999999999997</cx:pt>
          <cx:pt idx="256">42.649999999999999</cx:pt>
          <cx:pt idx="257">44.689999999999998</cx:pt>
          <cx:pt idx="258">42.219999999999999</cx:pt>
          <cx:pt idx="259">43.75</cx:pt>
          <cx:pt idx="260">43.969999999999999</cx:pt>
          <cx:pt idx="261">42.270000000000003</cx:pt>
          <cx:pt idx="262">43.68</cx:pt>
          <cx:pt idx="263">42.020000000000003</cx:pt>
          <cx:pt idx="264">43.439999999999998</cx:pt>
          <cx:pt idx="265">42.640000000000001</cx:pt>
          <cx:pt idx="266">42.130000000000003</cx:pt>
          <cx:pt idx="267">43.020000000000003</cx:pt>
          <cx:pt idx="268">44.659999999999997</cx:pt>
          <cx:pt idx="269">42.689999999999998</cx:pt>
          <cx:pt idx="270">42.939999999999998</cx:pt>
          <cx:pt idx="271">43.310000000000002</cx:pt>
          <cx:pt idx="272">43.369999999999997</cx:pt>
          <cx:pt idx="273">44.289999999999999</cx:pt>
          <cx:pt idx="274">44.880000000000003</cx:pt>
          <cx:pt idx="275">44.07</cx:pt>
          <cx:pt idx="276">44.869999999999997</cx:pt>
          <cx:pt idx="277">43.399999999999999</cx:pt>
          <cx:pt idx="278">43.479999999999997</cx:pt>
          <cx:pt idx="279">44.689999999999998</cx:pt>
          <cx:pt idx="280">43.840000000000003</cx:pt>
          <cx:pt idx="281">42.710000000000001</cx:pt>
          <cx:pt idx="282">43.619999999999997</cx:pt>
          <cx:pt idx="283">42.57</cx:pt>
          <cx:pt idx="284">42.200000000000003</cx:pt>
          <cx:pt idx="285">43.25</cx:pt>
          <cx:pt idx="286">42.090000000000003</cx:pt>
          <cx:pt idx="287">43.719999999999999</cx:pt>
          <cx:pt idx="288">41.219999999999999</cx:pt>
          <cx:pt idx="289">41.990000000000002</cx:pt>
          <cx:pt idx="290">43.420000000000002</cx:pt>
          <cx:pt idx="291">40.890000000000001</cx:pt>
          <cx:pt idx="292">42.75</cx:pt>
          <cx:pt idx="293">40.009999999999998</cx:pt>
          <cx:pt idx="294">41.700000000000003</cx:pt>
          <cx:pt idx="295">43.770000000000003</cx:pt>
          <cx:pt idx="296">41.560000000000002</cx:pt>
          <cx:pt idx="297">43.740000000000002</cx:pt>
          <cx:pt idx="298">42.590000000000003</cx:pt>
          <cx:pt idx="299">41.799999999999997</cx:pt>
          <cx:pt idx="300">42.450000000000003</cx:pt>
          <cx:pt idx="301">44</cx:pt>
          <cx:pt idx="302">40.140000000000001</cx:pt>
          <cx:pt idx="303">43.350000000000001</cx:pt>
          <cx:pt idx="304">41.350000000000001</cx:pt>
          <cx:pt idx="305">42.630000000000003</cx:pt>
          <cx:pt idx="306">42.899999999999999</cx:pt>
          <cx:pt idx="307">42.700000000000003</cx:pt>
          <cx:pt idx="308">42.979999999999997</cx:pt>
          <cx:pt idx="309">41.909999999999997</cx:pt>
          <cx:pt idx="310">40.490000000000002</cx:pt>
          <cx:pt idx="311">40.960000000000001</cx:pt>
          <cx:pt idx="312">41.909999999999997</cx:pt>
          <cx:pt idx="313">42.869999999999997</cx:pt>
          <cx:pt idx="314">40.520000000000003</cx:pt>
          <cx:pt idx="315">41.909999999999997</cx:pt>
          <cx:pt idx="316">43.799999999999997</cx:pt>
          <cx:pt idx="317">40.649999999999999</cx:pt>
          <cx:pt idx="318">43.439999999999998</cx:pt>
          <cx:pt idx="319">41.560000000000002</cx:pt>
          <cx:pt idx="320">43.170000000000002</cx:pt>
          <cx:pt idx="321">42.119999999999997</cx:pt>
          <cx:pt idx="322">40.649999999999999</cx:pt>
          <cx:pt idx="323">40.82</cx:pt>
          <cx:pt idx="324">43.390000000000001</cx:pt>
          <cx:pt idx="325">40.030000000000001</cx:pt>
          <cx:pt idx="326">40.409999999999997</cx:pt>
          <cx:pt idx="327">43.780000000000001</cx:pt>
          <cx:pt idx="328">40.310000000000002</cx:pt>
          <cx:pt idx="329">41.810000000000002</cx:pt>
          <cx:pt idx="330">43.240000000000002</cx:pt>
          <cx:pt idx="331">42.020000000000003</cx:pt>
          <cx:pt idx="332">40.25</cx:pt>
          <cx:pt idx="333">40.740000000000002</cx:pt>
          <cx:pt idx="334">42.219999999999999</cx:pt>
          <cx:pt idx="335">42.149999999999999</cx:pt>
          <cx:pt idx="336">41.670000000000002</cx:pt>
          <cx:pt idx="337">41.979999999999997</cx:pt>
          <cx:pt idx="338">40.969999999999999</cx:pt>
          <cx:pt idx="339">42.960000000000001</cx:pt>
          <cx:pt idx="340">43.43</cx:pt>
          <cx:pt idx="341">42.600000000000001</cx:pt>
          <cx:pt idx="342">40.439999999999998</cx:pt>
          <cx:pt idx="343">43.479999999999997</cx:pt>
          <cx:pt idx="344">41.219999999999999</cx:pt>
          <cx:pt idx="345">43.200000000000003</cx:pt>
          <cx:pt idx="346">43.310000000000002</cx:pt>
          <cx:pt idx="347">42.810000000000002</cx:pt>
          <cx:pt idx="348">40.420000000000002</cx:pt>
          <cx:pt idx="349">41.530000000000001</cx:pt>
          <cx:pt idx="350">42.549999999999997</cx:pt>
          <cx:pt idx="351">43.539999999999999</cx:pt>
          <cx:pt idx="352">43.829999999999998</cx:pt>
          <cx:pt idx="353">40.469999999999999</cx:pt>
          <cx:pt idx="354">42.68</cx:pt>
          <cx:pt idx="355">43.859999999999999</cx:pt>
          <cx:pt idx="356">41.990000000000002</cx:pt>
          <cx:pt idx="357">41.530000000000001</cx:pt>
          <cx:pt idx="358">41.060000000000002</cx:pt>
          <cx:pt idx="359">42.5</cx:pt>
          <cx:pt idx="360">43.390000000000001</cx:pt>
          <cx:pt idx="361">40.210000000000001</cx:pt>
          <cx:pt idx="362">41.789999999999999</cx:pt>
          <cx:pt idx="363">40.880000000000003</cx:pt>
          <cx:pt idx="364">40.270000000000003</cx:pt>
          <cx:pt idx="365">40.259999999999998</cx:pt>
          <cx:pt idx="366">43.219999999999999</cx:pt>
          <cx:pt idx="367">42</cx:pt>
          <cx:pt idx="368">43.18</cx:pt>
          <cx:pt idx="369">43.409999999999997</cx:pt>
          <cx:pt idx="370">40.659999999999997</cx:pt>
          <cx:pt idx="371">43.969999999999999</cx:pt>
          <cx:pt idx="372">40.270000000000003</cx:pt>
          <cx:pt idx="373">43.579999999999998</cx:pt>
          <cx:pt idx="374">43.509999999999998</cx:pt>
          <cx:pt idx="375">41.189999999999998</cx:pt>
          <cx:pt idx="376">40.280000000000001</cx:pt>
          <cx:pt idx="377">43.990000000000002</cx:pt>
          <cx:pt idx="378">43.5</cx:pt>
          <cx:pt idx="379">42.130000000000003</cx:pt>
          <cx:pt idx="380">43.469999999999999</cx:pt>
          <cx:pt idx="381">42.409999999999997</cx:pt>
          <cx:pt idx="382">43.210000000000001</cx:pt>
          <cx:pt idx="383">41.579999999999998</cx:pt>
          <cx:pt idx="384">40.600000000000001</cx:pt>
          <cx:pt idx="385">41.789999999999999</cx:pt>
          <cx:pt idx="386">42.130000000000003</cx:pt>
          <cx:pt idx="387">43.780000000000001</cx:pt>
          <cx:pt idx="388">41.240000000000002</cx:pt>
          <cx:pt idx="389">41.18</cx:pt>
          <cx:pt idx="390">43.210000000000001</cx:pt>
          <cx:pt idx="391">43.149999999999999</cx:pt>
          <cx:pt idx="392">43.350000000000001</cx:pt>
          <cx:pt idx="393">40.390000000000001</cx:pt>
          <cx:pt idx="394">41.479999999999997</cx:pt>
          <cx:pt idx="395">40.090000000000003</cx:pt>
          <cx:pt idx="396">42.640000000000001</cx:pt>
          <cx:pt idx="397">41.380000000000003</cx:pt>
          <cx:pt idx="398">40.829999999999998</cx:pt>
          <cx:pt idx="399">42.740000000000002</cx:pt>
          <cx:pt idx="400">41.5</cx:pt>
          <cx:pt idx="401">43.420000000000002</cx:pt>
          <cx:pt idx="402">42.640000000000001</cx:pt>
          <cx:pt idx="403">42.25</cx:pt>
          <cx:pt idx="404">43.670000000000002</cx:pt>
          <cx:pt idx="405">42.590000000000003</cx:pt>
          <cx:pt idx="406">41</cx:pt>
          <cx:pt idx="407">41.329999999999998</cx:pt>
          <cx:pt idx="408">41.020000000000003</cx:pt>
          <cx:pt idx="409">42.939999999999998</cx:pt>
          <cx:pt idx="410">41.799999999999997</cx:pt>
          <cx:pt idx="411">40.469999999999999</cx:pt>
          <cx:pt idx="412">41.280000000000001</cx:pt>
          <cx:pt idx="413">40.68</cx:pt>
          <cx:pt idx="414">42.270000000000003</cx:pt>
          <cx:pt idx="415">42.579999999999998</cx:pt>
          <cx:pt idx="416">41.439999999999998</cx:pt>
          <cx:pt idx="417">43.969999999999999</cx:pt>
          <cx:pt idx="418">43.229999999999997</cx:pt>
          <cx:pt idx="419">41.869999999999997</cx:pt>
          <cx:pt idx="420">40.780000000000001</cx:pt>
          <cx:pt idx="421">42.369999999999997</cx:pt>
          <cx:pt idx="422">42.619999999999997</cx:pt>
          <cx:pt idx="423">41.490000000000002</cx:pt>
          <cx:pt idx="424">41</cx:pt>
          <cx:pt idx="425">43.079999999999998</cx:pt>
          <cx:pt idx="426">42.060000000000002</cx:pt>
          <cx:pt idx="427">41.780000000000001</cx:pt>
          <cx:pt idx="428">40.840000000000003</cx:pt>
          <cx:pt idx="429">40.340000000000003</cx:pt>
          <cx:pt idx="430">40.689999999999998</cx:pt>
          <cx:pt idx="431">41.200000000000003</cx:pt>
          <cx:pt idx="432">40.200000000000003</cx:pt>
          <cx:pt idx="433">42.960000000000001</cx:pt>
          <cx:pt idx="434">40.049999999999997</cx:pt>
          <cx:pt idx="435">40.039999999999999</cx:pt>
          <cx:pt idx="436">43.100000000000001</cx:pt>
          <cx:pt idx="437">43.829999999999998</cx:pt>
          <cx:pt idx="438">41.43</cx:pt>
          <cx:pt idx="439">43.770000000000003</cx:pt>
          <cx:pt idx="440">42.310000000000002</cx:pt>
          <cx:pt idx="441">40.409999999999997</cx:pt>
          <cx:pt idx="442">42.530000000000001</cx:pt>
          <cx:pt idx="443">43.439999999999998</cx:pt>
          <cx:pt idx="444">40.509999999999998</cx:pt>
          <cx:pt idx="445">43.439999999999998</cx:pt>
          <cx:pt idx="446">42.770000000000003</cx:pt>
          <cx:pt idx="447">40.399999999999999</cx:pt>
          <cx:pt idx="448">40.460000000000001</cx:pt>
          <cx:pt idx="449">43.359999999999999</cx:pt>
          <cx:pt idx="450">41.789999999999999</cx:pt>
          <cx:pt idx="451">40.100000000000001</cx:pt>
          <cx:pt idx="452">43.969999999999999</cx:pt>
          <cx:pt idx="453">42.509999999999998</cx:pt>
          <cx:pt idx="454">40.219999999999999</cx:pt>
          <cx:pt idx="455">41.590000000000003</cx:pt>
          <cx:pt idx="456">43.159999999999997</cx:pt>
          <cx:pt idx="457">40.219999999999999</cx:pt>
          <cx:pt idx="458">43.630000000000003</cx:pt>
          <cx:pt idx="459">43.18</cx:pt>
          <cx:pt idx="460">41.079999999999998</cx:pt>
          <cx:pt idx="461">40.299999999999997</cx:pt>
          <cx:pt idx="462">41.25</cx:pt>
          <cx:pt idx="463">40.869999999999997</cx:pt>
          <cx:pt idx="464">40.740000000000002</cx:pt>
          <cx:pt idx="465">41.450000000000003</cx:pt>
          <cx:pt idx="466">41.57</cx:pt>
          <cx:pt idx="467">43.789999999999999</cx:pt>
          <cx:pt idx="468">42.149999999999999</cx:pt>
          <cx:pt idx="469">41.590000000000003</cx:pt>
          <cx:pt idx="470">42.609999999999999</cx:pt>
          <cx:pt idx="471">40.939999999999998</cx:pt>
          <cx:pt idx="472">40.530000000000001</cx:pt>
          <cx:pt idx="473">42.729999999999997</cx:pt>
          <cx:pt idx="474">40.229999999999997</cx:pt>
          <cx:pt idx="475">43.789999999999999</cx:pt>
          <cx:pt idx="476">42.100000000000001</cx:pt>
          <cx:pt idx="477">41.25</cx:pt>
          <cx:pt idx="478">40.560000000000002</cx:pt>
          <cx:pt idx="479">43.310000000000002</cx:pt>
          <cx:pt idx="480">41.659999999999997</cx:pt>
          <cx:pt idx="481">41.340000000000003</cx:pt>
          <cx:pt idx="482">41.270000000000003</cx:pt>
          <cx:pt idx="483">43.490000000000002</cx:pt>
          <cx:pt idx="484">40.700000000000003</cx:pt>
          <cx:pt idx="485">42.939999999999998</cx:pt>
          <cx:pt idx="486">41.329999999999998</cx:pt>
          <cx:pt idx="487">40.530000000000001</cx:pt>
          <cx:pt idx="488">40.25</cx:pt>
          <cx:pt idx="489">43.950000000000003</cx:pt>
          <cx:pt idx="490">43.039999999999999</cx:pt>
          <cx:pt idx="491">42.460000000000001</cx:pt>
          <cx:pt idx="492">43.810000000000002</cx:pt>
          <cx:pt idx="493">41.899999999999999</cx:pt>
          <cx:pt idx="494">43.780000000000001</cx:pt>
          <cx:pt idx="495">42.130000000000003</cx:pt>
          <cx:pt idx="496">41.859999999999999</cx:pt>
          <cx:pt idx="497">42.600000000000001</cx:pt>
          <cx:pt idx="498">42.020000000000003</cx:pt>
          <cx:pt idx="499">40.359999999999999</cx:pt>
          <cx:pt idx="500">43.780000000000001</cx:pt>
          <cx:pt idx="501">40.659999999999997</cx:pt>
          <cx:pt idx="502">43.18</cx:pt>
          <cx:pt idx="503">43.649999999999999</cx:pt>
          <cx:pt idx="504">41.539999999999999</cx:pt>
          <cx:pt idx="505">40.43</cx:pt>
          <cx:pt idx="506">41.850000000000001</cx:pt>
          <cx:pt idx="507">43</cx:pt>
          <cx:pt idx="508">43.289999999999999</cx:pt>
          <cx:pt idx="509">43.869999999999997</cx:pt>
          <cx:pt idx="510">42.100000000000001</cx:pt>
          <cx:pt idx="511">41.020000000000003</cx:pt>
          <cx:pt idx="512">40</cx:pt>
          <cx:pt idx="513">41.409999999999997</cx:pt>
          <cx:pt idx="514">42.32</cx:pt>
          <cx:pt idx="515">43.659999999999997</cx:pt>
          <cx:pt idx="516">40.210000000000001</cx:pt>
          <cx:pt idx="517">40.509999999999998</cx:pt>
          <cx:pt idx="518">41.149999999999999</cx:pt>
          <cx:pt idx="519">41.630000000000003</cx:pt>
          <cx:pt idx="520">42.710000000000001</cx:pt>
          <cx:pt idx="521">42.460000000000001</cx:pt>
          <cx:pt idx="522">42.990000000000002</cx:pt>
          <cx:pt idx="523">43.670000000000002</cx:pt>
          <cx:pt idx="524">42.079999999999998</cx:pt>
          <cx:pt idx="525">40.020000000000003</cx:pt>
          <cx:pt idx="526">41.700000000000003</cx:pt>
          <cx:pt idx="527">40.380000000000003</cx:pt>
          <cx:pt idx="528">40.189999999999998</cx:pt>
          <cx:pt idx="529">43.740000000000002</cx:pt>
          <cx:pt idx="530">43.340000000000003</cx:pt>
          <cx:pt idx="531">42.439999999999998</cx:pt>
          <cx:pt idx="532">43.350000000000001</cx:pt>
          <cx:pt idx="533">41.200000000000003</cx:pt>
          <cx:pt idx="534">42.520000000000003</cx:pt>
          <cx:pt idx="535">41.640000000000001</cx:pt>
          <cx:pt idx="536">43.960000000000001</cx:pt>
          <cx:pt idx="537">43.560000000000002</cx:pt>
          <cx:pt idx="538">42.710000000000001</cx:pt>
          <cx:pt idx="539">43.329999999999998</cx:pt>
          <cx:pt idx="540">43.469999999999999</cx:pt>
          <cx:pt idx="541">42.460000000000001</cx:pt>
          <cx:pt idx="542">40.369999999999997</cx:pt>
          <cx:pt idx="543">43.049999999999997</cx:pt>
          <cx:pt idx="544">41.369999999999997</cx:pt>
          <cx:pt idx="545">42.969999999999999</cx:pt>
          <cx:pt idx="546">42.670000000000002</cx:pt>
          <cx:pt idx="547">42.310000000000002</cx:pt>
          <cx:pt idx="548">43.439999999999998</cx:pt>
          <cx:pt idx="549">41.710000000000001</cx:pt>
          <cx:pt idx="550">41.009999999999998</cx:pt>
          <cx:pt idx="551">42.079999999999998</cx:pt>
          <cx:pt idx="552">41.380000000000003</cx:pt>
          <cx:pt idx="553">41.630000000000003</cx:pt>
          <cx:pt idx="554">43.850000000000001</cx:pt>
          <cx:pt idx="555">40.140000000000001</cx:pt>
          <cx:pt idx="556">43.060000000000002</cx:pt>
          <cx:pt idx="557">42.939999999999998</cx:pt>
          <cx:pt idx="558">42.390000000000001</cx:pt>
          <cx:pt idx="559">40.390000000000001</cx:pt>
          <cx:pt idx="560">40.869999999999997</cx:pt>
          <cx:pt idx="561">42.32</cx:pt>
          <cx:pt idx="562">42.030000000000001</cx:pt>
          <cx:pt idx="563">42.439999999999998</cx:pt>
          <cx:pt idx="564">41.950000000000003</cx:pt>
          <cx:pt idx="565">43.590000000000003</cx:pt>
          <cx:pt idx="566">42.090000000000003</cx:pt>
          <cx:pt idx="567">42.719999999999999</cx:pt>
          <cx:pt idx="568">43.25</cx:pt>
          <cx:pt idx="569">40.280000000000001</cx:pt>
          <cx:pt idx="570">43.130000000000003</cx:pt>
          <cx:pt idx="571">40.020000000000003</cx:pt>
          <cx:pt idx="572">40.109999999999999</cx:pt>
          <cx:pt idx="573">41.380000000000003</cx:pt>
          <cx:pt idx="574">42.43</cx:pt>
          <cx:pt idx="575">41.130000000000003</cx:pt>
          <cx:pt idx="576">40.509999999999998</cx:pt>
          <cx:pt idx="577">43.579999999999998</cx:pt>
          <cx:pt idx="578">40.810000000000002</cx:pt>
          <cx:pt idx="579">43.659999999999997</cx:pt>
          <cx:pt idx="580">43.920000000000002</cx:pt>
          <cx:pt idx="581">41.420000000000002</cx:pt>
          <cx:pt idx="582">42.909999999999997</cx:pt>
          <cx:pt idx="583">42.979999999999997</cx:pt>
          <cx:pt idx="584">42.289999999999999</cx:pt>
          <cx:pt idx="585">41.030000000000001</cx:pt>
          <cx:pt idx="586">40.049999999999997</cx:pt>
          <cx:pt idx="587">40.039999999999999</cx:pt>
          <cx:pt idx="588">40.689999999999998</cx:pt>
          <cx:pt idx="589">41.719999999999999</cx:pt>
          <cx:pt idx="590">41.200000000000003</cx:pt>
          <cx:pt idx="591">40.25</cx:pt>
          <cx:pt idx="592">40.859999999999999</cx:pt>
          <cx:pt idx="593">41.109999999999999</cx:pt>
          <cx:pt idx="594">41.509999999999998</cx:pt>
          <cx:pt idx="595">41.960000000000001</cx:pt>
          <cx:pt idx="596">40.869999999999997</cx:pt>
          <cx:pt idx="597">43.909999999999997</cx:pt>
          <cx:pt idx="598">41.600000000000001</cx:pt>
          <cx:pt idx="599">40.740000000000002</cx:pt>
          <cx:pt idx="600">41.82</cx:pt>
          <cx:pt idx="601">41.950000000000003</cx:pt>
          <cx:pt idx="602">42.280000000000001</cx:pt>
          <cx:pt idx="603">42.130000000000003</cx:pt>
          <cx:pt idx="604">40.539999999999999</cx:pt>
          <cx:pt idx="605">43.710000000000001</cx:pt>
          <cx:pt idx="606">42.789999999999999</cx:pt>
          <cx:pt idx="607">41.670000000000002</cx:pt>
          <cx:pt idx="608">41.18</cx:pt>
          <cx:pt idx="609">41.689999999999998</cx:pt>
          <cx:pt idx="610">42.280000000000001</cx:pt>
          <cx:pt idx="611">40.009999999999998</cx:pt>
          <cx:pt idx="612">40.789999999999999</cx:pt>
          <cx:pt idx="613">42.609999999999999</cx:pt>
          <cx:pt idx="614">40.140000000000001</cx:pt>
          <cx:pt idx="615">42.729999999999997</cx:pt>
          <cx:pt idx="616">40.93</cx:pt>
          <cx:pt idx="617">44</cx:pt>
          <cx:pt idx="618">42.32</cx:pt>
          <cx:pt idx="619">43.200000000000003</cx:pt>
          <cx:pt idx="620">41.939999999999998</cx:pt>
          <cx:pt idx="621">42.579999999999998</cx:pt>
          <cx:pt idx="622">43.899999999999999</cx:pt>
          <cx:pt idx="623">43.780000000000001</cx:pt>
          <cx:pt idx="624">41.289999999999999</cx:pt>
          <cx:pt idx="625">43.32</cx:pt>
          <cx:pt idx="626">43.409999999999997</cx:pt>
          <cx:pt idx="627">40.590000000000003</cx:pt>
          <cx:pt idx="628">43.189999999999998</cx:pt>
          <cx:pt idx="629">40.909999999999997</cx:pt>
          <cx:pt idx="630">41.590000000000003</cx:pt>
          <cx:pt idx="631">43.799999999999997</cx:pt>
          <cx:pt idx="632">44.600000000000001</cx:pt>
          <cx:pt idx="633">43.409999999999997</cx:pt>
          <cx:pt idx="634">44.159999999999997</cx:pt>
          <cx:pt idx="635">44.299999999999997</cx:pt>
          <cx:pt idx="636">43.890000000000001</cx:pt>
          <cx:pt idx="637">42.990000000000002</cx:pt>
          <cx:pt idx="638">43.460000000000001</cx:pt>
          <cx:pt idx="639">43.460000000000001</cx:pt>
          <cx:pt idx="640">44.609999999999999</cx:pt>
          <cx:pt idx="641">42.5</cx:pt>
          <cx:pt idx="642">43.310000000000002</cx:pt>
          <cx:pt idx="643">42.57</cx:pt>
          <cx:pt idx="644">43.75</cx:pt>
          <cx:pt idx="645">42.509999999999998</cx:pt>
          <cx:pt idx="646">42.030000000000001</cx:pt>
          <cx:pt idx="647">42.460000000000001</cx:pt>
          <cx:pt idx="648">44.460000000000001</cx:pt>
          <cx:pt idx="649">44.5</cx:pt>
          <cx:pt idx="650">42.340000000000003</cx:pt>
          <cx:pt idx="651">44.939999999999998</cx:pt>
          <cx:pt idx="652">44.079999999999998</cx:pt>
          <cx:pt idx="653">42.789999999999999</cx:pt>
          <cx:pt idx="654">44.68</cx:pt>
          <cx:pt idx="655">42.899999999999999</cx:pt>
          <cx:pt idx="656">43.68</cx:pt>
          <cx:pt idx="657">44.240000000000002</cx:pt>
          <cx:pt idx="658">43.380000000000003</cx:pt>
          <cx:pt idx="659">44.420000000000002</cx:pt>
          <cx:pt idx="660">43.140000000000001</cx:pt>
          <cx:pt idx="661">42.57</cx:pt>
          <cx:pt idx="662">43.020000000000003</cx:pt>
          <cx:pt idx="663">44.390000000000001</cx:pt>
          <cx:pt idx="664">44.049999999999997</cx:pt>
          <cx:pt idx="665">42.280000000000001</cx:pt>
          <cx:pt idx="666">44.159999999999997</cx:pt>
          <cx:pt idx="667">44.719999999999999</cx:pt>
          <cx:pt idx="668">43.399999999999999</cx:pt>
          <cx:pt idx="669">42.219999999999999</cx:pt>
          <cx:pt idx="670">44.25</cx:pt>
          <cx:pt idx="671">44.68</cx:pt>
          <cx:pt idx="672">44.060000000000002</cx:pt>
          <cx:pt idx="673">42.799999999999997</cx:pt>
          <cx:pt idx="674">43.380000000000003</cx:pt>
          <cx:pt idx="675">42.090000000000003</cx:pt>
          <cx:pt idx="676">40.200000000000003</cx:pt>
          <cx:pt idx="677">41.130000000000003</cx:pt>
          <cx:pt idx="678">40.670000000000002</cx:pt>
          <cx:pt idx="679">42.240000000000002</cx:pt>
          <cx:pt idx="680">42.380000000000003</cx:pt>
          <cx:pt idx="681">43.780000000000001</cx:pt>
          <cx:pt idx="682">41.259999999999998</cx:pt>
          <cx:pt idx="683">41.740000000000002</cx:pt>
          <cx:pt idx="684">43.049999999999997</cx:pt>
          <cx:pt idx="685">41.009999999999998</cx:pt>
          <cx:pt idx="686">40.649999999999999</cx:pt>
          <cx:pt idx="687">40.100000000000001</cx:pt>
          <cx:pt idx="688">41.079999999999998</cx:pt>
          <cx:pt idx="689">42.009999999999998</cx:pt>
          <cx:pt idx="690">41.359999999999999</cx:pt>
          <cx:pt idx="691">40.18</cx:pt>
          <cx:pt idx="692">40.560000000000002</cx:pt>
          <cx:pt idx="693">43.079999999999998</cx:pt>
          <cx:pt idx="694">42.729999999999997</cx:pt>
          <cx:pt idx="695">41.719999999999999</cx:pt>
          <cx:pt idx="696">43.509999999999998</cx:pt>
          <cx:pt idx="697">42.359999999999999</cx:pt>
          <cx:pt idx="698">41.880000000000003</cx:pt>
          <cx:pt idx="699">43.359999999999999</cx:pt>
          <cx:pt idx="700">40.439999999999998</cx:pt>
          <cx:pt idx="701">41.659999999999997</cx:pt>
          <cx:pt idx="702">42.799999999999997</cx:pt>
          <cx:pt idx="703">42.549999999999997</cx:pt>
          <cx:pt idx="704">40.560000000000002</cx:pt>
          <cx:pt idx="705">43.039999999999999</cx:pt>
          <cx:pt idx="706">42.420000000000002</cx:pt>
          <cx:pt idx="707">40.640000000000001</cx:pt>
          <cx:pt idx="708">41.549999999999997</cx:pt>
          <cx:pt idx="709">42.439999999999998</cx:pt>
          <cx:pt idx="710">42.210000000000001</cx:pt>
          <cx:pt idx="711">42.640000000000001</cx:pt>
          <cx:pt idx="712">42.289999999999999</cx:pt>
          <cx:pt idx="713">41.359999999999999</cx:pt>
          <cx:pt idx="714">43.060000000000002</cx:pt>
          <cx:pt idx="715">40.170000000000002</cx:pt>
          <cx:pt idx="716">41.829999999999998</cx:pt>
          <cx:pt idx="717">41.280000000000001</cx:pt>
          <cx:pt idx="718">41.369999999999997</cx:pt>
          <cx:pt idx="719">43.670000000000002</cx:pt>
          <cx:pt idx="720">41.560000000000002</cx:pt>
          <cx:pt idx="721">41.210000000000001</cx:pt>
          <cx:pt idx="722">43.170000000000002</cx:pt>
          <cx:pt idx="723">41.229999999999997</cx:pt>
          <cx:pt idx="724">41</cx:pt>
          <cx:pt idx="725">40.880000000000003</cx:pt>
          <cx:pt idx="726">42.25</cx:pt>
          <cx:pt idx="727">43.219999999999999</cx:pt>
          <cx:pt idx="728">40.170000000000002</cx:pt>
          <cx:pt idx="729">43</cx:pt>
          <cx:pt idx="730">42.170000000000002</cx:pt>
          <cx:pt idx="731">42.329999999999998</cx:pt>
          <cx:pt idx="732">41.57</cx:pt>
          <cx:pt idx="733">41.869999999999997</cx:pt>
          <cx:pt idx="734">43.399999999999999</cx:pt>
          <cx:pt idx="735">43.210000000000001</cx:pt>
          <cx:pt idx="736">42.5</cx:pt>
          <cx:pt idx="737">43.030000000000001</cx:pt>
          <cx:pt idx="738">42.049999999999997</cx:pt>
          <cx:pt idx="739">43</cx:pt>
          <cx:pt idx="740">42.130000000000003</cx:pt>
          <cx:pt idx="741">41.880000000000003</cx:pt>
          <cx:pt idx="742">40.359999999999999</cx:pt>
          <cx:pt idx="743">41.369999999999997</cx:pt>
          <cx:pt idx="744">42.359999999999999</cx:pt>
          <cx:pt idx="745">40.789999999999999</cx:pt>
          <cx:pt idx="746">41.210000000000001</cx:pt>
          <cx:pt idx="747">43.280000000000001</cx:pt>
          <cx:pt idx="748">43.710000000000001</cx:pt>
          <cx:pt idx="749">41.350000000000001</cx:pt>
          <cx:pt idx="750">42.969999999999999</cx:pt>
          <cx:pt idx="751">42.270000000000003</cx:pt>
          <cx:pt idx="752">42.369999999999997</cx:pt>
          <cx:pt idx="753">40.039999999999999</cx:pt>
          <cx:pt idx="754">43.109999999999999</cx:pt>
          <cx:pt idx="755">42.25</cx:pt>
          <cx:pt idx="756">41.5</cx:pt>
          <cx:pt idx="757">40.350000000000001</cx:pt>
          <cx:pt idx="758">42.659999999999997</cx:pt>
          <cx:pt idx="759">42.979999999999997</cx:pt>
          <cx:pt idx="760">41.049999999999997</cx:pt>
          <cx:pt idx="761">42.549999999999997</cx:pt>
          <cx:pt idx="762">41.079999999999998</cx:pt>
          <cx:pt idx="763">40.219999999999999</cx:pt>
          <cx:pt idx="764">42.609999999999999</cx:pt>
          <cx:pt idx="765">43.189999999999998</cx:pt>
          <cx:pt idx="766">43.100000000000001</cx:pt>
          <cx:pt idx="767">40.469999999999999</cx:pt>
          <cx:pt idx="768">42.670000000000002</cx:pt>
          <cx:pt idx="769">42</cx:pt>
          <cx:pt idx="770">40.759999999999998</cx:pt>
          <cx:pt idx="771">43.189999999999998</cx:pt>
          <cx:pt idx="772">43.600000000000001</cx:pt>
          <cx:pt idx="773">42.020000000000003</cx:pt>
          <cx:pt idx="774">43.240000000000002</cx:pt>
          <cx:pt idx="775">43.68</cx:pt>
          <cx:pt idx="776">40.280000000000001</cx:pt>
          <cx:pt idx="777">43.240000000000002</cx:pt>
          <cx:pt idx="778">42.549999999999997</cx:pt>
          <cx:pt idx="779">42.780000000000001</cx:pt>
          <cx:pt idx="780">42.289999999999999</cx:pt>
          <cx:pt idx="781">41.549999999999997</cx:pt>
          <cx:pt idx="782">40.079999999999998</cx:pt>
          <cx:pt idx="783">42.810000000000002</cx:pt>
          <cx:pt idx="784">40.43</cx:pt>
          <cx:pt idx="785">41.359999999999999</cx:pt>
          <cx:pt idx="786">41.700000000000003</cx:pt>
          <cx:pt idx="787">40.25</cx:pt>
          <cx:pt idx="788">43.350000000000001</cx:pt>
          <cx:pt idx="789">43.780000000000001</cx:pt>
          <cx:pt idx="790">43.5</cx:pt>
          <cx:pt idx="791">41.07</cx:pt>
          <cx:pt idx="792">40.079999999999998</cx:pt>
          <cx:pt idx="793">41.119999999999997</cx:pt>
          <cx:pt idx="794">40.43</cx:pt>
          <cx:pt idx="795">41.210000000000001</cx:pt>
          <cx:pt idx="796">43.399999999999999</cx:pt>
          <cx:pt idx="797">43.07</cx:pt>
          <cx:pt idx="798">41.890000000000001</cx:pt>
          <cx:pt idx="799">42.649999999999999</cx:pt>
          <cx:pt idx="800">41.740000000000002</cx:pt>
          <cx:pt idx="801">41.299999999999997</cx:pt>
          <cx:pt idx="802">42.030000000000001</cx:pt>
          <cx:pt idx="803">43.520000000000003</cx:pt>
          <cx:pt idx="804">40.020000000000003</cx:pt>
          <cx:pt idx="805">43.259999999999998</cx:pt>
          <cx:pt idx="806">43.57</cx:pt>
          <cx:pt idx="807">41.479999999999997</cx:pt>
          <cx:pt idx="808">40.600000000000001</cx:pt>
          <cx:pt idx="809">43.009999999999998</cx:pt>
          <cx:pt idx="810">41.469999999999999</cx:pt>
          <cx:pt idx="811">40.950000000000003</cx:pt>
          <cx:pt idx="812">41.369999999999997</cx:pt>
          <cx:pt idx="813">41.439999999999998</cx:pt>
          <cx:pt idx="814">42.270000000000003</cx:pt>
          <cx:pt idx="815">42.399999999999999</cx:pt>
          <cx:pt idx="816">40.840000000000003</cx:pt>
          <cx:pt idx="817">40.729999999999997</cx:pt>
          <cx:pt idx="818">42.289999999999999</cx:pt>
          <cx:pt idx="819">43.159999999999997</cx:pt>
          <cx:pt idx="820">41.759999999999998</cx:pt>
          <cx:pt idx="821">40</cx:pt>
          <cx:pt idx="822">41.109999999999999</cx:pt>
          <cx:pt idx="823">40.799999999999997</cx:pt>
          <cx:pt idx="824">43.539999999999999</cx:pt>
          <cx:pt idx="825">41.020000000000003</cx:pt>
          <cx:pt idx="826">41.780000000000001</cx:pt>
          <cx:pt idx="827">43.68</cx:pt>
          <cx:pt idx="828">40.600000000000001</cx:pt>
          <cx:pt idx="829">41.310000000000002</cx:pt>
          <cx:pt idx="830">40.390000000000001</cx:pt>
          <cx:pt idx="831">41.909999999999997</cx:pt>
          <cx:pt idx="832">41.93</cx:pt>
          <cx:pt idx="833">41.990000000000002</cx:pt>
          <cx:pt idx="834">41.130000000000003</cx:pt>
          <cx:pt idx="835">43.5</cx:pt>
          <cx:pt idx="836">41.280000000000001</cx:pt>
          <cx:pt idx="837">41.859999999999999</cx:pt>
          <cx:pt idx="838">41.369999999999997</cx:pt>
          <cx:pt idx="839">40.189999999999998</cx:pt>
          <cx:pt idx="840">42.460000000000001</cx:pt>
          <cx:pt idx="841">41.340000000000003</cx:pt>
          <cx:pt idx="842">40.399999999999999</cx:pt>
          <cx:pt idx="843">41.890000000000001</cx:pt>
          <cx:pt idx="844">42.57</cx:pt>
          <cx:pt idx="845">43.909999999999997</cx:pt>
          <cx:pt idx="846">41.200000000000003</cx:pt>
          <cx:pt idx="847">41.090000000000003</cx:pt>
          <cx:pt idx="848">40.640000000000001</cx:pt>
          <cx:pt idx="849">42.600000000000001</cx:pt>
          <cx:pt idx="850">41.130000000000003</cx:pt>
          <cx:pt idx="851">40.530000000000001</cx:pt>
          <cx:pt idx="852">41.450000000000003</cx:pt>
          <cx:pt idx="853">40.210000000000001</cx:pt>
          <cx:pt idx="854">41.979999999999997</cx:pt>
          <cx:pt idx="855">41.799999999999997</cx:pt>
          <cx:pt idx="856">43.619999999999997</cx:pt>
          <cx:pt idx="857">40.710000000000001</cx:pt>
          <cx:pt idx="858">40.840000000000003</cx:pt>
          <cx:pt idx="859">42.039999999999999</cx:pt>
          <cx:pt idx="860">40.920000000000002</cx:pt>
          <cx:pt idx="861">42.210000000000001</cx:pt>
          <cx:pt idx="862">40</cx:pt>
          <cx:pt idx="863">42.170000000000002</cx:pt>
          <cx:pt idx="864">43.380000000000003</cx:pt>
          <cx:pt idx="865">43.990000000000002</cx:pt>
          <cx:pt idx="866">40.799999999999997</cx:pt>
          <cx:pt idx="867">40.649999999999999</cx:pt>
          <cx:pt idx="868">41.770000000000003</cx:pt>
          <cx:pt idx="869">43.32</cx:pt>
          <cx:pt idx="870">40.979999999999997</cx:pt>
          <cx:pt idx="871">41.219999999999999</cx:pt>
          <cx:pt idx="872">42.289999999999999</cx:pt>
          <cx:pt idx="873">44</cx:pt>
          <cx:pt idx="874">42.380000000000003</cx:pt>
          <cx:pt idx="875">43.539999999999999</cx:pt>
          <cx:pt idx="876">43.270000000000003</cx:pt>
          <cx:pt idx="877">43.149999999999999</cx:pt>
          <cx:pt idx="878">42.530000000000001</cx:pt>
          <cx:pt idx="879">42.420000000000002</cx:pt>
          <cx:pt idx="880">40.700000000000003</cx:pt>
          <cx:pt idx="881">43.130000000000003</cx:pt>
          <cx:pt idx="882">43.780000000000001</cx:pt>
          <cx:pt idx="883">41.439999999999998</cx:pt>
          <cx:pt idx="884">41.689999999999998</cx:pt>
          <cx:pt idx="885">42.509999999999998</cx:pt>
          <cx:pt idx="886">43.799999999999997</cx:pt>
          <cx:pt idx="887">40.390000000000001</cx:pt>
          <cx:pt idx="888">40.109999999999999</cx:pt>
          <cx:pt idx="889">42.390000000000001</cx:pt>
          <cx:pt idx="890">43.670000000000002</cx:pt>
          <cx:pt idx="891">41.630000000000003</cx:pt>
          <cx:pt idx="892">43.950000000000003</cx:pt>
          <cx:pt idx="893">40.460000000000001</cx:pt>
          <cx:pt idx="894">41.960000000000001</cx:pt>
          <cx:pt idx="895">41.759999999999998</cx:pt>
          <cx:pt idx="896">42.479999999999997</cx:pt>
          <cx:pt idx="897">41.289999999999999</cx:pt>
          <cx:pt idx="898">42.18</cx:pt>
          <cx:pt idx="899">43.759999999999998</cx:pt>
          <cx:pt idx="900">40.509999999999998</cx:pt>
          <cx:pt idx="901">43.359999999999999</cx:pt>
          <cx:pt idx="902">41.5</cx:pt>
          <cx:pt idx="903">40.509999999999998</cx:pt>
          <cx:pt idx="904">42.859999999999999</cx:pt>
          <cx:pt idx="905">41.509999999999998</cx:pt>
          <cx:pt idx="906">43.890000000000001</cx:pt>
          <cx:pt idx="907">41.689999999999998</cx:pt>
          <cx:pt idx="908">43.549999999999997</cx:pt>
          <cx:pt idx="909">41.82</cx:pt>
          <cx:pt idx="910">42.729999999999997</cx:pt>
          <cx:pt idx="911">41.340000000000003</cx:pt>
          <cx:pt idx="912">42.780000000000001</cx:pt>
          <cx:pt idx="913">43.030000000000001</cx:pt>
          <cx:pt idx="914">40.409999999999997</cx:pt>
          <cx:pt idx="915">40.780000000000001</cx:pt>
          <cx:pt idx="916">43.090000000000003</cx:pt>
          <cx:pt idx="917">42.57</cx:pt>
          <cx:pt idx="918">40.270000000000003</cx:pt>
          <cx:pt idx="919">43.82</cx:pt>
          <cx:pt idx="920">43.810000000000002</cx:pt>
          <cx:pt idx="921">42.560000000000002</cx:pt>
          <cx:pt idx="922">42.079999999999998</cx:pt>
          <cx:pt idx="923">42.049999999999997</cx:pt>
          <cx:pt idx="924">41.420000000000002</cx:pt>
          <cx:pt idx="925">42.869999999999997</cx:pt>
          <cx:pt idx="926">42.960000000000001</cx:pt>
          <cx:pt idx="927">42.509999999999998</cx:pt>
          <cx:pt idx="928">42.130000000000003</cx:pt>
          <cx:pt idx="929">42.880000000000003</cx:pt>
          <cx:pt idx="930">40.899999999999999</cx:pt>
          <cx:pt idx="931">40.439999999999998</cx:pt>
          <cx:pt idx="932">43.030000000000001</cx:pt>
          <cx:pt idx="933">40.170000000000002</cx:pt>
          <cx:pt idx="934">41.18</cx:pt>
          <cx:pt idx="935">43</cx:pt>
          <cx:pt idx="936">41.609999999999999</cx:pt>
          <cx:pt idx="937">41.289999999999999</cx:pt>
          <cx:pt idx="938">43.579999999999998</cx:pt>
          <cx:pt idx="939">42.43</cx:pt>
          <cx:pt idx="940">40.130000000000003</cx:pt>
          <cx:pt idx="941">41.850000000000001</cx:pt>
          <cx:pt idx="942">40.770000000000003</cx:pt>
          <cx:pt idx="943">43.219999999999999</cx:pt>
          <cx:pt idx="944">42.829999999999998</cx:pt>
          <cx:pt idx="945">43.630000000000003</cx:pt>
          <cx:pt idx="946">40.530000000000001</cx:pt>
          <cx:pt idx="947">43.950000000000003</cx:pt>
          <cx:pt idx="948">41.530000000000001</cx:pt>
          <cx:pt idx="949">40.539999999999999</cx:pt>
          <cx:pt idx="950">40.460000000000001</cx:pt>
          <cx:pt idx="951">43.32</cx:pt>
          <cx:pt idx="952">40.07</cx:pt>
          <cx:pt idx="953">41.280000000000001</cx:pt>
          <cx:pt idx="954">43.659999999999997</cx:pt>
          <cx:pt idx="955">42.789999999999999</cx:pt>
          <cx:pt idx="956">43.159999999999997</cx:pt>
          <cx:pt idx="957">42</cx:pt>
          <cx:pt idx="958">43.780000000000001</cx:pt>
          <cx:pt idx="959">43.189999999999998</cx:pt>
          <cx:pt idx="960">41.460000000000001</cx:pt>
          <cx:pt idx="961">42.259999999999998</cx:pt>
          <cx:pt idx="962">40.219999999999999</cx:pt>
          <cx:pt idx="963">41.280000000000001</cx:pt>
          <cx:pt idx="964">42.130000000000003</cx:pt>
          <cx:pt idx="965">40.289999999999999</cx:pt>
          <cx:pt idx="966">40.920000000000002</cx:pt>
          <cx:pt idx="967">41.799999999999997</cx:pt>
          <cx:pt idx="968">41.640000000000001</cx:pt>
          <cx:pt idx="969">43.740000000000002</cx:pt>
          <cx:pt idx="970">40.789999999999999</cx:pt>
          <cx:pt idx="971">43.259999999999998</cx:pt>
          <cx:pt idx="972">41.469999999999999</cx:pt>
          <cx:pt idx="973">41.539999999999999</cx:pt>
          <cx:pt idx="974">43.979999999999997</cx:pt>
          <cx:pt idx="975">43.920000000000002</cx:pt>
          <cx:pt idx="976">41.189999999999998</cx:pt>
          <cx:pt idx="977">42.240000000000002</cx:pt>
          <cx:pt idx="978">43.280000000000001</cx:pt>
          <cx:pt idx="979">42.149999999999999</cx:pt>
          <cx:pt idx="980">43.979999999999997</cx:pt>
          <cx:pt idx="981">43.850000000000001</cx:pt>
          <cx:pt idx="982">43.100000000000001</cx:pt>
          <cx:pt idx="983">41.5</cx:pt>
          <cx:pt idx="984">42.789999999999999</cx:pt>
          <cx:pt idx="985">42</cx:pt>
          <cx:pt idx="986">40.219999999999999</cx:pt>
          <cx:pt idx="987">40.649999999999999</cx:pt>
          <cx:pt idx="988">40.170000000000002</cx:pt>
          <cx:pt idx="989">42.880000000000003</cx:pt>
          <cx:pt idx="990">42.789999999999999</cx:pt>
          <cx:pt idx="991">43.340000000000003</cx:pt>
          <cx:pt idx="992">42.149999999999999</cx:pt>
          <cx:pt idx="993">40.329999999999998</cx:pt>
          <cx:pt idx="994">43.869999999999997</cx:pt>
          <cx:pt idx="995">42.850000000000001</cx:pt>
          <cx:pt idx="996">43.789999999999999</cx:pt>
          <cx:pt idx="997">42.030000000000001</cx:pt>
          <cx:pt idx="998">40</cx:pt>
          <cx:pt idx="999">41.130000000000003</cx:pt>
          <cx:pt idx="1000">40.43</cx:pt>
          <cx:pt idx="1001">40.270000000000003</cx:pt>
          <cx:pt idx="1002">41.829999999999998</cx:pt>
          <cx:pt idx="1003">43.240000000000002</cx:pt>
          <cx:pt idx="1004">41.43</cx:pt>
          <cx:pt idx="1005">42.289999999999999</cx:pt>
          <cx:pt idx="1006">41.020000000000003</cx:pt>
          <cx:pt idx="1007">42.149999999999999</cx:pt>
          <cx:pt idx="1008">43.82</cx:pt>
          <cx:pt idx="1009">41.460000000000001</cx:pt>
          <cx:pt idx="1010">41.420000000000002</cx:pt>
          <cx:pt idx="1011">42.859999999999999</cx:pt>
          <cx:pt idx="1012">40.130000000000003</cx:pt>
          <cx:pt idx="1013">42.240000000000002</cx:pt>
          <cx:pt idx="1014">41.219999999999999</cx:pt>
          <cx:pt idx="1015">43.159999999999997</cx:pt>
          <cx:pt idx="1016">40.75</cx:pt>
          <cx:pt idx="1017">43.32</cx:pt>
          <cx:pt idx="1018">43.299999999999997</cx:pt>
          <cx:pt idx="1019">40.119999999999997</cx:pt>
          <cx:pt idx="1020">40.57</cx:pt>
          <cx:pt idx="1021">40.170000000000002</cx:pt>
          <cx:pt idx="1022">42.950000000000003</cx:pt>
          <cx:pt idx="1023">41.039999999999999</cx:pt>
          <cx:pt idx="1024">41.969999999999999</cx:pt>
          <cx:pt idx="1025">40.210000000000001</cx:pt>
          <cx:pt idx="1026">42.810000000000002</cx:pt>
          <cx:pt idx="1027">43.130000000000003</cx:pt>
          <cx:pt idx="1028">42.310000000000002</cx:pt>
          <cx:pt idx="1029">40.450000000000003</cx:pt>
          <cx:pt idx="1030">41.479999999999997</cx:pt>
          <cx:pt idx="1031">41.200000000000003</cx:pt>
          <cx:pt idx="1032">42.649999999999999</cx:pt>
          <cx:pt idx="1033">42.520000000000003</cx:pt>
          <cx:pt idx="1034">41.740000000000002</cx:pt>
          <cx:pt idx="1035">41.75</cx:pt>
          <cx:pt idx="1036">40.109999999999999</cx:pt>
          <cx:pt idx="1037">43.93</cx:pt>
          <cx:pt idx="1038">41.5</cx:pt>
          <cx:pt idx="1039">43.039999999999999</cx:pt>
          <cx:pt idx="1040">40.799999999999997</cx:pt>
          <cx:pt idx="1041">41.219999999999999</cx:pt>
          <cx:pt idx="1042">40.119999999999997</cx:pt>
          <cx:pt idx="1043">40.880000000000003</cx:pt>
          <cx:pt idx="1044">40.539999999999999</cx:pt>
          <cx:pt idx="1045">40.280000000000001</cx:pt>
          <cx:pt idx="1046">40.109999999999999</cx:pt>
          <cx:pt idx="1047">43.109999999999999</cx:pt>
          <cx:pt idx="1048">42.100000000000001</cx:pt>
          <cx:pt idx="1049">42.350000000000001</cx:pt>
          <cx:pt idx="1050">41.530000000000001</cx:pt>
          <cx:pt idx="1051">43.549999999999997</cx:pt>
          <cx:pt idx="1052">42.539999999999999</cx:pt>
          <cx:pt idx="1053">40.060000000000002</cx:pt>
          <cx:pt idx="1054">41.490000000000002</cx:pt>
          <cx:pt idx="1055">41.380000000000003</cx:pt>
          <cx:pt idx="1056">43.859999999999999</cx:pt>
          <cx:pt idx="1057">40.840000000000003</cx:pt>
          <cx:pt idx="1058">42.039999999999999</cx:pt>
          <cx:pt idx="1059">41.490000000000002</cx:pt>
          <cx:pt idx="1060">42.57</cx:pt>
          <cx:pt idx="1061">42.969999999999999</cx:pt>
          <cx:pt idx="1062">41.909999999999997</cx:pt>
          <cx:pt idx="1063">40.780000000000001</cx:pt>
          <cx:pt idx="1064">40.259999999999998</cx:pt>
          <cx:pt idx="1065">43.079999999999998</cx:pt>
          <cx:pt idx="1066">43.5</cx:pt>
          <cx:pt idx="1067">41.049999999999997</cx:pt>
          <cx:pt idx="1068">41.240000000000002</cx:pt>
          <cx:pt idx="1069">41.409999999999997</cx:pt>
          <cx:pt idx="1070">42.07</cx:pt>
          <cx:pt idx="1071">43.049999999999997</cx:pt>
          <cx:pt idx="1072">43.609999999999999</cx:pt>
          <cx:pt idx="1073">43.799999999999997</cx:pt>
          <cx:pt idx="1074">42.369999999999997</cx:pt>
          <cx:pt idx="1075">42.960000000000001</cx:pt>
          <cx:pt idx="1076">44.159999999999997</cx:pt>
          <cx:pt idx="1077">42.810000000000002</cx:pt>
          <cx:pt idx="1078">43.93</cx:pt>
          <cx:pt idx="1079">42.909999999999997</cx:pt>
          <cx:pt idx="1080">42.530000000000001</cx:pt>
          <cx:pt idx="1081">43.469999999999999</cx:pt>
          <cx:pt idx="1082">44.340000000000003</cx:pt>
          <cx:pt idx="1083">42.240000000000002</cx:pt>
          <cx:pt idx="1084">44.119999999999997</cx:pt>
          <cx:pt idx="1085">44.159999999999997</cx:pt>
          <cx:pt idx="1086">43.57</cx:pt>
          <cx:pt idx="1087">43.219999999999999</cx:pt>
          <cx:pt idx="1088">42.350000000000001</cx:pt>
          <cx:pt idx="1089">44.039999999999999</cx:pt>
          <cx:pt idx="1090">44.899999999999999</cx:pt>
          <cx:pt idx="1091">44.700000000000003</cx:pt>
          <cx:pt idx="1092">42.359999999999999</cx:pt>
          <cx:pt idx="1093">42.090000000000003</cx:pt>
          <cx:pt idx="1094">43.43</cx:pt>
          <cx:pt idx="1095">42.130000000000003</cx:pt>
          <cx:pt idx="1096">42.899999999999999</cx:pt>
          <cx:pt idx="1097">43.759999999999998</cx:pt>
          <cx:pt idx="1098">44.149999999999999</cx:pt>
          <cx:pt idx="1099">44.329999999999998</cx:pt>
          <cx:pt idx="1100">42.579999999999998</cx:pt>
          <cx:pt idx="1101">42.780000000000001</cx:pt>
          <cx:pt idx="1102">43.829999999999998</cx:pt>
          <cx:pt idx="1103">44.869999999999997</cx:pt>
          <cx:pt idx="1104">42.149999999999999</cx:pt>
          <cx:pt idx="1105">43.780000000000001</cx:pt>
          <cx:pt idx="1106">42.780000000000001</cx:pt>
          <cx:pt idx="1107">43.549999999999997</cx:pt>
          <cx:pt idx="1108">44.869999999999997</cx:pt>
          <cx:pt idx="1109">43</cx:pt>
          <cx:pt idx="1110">43.890000000000001</cx:pt>
          <cx:pt idx="1111">43.770000000000003</cx:pt>
          <cx:pt idx="1112">43.630000000000003</cx:pt>
          <cx:pt idx="1113">42.090000000000003</cx:pt>
          <cx:pt idx="1114">40.700000000000003</cx:pt>
          <cx:pt idx="1115">41.990000000000002</cx:pt>
          <cx:pt idx="1116">43.200000000000003</cx:pt>
          <cx:pt idx="1117">41.350000000000001</cx:pt>
          <cx:pt idx="1118">40.530000000000001</cx:pt>
          <cx:pt idx="1119">42.479999999999997</cx:pt>
          <cx:pt idx="1120">40.359999999999999</cx:pt>
          <cx:pt idx="1121">41.729999999999997</cx:pt>
          <cx:pt idx="1122">40.539999999999999</cx:pt>
          <cx:pt idx="1123">41.969999999999999</cx:pt>
          <cx:pt idx="1124">41.060000000000002</cx:pt>
          <cx:pt idx="1125">40.399999999999999</cx:pt>
          <cx:pt idx="1126">41.539999999999999</cx:pt>
          <cx:pt idx="1127">41.969999999999999</cx:pt>
          <cx:pt idx="1128">41.210000000000001</cx:pt>
          <cx:pt idx="1129">41.719999999999999</cx:pt>
          <cx:pt idx="1130">41.770000000000003</cx:pt>
          <cx:pt idx="1131">40.700000000000003</cx:pt>
          <cx:pt idx="1132">42.920000000000002</cx:pt>
          <cx:pt idx="1133">40.950000000000003</cx:pt>
          <cx:pt idx="1134">42.68</cx:pt>
          <cx:pt idx="1135">43.640000000000001</cx:pt>
          <cx:pt idx="1136">40.229999999999997</cx:pt>
          <cx:pt idx="1137">41.530000000000001</cx:pt>
          <cx:pt idx="1138">40.219999999999999</cx:pt>
          <cx:pt idx="1139">43.619999999999997</cx:pt>
          <cx:pt idx="1140">40.109999999999999</cx:pt>
          <cx:pt idx="1141">42.759999999999998</cx:pt>
          <cx:pt idx="1142">40.939999999999998</cx:pt>
          <cx:pt idx="1143">41.149999999999999</cx:pt>
          <cx:pt idx="1144">43.619999999999997</cx:pt>
          <cx:pt idx="1145">42.880000000000003</cx:pt>
          <cx:pt idx="1146">40.880000000000003</cx:pt>
          <cx:pt idx="1147">42.759999999999998</cx:pt>
          <cx:pt idx="1148">42.079999999999998</cx:pt>
          <cx:pt idx="1149">43.240000000000002</cx:pt>
          <cx:pt idx="1150">41.759999999999998</cx:pt>
          <cx:pt idx="1151">41.049999999999997</cx:pt>
          <cx:pt idx="1152">41.219999999999999</cx:pt>
          <cx:pt idx="1153">42.329999999999998</cx:pt>
          <cx:pt idx="1154">40.920000000000002</cx:pt>
          <cx:pt idx="1155">43.909999999999997</cx:pt>
          <cx:pt idx="1156">41.25</cx:pt>
          <cx:pt idx="1157">42</cx:pt>
          <cx:pt idx="1158">42.609999999999999</cx:pt>
          <cx:pt idx="1159">42.170000000000002</cx:pt>
          <cx:pt idx="1160">40.380000000000003</cx:pt>
          <cx:pt idx="1161">42.829999999999998</cx:pt>
          <cx:pt idx="1162">42.079999999999998</cx:pt>
          <cx:pt idx="1163">43.909999999999997</cx:pt>
          <cx:pt idx="1164">41.340000000000003</cx:pt>
          <cx:pt idx="1165">40.899999999999999</cx:pt>
          <cx:pt idx="1166">42.490000000000002</cx:pt>
          <cx:pt idx="1167">40.270000000000003</cx:pt>
          <cx:pt idx="1168">41.159999999999997</cx:pt>
          <cx:pt idx="1169">41.049999999999997</cx:pt>
          <cx:pt idx="1170">42.049999999999997</cx:pt>
          <cx:pt idx="1171">42.130000000000003</cx:pt>
          <cx:pt idx="1172">41</cx:pt>
          <cx:pt idx="1173">41.210000000000001</cx:pt>
          <cx:pt idx="1174">41.719999999999999</cx:pt>
          <cx:pt idx="1175">40.049999999999997</cx:pt>
          <cx:pt idx="1176">42.189999999999998</cx:pt>
          <cx:pt idx="1177">40.450000000000003</cx:pt>
          <cx:pt idx="1178">43.509999999999998</cx:pt>
          <cx:pt idx="1179">41.329999999999998</cx:pt>
          <cx:pt idx="1180">41.950000000000003</cx:pt>
          <cx:pt idx="1181">43.579999999999998</cx:pt>
          <cx:pt idx="1182">41.140000000000001</cx:pt>
          <cx:pt idx="1183">42.299999999999997</cx:pt>
          <cx:pt idx="1184">42.829999999999998</cx:pt>
          <cx:pt idx="1185">42.649999999999999</cx:pt>
          <cx:pt idx="1186">41.140000000000001</cx:pt>
          <cx:pt idx="1187">40.5</cx:pt>
          <cx:pt idx="1188">41.859999999999999</cx:pt>
          <cx:pt idx="1189">43.799999999999997</cx:pt>
          <cx:pt idx="1190">41.060000000000002</cx:pt>
          <cx:pt idx="1191">41.729999999999997</cx:pt>
          <cx:pt idx="1192">41.530000000000001</cx:pt>
          <cx:pt idx="1193">40.289999999999999</cx:pt>
          <cx:pt idx="1194">41.890000000000001</cx:pt>
          <cx:pt idx="1195">40.32</cx:pt>
          <cx:pt idx="1196">43.109999999999999</cx:pt>
          <cx:pt idx="1197">40.07</cx:pt>
          <cx:pt idx="1198">40.539999999999999</cx:pt>
          <cx:pt idx="1199">41.32</cx:pt>
          <cx:pt idx="1200">42.729999999999997</cx:pt>
          <cx:pt idx="1201">42.939999999999998</cx:pt>
          <cx:pt idx="1202">42.170000000000002</cx:pt>
          <cx:pt idx="1203">41.57</cx:pt>
          <cx:pt idx="1204">42.630000000000003</cx:pt>
          <cx:pt idx="1205">40.259999999999998</cx:pt>
          <cx:pt idx="1206">43.310000000000002</cx:pt>
          <cx:pt idx="1207">41.869999999999997</cx:pt>
          <cx:pt idx="1208">41.310000000000002</cx:pt>
          <cx:pt idx="1209">43.840000000000003</cx:pt>
          <cx:pt idx="1210">40.32</cx:pt>
          <cx:pt idx="1211">42.210000000000001</cx:pt>
          <cx:pt idx="1212">40.520000000000003</cx:pt>
          <cx:pt idx="1213">43.25</cx:pt>
          <cx:pt idx="1214">40.530000000000001</cx:pt>
          <cx:pt idx="1215">43.82</cx:pt>
          <cx:pt idx="1216">40.259999999999998</cx:pt>
          <cx:pt idx="1217">43.479999999999997</cx:pt>
          <cx:pt idx="1218">41.880000000000003</cx:pt>
          <cx:pt idx="1219">41.93</cx:pt>
          <cx:pt idx="1220">42.880000000000003</cx:pt>
          <cx:pt idx="1221">42.530000000000001</cx:pt>
          <cx:pt idx="1222">41.109999999999999</cx:pt>
          <cx:pt idx="1223">40.5</cx:pt>
          <cx:pt idx="1224">41.770000000000003</cx:pt>
          <cx:pt idx="1225">43.640000000000001</cx:pt>
          <cx:pt idx="1226">40.890000000000001</cx:pt>
          <cx:pt idx="1227">43.719999999999999</cx:pt>
          <cx:pt idx="1228">43.079999999999998</cx:pt>
          <cx:pt idx="1229">41.469999999999999</cx:pt>
          <cx:pt idx="1230">42.399999999999999</cx:pt>
          <cx:pt idx="1231">42.939999999999998</cx:pt>
          <cx:pt idx="1232">40.640000000000001</cx:pt>
          <cx:pt idx="1233">41.82</cx:pt>
          <cx:pt idx="1234">40.640000000000001</cx:pt>
          <cx:pt idx="1235">43.189999999999998</cx:pt>
          <cx:pt idx="1236">40.329999999999998</cx:pt>
          <cx:pt idx="1237">40.810000000000002</cx:pt>
          <cx:pt idx="1238">41.979999999999997</cx:pt>
          <cx:pt idx="1239">42.439999999999998</cx:pt>
          <cx:pt idx="1240">40.329999999999998</cx:pt>
          <cx:pt idx="1241">43.689999999999998</cx:pt>
          <cx:pt idx="1242">43.68</cx:pt>
          <cx:pt idx="1243">43.700000000000003</cx:pt>
          <cx:pt idx="1244">43.280000000000001</cx:pt>
          <cx:pt idx="1245">43.210000000000001</cx:pt>
          <cx:pt idx="1246">42.649999999999999</cx:pt>
          <cx:pt idx="1247">40.710000000000001</cx:pt>
          <cx:pt idx="1248">40.090000000000003</cx:pt>
          <cx:pt idx="1249">42.310000000000002</cx:pt>
          <cx:pt idx="1250">41.68</cx:pt>
          <cx:pt idx="1251">41.640000000000001</cx:pt>
          <cx:pt idx="1252">40.280000000000001</cx:pt>
          <cx:pt idx="1253">41.75</cx:pt>
          <cx:pt idx="1254">43.409999999999997</cx:pt>
          <cx:pt idx="1255">41.299999999999997</cx:pt>
          <cx:pt idx="1256">42.119999999999997</cx:pt>
          <cx:pt idx="1257">42.890000000000001</cx:pt>
          <cx:pt idx="1258">40.369999999999997</cx:pt>
          <cx:pt idx="1259">43.049999999999997</cx:pt>
          <cx:pt idx="1260">41.5</cx:pt>
          <cx:pt idx="1261">42.780000000000001</cx:pt>
          <cx:pt idx="1262">42.030000000000001</cx:pt>
          <cx:pt idx="1263">43.969999999999999</cx:pt>
          <cx:pt idx="1264">44.020000000000003</cx:pt>
          <cx:pt idx="1265">44.619999999999997</cx:pt>
          <cx:pt idx="1266">43.479999999999997</cx:pt>
          <cx:pt idx="1267">44.619999999999997</cx:pt>
          <cx:pt idx="1268">44.530000000000001</cx:pt>
          <cx:pt idx="1269">43.549999999999997</cx:pt>
          <cx:pt idx="1270">42.079999999999998</cx:pt>
          <cx:pt idx="1271">42.229999999999997</cx:pt>
          <cx:pt idx="1272">42.57</cx:pt>
          <cx:pt idx="1273">44.789999999999999</cx:pt>
          <cx:pt idx="1274">43.229999999999997</cx:pt>
          <cx:pt idx="1275">42.659999999999997</cx:pt>
          <cx:pt idx="1276">44.079999999999998</cx:pt>
          <cx:pt idx="1277">42.119999999999997</cx:pt>
          <cx:pt idx="1278">42.420000000000002</cx:pt>
          <cx:pt idx="1279">44.390000000000001</cx:pt>
          <cx:pt idx="1280">42.630000000000003</cx:pt>
          <cx:pt idx="1281">43.600000000000001</cx:pt>
          <cx:pt idx="1282">44.609999999999999</cx:pt>
          <cx:pt idx="1283">42.030000000000001</cx:pt>
          <cx:pt idx="1284">43.850000000000001</cx:pt>
          <cx:pt idx="1285">43.549999999999997</cx:pt>
          <cx:pt idx="1286">42.630000000000003</cx:pt>
          <cx:pt idx="1287">43.689999999999998</cx:pt>
          <cx:pt idx="1288">44.869999999999997</cx:pt>
          <cx:pt idx="1289">44.359999999999999</cx:pt>
          <cx:pt idx="1290">43.340000000000003</cx:pt>
          <cx:pt idx="1291">44.280000000000001</cx:pt>
          <cx:pt idx="1292">44.100000000000001</cx:pt>
          <cx:pt idx="1293">44.009999999999998</cx:pt>
          <cx:pt idx="1294">44.409999999999997</cx:pt>
          <cx:pt idx="1295">42.520000000000003</cx:pt>
          <cx:pt idx="1296">44.950000000000003</cx:pt>
          <cx:pt idx="1297">44.729999999999997</cx:pt>
          <cx:pt idx="1298">43.670000000000002</cx:pt>
          <cx:pt idx="1299">44.939999999999998</cx:pt>
          <cx:pt idx="1300">42.939999999999998</cx:pt>
          <cx:pt idx="1301">43.329999999999998</cx:pt>
          <cx:pt idx="1302">43.810000000000002</cx:pt>
          <cx:pt idx="1303">44.170000000000002</cx:pt>
          <cx:pt idx="1304">44.68</cx:pt>
          <cx:pt idx="1305">42.090000000000003</cx:pt>
          <cx:pt idx="1306">40.530000000000001</cx:pt>
          <cx:pt idx="1307">41.590000000000003</cx:pt>
          <cx:pt idx="1308">41.659999999999997</cx:pt>
          <cx:pt idx="1309">42.079999999999998</cx:pt>
          <cx:pt idx="1310">42.299999999999997</cx:pt>
          <cx:pt idx="1311">43.420000000000002</cx:pt>
          <cx:pt idx="1312">43.329999999999998</cx:pt>
          <cx:pt idx="1313">41.740000000000002</cx:pt>
          <cx:pt idx="1314">42.049999999999997</cx:pt>
          <cx:pt idx="1315">41.840000000000003</cx:pt>
          <cx:pt idx="1316">42.170000000000002</cx:pt>
          <cx:pt idx="1317">43.509999999999998</cx:pt>
          <cx:pt idx="1318">43.539999999999999</cx:pt>
          <cx:pt idx="1319">43</cx:pt>
          <cx:pt idx="1320">40.829999999999998</cx:pt>
          <cx:pt idx="1321">43.460000000000001</cx:pt>
          <cx:pt idx="1322">42.859999999999999</cx:pt>
          <cx:pt idx="1323">41.460000000000001</cx:pt>
          <cx:pt idx="1324">42.789999999999999</cx:pt>
          <cx:pt idx="1325">40.920000000000002</cx:pt>
          <cx:pt idx="1326">40.869999999999997</cx:pt>
          <cx:pt idx="1327">42.479999999999997</cx:pt>
          <cx:pt idx="1328">42.270000000000003</cx:pt>
          <cx:pt idx="1329">41.18</cx:pt>
          <cx:pt idx="1330">43.359999999999999</cx:pt>
          <cx:pt idx="1331">41.140000000000001</cx:pt>
          <cx:pt idx="1332">41.210000000000001</cx:pt>
          <cx:pt idx="1333">42.289999999999999</cx:pt>
          <cx:pt idx="1334">43.560000000000002</cx:pt>
          <cx:pt idx="1335">40.090000000000003</cx:pt>
          <cx:pt idx="1336">41.43</cx:pt>
          <cx:pt idx="1337">43.630000000000003</cx:pt>
          <cx:pt idx="1338">41.670000000000002</cx:pt>
          <cx:pt idx="1339">43.869999999999997</cx:pt>
          <cx:pt idx="1340">40.729999999999997</cx:pt>
          <cx:pt idx="1341">43.799999999999997</cx:pt>
          <cx:pt idx="1342">43.619999999999997</cx:pt>
          <cx:pt idx="1343">42.509999999999998</cx:pt>
          <cx:pt idx="1344">41.700000000000003</cx:pt>
          <cx:pt idx="1345">41.18</cx:pt>
          <cx:pt idx="1346">43.82</cx:pt>
          <cx:pt idx="1347">42.880000000000003</cx:pt>
          <cx:pt idx="1348">43.18</cx:pt>
          <cx:pt idx="1349">43.689999999999998</cx:pt>
          <cx:pt idx="1350">44</cx:pt>
          <cx:pt idx="1351">40.950000000000003</cx:pt>
          <cx:pt idx="1352">43.640000000000001</cx:pt>
          <cx:pt idx="1353">43.049999999999997</cx:pt>
          <cx:pt idx="1354">43.159999999999997</cx:pt>
          <cx:pt idx="1355">43.840000000000003</cx:pt>
          <cx:pt idx="1356">40.899999999999999</cx:pt>
          <cx:pt idx="1357">43.729999999999997</cx:pt>
          <cx:pt idx="1358">41.600000000000001</cx:pt>
          <cx:pt idx="1359">40.619999999999997</cx:pt>
          <cx:pt idx="1360">42.079999999999998</cx:pt>
          <cx:pt idx="1361">41.009999999999998</cx:pt>
          <cx:pt idx="1362">43.619999999999997</cx:pt>
          <cx:pt idx="1363">43.140000000000001</cx:pt>
          <cx:pt idx="1364">42.259999999999998</cx:pt>
          <cx:pt idx="1365">40.030000000000001</cx:pt>
          <cx:pt idx="1366">42.350000000000001</cx:pt>
          <cx:pt idx="1367">41.039999999999999</cx:pt>
          <cx:pt idx="1368">40.509999999999998</cx:pt>
          <cx:pt idx="1369">40.359999999999999</cx:pt>
          <cx:pt idx="1370">43.090000000000003</cx:pt>
          <cx:pt idx="1371">42</cx:pt>
          <cx:pt idx="1372">40.479999999999997</cx:pt>
          <cx:pt idx="1373">42.359999999999999</cx:pt>
          <cx:pt idx="1374">43.159999999999997</cx:pt>
          <cx:pt idx="1375">40.469999999999999</cx:pt>
          <cx:pt idx="1376">42.439999999999998</cx:pt>
          <cx:pt idx="1377">40.100000000000001</cx:pt>
          <cx:pt idx="1378">42.759999999999998</cx:pt>
          <cx:pt idx="1379">40.060000000000002</cx:pt>
          <cx:pt idx="1380">42.729999999999997</cx:pt>
          <cx:pt idx="1381">40.689999999999998</cx:pt>
          <cx:pt idx="1382">43.119999999999997</cx:pt>
          <cx:pt idx="1383">40.609999999999999</cx:pt>
          <cx:pt idx="1384">40.719999999999999</cx:pt>
          <cx:pt idx="1385">43.049999999999997</cx:pt>
          <cx:pt idx="1386">43.090000000000003</cx:pt>
          <cx:pt idx="1387">40.100000000000001</cx:pt>
          <cx:pt idx="1388">41.75</cx:pt>
          <cx:pt idx="1389">41.049999999999997</cx:pt>
          <cx:pt idx="1390">43.170000000000002</cx:pt>
          <cx:pt idx="1391">42.299999999999997</cx:pt>
          <cx:pt idx="1392">43.979999999999997</cx:pt>
          <cx:pt idx="1393">40.270000000000003</cx:pt>
          <cx:pt idx="1394">43.840000000000003</cx:pt>
          <cx:pt idx="1395">41.450000000000003</cx:pt>
          <cx:pt idx="1396">40.030000000000001</cx:pt>
          <cx:pt idx="1397">42.329999999999998</cx:pt>
          <cx:pt idx="1398">41.579999999999998</cx:pt>
          <cx:pt idx="1399">41</cx:pt>
          <cx:pt idx="1400">40.490000000000002</cx:pt>
          <cx:pt idx="1401">42.130000000000003</cx:pt>
          <cx:pt idx="1402">40.729999999999997</cx:pt>
          <cx:pt idx="1403">42.82</cx:pt>
          <cx:pt idx="1404">40.57</cx:pt>
          <cx:pt idx="1405">41.590000000000003</cx:pt>
          <cx:pt idx="1406">43.630000000000003</cx:pt>
          <cx:pt idx="1407">42.340000000000003</cx:pt>
          <cx:pt idx="1408">43.75</cx:pt>
          <cx:pt idx="1409">43.799999999999997</cx:pt>
          <cx:pt idx="1410">43.969999999999999</cx:pt>
          <cx:pt idx="1411">40.340000000000003</cx:pt>
          <cx:pt idx="1412">41.530000000000001</cx:pt>
          <cx:pt idx="1413">43.25</cx:pt>
          <cx:pt idx="1414">41.869999999999997</cx:pt>
          <cx:pt idx="1415">40.899999999999999</cx:pt>
          <cx:pt idx="1416">42.359999999999999</cx:pt>
          <cx:pt idx="1417">40.920000000000002</cx:pt>
          <cx:pt idx="1418">41.049999999999997</cx:pt>
          <cx:pt idx="1419">42.329999999999998</cx:pt>
          <cx:pt idx="1420">42.030000000000001</cx:pt>
          <cx:pt idx="1421">40.100000000000001</cx:pt>
          <cx:pt idx="1422">41.68</cx:pt>
          <cx:pt idx="1423">43.399999999999999</cx:pt>
          <cx:pt idx="1424">41.270000000000003</cx:pt>
          <cx:pt idx="1425">43.869999999999997</cx:pt>
          <cx:pt idx="1426">41.909999999999997</cx:pt>
          <cx:pt idx="1427">42.909999999999997</cx:pt>
          <cx:pt idx="1428">43</cx:pt>
          <cx:pt idx="1429">40.229999999999997</cx:pt>
          <cx:pt idx="1430">41.780000000000001</cx:pt>
          <cx:pt idx="1431">43.340000000000003</cx:pt>
          <cx:pt idx="1432">41.740000000000002</cx:pt>
          <cx:pt idx="1433">42.119999999999997</cx:pt>
          <cx:pt idx="1434">40.270000000000003</cx:pt>
          <cx:pt idx="1435">42</cx:pt>
          <cx:pt idx="1436">40.689999999999998</cx:pt>
          <cx:pt idx="1437">43.240000000000002</cx:pt>
          <cx:pt idx="1438">40.450000000000003</cx:pt>
          <cx:pt idx="1439">41.789999999999999</cx:pt>
          <cx:pt idx="1440">41.25</cx:pt>
          <cx:pt idx="1441">42.479999999999997</cx:pt>
          <cx:pt idx="1442">40.240000000000002</cx:pt>
          <cx:pt idx="1443">41.490000000000002</cx:pt>
          <cx:pt idx="1444">40.310000000000002</cx:pt>
          <cx:pt idx="1445">40.770000000000003</cx:pt>
          <cx:pt idx="1446">40.969999999999999</cx:pt>
          <cx:pt idx="1447">41.549999999999997</cx:pt>
          <cx:pt idx="1448">42.259999999999998</cx:pt>
          <cx:pt idx="1449">43.57</cx:pt>
          <cx:pt idx="1450">41.549999999999997</cx:pt>
          <cx:pt idx="1451">41.490000000000002</cx:pt>
          <cx:pt idx="1452">41.560000000000002</cx:pt>
          <cx:pt idx="1453">43.990000000000002</cx:pt>
          <cx:pt idx="1454">43.460000000000001</cx:pt>
          <cx:pt idx="1455">41.719999999999999</cx:pt>
          <cx:pt idx="1456">42.090000000000003</cx:pt>
          <cx:pt idx="1457">42.640000000000001</cx:pt>
          <cx:pt idx="1458">40.789999999999999</cx:pt>
          <cx:pt idx="1459">40.219999999999999</cx:pt>
          <cx:pt idx="1460">42.57</cx:pt>
          <cx:pt idx="1461">41.670000000000002</cx:pt>
          <cx:pt idx="1462">42.140000000000001</cx:pt>
          <cx:pt idx="1463">41.530000000000001</cx:pt>
          <cx:pt idx="1464">40.640000000000001</cx:pt>
          <cx:pt idx="1465">41.380000000000003</cx:pt>
          <cx:pt idx="1466">43.369999999999997</cx:pt>
          <cx:pt idx="1467">41.759999999999998</cx:pt>
          <cx:pt idx="1468">41.810000000000002</cx:pt>
          <cx:pt idx="1469">43.82</cx:pt>
          <cx:pt idx="1470">42.219999999999999</cx:pt>
          <cx:pt idx="1471">42.079999999999998</cx:pt>
          <cx:pt idx="1472">41.329999999999998</cx:pt>
          <cx:pt idx="1473">43.969999999999999</cx:pt>
          <cx:pt idx="1474">42.009999999999998</cx:pt>
          <cx:pt idx="1475">40.789999999999999</cx:pt>
          <cx:pt idx="1476">40.280000000000001</cx:pt>
          <cx:pt idx="1477">41.140000000000001</cx:pt>
          <cx:pt idx="1478">41.600000000000001</cx:pt>
          <cx:pt idx="1479">42.350000000000001</cx:pt>
          <cx:pt idx="1480">43.630000000000003</cx:pt>
          <cx:pt idx="1481">42.479999999999997</cx:pt>
          <cx:pt idx="1482">41.990000000000002</cx:pt>
          <cx:pt idx="1483">43.240000000000002</cx:pt>
          <cx:pt idx="1484">42.609999999999999</cx:pt>
          <cx:pt idx="1485">42.130000000000003</cx:pt>
          <cx:pt idx="1486">40.600000000000001</cx:pt>
          <cx:pt idx="1487">40.960000000000001</cx:pt>
          <cx:pt idx="1488">43.68</cx:pt>
          <cx:pt idx="1489">42.289999999999999</cx:pt>
          <cx:pt idx="1490">43.780000000000001</cx:pt>
          <cx:pt idx="1491">42.619999999999997</cx:pt>
          <cx:pt idx="1492">40.789999999999999</cx:pt>
          <cx:pt idx="1493">42.659999999999997</cx:pt>
          <cx:pt idx="1494">42.43</cx:pt>
          <cx:pt idx="1495">43.68</cx:pt>
          <cx:pt idx="1496">41.539999999999999</cx:pt>
          <cx:pt idx="1497">42.939999999999998</cx:pt>
          <cx:pt idx="1498">42.460000000000001</cx:pt>
          <cx:pt idx="1499">42.530000000000001</cx:pt>
          <cx:pt idx="1500">41.100000000000001</cx:pt>
          <cx:pt idx="1501">41.079999999999998</cx:pt>
          <cx:pt idx="1502">43.840000000000003</cx:pt>
          <cx:pt idx="1503">41.590000000000003</cx:pt>
          <cx:pt idx="1504">40.560000000000002</cx:pt>
          <cx:pt idx="1505">42.619999999999997</cx:pt>
          <cx:pt idx="1506">41.439999999999998</cx:pt>
          <cx:pt idx="1507">42.170000000000002</cx:pt>
          <cx:pt idx="1508">43.399999999999999</cx:pt>
          <cx:pt idx="1509">42.509999999999998</cx:pt>
          <cx:pt idx="1510">40.060000000000002</cx:pt>
          <cx:pt idx="1511">40.759999999999998</cx:pt>
          <cx:pt idx="1512">43.719999999999999</cx:pt>
          <cx:pt idx="1513">43.329999999999998</cx:pt>
          <cx:pt idx="1514">40.079999999999998</cx:pt>
          <cx:pt idx="1515">43.259999999999998</cx:pt>
          <cx:pt idx="1516">41.850000000000001</cx:pt>
          <cx:pt idx="1517">40.32</cx:pt>
          <cx:pt idx="1518">43.229999999999997</cx:pt>
          <cx:pt idx="1519">42.159999999999997</cx:pt>
          <cx:pt idx="1520">43.229999999999997</cx:pt>
          <cx:pt idx="1521">41.799999999999997</cx:pt>
          <cx:pt idx="1522">41.68</cx:pt>
          <cx:pt idx="1523">40.560000000000002</cx:pt>
          <cx:pt idx="1524">43</cx:pt>
          <cx:pt idx="1525">41.020000000000003</cx:pt>
          <cx:pt idx="1526">40.710000000000001</cx:pt>
          <cx:pt idx="1527">42.920000000000002</cx:pt>
          <cx:pt idx="1528">40.18</cx:pt>
          <cx:pt idx="1529">40.899999999999999</cx:pt>
          <cx:pt idx="1530">43.840000000000003</cx:pt>
          <cx:pt idx="1531">40.5</cx:pt>
          <cx:pt idx="1532">40.880000000000003</cx:pt>
          <cx:pt idx="1533">41.509999999999998</cx:pt>
          <cx:pt idx="1534">41.170000000000002</cx:pt>
          <cx:pt idx="1535">43.390000000000001</cx:pt>
          <cx:pt idx="1536">43</cx:pt>
          <cx:pt idx="1537">41.380000000000003</cx:pt>
          <cx:pt idx="1538">43.560000000000002</cx:pt>
          <cx:pt idx="1539">42.890000000000001</cx:pt>
          <cx:pt idx="1540">43.270000000000003</cx:pt>
          <cx:pt idx="1541">41.859999999999999</cx:pt>
          <cx:pt idx="1542">43.509999999999998</cx:pt>
          <cx:pt idx="1543">43.130000000000003</cx:pt>
          <cx:pt idx="1544">43.380000000000003</cx:pt>
          <cx:pt idx="1545">40.189999999999998</cx:pt>
          <cx:pt idx="1546">41.100000000000001</cx:pt>
          <cx:pt idx="1547">40.049999999999997</cx:pt>
          <cx:pt idx="1548">40.18</cx:pt>
          <cx:pt idx="1549">42.469999999999999</cx:pt>
          <cx:pt idx="1550">40.659999999999997</cx:pt>
          <cx:pt idx="1551">42.700000000000003</cx:pt>
          <cx:pt idx="1552">42.049999999999997</cx:pt>
          <cx:pt idx="1553">43.030000000000001</cx:pt>
          <cx:pt idx="1554">43.359999999999999</cx:pt>
          <cx:pt idx="1555">40.659999999999997</cx:pt>
          <cx:pt idx="1556">40.770000000000003</cx:pt>
          <cx:pt idx="1557">40.490000000000002</cx:pt>
          <cx:pt idx="1558">40.899999999999999</cx:pt>
          <cx:pt idx="1559">42.960000000000001</cx:pt>
          <cx:pt idx="1560">40.799999999999997</cx:pt>
          <cx:pt idx="1561">40.539999999999999</cx:pt>
          <cx:pt idx="1562">41.170000000000002</cx:pt>
          <cx:pt idx="1563">43.329999999999998</cx:pt>
          <cx:pt idx="1564">43.189999999999998</cx:pt>
          <cx:pt idx="1565">42.310000000000002</cx:pt>
          <cx:pt idx="1566">40.719999999999999</cx:pt>
          <cx:pt idx="1567">43.170000000000002</cx:pt>
          <cx:pt idx="1568">40.82</cx:pt>
          <cx:pt idx="1569">41.079999999999998</cx:pt>
          <cx:pt idx="1570">42.25</cx:pt>
          <cx:pt idx="1571">42.890000000000001</cx:pt>
          <cx:pt idx="1572">41.32</cx:pt>
          <cx:pt idx="1573">41.579999999999998</cx:pt>
          <cx:pt idx="1574">40.399999999999999</cx:pt>
          <cx:pt idx="1575">43.329999999999998</cx:pt>
          <cx:pt idx="1576">41.939999999999998</cx:pt>
          <cx:pt idx="1577">43.390000000000001</cx:pt>
          <cx:pt idx="1578">42.539999999999999</cx:pt>
          <cx:pt idx="1579">40.200000000000003</cx:pt>
          <cx:pt idx="1580">43.890000000000001</cx:pt>
          <cx:pt idx="1581">40.299999999999997</cx:pt>
          <cx:pt idx="1582">40.939999999999998</cx:pt>
          <cx:pt idx="1583">42.890000000000001</cx:pt>
          <cx:pt idx="1584">42.140000000000001</cx:pt>
          <cx:pt idx="1585">40.689999999999998</cx:pt>
          <cx:pt idx="1586">41.219999999999999</cx:pt>
          <cx:pt idx="1587">43.369999999999997</cx:pt>
          <cx:pt idx="1588">42.729999999999997</cx:pt>
          <cx:pt idx="1589">41.380000000000003</cx:pt>
          <cx:pt idx="1590">41.189999999999998</cx:pt>
          <cx:pt idx="1591">42.369999999999997</cx:pt>
          <cx:pt idx="1592">41.090000000000003</cx:pt>
          <cx:pt idx="1593">42.420000000000002</cx:pt>
          <cx:pt idx="1594">41.170000000000002</cx:pt>
          <cx:pt idx="1595">42.299999999999997</cx:pt>
          <cx:pt idx="1596">40.439999999999998</cx:pt>
          <cx:pt idx="1597">43</cx:pt>
          <cx:pt idx="1598">41.799999999999997</cx:pt>
          <cx:pt idx="1599">41.899999999999999</cx:pt>
          <cx:pt idx="1600">41.280000000000001</cx:pt>
          <cx:pt idx="1601">41.909999999999997</cx:pt>
          <cx:pt idx="1602">42.270000000000003</cx:pt>
          <cx:pt idx="1603">40.049999999999997</cx:pt>
          <cx:pt idx="1604">40.25</cx:pt>
          <cx:pt idx="1605">40.140000000000001</cx:pt>
          <cx:pt idx="1606">42.270000000000003</cx:pt>
          <cx:pt idx="1607">42.439999999999998</cx:pt>
          <cx:pt idx="1608">41.920000000000002</cx:pt>
          <cx:pt idx="1609">41</cx:pt>
          <cx:pt idx="1610">40.020000000000003</cx:pt>
          <cx:pt idx="1611">42.240000000000002</cx:pt>
          <cx:pt idx="1612">42.469999999999999</cx:pt>
          <cx:pt idx="1613">40.090000000000003</cx:pt>
          <cx:pt idx="1614">40.299999999999997</cx:pt>
          <cx:pt idx="1615">43.299999999999997</cx:pt>
          <cx:pt idx="1616">43.579999999999998</cx:pt>
          <cx:pt idx="1617">41.530000000000001</cx:pt>
          <cx:pt idx="1618">41.950000000000003</cx:pt>
          <cx:pt idx="1619">43.490000000000002</cx:pt>
          <cx:pt idx="1620">43.539999999999999</cx:pt>
          <cx:pt idx="1621">43.219999999999999</cx:pt>
          <cx:pt idx="1622">40.93</cx:pt>
          <cx:pt idx="1623">43.590000000000003</cx:pt>
          <cx:pt idx="1624">41.689999999999998</cx:pt>
          <cx:pt idx="1625">40.539999999999999</cx:pt>
          <cx:pt idx="1626">43.020000000000003</cx:pt>
          <cx:pt idx="1627">42.359999999999999</cx:pt>
          <cx:pt idx="1628">41.740000000000002</cx:pt>
          <cx:pt idx="1629">40.219999999999999</cx:pt>
          <cx:pt idx="1630">42.829999999999998</cx:pt>
          <cx:pt idx="1631">42.979999999999997</cx:pt>
          <cx:pt idx="1632">42.859999999999999</cx:pt>
          <cx:pt idx="1633">42.07</cx:pt>
          <cx:pt idx="1634">42.68</cx:pt>
          <cx:pt idx="1635">42.590000000000003</cx:pt>
          <cx:pt idx="1636">40.32</cx:pt>
          <cx:pt idx="1637">42.810000000000002</cx:pt>
          <cx:pt idx="1638">42.770000000000003</cx:pt>
          <cx:pt idx="1639">40.939999999999998</cx:pt>
          <cx:pt idx="1640">40.890000000000001</cx:pt>
          <cx:pt idx="1641">43.509999999999998</cx:pt>
          <cx:pt idx="1642">41.649999999999999</cx:pt>
          <cx:pt idx="1643">40.659999999999997</cx:pt>
          <cx:pt idx="1644">41.07</cx:pt>
          <cx:pt idx="1645">42.93</cx:pt>
          <cx:pt idx="1646">41.509999999999998</cx:pt>
          <cx:pt idx="1647">43.420000000000002</cx:pt>
          <cx:pt idx="1648">42.310000000000002</cx:pt>
          <cx:pt idx="1649">42.780000000000001</cx:pt>
          <cx:pt idx="1650">43.710000000000001</cx:pt>
          <cx:pt idx="1651">42.060000000000002</cx:pt>
          <cx:pt idx="1652">43.479999999999997</cx:pt>
          <cx:pt idx="1653">43.469999999999999</cx:pt>
          <cx:pt idx="1654">40.090000000000003</cx:pt>
          <cx:pt idx="1655">43.479999999999997</cx:pt>
          <cx:pt idx="1656">42.060000000000002</cx:pt>
          <cx:pt idx="1657">43.939999999999998</cx:pt>
          <cx:pt idx="1658">41.020000000000003</cx:pt>
          <cx:pt idx="1659">42.469999999999999</cx:pt>
          <cx:pt idx="1660">43.920000000000002</cx:pt>
          <cx:pt idx="1661">40.719999999999999</cx:pt>
          <cx:pt idx="1662">41.850000000000001</cx:pt>
          <cx:pt idx="1663">42.310000000000002</cx:pt>
          <cx:pt idx="1664">40.189999999999998</cx:pt>
          <cx:pt idx="1665">42.719999999999999</cx:pt>
          <cx:pt idx="1666">43.140000000000001</cx:pt>
          <cx:pt idx="1667">43.469999999999999</cx:pt>
          <cx:pt idx="1668">40.090000000000003</cx:pt>
          <cx:pt idx="1669">42.979999999999997</cx:pt>
          <cx:pt idx="1670">43.530000000000001</cx:pt>
          <cx:pt idx="1671">43.149999999999999</cx:pt>
          <cx:pt idx="1672">42.009999999999998</cx:pt>
          <cx:pt idx="1673">42.609999999999999</cx:pt>
          <cx:pt idx="1674">41.549999999999997</cx:pt>
          <cx:pt idx="1675">42</cx:pt>
          <cx:pt idx="1676">42.969999999999999</cx:pt>
          <cx:pt idx="1677">40.310000000000002</cx:pt>
          <cx:pt idx="1678">41.130000000000003</cx:pt>
          <cx:pt idx="1679">41.020000000000003</cx:pt>
          <cx:pt idx="1680">40.759999999999998</cx:pt>
          <cx:pt idx="1681">40.82</cx:pt>
          <cx:pt idx="1682">40.369999999999997</cx:pt>
          <cx:pt idx="1683">41.07</cx:pt>
          <cx:pt idx="1684">40.299999999999997</cx:pt>
          <cx:pt idx="1685">43.020000000000003</cx:pt>
          <cx:pt idx="1686">42.979999999999997</cx:pt>
          <cx:pt idx="1687">42.520000000000003</cx:pt>
          <cx:pt idx="1688">40.200000000000003</cx:pt>
          <cx:pt idx="1689">42.009999999999998</cx:pt>
          <cx:pt idx="1690">41.880000000000003</cx:pt>
          <cx:pt idx="1691">43.770000000000003</cx:pt>
          <cx:pt idx="1692">41.509999999999998</cx:pt>
          <cx:pt idx="1693">40.859999999999999</cx:pt>
          <cx:pt idx="1694">43.5</cx:pt>
          <cx:pt idx="1695">40.229999999999997</cx:pt>
          <cx:pt idx="1696">42.729999999999997</cx:pt>
          <cx:pt idx="1697">40</cx:pt>
          <cx:pt idx="1698">41.049999999999997</cx:pt>
          <cx:pt idx="1699">42.420000000000002</cx:pt>
          <cx:pt idx="1700">40.030000000000001</cx:pt>
          <cx:pt idx="1701">42.399999999999999</cx:pt>
          <cx:pt idx="1702">40.539999999999999</cx:pt>
          <cx:pt idx="1703">43.18</cx:pt>
          <cx:pt idx="1704">41.159999999999997</cx:pt>
          <cx:pt idx="1705">42.609999999999999</cx:pt>
          <cx:pt idx="1706">43.729999999999997</cx:pt>
          <cx:pt idx="1707">42.890000000000001</cx:pt>
          <cx:pt idx="1708">42.640000000000001</cx:pt>
          <cx:pt idx="1709">40.590000000000003</cx:pt>
          <cx:pt idx="1710">41.740000000000002</cx:pt>
          <cx:pt idx="1711">41.5</cx:pt>
          <cx:pt idx="1712">43.670000000000002</cx:pt>
          <cx:pt idx="1713">41.090000000000003</cx:pt>
          <cx:pt idx="1714">40.880000000000003</cx:pt>
          <cx:pt idx="1715">42.390000000000001</cx:pt>
          <cx:pt idx="1716">43.090000000000003</cx:pt>
          <cx:pt idx="1717">40.350000000000001</cx:pt>
          <cx:pt idx="1718">43.009999999999998</cx:pt>
          <cx:pt idx="1719">40.100000000000001</cx:pt>
          <cx:pt idx="1720">40.960000000000001</cx:pt>
          <cx:pt idx="1721">41.270000000000003</cx:pt>
          <cx:pt idx="1722">42.07</cx:pt>
          <cx:pt idx="1723">43.049999999999997</cx:pt>
          <cx:pt idx="1724">41.270000000000003</cx:pt>
          <cx:pt idx="1725">43.590000000000003</cx:pt>
          <cx:pt idx="1726">42.619999999999997</cx:pt>
          <cx:pt idx="1727">42.390000000000001</cx:pt>
          <cx:pt idx="1728">42.670000000000002</cx:pt>
          <cx:pt idx="1729">44.810000000000002</cx:pt>
          <cx:pt idx="1730">42.32</cx:pt>
          <cx:pt idx="1731">42.530000000000001</cx:pt>
          <cx:pt idx="1732">44.280000000000001</cx:pt>
          <cx:pt idx="1733">44.200000000000003</cx:pt>
          <cx:pt idx="1734">43.810000000000002</cx:pt>
          <cx:pt idx="1735">44.030000000000001</cx:pt>
          <cx:pt idx="1736">42.210000000000001</cx:pt>
          <cx:pt idx="1737">44.719999999999999</cx:pt>
          <cx:pt idx="1738">44.18</cx:pt>
          <cx:pt idx="1739">44.869999999999997</cx:pt>
          <cx:pt idx="1740">42.25</cx:pt>
          <cx:pt idx="1741">44.859999999999999</cx:pt>
          <cx:pt idx="1742">44.590000000000003</cx:pt>
          <cx:pt idx="1743">44.450000000000003</cx:pt>
          <cx:pt idx="1744">42.770000000000003</cx:pt>
          <cx:pt idx="1745">42.600000000000001</cx:pt>
          <cx:pt idx="1746">42.460000000000001</cx:pt>
          <cx:pt idx="1747">44.189999999999998</cx:pt>
          <cx:pt idx="1748">43.659999999999997</cx:pt>
          <cx:pt idx="1749">43.32</cx:pt>
          <cx:pt idx="1750">44.369999999999997</cx:pt>
          <cx:pt idx="1751">42.799999999999997</cx:pt>
          <cx:pt idx="1752">44.780000000000001</cx:pt>
          <cx:pt idx="1753">42.770000000000003</cx:pt>
          <cx:pt idx="1754">44.520000000000003</cx:pt>
          <cx:pt idx="1755">43.579999999999998</cx:pt>
          <cx:pt idx="1756">44.670000000000002</cx:pt>
          <cx:pt idx="1757">44.579999999999998</cx:pt>
          <cx:pt idx="1758">44.420000000000002</cx:pt>
          <cx:pt idx="1759">43.079999999999998</cx:pt>
          <cx:pt idx="1760">44.560000000000002</cx:pt>
          <cx:pt idx="1761">42.600000000000001</cx:pt>
          <cx:pt idx="1762">43.350000000000001</cx:pt>
          <cx:pt idx="1763">42.030000000000001</cx:pt>
          <cx:pt idx="1764">43.969999999999999</cx:pt>
          <cx:pt idx="1765">43.140000000000001</cx:pt>
          <cx:pt idx="1766">44.219999999999999</cx:pt>
          <cx:pt idx="1767">43.869999999999997</cx:pt>
          <cx:pt idx="1768">42.75</cx:pt>
          <cx:pt idx="1769">42.420000000000002</cx:pt>
          <cx:pt idx="1770">42.520000000000003</cx:pt>
          <cx:pt idx="1771">44.439999999999998</cx:pt>
          <cx:pt idx="1772">42.090000000000003</cx:pt>
          <cx:pt idx="1773">40.969999999999999</cx:pt>
          <cx:pt idx="1774">41.140000000000001</cx:pt>
          <cx:pt idx="1775">43.109999999999999</cx:pt>
          <cx:pt idx="1776">40</cx:pt>
          <cx:pt idx="1777">43.159999999999997</cx:pt>
          <cx:pt idx="1778">43.130000000000003</cx:pt>
          <cx:pt idx="1779">43.609999999999999</cx:pt>
          <cx:pt idx="1780">43.890000000000001</cx:pt>
          <cx:pt idx="1781">42.460000000000001</cx:pt>
          <cx:pt idx="1782">43.850000000000001</cx:pt>
          <cx:pt idx="1783">43.549999999999997</cx:pt>
          <cx:pt idx="1784">43.619999999999997</cx:pt>
          <cx:pt idx="1785">42.759999999999998</cx:pt>
          <cx:pt idx="1786">42.5</cx:pt>
          <cx:pt idx="1787">41.07</cx:pt>
          <cx:pt idx="1788">41.329999999999998</cx:pt>
          <cx:pt idx="1789">42.850000000000001</cx:pt>
          <cx:pt idx="1790">43.840000000000003</cx:pt>
          <cx:pt idx="1791">40.18</cx:pt>
          <cx:pt idx="1792">41.969999999999999</cx:pt>
          <cx:pt idx="1793">41.359999999999999</cx:pt>
          <cx:pt idx="1794">43.659999999999997</cx:pt>
          <cx:pt idx="1795">42.840000000000003</cx:pt>
          <cx:pt idx="1796">41.609999999999999</cx:pt>
          <cx:pt idx="1797">41.030000000000001</cx:pt>
          <cx:pt idx="1798">41.280000000000001</cx:pt>
          <cx:pt idx="1799">41.710000000000001</cx:pt>
          <cx:pt idx="1800">42.119999999999997</cx:pt>
          <cx:pt idx="1801">40.549999999999997</cx:pt>
          <cx:pt idx="1802">40.950000000000003</cx:pt>
          <cx:pt idx="1803">40.469999999999999</cx:pt>
          <cx:pt idx="1804">41.020000000000003</cx:pt>
          <cx:pt idx="1805">43.82</cx:pt>
          <cx:pt idx="1806">42.350000000000001</cx:pt>
          <cx:pt idx="1807">41.18</cx:pt>
          <cx:pt idx="1808">42.020000000000003</cx:pt>
          <cx:pt idx="1809">40.159999999999997</cx:pt>
          <cx:pt idx="1810">40.259999999999998</cx:pt>
          <cx:pt idx="1811">42.049999999999997</cx:pt>
          <cx:pt idx="1812">41.270000000000003</cx:pt>
          <cx:pt idx="1813">43.289999999999999</cx:pt>
          <cx:pt idx="1814">40.210000000000001</cx:pt>
          <cx:pt idx="1815">42.5</cx:pt>
          <cx:pt idx="1816">43.979999999999997</cx:pt>
          <cx:pt idx="1817">41.049999999999997</cx:pt>
          <cx:pt idx="1818">40.640000000000001</cx:pt>
          <cx:pt idx="1819">41.149999999999999</cx:pt>
          <cx:pt idx="1820">40.469999999999999</cx:pt>
          <cx:pt idx="1821">40.590000000000003</cx:pt>
          <cx:pt idx="1822">40.340000000000003</cx:pt>
          <cx:pt idx="1823">41.82</cx:pt>
          <cx:pt idx="1824">40.549999999999997</cx:pt>
          <cx:pt idx="1825">40.469999999999999</cx:pt>
          <cx:pt idx="1826">43.390000000000001</cx:pt>
          <cx:pt idx="1827">42.560000000000002</cx:pt>
          <cx:pt idx="1828">42.579999999999998</cx:pt>
          <cx:pt idx="1829">42.060000000000002</cx:pt>
          <cx:pt idx="1830">42.399999999999999</cx:pt>
          <cx:pt idx="1831">40.07</cx:pt>
          <cx:pt idx="1832">41.259999999999998</cx:pt>
          <cx:pt idx="1833">42.469999999999999</cx:pt>
          <cx:pt idx="1834">40.07</cx:pt>
          <cx:pt idx="1835">41.090000000000003</cx:pt>
          <cx:pt idx="1836">41.219999999999999</cx:pt>
          <cx:pt idx="1837">41.119999999999997</cx:pt>
          <cx:pt idx="1838">42.840000000000003</cx:pt>
          <cx:pt idx="1839">41.310000000000002</cx:pt>
          <cx:pt idx="1840">40.450000000000003</cx:pt>
          <cx:pt idx="1841">40.93</cx:pt>
          <cx:pt idx="1842">41.359999999999999</cx:pt>
          <cx:pt idx="1843">41.950000000000003</cx:pt>
          <cx:pt idx="1844">42.670000000000002</cx:pt>
          <cx:pt idx="1845">41.57</cx:pt>
          <cx:pt idx="1846">41.200000000000003</cx:pt>
          <cx:pt idx="1847">41.090000000000003</cx:pt>
          <cx:pt idx="1848">42.270000000000003</cx:pt>
          <cx:pt idx="1849">43.5</cx:pt>
          <cx:pt idx="1850">43.509999999999998</cx:pt>
          <cx:pt idx="1851">42.789999999999999</cx:pt>
          <cx:pt idx="1852">41.659999999999997</cx:pt>
          <cx:pt idx="1853">43.380000000000003</cx:pt>
          <cx:pt idx="1854">43.490000000000002</cx:pt>
          <cx:pt idx="1855">41.170000000000002</cx:pt>
          <cx:pt idx="1856">42.189999999999998</cx:pt>
          <cx:pt idx="1857">41.25</cx:pt>
          <cx:pt idx="1858">40.630000000000003</cx:pt>
          <cx:pt idx="1859">42.090000000000003</cx:pt>
          <cx:pt idx="1860">43.640000000000001</cx:pt>
          <cx:pt idx="1861">40.920000000000002</cx:pt>
          <cx:pt idx="1862">43.229999999999997</cx:pt>
          <cx:pt idx="1863">40.979999999999997</cx:pt>
          <cx:pt idx="1864">41.920000000000002</cx:pt>
          <cx:pt idx="1865">42.700000000000003</cx:pt>
          <cx:pt idx="1866">40.960000000000001</cx:pt>
          <cx:pt idx="1867">41.210000000000001</cx:pt>
          <cx:pt idx="1868">43.799999999999997</cx:pt>
          <cx:pt idx="1869">41.079999999999998</cx:pt>
          <cx:pt idx="1870">42</cx:pt>
          <cx:pt idx="1871">40.93</cx:pt>
          <cx:pt idx="1872">41.32</cx:pt>
          <cx:pt idx="1873">41.829999999999998</cx:pt>
          <cx:pt idx="1874">41.390000000000001</cx:pt>
          <cx:pt idx="1875">43.399999999999999</cx:pt>
          <cx:pt idx="1876">41.409999999999997</cx:pt>
          <cx:pt idx="1877">40.82</cx:pt>
          <cx:pt idx="1878">43.049999999999997</cx:pt>
          <cx:pt idx="1879">40.649999999999999</cx:pt>
          <cx:pt idx="1880">42.350000000000001</cx:pt>
          <cx:pt idx="1881">40.759999999999998</cx:pt>
          <cx:pt idx="1882">42.969999999999999</cx:pt>
          <cx:pt idx="1883">42.219999999999999</cx:pt>
          <cx:pt idx="1884">42.630000000000003</cx:pt>
          <cx:pt idx="1885">43.740000000000002</cx:pt>
          <cx:pt idx="1886">40.450000000000003</cx:pt>
          <cx:pt idx="1887">40.25</cx:pt>
          <cx:pt idx="1888">40.880000000000003</cx:pt>
          <cx:pt idx="1889">40.079999999999998</cx:pt>
          <cx:pt idx="1890">40.640000000000001</cx:pt>
          <cx:pt idx="1891">43.350000000000001</cx:pt>
          <cx:pt idx="1892">43.18</cx:pt>
          <cx:pt idx="1893">43.340000000000003</cx:pt>
          <cx:pt idx="1894">42.57</cx:pt>
          <cx:pt idx="1895">42.060000000000002</cx:pt>
          <cx:pt idx="1896">43.390000000000001</cx:pt>
          <cx:pt idx="1897">41.689999999999998</cx:pt>
          <cx:pt idx="1898">40.109999999999999</cx:pt>
          <cx:pt idx="1899">42.859999999999999</cx:pt>
          <cx:pt idx="1900">43.990000000000002</cx:pt>
          <cx:pt idx="1901">43.159999999999997</cx:pt>
          <cx:pt idx="1902">42.020000000000003</cx:pt>
          <cx:pt idx="1903">41.049999999999997</cx:pt>
          <cx:pt idx="1904">40.289999999999999</cx:pt>
          <cx:pt idx="1905">41.590000000000003</cx:pt>
          <cx:pt idx="1906">42.799999999999997</cx:pt>
          <cx:pt idx="1907">43.619999999999997</cx:pt>
          <cx:pt idx="1908">42.399999999999999</cx:pt>
          <cx:pt idx="1909">42.270000000000003</cx:pt>
          <cx:pt idx="1910">43.799999999999997</cx:pt>
          <cx:pt idx="1911">41.670000000000002</cx:pt>
          <cx:pt idx="1912">43.799999999999997</cx:pt>
          <cx:pt idx="1913">41.259999999999998</cx:pt>
          <cx:pt idx="1914">42.25</cx:pt>
          <cx:pt idx="1915">40.450000000000003</cx:pt>
          <cx:pt idx="1916">40.240000000000002</cx:pt>
          <cx:pt idx="1917">42.960000000000001</cx:pt>
          <cx:pt idx="1918">43.460000000000001</cx:pt>
          <cx:pt idx="1919">43.140000000000001</cx:pt>
          <cx:pt idx="1920">42.159999999999997</cx:pt>
          <cx:pt idx="1921">43.149999999999999</cx:pt>
          <cx:pt idx="1922">43.210000000000001</cx:pt>
          <cx:pt idx="1923">42.880000000000003</cx:pt>
          <cx:pt idx="1924">43.479999999999997</cx:pt>
          <cx:pt idx="1925">44.939999999999998</cx:pt>
          <cx:pt idx="1926">42.5</cx:pt>
          <cx:pt idx="1927">42.579999999999998</cx:pt>
          <cx:pt idx="1928">43.740000000000002</cx:pt>
          <cx:pt idx="1929">44.840000000000003</cx:pt>
          <cx:pt idx="1930">43.700000000000003</cx:pt>
          <cx:pt idx="1931">43.850000000000001</cx:pt>
          <cx:pt idx="1932">43.310000000000002</cx:pt>
          <cx:pt idx="1933">43.189999999999998</cx:pt>
          <cx:pt idx="1934">42.460000000000001</cx:pt>
          <cx:pt idx="1935">44.939999999999998</cx:pt>
          <cx:pt idx="1936">43.079999999999998</cx:pt>
          <cx:pt idx="1937">43.380000000000003</cx:pt>
          <cx:pt idx="1938">44.869999999999997</cx:pt>
          <cx:pt idx="1939">43.789999999999999</cx:pt>
          <cx:pt idx="1940">44.649999999999999</cx:pt>
          <cx:pt idx="1941">44.799999999999997</cx:pt>
          <cx:pt idx="1942">44.689999999999998</cx:pt>
          <cx:pt idx="1943">42.960000000000001</cx:pt>
          <cx:pt idx="1944">42.079999999999998</cx:pt>
          <cx:pt idx="1945">43.18</cx:pt>
          <cx:pt idx="1946">44.920000000000002</cx:pt>
          <cx:pt idx="1947">42.869999999999997</cx:pt>
          <cx:pt idx="1948">44.899999999999999</cx:pt>
          <cx:pt idx="1949">43.009999999999998</cx:pt>
          <cx:pt idx="1950">44.170000000000002</cx:pt>
          <cx:pt idx="1951">44.729999999999997</cx:pt>
          <cx:pt idx="1952">42.869999999999997</cx:pt>
          <cx:pt idx="1953">44.829999999999998</cx:pt>
          <cx:pt idx="1954">42.049999999999997</cx:pt>
          <cx:pt idx="1955">43.18</cx:pt>
          <cx:pt idx="1956">44.280000000000001</cx:pt>
          <cx:pt idx="1957">44.439999999999998</cx:pt>
          <cx:pt idx="1958">44.270000000000003</cx:pt>
          <cx:pt idx="1959">42.909999999999997</cx:pt>
          <cx:pt idx="1960">42.090000000000003</cx:pt>
          <cx:pt idx="1961">40.93</cx:pt>
          <cx:pt idx="1962">40.710000000000001</cx:pt>
          <cx:pt idx="1963">42.850000000000001</cx:pt>
          <cx:pt idx="1964">41.020000000000003</cx:pt>
          <cx:pt idx="1965">43.640000000000001</cx:pt>
          <cx:pt idx="1966">42.210000000000001</cx:pt>
          <cx:pt idx="1967">40.780000000000001</cx:pt>
          <cx:pt idx="1968">41.939999999999998</cx:pt>
          <cx:pt idx="1969">42.200000000000003</cx:pt>
          <cx:pt idx="1970">40.82</cx:pt>
          <cx:pt idx="1971">42.740000000000002</cx:pt>
          <cx:pt idx="1972">43.200000000000003</cx:pt>
          <cx:pt idx="1973">43.640000000000001</cx:pt>
          <cx:pt idx="1974">43.869999999999997</cx:pt>
          <cx:pt idx="1975">43.170000000000002</cx:pt>
          <cx:pt idx="1976">41.340000000000003</cx:pt>
          <cx:pt idx="1977">40.119999999999997</cx:pt>
          <cx:pt idx="1978">41.119999999999997</cx:pt>
          <cx:pt idx="1979">42.82</cx:pt>
          <cx:pt idx="1980">42.670000000000002</cx:pt>
          <cx:pt idx="1981">40.719999999999999</cx:pt>
          <cx:pt idx="1982">43.780000000000001</cx:pt>
          <cx:pt idx="1983">43.119999999999997</cx:pt>
          <cx:pt idx="1984">40.299999999999997</cx:pt>
          <cx:pt idx="1985">42.729999999999997</cx:pt>
          <cx:pt idx="1986">43.270000000000003</cx:pt>
          <cx:pt idx="1987">42.710000000000001</cx:pt>
          <cx:pt idx="1988">41.939999999999998</cx:pt>
          <cx:pt idx="1989">43.649999999999999</cx:pt>
          <cx:pt idx="1990">43.340000000000003</cx:pt>
          <cx:pt idx="1991">40.299999999999997</cx:pt>
          <cx:pt idx="1992">42.740000000000002</cx:pt>
          <cx:pt idx="1993">41.57</cx:pt>
          <cx:pt idx="1994">41.969999999999999</cx:pt>
          <cx:pt idx="1995">41.020000000000003</cx:pt>
          <cx:pt idx="1996">43.950000000000003</cx:pt>
          <cx:pt idx="1997">42.530000000000001</cx:pt>
          <cx:pt idx="1998">42.75</cx:pt>
          <cx:pt idx="1999">41.119999999999997</cx:pt>
          <cx:pt idx="2000">41.609999999999999</cx:pt>
          <cx:pt idx="2001">43.25</cx:pt>
          <cx:pt idx="2002">40.810000000000002</cx:pt>
          <cx:pt idx="2003">42.920000000000002</cx:pt>
          <cx:pt idx="2004">41.990000000000002</cx:pt>
          <cx:pt idx="2005">40.950000000000003</cx:pt>
          <cx:pt idx="2006">42.079999999999998</cx:pt>
          <cx:pt idx="2007">40.399999999999999</cx:pt>
          <cx:pt idx="2008">41.210000000000001</cx:pt>
          <cx:pt idx="2009">40.659999999999997</cx:pt>
          <cx:pt idx="2010">40.200000000000003</cx:pt>
          <cx:pt idx="2011">40.460000000000001</cx:pt>
          <cx:pt idx="2012">40.950000000000003</cx:pt>
          <cx:pt idx="2013">42.270000000000003</cx:pt>
          <cx:pt idx="2014">43.640000000000001</cx:pt>
          <cx:pt idx="2015">42.770000000000003</cx:pt>
          <cx:pt idx="2016">42.619999999999997</cx:pt>
          <cx:pt idx="2017">41.07</cx:pt>
          <cx:pt idx="2018">42.280000000000001</cx:pt>
          <cx:pt idx="2019">42.049999999999997</cx:pt>
          <cx:pt idx="2020">40.560000000000002</cx:pt>
          <cx:pt idx="2021">43.649999999999999</cx:pt>
          <cx:pt idx="2022">41.5</cx:pt>
          <cx:pt idx="2023">42.25</cx:pt>
          <cx:pt idx="2024">41.509999999999998</cx:pt>
          <cx:pt idx="2025">43.420000000000002</cx:pt>
          <cx:pt idx="2026">41.960000000000001</cx:pt>
          <cx:pt idx="2027">40.560000000000002</cx:pt>
          <cx:pt idx="2028">43.229999999999997</cx:pt>
          <cx:pt idx="2029">40.729999999999997</cx:pt>
          <cx:pt idx="2030">41.009999999999998</cx:pt>
          <cx:pt idx="2031">40</cx:pt>
          <cx:pt idx="2032">41.719999999999999</cx:pt>
          <cx:pt idx="2033">40.25</cx:pt>
          <cx:pt idx="2034">43.530000000000001</cx:pt>
          <cx:pt idx="2035">40.68</cx:pt>
          <cx:pt idx="2036">42.82</cx:pt>
          <cx:pt idx="2037">41.159999999999997</cx:pt>
          <cx:pt idx="2038">41.609999999999999</cx:pt>
          <cx:pt idx="2039">43.32</cx:pt>
          <cx:pt idx="2040">41.409999999999997</cx:pt>
          <cx:pt idx="2041">43.579999999999998</cx:pt>
          <cx:pt idx="2042">43.729999999999997</cx:pt>
          <cx:pt idx="2043">42.920000000000002</cx:pt>
          <cx:pt idx="2044">41.5</cx:pt>
          <cx:pt idx="2045">42.859999999999999</cx:pt>
          <cx:pt idx="2046">43.75</cx:pt>
          <cx:pt idx="2047">43.539999999999999</cx:pt>
          <cx:pt idx="2048">42.200000000000003</cx:pt>
          <cx:pt idx="2049">40.189999999999998</cx:pt>
          <cx:pt idx="2050">40.130000000000003</cx:pt>
          <cx:pt idx="2051">42.100000000000001</cx:pt>
          <cx:pt idx="2052">41.990000000000002</cx:pt>
          <cx:pt idx="2053">43.880000000000003</cx:pt>
          <cx:pt idx="2054">40.350000000000001</cx:pt>
          <cx:pt idx="2055">43.100000000000001</cx:pt>
          <cx:pt idx="2056">41.149999999999999</cx:pt>
          <cx:pt idx="2057">42.020000000000003</cx:pt>
          <cx:pt idx="2058">43.020000000000003</cx:pt>
          <cx:pt idx="2059">43.299999999999997</cx:pt>
          <cx:pt idx="2060">42.719999999999999</cx:pt>
          <cx:pt idx="2061">40.75</cx:pt>
          <cx:pt idx="2062">41.689999999999998</cx:pt>
          <cx:pt idx="2063">42.57</cx:pt>
          <cx:pt idx="2064">40.240000000000002</cx:pt>
          <cx:pt idx="2065">43</cx:pt>
          <cx:pt idx="2066">41.700000000000003</cx:pt>
          <cx:pt idx="2067">43.490000000000002</cx:pt>
          <cx:pt idx="2068">43.240000000000002</cx:pt>
          <cx:pt idx="2069">40.090000000000003</cx:pt>
          <cx:pt idx="2070">40.229999999999997</cx:pt>
          <cx:pt idx="2071">43.990000000000002</cx:pt>
          <cx:pt idx="2072">43.829999999999998</cx:pt>
          <cx:pt idx="2073">42.350000000000001</cx:pt>
          <cx:pt idx="2074">40.259999999999998</cx:pt>
          <cx:pt idx="2075">40.340000000000003</cx:pt>
          <cx:pt idx="2076">40.630000000000003</cx:pt>
          <cx:pt idx="2077">43.380000000000003</cx:pt>
          <cx:pt idx="2078">43.590000000000003</cx:pt>
          <cx:pt idx="2079">40.130000000000003</cx:pt>
          <cx:pt idx="2080">40.82</cx:pt>
          <cx:pt idx="2081">41.909999999999997</cx:pt>
          <cx:pt idx="2082">40.780000000000001</cx:pt>
          <cx:pt idx="2083">43.43</cx:pt>
          <cx:pt idx="2084">42.32</cx:pt>
          <cx:pt idx="2085">40.439999999999998</cx:pt>
          <cx:pt idx="2086">43.579999999999998</cx:pt>
          <cx:pt idx="2087">42.450000000000003</cx:pt>
          <cx:pt idx="2088">42.030000000000001</cx:pt>
          <cx:pt idx="2089">43.590000000000003</cx:pt>
          <cx:pt idx="2090">41.07</cx:pt>
          <cx:pt idx="2091">41.710000000000001</cx:pt>
          <cx:pt idx="2092">41.479999999999997</cx:pt>
          <cx:pt idx="2093">42.07</cx:pt>
          <cx:pt idx="2094">41</cx:pt>
          <cx:pt idx="2095">41.270000000000003</cx:pt>
          <cx:pt idx="2096">43.990000000000002</cx:pt>
          <cx:pt idx="2097">41.640000000000001</cx:pt>
          <cx:pt idx="2098">41.399999999999999</cx:pt>
          <cx:pt idx="2099">42.340000000000003</cx:pt>
          <cx:pt idx="2100">41.990000000000002</cx:pt>
          <cx:pt idx="2101">41.5</cx:pt>
          <cx:pt idx="2102">43.829999999999998</cx:pt>
          <cx:pt idx="2103">41.890000000000001</cx:pt>
          <cx:pt idx="2104">42.369999999999997</cx:pt>
          <cx:pt idx="2105">41.659999999999997</cx:pt>
          <cx:pt idx="2106">43.479999999999997</cx:pt>
          <cx:pt idx="2107">42.740000000000002</cx:pt>
          <cx:pt idx="2108">40.579999999999998</cx:pt>
          <cx:pt idx="2109">43.450000000000003</cx:pt>
          <cx:pt idx="2110">42.810000000000002</cx:pt>
          <cx:pt idx="2111">42.740000000000002</cx:pt>
          <cx:pt idx="2112">41.100000000000001</cx:pt>
          <cx:pt idx="2113">42.399999999999999</cx:pt>
          <cx:pt idx="2114">40.280000000000001</cx:pt>
          <cx:pt idx="2115">43.700000000000003</cx:pt>
          <cx:pt idx="2116">43.5</cx:pt>
          <cx:pt idx="2117">42.659999999999997</cx:pt>
          <cx:pt idx="2118">42.759999999999998</cx:pt>
          <cx:pt idx="2119">43.369999999999997</cx:pt>
          <cx:pt idx="2120">42.920000000000002</cx:pt>
          <cx:pt idx="2121">40.479999999999997</cx:pt>
          <cx:pt idx="2122">41.060000000000002</cx:pt>
          <cx:pt idx="2123">41.600000000000001</cx:pt>
          <cx:pt idx="2124">42.789999999999999</cx:pt>
          <cx:pt idx="2125">41.579999999999998</cx:pt>
          <cx:pt idx="2126">41.229999999999997</cx:pt>
          <cx:pt idx="2127">43.329999999999998</cx:pt>
          <cx:pt idx="2128">42.960000000000001</cx:pt>
          <cx:pt idx="2129">42.090000000000003</cx:pt>
          <cx:pt idx="2130">43.130000000000003</cx:pt>
          <cx:pt idx="2131">40.509999999999998</cx:pt>
          <cx:pt idx="2132">40.619999999999997</cx:pt>
          <cx:pt idx="2133">43.920000000000002</cx:pt>
          <cx:pt idx="2134">42.68</cx:pt>
          <cx:pt idx="2135">40.770000000000003</cx:pt>
          <cx:pt idx="2136">40.439999999999998</cx:pt>
          <cx:pt idx="2137">41.840000000000003</cx:pt>
          <cx:pt idx="2138">43.82</cx:pt>
          <cx:pt idx="2139">43.950000000000003</cx:pt>
          <cx:pt idx="2140">42</cx:pt>
          <cx:pt idx="2141">42.939999999999998</cx:pt>
          <cx:pt idx="2142">40.670000000000002</cx:pt>
          <cx:pt idx="2143">41.759999999999998</cx:pt>
          <cx:pt idx="2144">42.420000000000002</cx:pt>
          <cx:pt idx="2145">42.310000000000002</cx:pt>
          <cx:pt idx="2146">43.780000000000001</cx:pt>
          <cx:pt idx="2147">42.68</cx:pt>
          <cx:pt idx="2148">41.350000000000001</cx:pt>
          <cx:pt idx="2149">43</cx:pt>
          <cx:pt idx="2150">41.810000000000002</cx:pt>
          <cx:pt idx="2151">43.560000000000002</cx:pt>
          <cx:pt idx="2152">42.979999999999997</cx:pt>
          <cx:pt idx="2153">42.009999999999998</cx:pt>
          <cx:pt idx="2154">41.130000000000003</cx:pt>
          <cx:pt idx="2155">41.369999999999997</cx:pt>
          <cx:pt idx="2156">41.159999999999997</cx:pt>
          <cx:pt idx="2157">43.920000000000002</cx:pt>
          <cx:pt idx="2158">43.109999999999999</cx:pt>
          <cx:pt idx="2159">40.289999999999999</cx:pt>
          <cx:pt idx="2160">43.350000000000001</cx:pt>
          <cx:pt idx="2161">42.229999999999997</cx:pt>
          <cx:pt idx="2162">43.030000000000001</cx:pt>
          <cx:pt idx="2163">41.780000000000001</cx:pt>
          <cx:pt idx="2164">43.57</cx:pt>
          <cx:pt idx="2165">40.850000000000001</cx:pt>
          <cx:pt idx="2166">40.850000000000001</cx:pt>
          <cx:pt idx="2167">43.490000000000002</cx:pt>
          <cx:pt idx="2168">42.560000000000002</cx:pt>
          <cx:pt idx="2169">40.909999999999997</cx:pt>
          <cx:pt idx="2170">44</cx:pt>
          <cx:pt idx="2171">43.43</cx:pt>
          <cx:pt idx="2172">42.420000000000002</cx:pt>
          <cx:pt idx="2173">43.259999999999998</cx:pt>
          <cx:pt idx="2174">42.57</cx:pt>
          <cx:pt idx="2175">41.799999999999997</cx:pt>
          <cx:pt idx="2176">40.969999999999999</cx:pt>
          <cx:pt idx="2177">42.950000000000003</cx:pt>
          <cx:pt idx="2178">42.109999999999999</cx:pt>
          <cx:pt idx="2179">42.049999999999997</cx:pt>
          <cx:pt idx="2180">43.020000000000003</cx:pt>
          <cx:pt idx="2181">41.859999999999999</cx:pt>
          <cx:pt idx="2182">44</cx:pt>
          <cx:pt idx="2183">40.609999999999999</cx:pt>
          <cx:pt idx="2184">40.030000000000001</cx:pt>
          <cx:pt idx="2185">41.5</cx:pt>
          <cx:pt idx="2186">42.920000000000002</cx:pt>
          <cx:pt idx="2187">41.310000000000002</cx:pt>
          <cx:pt idx="2188">40.719999999999999</cx:pt>
          <cx:pt idx="2189">42.869999999999997</cx:pt>
          <cx:pt idx="2190">40.460000000000001</cx:pt>
          <cx:pt idx="2191">41.840000000000003</cx:pt>
          <cx:pt idx="2192">41.130000000000003</cx:pt>
          <cx:pt idx="2193">41.640000000000001</cx:pt>
          <cx:pt idx="2194">43.43</cx:pt>
          <cx:pt idx="2195">43.469999999999999</cx:pt>
          <cx:pt idx="2196">43.100000000000001</cx:pt>
          <cx:pt idx="2197">42.210000000000001</cx:pt>
          <cx:pt idx="2198">41.450000000000003</cx:pt>
          <cx:pt idx="2199">43.060000000000002</cx:pt>
          <cx:pt idx="2200">40.859999999999999</cx:pt>
          <cx:pt idx="2201">40.420000000000002</cx:pt>
          <cx:pt idx="2202">40.090000000000003</cx:pt>
          <cx:pt idx="2203">40.189999999999998</cx:pt>
          <cx:pt idx="2204">40.609999999999999</cx:pt>
          <cx:pt idx="2205">42.359999999999999</cx:pt>
          <cx:pt idx="2206">43.259999999999998</cx:pt>
          <cx:pt idx="2207">40.369999999999997</cx:pt>
          <cx:pt idx="2208">41.700000000000003</cx:pt>
          <cx:pt idx="2209">41.899999999999999</cx:pt>
          <cx:pt idx="2210">41.189999999999998</cx:pt>
          <cx:pt idx="2211">43.759999999999998</cx:pt>
          <cx:pt idx="2212">40.409999999999997</cx:pt>
          <cx:pt idx="2213">40.469999999999999</cx:pt>
          <cx:pt idx="2214">42.210000000000001</cx:pt>
          <cx:pt idx="2215">40.869999999999997</cx:pt>
          <cx:pt idx="2216">41.539999999999999</cx:pt>
          <cx:pt idx="2217">43.390000000000001</cx:pt>
          <cx:pt idx="2218">41.719999999999999</cx:pt>
          <cx:pt idx="2219">40.270000000000003</cx:pt>
          <cx:pt idx="2220">41.049999999999997</cx:pt>
          <cx:pt idx="2221">41.32</cx:pt>
          <cx:pt idx="2222">43.950000000000003</cx:pt>
          <cx:pt idx="2223">42.07</cx:pt>
          <cx:pt idx="2224">40.840000000000003</cx:pt>
          <cx:pt idx="2225">40.039999999999999</cx:pt>
          <cx:pt idx="2226">42.869999999999997</cx:pt>
          <cx:pt idx="2227">42.229999999999997</cx:pt>
          <cx:pt idx="2228">41.399999999999999</cx:pt>
          <cx:pt idx="2229">41.689999999999998</cx:pt>
          <cx:pt idx="2230">41.950000000000003</cx:pt>
          <cx:pt idx="2231">42.159999999999997</cx:pt>
          <cx:pt idx="2232">40.439999999999998</cx:pt>
          <cx:pt idx="2233">41.369999999999997</cx:pt>
          <cx:pt idx="2234">41.469999999999999</cx:pt>
          <cx:pt idx="2235">40.420000000000002</cx:pt>
          <cx:pt idx="2236">42.140000000000001</cx:pt>
          <cx:pt idx="2237">42.979999999999997</cx:pt>
          <cx:pt idx="2238">43.439999999999998</cx:pt>
          <cx:pt idx="2239">42.969999999999999</cx:pt>
          <cx:pt idx="2240">41.409999999999997</cx:pt>
          <cx:pt idx="2241">40.619999999999997</cx:pt>
          <cx:pt idx="2242">43.710000000000001</cx:pt>
          <cx:pt idx="2243">42.649999999999999</cx:pt>
          <cx:pt idx="2244">41.840000000000003</cx:pt>
          <cx:pt idx="2245">42.990000000000002</cx:pt>
          <cx:pt idx="2246">40.640000000000001</cx:pt>
          <cx:pt idx="2247">41.200000000000003</cx:pt>
          <cx:pt idx="2248">40.240000000000002</cx:pt>
          <cx:pt idx="2249">40.950000000000003</cx:pt>
          <cx:pt idx="2250">41.380000000000003</cx:pt>
          <cx:pt idx="2251">40.479999999999997</cx:pt>
          <cx:pt idx="2252">43.240000000000002</cx:pt>
          <cx:pt idx="2253">36.32</cx:pt>
          <cx:pt idx="2254">44.079999999999998</cx:pt>
          <cx:pt idx="2255">38.840000000000003</cx:pt>
          <cx:pt idx="2256">45.299999999999997</cx:pt>
          <cx:pt idx="2257">40.079999999999998</cx:pt>
          <cx:pt idx="2258">41.649999999999999</cx:pt>
          <cx:pt idx="2259">44.68</cx:pt>
          <cx:pt idx="2260">45.009999999999998</cx:pt>
          <cx:pt idx="2261">40.460000000000001</cx:pt>
          <cx:pt idx="2262">38.420000000000002</cx:pt>
          <cx:pt idx="2263">35.770000000000003</cx:pt>
          <cx:pt idx="2264">36.770000000000003</cx:pt>
          <cx:pt idx="2265">45.359999999999999</cx:pt>
          <cx:pt idx="2266">41.399999999999999</cx:pt>
          <cx:pt idx="2267">43.979999999999997</cx:pt>
          <cx:pt idx="2268">40.689999999999998</cx:pt>
          <cx:pt idx="2269">37.359999999999999</cx:pt>
          <cx:pt idx="2270">36.369999999999997</cx:pt>
          <cx:pt idx="2271">41.109999999999999</cx:pt>
          <cx:pt idx="2272">37.369999999999997</cx:pt>
          <cx:pt idx="2273">45.899999999999999</cx:pt>
          <cx:pt idx="2274">38.619999999999997</cx:pt>
          <cx:pt idx="2275">45.369999999999997</cx:pt>
          <cx:pt idx="2276">35.039999999999999</cx:pt>
          <cx:pt idx="2277">35.009999999999998</cx:pt>
          <cx:pt idx="2278">37.509999999999998</cx:pt>
          <cx:pt idx="2279">35.539999999999999</cx:pt>
          <cx:pt idx="2280">41.030000000000001</cx:pt>
          <cx:pt idx="2281">36.439999999999998</cx:pt>
          <cx:pt idx="2282">35.119999999999997</cx:pt>
          <cx:pt idx="2283">40.729999999999997</cx:pt>
          <cx:pt idx="2284">40.920000000000002</cx:pt>
          <cx:pt idx="2285">45.710000000000001</cx:pt>
          <cx:pt idx="2286">45.490000000000002</cx:pt>
          <cx:pt idx="2287">44.93</cx:pt>
          <cx:pt idx="2288">41.530000000000001</cx:pt>
          <cx:pt idx="2289">37.18</cx:pt>
          <cx:pt idx="2290">36.75</cx:pt>
          <cx:pt idx="2291">36.890000000000001</cx:pt>
          <cx:pt idx="2292">37.130000000000003</cx:pt>
          <cx:pt idx="2293">37.409999999999997</cx:pt>
          <cx:pt idx="2294">35.079999999999998</cx:pt>
          <cx:pt idx="2295">35.810000000000002</cx:pt>
          <cx:pt idx="2296">36</cx:pt>
          <cx:pt idx="2297">35.240000000000002</cx:pt>
          <cx:pt idx="2298">36.469999999999999</cx:pt>
          <cx:pt idx="2299">37.770000000000003</cx:pt>
          <cx:pt idx="2300">37.799999999999997</cx:pt>
          <cx:pt idx="2301">35.460000000000001</cx:pt>
          <cx:pt idx="2302">37.229999999999997</cx:pt>
          <cx:pt idx="2303">35.869999999999997</cx:pt>
          <cx:pt idx="2304">37.32</cx:pt>
          <cx:pt idx="2305">0</cx:pt>
          <cx:pt idx="2306">0</cx:pt>
          <cx:pt idx="2307">0</cx:pt>
          <cx:pt idx="2308">0</cx:pt>
          <cx:pt idx="2309">0</cx:pt>
          <cx:pt idx="2310">0</cx:pt>
          <cx:pt idx="2311">0</cx:pt>
          <cx:pt idx="2312">0</cx:pt>
          <cx:pt idx="2313">0</cx:pt>
          <cx:pt idx="2314">0</cx:pt>
          <cx:pt idx="2315">0</cx:pt>
          <cx:pt idx="2316">0</cx:pt>
          <cx:pt idx="2317">0</cx:pt>
          <cx:pt idx="2318">0</cx:pt>
          <cx:pt idx="2319">0</cx:pt>
          <cx:pt idx="2320">0</cx:pt>
          <cx:pt idx="2321">40.380000000000003</cx:pt>
          <cx:pt idx="2322">41.700000000000003</cx:pt>
          <cx:pt idx="2323">41.799999999999997</cx:pt>
          <cx:pt idx="2324">43.299999999999997</cx:pt>
          <cx:pt idx="2325">41.57</cx:pt>
          <cx:pt idx="2326">43.780000000000001</cx:pt>
          <cx:pt idx="2327">40.799999999999997</cx:pt>
          <cx:pt idx="2328">41.240000000000002</cx:pt>
          <cx:pt idx="2329">41.479999999999997</cx:pt>
          <cx:pt idx="2330">43.920000000000002</cx:pt>
          <cx:pt idx="2331">40.060000000000002</cx:pt>
          <cx:pt idx="2332">43.490000000000002</cx:pt>
          <cx:pt idx="2333">40.420000000000002</cx:pt>
          <cx:pt idx="2334">43.710000000000001</cx:pt>
          <cx:pt idx="2335">42.770000000000003</cx:pt>
          <cx:pt idx="2336">42.939999999999998</cx:pt>
          <cx:pt idx="2337">42.18</cx:pt>
          <cx:pt idx="2338">40.009999999999998</cx:pt>
          <cx:pt idx="2339">41.759999999999998</cx:pt>
          <cx:pt idx="2340">40.539999999999999</cx:pt>
          <cx:pt idx="2341">41.909999999999997</cx:pt>
          <cx:pt idx="2342">40.899999999999999</cx:pt>
          <cx:pt idx="2343">42.039999999999999</cx:pt>
          <cx:pt idx="2344">40.5</cx:pt>
          <cx:pt idx="2345">40.590000000000003</cx:pt>
          <cx:pt idx="2346">42.280000000000001</cx:pt>
          <cx:pt idx="2347">42.460000000000001</cx:pt>
          <cx:pt idx="2348">40.390000000000001</cx:pt>
          <cx:pt idx="2349">41.090000000000003</cx:pt>
          <cx:pt idx="2350">41.57</cx:pt>
          <cx:pt idx="2351">40.890000000000001</cx:pt>
          <cx:pt idx="2352">41.090000000000003</cx:pt>
          <cx:pt idx="2353">41.450000000000003</cx:pt>
          <cx:pt idx="2354">40.460000000000001</cx:pt>
          <cx:pt idx="2355">43.579999999999998</cx:pt>
          <cx:pt idx="2356">41.5</cx:pt>
          <cx:pt idx="2357">43.049999999999997</cx:pt>
          <cx:pt idx="2358">43.119999999999997</cx:pt>
          <cx:pt idx="2359">40.479999999999997</cx:pt>
          <cx:pt idx="2360">40.060000000000002</cx:pt>
          <cx:pt idx="2361">43.969999999999999</cx:pt>
          <cx:pt idx="2362">41.109999999999999</cx:pt>
          <cx:pt idx="2363">40.560000000000002</cx:pt>
          <cx:pt idx="2364">42.109999999999999</cx:pt>
          <cx:pt idx="2365">40.299999999999997</cx:pt>
          <cx:pt idx="2366">40.350000000000001</cx:pt>
          <cx:pt idx="2367">42.530000000000001</cx:pt>
          <cx:pt idx="2368">43.899999999999999</cx:pt>
          <cx:pt idx="2369">40.490000000000002</cx:pt>
          <cx:pt idx="2370">40.950000000000003</cx:pt>
          <cx:pt idx="2371">41.450000000000003</cx:pt>
          <cx:pt idx="2372">42.810000000000002</cx:pt>
          <cx:pt idx="2373">43.960000000000001</cx:pt>
          <cx:pt idx="2374">41.920000000000002</cx:pt>
          <cx:pt idx="2375">41.969999999999999</cx:pt>
          <cx:pt idx="2376">42.649999999999999</cx:pt>
          <cx:pt idx="2377">43.93</cx:pt>
          <cx:pt idx="2378">41.539999999999999</cx:pt>
          <cx:pt idx="2379">43.509999999999998</cx:pt>
          <cx:pt idx="2380">43.32</cx:pt>
          <cx:pt idx="2381">43.579999999999998</cx:pt>
          <cx:pt idx="2382">43.25</cx:pt>
          <cx:pt idx="2383">40.530000000000001</cx:pt>
          <cx:pt idx="2384">40.270000000000003</cx:pt>
          <cx:pt idx="2385">43.479999999999997</cx:pt>
          <cx:pt idx="2386">40.090000000000003</cx:pt>
          <cx:pt idx="2387">41.630000000000003</cx:pt>
          <cx:pt idx="2388">40.789999999999999</cx:pt>
          <cx:pt idx="2389">42.75</cx:pt>
          <cx:pt idx="2390">42.729999999999997</cx:pt>
          <cx:pt idx="2391">40.350000000000001</cx:pt>
          <cx:pt idx="2392">40.780000000000001</cx:pt>
          <cx:pt idx="2393">42.789999999999999</cx:pt>
          <cx:pt idx="2394">41</cx:pt>
          <cx:pt idx="2395">43.200000000000003</cx:pt>
          <cx:pt idx="2396">42.869999999999997</cx:pt>
          <cx:pt idx="2397">41.469999999999999</cx:pt>
          <cx:pt idx="2398">43.219999999999999</cx:pt>
          <cx:pt idx="2399">41.729999999999997</cx:pt>
          <cx:pt idx="2400">40.090000000000003</cx:pt>
          <cx:pt idx="2401">42.079999999999998</cx:pt>
          <cx:pt idx="2402">40.390000000000001</cx:pt>
          <cx:pt idx="2403">42.530000000000001</cx:pt>
          <cx:pt idx="2404">43.810000000000002</cx:pt>
          <cx:pt idx="2405">42.789999999999999</cx:pt>
          <cx:pt idx="2406">40.649999999999999</cx:pt>
          <cx:pt idx="2407">41.280000000000001</cx:pt>
          <cx:pt idx="2408">41.899999999999999</cx:pt>
          <cx:pt idx="2409">42.149999999999999</cx:pt>
          <cx:pt idx="2410">42.479999999999997</cx:pt>
          <cx:pt idx="2411">42.43</cx:pt>
          <cx:pt idx="2412">41.299999999999997</cx:pt>
          <cx:pt idx="2413">40.990000000000002</cx:pt>
          <cx:pt idx="2414">40.920000000000002</cx:pt>
          <cx:pt idx="2415">42.479999999999997</cx:pt>
          <cx:pt idx="2416">42.840000000000003</cx:pt>
          <cx:pt idx="2417">43.670000000000002</cx:pt>
          <cx:pt idx="2418">43.950000000000003</cx:pt>
          <cx:pt idx="2419">43.75</cx:pt>
          <cx:pt idx="2420">42.240000000000002</cx:pt>
          <cx:pt idx="2421">43.07</cx:pt>
          <cx:pt idx="2422">43.399999999999999</cx:pt>
          <cx:pt idx="2423">40.890000000000001</cx:pt>
          <cx:pt idx="2424">41.659999999999997</cx:pt>
          <cx:pt idx="2425">41.020000000000003</cx:pt>
          <cx:pt idx="2426">42.380000000000003</cx:pt>
          <cx:pt idx="2427">40.420000000000002</cx:pt>
          <cx:pt idx="2428">42.979999999999997</cx:pt>
          <cx:pt idx="2429">41.149999999999999</cx:pt>
          <cx:pt idx="2430">42.609999999999999</cx:pt>
          <cx:pt idx="2431">41.359999999999999</cx:pt>
          <cx:pt idx="2432">42.479999999999997</cx:pt>
          <cx:pt idx="2433">42</cx:pt>
          <cx:pt idx="2434">43.939999999999998</cx:pt>
          <cx:pt idx="2435">43.020000000000003</cx:pt>
          <cx:pt idx="2436">41.460000000000001</cx:pt>
          <cx:pt idx="2437">43.140000000000001</cx:pt>
          <cx:pt idx="2438">41.009999999999998</cx:pt>
          <cx:pt idx="2439">41.869999999999997</cx:pt>
          <cx:pt idx="2440">41.490000000000002</cx:pt>
          <cx:pt idx="2441">43.140000000000001</cx:pt>
          <cx:pt idx="2442">42.060000000000002</cx:pt>
          <cx:pt idx="2443">43.280000000000001</cx:pt>
          <cx:pt idx="2444">42.539999999999999</cx:pt>
          <cx:pt idx="2445">40.799999999999997</cx:pt>
          <cx:pt idx="2446">40.840000000000003</cx:pt>
          <cx:pt idx="2447">42.270000000000003</cx:pt>
          <cx:pt idx="2448">40.75</cx:pt>
          <cx:pt idx="2449">41.32</cx:pt>
          <cx:pt idx="2450">40.530000000000001</cx:pt>
          <cx:pt idx="2451">43.82</cx:pt>
        </cx:lvl>
      </cx:numDim>
    </cx:data>
    <cx:data id="1">
      <cx:numDim type="val">
        <cx:f>'Data Repository Table - Raw'!$D$2:$D$2453</cx:f>
        <cx:lvl ptCount="2452" formatCode="General">
          <cx:pt idx="0">41.159999999999997</cx:pt>
          <cx:pt idx="1">41.390000000000001</cx:pt>
          <cx:pt idx="2">41.149999999999999</cx:pt>
          <cx:pt idx="3">40.93</cx:pt>
          <cx:pt idx="4">43.32</cx:pt>
          <cx:pt idx="5">40.009999999999998</cx:pt>
          <cx:pt idx="6">41.090000000000003</cx:pt>
          <cx:pt idx="7">41.439999999999998</cx:pt>
          <cx:pt idx="8">41.969999999999999</cx:pt>
          <cx:pt idx="9">41.159999999999997</cx:pt>
          <cx:pt idx="10">41.659999999999997</cx:pt>
          <cx:pt idx="11">42.770000000000003</cx:pt>
          <cx:pt idx="12">42.770000000000003</cx:pt>
          <cx:pt idx="13">43.299999999999997</cx:pt>
          <cx:pt idx="14">42.210000000000001</cx:pt>
          <cx:pt idx="15">42.369999999999997</cx:pt>
          <cx:pt idx="16">43.630000000000003</cx:pt>
          <cx:pt idx="17">41.579999999999998</cx:pt>
          <cx:pt idx="18">40.520000000000003</cx:pt>
          <cx:pt idx="19">42</cx:pt>
          <cx:pt idx="20">41.799999999999997</cx:pt>
          <cx:pt idx="21">42.710000000000001</cx:pt>
          <cx:pt idx="22">40.75</cx:pt>
          <cx:pt idx="23">41.159999999999997</cx:pt>
          <cx:pt idx="24">43.439999999999998</cx:pt>
          <cx:pt idx="25">40.450000000000003</cx:pt>
          <cx:pt idx="26">42.75</cx:pt>
          <cx:pt idx="27">41.579999999999998</cx:pt>
          <cx:pt idx="28">42.310000000000002</cx:pt>
          <cx:pt idx="29">41.079999999999998</cx:pt>
          <cx:pt idx="30">40.020000000000003</cx:pt>
          <cx:pt idx="31">40.640000000000001</cx:pt>
          <cx:pt idx="32">43.07</cx:pt>
          <cx:pt idx="33">42.189999999999998</cx:pt>
          <cx:pt idx="34">43.549999999999997</cx:pt>
          <cx:pt idx="35">42.979999999999997</cx:pt>
          <cx:pt idx="36">43.149999999999999</cx:pt>
          <cx:pt idx="37">40.18</cx:pt>
          <cx:pt idx="38">42.409999999999997</cx:pt>
          <cx:pt idx="39">41.43</cx:pt>
          <cx:pt idx="40">42.060000000000002</cx:pt>
          <cx:pt idx="41">43.479999999999997</cx:pt>
          <cx:pt idx="42">40.32</cx:pt>
          <cx:pt idx="43">40.759999999999998</cx:pt>
          <cx:pt idx="44">41.670000000000002</cx:pt>
          <cx:pt idx="45">41.009999999999998</cx:pt>
          <cx:pt idx="46">43.969999999999999</cx:pt>
          <cx:pt idx="47">43.670000000000002</cx:pt>
          <cx:pt idx="48">41.390000000000001</cx:pt>
          <cx:pt idx="49">40.229999999999997</cx:pt>
          <cx:pt idx="50">41.200000000000003</cx:pt>
          <cx:pt idx="51">43.649999999999999</cx:pt>
          <cx:pt idx="52">40.770000000000003</cx:pt>
          <cx:pt idx="53">42.969999999999999</cx:pt>
          <cx:pt idx="54">41.689999999999998</cx:pt>
          <cx:pt idx="55">43.390000000000001</cx:pt>
          <cx:pt idx="56">43.299999999999997</cx:pt>
          <cx:pt idx="57">42.560000000000002</cx:pt>
          <cx:pt idx="58">43.229999999999997</cx:pt>
          <cx:pt idx="59">40.939999999999998</cx:pt>
          <cx:pt idx="60">40.640000000000001</cx:pt>
          <cx:pt idx="61">42.770000000000003</cx:pt>
          <cx:pt idx="62">40.229999999999997</cx:pt>
          <cx:pt idx="63">40.68</cx:pt>
          <cx:pt idx="64">41.960000000000001</cx:pt>
          <cx:pt idx="65">42.450000000000003</cx:pt>
          <cx:pt idx="66">41.380000000000003</cx:pt>
          <cx:pt idx="67">40.259999999999998</cx:pt>
          <cx:pt idx="68">43.159999999999997</cx:pt>
          <cx:pt idx="69">42.009999999999998</cx:pt>
          <cx:pt idx="70">43.579999999999998</cx:pt>
          <cx:pt idx="71">42.729999999999997</cx:pt>
          <cx:pt idx="72">41.100000000000001</cx:pt>
          <cx:pt idx="73">41.049999999999997</cx:pt>
          <cx:pt idx="74">41.109999999999999</cx:pt>
          <cx:pt idx="75">43.200000000000003</cx:pt>
          <cx:pt idx="76">40.140000000000001</cx:pt>
          <cx:pt idx="77">43.850000000000001</cx:pt>
          <cx:pt idx="78">42.729999999999997</cx:pt>
          <cx:pt idx="79">40.340000000000003</cx:pt>
          <cx:pt idx="80">43.689999999999998</cx:pt>
          <cx:pt idx="81">40.189999999999998</cx:pt>
          <cx:pt idx="82">40.890000000000001</cx:pt>
          <cx:pt idx="83">43.710000000000001</cx:pt>
          <cx:pt idx="84">43.200000000000003</cx:pt>
          <cx:pt idx="85">42.579999999999998</cx:pt>
          <cx:pt idx="86">42.979999999999997</cx:pt>
          <cx:pt idx="87">41.229999999999997</cx:pt>
          <cx:pt idx="88">40.340000000000003</cx:pt>
          <cx:pt idx="89">43.399999999999999</cx:pt>
          <cx:pt idx="90">43.659999999999997</cx:pt>
          <cx:pt idx="91">40.920000000000002</cx:pt>
          <cx:pt idx="92">41.600000000000001</cx:pt>
          <cx:pt idx="93">40.200000000000003</cx:pt>
          <cx:pt idx="94">42.990000000000002</cx:pt>
          <cx:pt idx="95">40.869999999999997</cx:pt>
          <cx:pt idx="96">41.369999999999997</cx:pt>
          <cx:pt idx="97">43.289999999999999</cx:pt>
          <cx:pt idx="98">40.609999999999999</cx:pt>
          <cx:pt idx="99">41.850000000000001</cx:pt>
          <cx:pt idx="100">40.439999999999998</cx:pt>
          <cx:pt idx="101">43.509999999999998</cx:pt>
          <cx:pt idx="102">41.270000000000003</cx:pt>
          <cx:pt idx="103">43.890000000000001</cx:pt>
          <cx:pt idx="104">41.130000000000003</cx:pt>
          <cx:pt idx="105">43.07</cx:pt>
          <cx:pt idx="106">42.780000000000001</cx:pt>
          <cx:pt idx="107">40.590000000000003</cx:pt>
          <cx:pt idx="108">41.520000000000003</cx:pt>
          <cx:pt idx="109">41.840000000000003</cx:pt>
          <cx:pt idx="110">43.07</cx:pt>
          <cx:pt idx="111">41.579999999999998</cx:pt>
          <cx:pt idx="112">40.25</cx:pt>
          <cx:pt idx="113">43.789999999999999</cx:pt>
          <cx:pt idx="114">40.890000000000001</cx:pt>
          <cx:pt idx="115">42.009999999999998</cx:pt>
          <cx:pt idx="116">40.770000000000003</cx:pt>
          <cx:pt idx="117">43.009999999999998</cx:pt>
          <cx:pt idx="118">41.689999999999998</cx:pt>
          <cx:pt idx="119">40.869999999999997</cx:pt>
          <cx:pt idx="120">43.200000000000003</cx:pt>
          <cx:pt idx="121">40.799999999999997</cx:pt>
          <cx:pt idx="122">43.280000000000001</cx:pt>
          <cx:pt idx="123">40.850000000000001</cx:pt>
          <cx:pt idx="124">42.490000000000002</cx:pt>
          <cx:pt idx="125">43.549999999999997</cx:pt>
          <cx:pt idx="126">40.060000000000002</cx:pt>
          <cx:pt idx="127">41.560000000000002</cx:pt>
          <cx:pt idx="128">40.609999999999999</cx:pt>
          <cx:pt idx="129">42.130000000000003</cx:pt>
          <cx:pt idx="130">40.310000000000002</cx:pt>
          <cx:pt idx="131">40.700000000000003</cx:pt>
          <cx:pt idx="132">43.710000000000001</cx:pt>
          <cx:pt idx="133">40.869999999999997</cx:pt>
          <cx:pt idx="134">43.939999999999998</cx:pt>
          <cx:pt idx="135">40.07</cx:pt>
          <cx:pt idx="136">42.490000000000002</cx:pt>
          <cx:pt idx="137">41.490000000000002</cx:pt>
          <cx:pt idx="138">41.159999999999997</cx:pt>
          <cx:pt idx="139">43.18</cx:pt>
          <cx:pt idx="140">42.560000000000002</cx:pt>
          <cx:pt idx="141">43.969999999999999</cx:pt>
          <cx:pt idx="142">40.479999999999997</cx:pt>
          <cx:pt idx="143">43.299999999999997</cx:pt>
          <cx:pt idx="144">42.149999999999999</cx:pt>
          <cx:pt idx="145">40.729999999999997</cx:pt>
          <cx:pt idx="146">41.159999999999997</cx:pt>
          <cx:pt idx="147">40.990000000000002</cx:pt>
          <cx:pt idx="148">41.619999999999997</cx:pt>
          <cx:pt idx="149">40.770000000000003</cx:pt>
          <cx:pt idx="150">40.289999999999999</cx:pt>
          <cx:pt idx="151">42.450000000000003</cx:pt>
          <cx:pt idx="152">43.490000000000002</cx:pt>
          <cx:pt idx="153">40.75</cx:pt>
          <cx:pt idx="154">41.020000000000003</cx:pt>
          <cx:pt idx="155">41.93</cx:pt>
          <cx:pt idx="156">41.740000000000002</cx:pt>
          <cx:pt idx="157">43.659999999999997</cx:pt>
          <cx:pt idx="158">41.210000000000001</cx:pt>
          <cx:pt idx="159">42.700000000000003</cx:pt>
          <cx:pt idx="160">40.829999999999998</cx:pt>
          <cx:pt idx="161">41.700000000000003</cx:pt>
          <cx:pt idx="162">42.899999999999999</cx:pt>
          <cx:pt idx="163">41.590000000000003</cx:pt>
          <cx:pt idx="164">42.829999999999998</cx:pt>
          <cx:pt idx="165">42.950000000000003</cx:pt>
          <cx:pt idx="166">40.890000000000001</cx:pt>
          <cx:pt idx="167">42.509999999999998</cx:pt>
          <cx:pt idx="168">42.200000000000003</cx:pt>
          <cx:pt idx="169">40.490000000000002</cx:pt>
          <cx:pt idx="170">40.759999999999998</cx:pt>
          <cx:pt idx="171">40.130000000000003</cx:pt>
          <cx:pt idx="172">43.439999999999998</cx:pt>
          <cx:pt idx="173">43</cx:pt>
          <cx:pt idx="174">41.719999999999999</cx:pt>
          <cx:pt idx="175">42.939999999999998</cx:pt>
          <cx:pt idx="176">40.299999999999997</cx:pt>
          <cx:pt idx="177">42.57</cx:pt>
          <cx:pt idx="178">43.350000000000001</cx:pt>
          <cx:pt idx="179">43.909999999999997</cx:pt>
          <cx:pt idx="180">43.43</cx:pt>
          <cx:pt idx="181">40.189999999999998</cx:pt>
          <cx:pt idx="182">43</cx:pt>
          <cx:pt idx="183">42.659999999999997</cx:pt>
          <cx:pt idx="184">43.009999999999998</cx:pt>
          <cx:pt idx="185">42.590000000000003</cx:pt>
          <cx:pt idx="186">41.32</cx:pt>
          <cx:pt idx="187">42.840000000000003</cx:pt>
          <cx:pt idx="188">42.969999999999999</cx:pt>
          <cx:pt idx="189">40.460000000000001</cx:pt>
          <cx:pt idx="190">43.469999999999999</cx:pt>
          <cx:pt idx="191">42.719999999999999</cx:pt>
          <cx:pt idx="192">41.159999999999997</cx:pt>
          <cx:pt idx="193">42.399999999999999</cx:pt>
          <cx:pt idx="194">41.259999999999998</cx:pt>
          <cx:pt idx="195">42.75</cx:pt>
          <cx:pt idx="196">43.18</cx:pt>
          <cx:pt idx="197">40.810000000000002</cx:pt>
          <cx:pt idx="198">41.659999999999997</cx:pt>
          <cx:pt idx="199">43.060000000000002</cx:pt>
          <cx:pt idx="200">42.520000000000003</cx:pt>
          <cx:pt idx="201">43.299999999999997</cx:pt>
          <cx:pt idx="202">43.299999999999997</cx:pt>
          <cx:pt idx="203">40.189999999999998</cx:pt>
          <cx:pt idx="204">41.93</cx:pt>
          <cx:pt idx="205">42.32</cx:pt>
          <cx:pt idx="206">40.039999999999999</cx:pt>
          <cx:pt idx="207">40.32</cx:pt>
          <cx:pt idx="208">40.619999999999997</cx:pt>
          <cx:pt idx="209">43.310000000000002</cx:pt>
          <cx:pt idx="210">42.409999999999997</cx:pt>
          <cx:pt idx="211">41.289999999999999</cx:pt>
          <cx:pt idx="212">40.390000000000001</cx:pt>
          <cx:pt idx="213">43.600000000000001</cx:pt>
          <cx:pt idx="214">43.18</cx:pt>
          <cx:pt idx="215">40.159999999999997</cx:pt>
          <cx:pt idx="216">40.670000000000002</cx:pt>
          <cx:pt idx="217">42.729999999999997</cx:pt>
          <cx:pt idx="218">40.539999999999999</cx:pt>
          <cx:pt idx="219">40.18</cx:pt>
          <cx:pt idx="220">41.960000000000001</cx:pt>
          <cx:pt idx="221">41.119999999999997</cx:pt>
          <cx:pt idx="222">42.530000000000001</cx:pt>
          <cx:pt idx="223">42.609999999999999</cx:pt>
          <cx:pt idx="224">40.270000000000003</cx:pt>
          <cx:pt idx="225">43.299999999999997</cx:pt>
          <cx:pt idx="226">43.600000000000001</cx:pt>
          <cx:pt idx="227">41.509999999999998</cx:pt>
          <cx:pt idx="228">41.920000000000002</cx:pt>
          <cx:pt idx="229">40.07</cx:pt>
          <cx:pt idx="230">43.640000000000001</cx:pt>
          <cx:pt idx="231">41.259999999999998</cx:pt>
          <cx:pt idx="232">42.189999999999998</cx:pt>
          <cx:pt idx="233">40.009999999999998</cx:pt>
          <cx:pt idx="234">42.609999999999999</cx:pt>
          <cx:pt idx="235">42.32</cx:pt>
          <cx:pt idx="236">40.039999999999999</cx:pt>
          <cx:pt idx="237">40.340000000000003</cx:pt>
          <cx:pt idx="238">40.939999999999998</cx:pt>
          <cx:pt idx="239">43.5</cx:pt>
          <cx:pt idx="240">41.630000000000003</cx:pt>
          <cx:pt idx="241">40.579999999999998</cx:pt>
          <cx:pt idx="242">40.170000000000002</cx:pt>
          <cx:pt idx="243">44.369999999999997</cx:pt>
          <cx:pt idx="244">44.420000000000002</cx:pt>
          <cx:pt idx="245">44.350000000000001</cx:pt>
          <cx:pt idx="246">44.390000000000001</cx:pt>
          <cx:pt idx="247">42.289999999999999</cx:pt>
          <cx:pt idx="248">42.280000000000001</cx:pt>
          <cx:pt idx="249">44.75</cx:pt>
          <cx:pt idx="250">42.119999999999997</cx:pt>
          <cx:pt idx="251">42.82</cx:pt>
          <cx:pt idx="252">43.049999999999997</cx:pt>
          <cx:pt idx="253">43.409999999999997</cx:pt>
          <cx:pt idx="254">44.159999999999997</cx:pt>
          <cx:pt idx="255">42.939999999999998</cx:pt>
          <cx:pt idx="256">42.020000000000003</cx:pt>
          <cx:pt idx="257">42.07</cx:pt>
          <cx:pt idx="258">43.719999999999999</cx:pt>
          <cx:pt idx="259">44.509999999999998</cx:pt>
          <cx:pt idx="260">42.020000000000003</cx:pt>
          <cx:pt idx="261">45</cx:pt>
          <cx:pt idx="262">44.810000000000002</cx:pt>
          <cx:pt idx="263">43.479999999999997</cx:pt>
          <cx:pt idx="264">43.82</cx:pt>
          <cx:pt idx="265">42.380000000000003</cx:pt>
          <cx:pt idx="266">43.049999999999997</cx:pt>
          <cx:pt idx="267">44.530000000000001</cx:pt>
          <cx:pt idx="268">42.450000000000003</cx:pt>
          <cx:pt idx="269">44.700000000000003</cx:pt>
          <cx:pt idx="270">43.450000000000003</cx:pt>
          <cx:pt idx="271">42.270000000000003</cx:pt>
          <cx:pt idx="272">42.299999999999997</cx:pt>
          <cx:pt idx="273">44.219999999999999</cx:pt>
          <cx:pt idx="274">44.799999999999997</cx:pt>
          <cx:pt idx="275">42.200000000000003</cx:pt>
          <cx:pt idx="276">43.590000000000003</cx:pt>
          <cx:pt idx="277">44.789999999999999</cx:pt>
          <cx:pt idx="278">43.5</cx:pt>
          <cx:pt idx="279">42.840000000000003</cx:pt>
          <cx:pt idx="280">44.939999999999998</cx:pt>
          <cx:pt idx="281">42.049999999999997</cx:pt>
          <cx:pt idx="282">44.460000000000001</cx:pt>
          <cx:pt idx="283">42.100000000000001</cx:pt>
          <cx:pt idx="284">43.210000000000001</cx:pt>
          <cx:pt idx="285">42.32</cx:pt>
          <cx:pt idx="286">40.560000000000002</cx:pt>
          <cx:pt idx="287">40.170000000000002</cx:pt>
          <cx:pt idx="288">41.57</cx:pt>
          <cx:pt idx="289">41.009999999999998</cx:pt>
          <cx:pt idx="290">41.600000000000001</cx:pt>
          <cx:pt idx="291">40.729999999999997</cx:pt>
          <cx:pt idx="292">42.840000000000003</cx:pt>
          <cx:pt idx="293">41</cx:pt>
          <cx:pt idx="294">40.079999999999998</cx:pt>
          <cx:pt idx="295">41.670000000000002</cx:pt>
          <cx:pt idx="296">40.130000000000003</cx:pt>
          <cx:pt idx="297">40.460000000000001</cx:pt>
          <cx:pt idx="298">40.460000000000001</cx:pt>
          <cx:pt idx="299">40.130000000000003</cx:pt>
          <cx:pt idx="300">40.68</cx:pt>
          <cx:pt idx="301">42.810000000000002</cx:pt>
          <cx:pt idx="302">41.350000000000001</cx:pt>
          <cx:pt idx="303">41.649999999999999</cx:pt>
          <cx:pt idx="304">43.710000000000001</cx:pt>
          <cx:pt idx="305">44</cx:pt>
          <cx:pt idx="306">42.979999999999997</cx:pt>
          <cx:pt idx="307">40.390000000000001</cx:pt>
          <cx:pt idx="308">41.740000000000002</cx:pt>
          <cx:pt idx="309">40.060000000000002</cx:pt>
          <cx:pt idx="310">41.93</cx:pt>
          <cx:pt idx="311">40.68</cx:pt>
          <cx:pt idx="312">43.350000000000001</cx:pt>
          <cx:pt idx="313">40.200000000000003</cx:pt>
          <cx:pt idx="314">40.219999999999999</cx:pt>
          <cx:pt idx="315">41.640000000000001</cx:pt>
          <cx:pt idx="316">41.590000000000003</cx:pt>
          <cx:pt idx="317">40.43</cx:pt>
          <cx:pt idx="318">41.850000000000001</cx:pt>
          <cx:pt idx="319">40.700000000000003</cx:pt>
          <cx:pt idx="320">41.979999999999997</cx:pt>
          <cx:pt idx="321">43.520000000000003</cx:pt>
          <cx:pt idx="322">43.469999999999999</cx:pt>
          <cx:pt idx="323">40.740000000000002</cx:pt>
          <cx:pt idx="324">41.079999999999998</cx:pt>
          <cx:pt idx="325">43.549999999999997</cx:pt>
          <cx:pt idx="326">41.5</cx:pt>
          <cx:pt idx="327">40.200000000000003</cx:pt>
          <cx:pt idx="328">43.579999999999998</cx:pt>
          <cx:pt idx="329">43.869999999999997</cx:pt>
          <cx:pt idx="330">40.469999999999999</cx:pt>
          <cx:pt idx="331">40.659999999999997</cx:pt>
          <cx:pt idx="332">40.560000000000002</cx:pt>
          <cx:pt idx="333">43.799999999999997</cx:pt>
          <cx:pt idx="334">41.799999999999997</cx:pt>
          <cx:pt idx="335">43.710000000000001</cx:pt>
          <cx:pt idx="336">43.310000000000002</cx:pt>
          <cx:pt idx="337">40.060000000000002</cx:pt>
          <cx:pt idx="338">43.219999999999999</cx:pt>
          <cx:pt idx="339">42.850000000000001</cx:pt>
          <cx:pt idx="340">41.990000000000002</cx:pt>
          <cx:pt idx="341">40.950000000000003</cx:pt>
          <cx:pt idx="342">41.490000000000002</cx:pt>
          <cx:pt idx="343">40.829999999999998</cx:pt>
          <cx:pt idx="344">43.799999999999997</cx:pt>
          <cx:pt idx="345">40.719999999999999</cx:pt>
          <cx:pt idx="346">40.049999999999997</cx:pt>
          <cx:pt idx="347">41.350000000000001</cx:pt>
          <cx:pt idx="348">40.140000000000001</cx:pt>
          <cx:pt idx="349">41.93</cx:pt>
          <cx:pt idx="350">43.539999999999999</cx:pt>
          <cx:pt idx="351">42.829999999999998</cx:pt>
          <cx:pt idx="352">42.759999999999998</cx:pt>
          <cx:pt idx="353">42.960000000000001</cx:pt>
          <cx:pt idx="354">41.490000000000002</cx:pt>
          <cx:pt idx="355">40.340000000000003</cx:pt>
          <cx:pt idx="356">41.960000000000001</cx:pt>
          <cx:pt idx="357">42.560000000000002</cx:pt>
          <cx:pt idx="358">42.810000000000002</cx:pt>
          <cx:pt idx="359">43.710000000000001</cx:pt>
          <cx:pt idx="360">40.75</cx:pt>
          <cx:pt idx="361">41.869999999999997</cx:pt>
          <cx:pt idx="362">40.119999999999997</cx:pt>
          <cx:pt idx="363">41</cx:pt>
          <cx:pt idx="364">42.990000000000002</cx:pt>
          <cx:pt idx="365">42.189999999999998</cx:pt>
          <cx:pt idx="366">41.270000000000003</cx:pt>
          <cx:pt idx="367">43.93</cx:pt>
          <cx:pt idx="368">41.270000000000003</cx:pt>
          <cx:pt idx="369">43.799999999999997</cx:pt>
          <cx:pt idx="370">42.340000000000003</cx:pt>
          <cx:pt idx="371">43.030000000000001</cx:pt>
          <cx:pt idx="372">43.609999999999999</cx:pt>
          <cx:pt idx="373">42.909999999999997</cx:pt>
          <cx:pt idx="374">42.350000000000001</cx:pt>
          <cx:pt idx="375">41.020000000000003</cx:pt>
          <cx:pt idx="376">43.009999999999998</cx:pt>
          <cx:pt idx="377">41.869999999999997</cx:pt>
          <cx:pt idx="378">42.579999999999998</cx:pt>
          <cx:pt idx="379">41.109999999999999</cx:pt>
          <cx:pt idx="380">42.810000000000002</cx:pt>
          <cx:pt idx="381">41.479999999999997</cx:pt>
          <cx:pt idx="382">42.149999999999999</cx:pt>
          <cx:pt idx="383">43.289999999999999</cx:pt>
          <cx:pt idx="384">42.340000000000003</cx:pt>
          <cx:pt idx="385">41.280000000000001</cx:pt>
          <cx:pt idx="386">42.579999999999998</cx:pt>
          <cx:pt idx="387">40.57</cx:pt>
          <cx:pt idx="388">40.829999999999998</cx:pt>
          <cx:pt idx="389">40.369999999999997</cx:pt>
          <cx:pt idx="390">42.329999999999998</cx:pt>
          <cx:pt idx="391">40.090000000000003</cx:pt>
          <cx:pt idx="392">40.240000000000002</cx:pt>
          <cx:pt idx="393">40.869999999999997</cx:pt>
          <cx:pt idx="394">43.340000000000003</cx:pt>
          <cx:pt idx="395">40.159999999999997</cx:pt>
          <cx:pt idx="396">43.439999999999998</cx:pt>
          <cx:pt idx="397">41.579999999999998</cx:pt>
          <cx:pt idx="398">42.520000000000003</cx:pt>
          <cx:pt idx="399">41.880000000000003</cx:pt>
          <cx:pt idx="400">41.560000000000002</cx:pt>
          <cx:pt idx="401">41.079999999999998</cx:pt>
          <cx:pt idx="402">42.799999999999997</cx:pt>
          <cx:pt idx="403">40.969999999999999</cx:pt>
          <cx:pt idx="404">40.869999999999997</cx:pt>
          <cx:pt idx="405">41.859999999999999</cx:pt>
          <cx:pt idx="406">40.170000000000002</cx:pt>
          <cx:pt idx="407">42.82</cx:pt>
          <cx:pt idx="408">40.439999999999998</cx:pt>
          <cx:pt idx="409">43.350000000000001</cx:pt>
          <cx:pt idx="410">41.539999999999999</cx:pt>
          <cx:pt idx="411">42.229999999999997</cx:pt>
          <cx:pt idx="412">41.399999999999999</cx:pt>
          <cx:pt idx="413">42.640000000000001</cx:pt>
          <cx:pt idx="414">43.399999999999999</cx:pt>
          <cx:pt idx="415">43.18</cx:pt>
          <cx:pt idx="416">41.170000000000002</cx:pt>
          <cx:pt idx="417">40.359999999999999</cx:pt>
          <cx:pt idx="418">41.439999999999998</cx:pt>
          <cx:pt idx="419">42.399999999999999</cx:pt>
          <cx:pt idx="420">40.369999999999997</cx:pt>
          <cx:pt idx="421">41</cx:pt>
          <cx:pt idx="422">42.219999999999999</cx:pt>
          <cx:pt idx="423">42.600000000000001</cx:pt>
          <cx:pt idx="424">41.899999999999999</cx:pt>
          <cx:pt idx="425">42.289999999999999</cx:pt>
          <cx:pt idx="426">40.409999999999997</cx:pt>
          <cx:pt idx="427">43.009999999999998</cx:pt>
          <cx:pt idx="428">43.789999999999999</cx:pt>
          <cx:pt idx="429">40.789999999999999</cx:pt>
          <cx:pt idx="430">43.799999999999997</cx:pt>
          <cx:pt idx="431">40.490000000000002</cx:pt>
          <cx:pt idx="432">41.539999999999999</cx:pt>
          <cx:pt idx="433">42.770000000000003</cx:pt>
          <cx:pt idx="434">43.829999999999998</cx:pt>
          <cx:pt idx="435">40.880000000000003</cx:pt>
          <cx:pt idx="436">40.960000000000001</cx:pt>
          <cx:pt idx="437">40.460000000000001</cx:pt>
          <cx:pt idx="438">41.479999999999997</cx:pt>
          <cx:pt idx="439">42.759999999999998</cx:pt>
          <cx:pt idx="440">41.600000000000001</cx:pt>
          <cx:pt idx="441">42.210000000000001</cx:pt>
          <cx:pt idx="442">43.399999999999999</cx:pt>
          <cx:pt idx="443">41.939999999999998</cx:pt>
          <cx:pt idx="444">40.020000000000003</cx:pt>
          <cx:pt idx="445">42.549999999999997</cx:pt>
          <cx:pt idx="446">40.890000000000001</cx:pt>
          <cx:pt idx="447">41.280000000000001</cx:pt>
          <cx:pt idx="448">40.979999999999997</cx:pt>
          <cx:pt idx="449">43.560000000000002</cx:pt>
          <cx:pt idx="450">40.329999999999998</cx:pt>
          <cx:pt idx="451">43.68</cx:pt>
          <cx:pt idx="452">41.729999999999997</cx:pt>
          <cx:pt idx="453">40.310000000000002</cx:pt>
          <cx:pt idx="454">41.210000000000001</cx:pt>
          <cx:pt idx="455">41.619999999999997</cx:pt>
          <cx:pt idx="456">42.030000000000001</cx:pt>
          <cx:pt idx="457">43.509999999999998</cx:pt>
          <cx:pt idx="458">43.979999999999997</cx:pt>
          <cx:pt idx="459">42.850000000000001</cx:pt>
          <cx:pt idx="460">43.520000000000003</cx:pt>
          <cx:pt idx="461">43.399999999999999</cx:pt>
          <cx:pt idx="462">43.380000000000003</cx:pt>
          <cx:pt idx="463">42</cx:pt>
          <cx:pt idx="464">41.43</cx:pt>
          <cx:pt idx="465">41.140000000000001</cx:pt>
          <cx:pt idx="466">43.869999999999997</cx:pt>
          <cx:pt idx="467">41.299999999999997</cx:pt>
          <cx:pt idx="468">40.43</cx:pt>
          <cx:pt idx="469">40.539999999999999</cx:pt>
          <cx:pt idx="470">41.649999999999999</cx:pt>
          <cx:pt idx="471">40.890000000000001</cx:pt>
          <cx:pt idx="472">42.259999999999998</cx:pt>
          <cx:pt idx="473">40.439999999999998</cx:pt>
          <cx:pt idx="474">43.609999999999999</cx:pt>
          <cx:pt idx="475">42.280000000000001</cx:pt>
          <cx:pt idx="476">43</cx:pt>
          <cx:pt idx="477">42.450000000000003</cx:pt>
          <cx:pt idx="478">41.780000000000001</cx:pt>
          <cx:pt idx="479">42.969999999999999</cx:pt>
          <cx:pt idx="480">43.109999999999999</cx:pt>
          <cx:pt idx="481">43.710000000000001</cx:pt>
          <cx:pt idx="482">43.060000000000002</cx:pt>
          <cx:pt idx="483">43</cx:pt>
          <cx:pt idx="484">42.990000000000002</cx:pt>
          <cx:pt idx="485">40.229999999999997</cx:pt>
          <cx:pt idx="486">43.450000000000003</cx:pt>
          <cx:pt idx="487">40.759999999999998</cx:pt>
          <cx:pt idx="488">40.700000000000003</cx:pt>
          <cx:pt idx="489">41.310000000000002</cx:pt>
          <cx:pt idx="490">41.450000000000003</cx:pt>
          <cx:pt idx="491">40.659999999999997</cx:pt>
          <cx:pt idx="492">42.640000000000001</cx:pt>
          <cx:pt idx="493">43.82</cx:pt>
          <cx:pt idx="494">41.270000000000003</cx:pt>
          <cx:pt idx="495">40.020000000000003</cx:pt>
          <cx:pt idx="496">40.329999999999998</cx:pt>
          <cx:pt idx="497">40.07</cx:pt>
          <cx:pt idx="498">42.289999999999999</cx:pt>
          <cx:pt idx="499">43.560000000000002</cx:pt>
          <cx:pt idx="500">43.75</cx:pt>
          <cx:pt idx="501">41.07</cx:pt>
          <cx:pt idx="502">41.990000000000002</cx:pt>
          <cx:pt idx="503">41.43</cx:pt>
          <cx:pt idx="504">41.240000000000002</cx:pt>
          <cx:pt idx="505">42.780000000000001</cx:pt>
          <cx:pt idx="506">41.369999999999997</cx:pt>
          <cx:pt idx="507">41.57</cx:pt>
          <cx:pt idx="508">41.469999999999999</cx:pt>
          <cx:pt idx="509">41.149999999999999</cx:pt>
          <cx:pt idx="510">41.039999999999999</cx:pt>
          <cx:pt idx="511">41.460000000000001</cx:pt>
          <cx:pt idx="512">42.460000000000001</cx:pt>
          <cx:pt idx="513">42.759999999999998</cx:pt>
          <cx:pt idx="514">41.299999999999997</cx:pt>
          <cx:pt idx="515">40.770000000000003</cx:pt>
          <cx:pt idx="516">42.82</cx:pt>
          <cx:pt idx="517">40.719999999999999</cx:pt>
          <cx:pt idx="518">41.880000000000003</cx:pt>
          <cx:pt idx="519">43.219999999999999</cx:pt>
          <cx:pt idx="520">40.619999999999997</cx:pt>
          <cx:pt idx="521">40.600000000000001</cx:pt>
          <cx:pt idx="522">43.079999999999998</cx:pt>
          <cx:pt idx="523">41.579999999999998</cx:pt>
          <cx:pt idx="524">42.479999999999997</cx:pt>
          <cx:pt idx="525">41.030000000000001</cx:pt>
          <cx:pt idx="526">41.140000000000001</cx:pt>
          <cx:pt idx="527">40.780000000000001</cx:pt>
          <cx:pt idx="528">40.469999999999999</cx:pt>
          <cx:pt idx="529">41.719999999999999</cx:pt>
          <cx:pt idx="530">43.189999999999998</cx:pt>
          <cx:pt idx="531">43.649999999999999</cx:pt>
          <cx:pt idx="532">41.030000000000001</cx:pt>
          <cx:pt idx="533">40.060000000000002</cx:pt>
          <cx:pt idx="534">43.390000000000001</cx:pt>
          <cx:pt idx="535">42.219999999999999</cx:pt>
          <cx:pt idx="536">43.390000000000001</cx:pt>
          <cx:pt idx="537">42.039999999999999</cx:pt>
          <cx:pt idx="538">40.420000000000002</cx:pt>
          <cx:pt idx="539">43.210000000000001</cx:pt>
          <cx:pt idx="540">43.939999999999998</cx:pt>
          <cx:pt idx="541">43.75</cx:pt>
          <cx:pt idx="542">42.829999999999998</cx:pt>
          <cx:pt idx="543">41.350000000000001</cx:pt>
          <cx:pt idx="544">42.090000000000003</cx:pt>
          <cx:pt idx="545">42.359999999999999</cx:pt>
          <cx:pt idx="546">43.590000000000003</cx:pt>
          <cx:pt idx="547">43.530000000000001</cx:pt>
          <cx:pt idx="548">41.850000000000001</cx:pt>
          <cx:pt idx="549">43.579999999999998</cx:pt>
          <cx:pt idx="550">41.57</cx:pt>
          <cx:pt idx="551">42</cx:pt>
          <cx:pt idx="552">43.32</cx:pt>
          <cx:pt idx="553">42.090000000000003</cx:pt>
          <cx:pt idx="554">40.479999999999997</cx:pt>
          <cx:pt idx="555">42.289999999999999</cx:pt>
          <cx:pt idx="556">43.07</cx:pt>
          <cx:pt idx="557">40.939999999999998</cx:pt>
          <cx:pt idx="558">43.57</cx:pt>
          <cx:pt idx="559">43.670000000000002</cx:pt>
          <cx:pt idx="560">40.75</cx:pt>
          <cx:pt idx="561">42.32</cx:pt>
          <cx:pt idx="562">43.439999999999998</cx:pt>
          <cx:pt idx="563">42.969999999999999</cx:pt>
          <cx:pt idx="564">43.859999999999999</cx:pt>
          <cx:pt idx="565">42</cx:pt>
          <cx:pt idx="566">43.289999999999999</cx:pt>
          <cx:pt idx="567">40.369999999999997</cx:pt>
          <cx:pt idx="568">40.350000000000001</cx:pt>
          <cx:pt idx="569">43.149999999999999</cx:pt>
          <cx:pt idx="570">42.950000000000003</cx:pt>
          <cx:pt idx="571">40.100000000000001</cx:pt>
          <cx:pt idx="572">40.590000000000003</cx:pt>
          <cx:pt idx="573">43.68</cx:pt>
          <cx:pt idx="574">40.159999999999997</cx:pt>
          <cx:pt idx="575">42</cx:pt>
          <cx:pt idx="576">41.060000000000002</cx:pt>
          <cx:pt idx="577">43.590000000000003</cx:pt>
          <cx:pt idx="578">42.079999999999998</cx:pt>
          <cx:pt idx="579">43.210000000000001</cx:pt>
          <cx:pt idx="580">43.100000000000001</cx:pt>
          <cx:pt idx="581">42.439999999999998</cx:pt>
          <cx:pt idx="582">41.850000000000001</cx:pt>
          <cx:pt idx="583">41.200000000000003</cx:pt>
          <cx:pt idx="584">43.659999999999997</cx:pt>
          <cx:pt idx="585">40.93</cx:pt>
          <cx:pt idx="586">43.810000000000002</cx:pt>
          <cx:pt idx="587">43.210000000000001</cx:pt>
          <cx:pt idx="588">42.990000000000002</cx:pt>
          <cx:pt idx="589">40.100000000000001</cx:pt>
          <cx:pt idx="590">43.75</cx:pt>
          <cx:pt idx="591">43.710000000000001</cx:pt>
          <cx:pt idx="592">40.100000000000001</cx:pt>
          <cx:pt idx="593">40.32</cx:pt>
          <cx:pt idx="594">41.770000000000003</cx:pt>
          <cx:pt idx="595">41.399999999999999</cx:pt>
          <cx:pt idx="596">41.57</cx:pt>
          <cx:pt idx="597">41.630000000000003</cx:pt>
          <cx:pt idx="598">40.390000000000001</cx:pt>
          <cx:pt idx="599">41.729999999999997</cx:pt>
          <cx:pt idx="600">42.770000000000003</cx:pt>
          <cx:pt idx="601">40.329999999999998</cx:pt>
          <cx:pt idx="602">42.670000000000002</cx:pt>
          <cx:pt idx="603">43.950000000000003</cx:pt>
          <cx:pt idx="604">40</cx:pt>
          <cx:pt idx="605">40.869999999999997</cx:pt>
          <cx:pt idx="606">41.590000000000003</cx:pt>
          <cx:pt idx="607">42.829999999999998</cx:pt>
          <cx:pt idx="608">42.630000000000003</cx:pt>
          <cx:pt idx="609">41.719999999999999</cx:pt>
          <cx:pt idx="610">40.689999999999998</cx:pt>
          <cx:pt idx="611">41.990000000000002</cx:pt>
          <cx:pt idx="612">41.009999999999998</cx:pt>
          <cx:pt idx="613">42.25</cx:pt>
          <cx:pt idx="614">40.57</cx:pt>
          <cx:pt idx="615">41.670000000000002</cx:pt>
          <cx:pt idx="616">41.75</cx:pt>
          <cx:pt idx="617">41.670000000000002</cx:pt>
          <cx:pt idx="618">40.530000000000001</cx:pt>
          <cx:pt idx="619">43.329999999999998</cx:pt>
          <cx:pt idx="620">42.75</cx:pt>
          <cx:pt idx="621">41.719999999999999</cx:pt>
          <cx:pt idx="622">42.159999999999997</cx:pt>
          <cx:pt idx="623">41.310000000000002</cx:pt>
          <cx:pt idx="624">43.07</cx:pt>
          <cx:pt idx="625">43.579999999999998</cx:pt>
          <cx:pt idx="626">43.700000000000003</cx:pt>
          <cx:pt idx="627">43.689999999999998</cx:pt>
          <cx:pt idx="628">43.439999999999998</cx:pt>
          <cx:pt idx="629">42.670000000000002</cx:pt>
          <cx:pt idx="630">40.560000000000002</cx:pt>
          <cx:pt idx="631">41.560000000000002</cx:pt>
          <cx:pt idx="632">43.880000000000003</cx:pt>
          <cx:pt idx="633">43.729999999999997</cx:pt>
          <cx:pt idx="634">44.469999999999999</cx:pt>
          <cx:pt idx="635">44.960000000000001</cx:pt>
          <cx:pt idx="636">44.119999999999997</cx:pt>
          <cx:pt idx="637">42.539999999999999</cx:pt>
          <cx:pt idx="638">44.189999999999998</cx:pt>
          <cx:pt idx="639">44.369999999999997</cx:pt>
          <cx:pt idx="640">42.710000000000001</cx:pt>
          <cx:pt idx="641">43.119999999999997</cx:pt>
          <cx:pt idx="642">43.549999999999997</cx:pt>
          <cx:pt idx="643">44.219999999999999</cx:pt>
          <cx:pt idx="644">44.020000000000003</cx:pt>
          <cx:pt idx="645">43.270000000000003</cx:pt>
          <cx:pt idx="646">43.469999999999999</cx:pt>
          <cx:pt idx="647">44.140000000000001</cx:pt>
          <cx:pt idx="648">44.270000000000003</cx:pt>
          <cx:pt idx="649">42.899999999999999</cx:pt>
          <cx:pt idx="650">44.409999999999997</cx:pt>
          <cx:pt idx="651">44.609999999999999</cx:pt>
          <cx:pt idx="652">43.43</cx:pt>
          <cx:pt idx="653">42.509999999999998</cx:pt>
          <cx:pt idx="654">42.880000000000003</cx:pt>
          <cx:pt idx="655">43.259999999999998</cx:pt>
          <cx:pt idx="656">43.5</cx:pt>
          <cx:pt idx="657">43.299999999999997</cx:pt>
          <cx:pt idx="658">42.93</cx:pt>
          <cx:pt idx="659">44.899999999999999</cx:pt>
          <cx:pt idx="660">44.259999999999998</cx:pt>
          <cx:pt idx="661">44.939999999999998</cx:pt>
          <cx:pt idx="662">42.409999999999997</cx:pt>
          <cx:pt idx="663">42.109999999999999</cx:pt>
          <cx:pt idx="664">43.770000000000003</cx:pt>
          <cx:pt idx="665">43.630000000000003</cx:pt>
          <cx:pt idx="666">42.93</cx:pt>
          <cx:pt idx="667">42.049999999999997</cx:pt>
          <cx:pt idx="668">44.719999999999999</cx:pt>
          <cx:pt idx="669">42.759999999999998</cx:pt>
          <cx:pt idx="670">44.350000000000001</cx:pt>
          <cx:pt idx="671">44.850000000000001</cx:pt>
          <cx:pt idx="672">42.299999999999997</cx:pt>
          <cx:pt idx="673">42.799999999999997</cx:pt>
          <cx:pt idx="674">43.170000000000002</cx:pt>
          <cx:pt idx="675">40.560000000000002</cx:pt>
          <cx:pt idx="676">40.25</cx:pt>
          <cx:pt idx="677">42.329999999999998</cx:pt>
          <cx:pt idx="678">43.340000000000003</cx:pt>
          <cx:pt idx="679">41</cx:pt>
          <cx:pt idx="680">41.700000000000003</cx:pt>
          <cx:pt idx="681">40.130000000000003</cx:pt>
          <cx:pt idx="682">43.090000000000003</cx:pt>
          <cx:pt idx="683">42.090000000000003</cx:pt>
          <cx:pt idx="684">42.090000000000003</cx:pt>
          <cx:pt idx="685">40.359999999999999</cx:pt>
          <cx:pt idx="686">43.380000000000003</cx:pt>
          <cx:pt idx="687">42.590000000000003</cx:pt>
          <cx:pt idx="688">44</cx:pt>
          <cx:pt idx="689">41.939999999999998</cx:pt>
          <cx:pt idx="690">40.880000000000003</cx:pt>
          <cx:pt idx="691">42.289999999999999</cx:pt>
          <cx:pt idx="692">42.789999999999999</cx:pt>
          <cx:pt idx="693">40.399999999999999</cx:pt>
          <cx:pt idx="694">43.289999999999999</cx:pt>
          <cx:pt idx="695">40.869999999999997</cx:pt>
          <cx:pt idx="696">40.380000000000003</cx:pt>
          <cx:pt idx="697">40.75</cx:pt>
          <cx:pt idx="698">40.049999999999997</cx:pt>
          <cx:pt idx="699">43.909999999999997</cx:pt>
          <cx:pt idx="700">43.469999999999999</cx:pt>
          <cx:pt idx="701">40.990000000000002</cx:pt>
          <cx:pt idx="702">40.270000000000003</cx:pt>
          <cx:pt idx="703">43.609999999999999</cx:pt>
          <cx:pt idx="704">40.630000000000003</cx:pt>
          <cx:pt idx="705">43.689999999999998</cx:pt>
          <cx:pt idx="706">43.009999999999998</cx:pt>
          <cx:pt idx="707">41.460000000000001</cx:pt>
          <cx:pt idx="708">42.539999999999999</cx:pt>
          <cx:pt idx="709">43.689999999999998</cx:pt>
          <cx:pt idx="710">43.380000000000003</cx:pt>
          <cx:pt idx="711">42.810000000000002</cx:pt>
          <cx:pt idx="712">41.520000000000003</cx:pt>
          <cx:pt idx="713">43.369999999999997</cx:pt>
          <cx:pt idx="714">42.359999999999999</cx:pt>
          <cx:pt idx="715">40.289999999999999</cx:pt>
          <cx:pt idx="716">41.68</cx:pt>
          <cx:pt idx="717">42.579999999999998</cx:pt>
          <cx:pt idx="718">41.82</cx:pt>
          <cx:pt idx="719">43.090000000000003</cx:pt>
          <cx:pt idx="720">43.619999999999997</cx:pt>
          <cx:pt idx="721">40.109999999999999</cx:pt>
          <cx:pt idx="722">40.369999999999997</cx:pt>
          <cx:pt idx="723">42.340000000000003</cx:pt>
          <cx:pt idx="724">41</cx:pt>
          <cx:pt idx="725">42.280000000000001</cx:pt>
          <cx:pt idx="726">40.229999999999997</cx:pt>
          <cx:pt idx="727">41.920000000000002</cx:pt>
          <cx:pt idx="728">40.740000000000002</cx:pt>
          <cx:pt idx="729">41.229999999999997</cx:pt>
          <cx:pt idx="730">41.479999999999997</cx:pt>
          <cx:pt idx="731">43.280000000000001</cx:pt>
          <cx:pt idx="732">42.009999999999998</cx:pt>
          <cx:pt idx="733">41.82</cx:pt>
          <cx:pt idx="734">43.32</cx:pt>
          <cx:pt idx="735">41.799999999999997</cx:pt>
          <cx:pt idx="736">42.649999999999999</cx:pt>
          <cx:pt idx="737">43.340000000000003</cx:pt>
          <cx:pt idx="738">41.909999999999997</cx:pt>
          <cx:pt idx="739">43.479999999999997</cx:pt>
          <cx:pt idx="740">42.490000000000002</cx:pt>
          <cx:pt idx="741">42.710000000000001</cx:pt>
          <cx:pt idx="742">42.780000000000001</cx:pt>
          <cx:pt idx="743">42.520000000000003</cx:pt>
          <cx:pt idx="744">43.670000000000002</cx:pt>
          <cx:pt idx="745">40.149999999999999</cx:pt>
          <cx:pt idx="746">42.469999999999999</cx:pt>
          <cx:pt idx="747">41.770000000000003</cx:pt>
          <cx:pt idx="748">41.979999999999997</cx:pt>
          <cx:pt idx="749">42.600000000000001</cx:pt>
          <cx:pt idx="750">43.810000000000002</cx:pt>
          <cx:pt idx="751">43.939999999999998</cx:pt>
          <cx:pt idx="752">43.75</cx:pt>
          <cx:pt idx="753">40.579999999999998</cx:pt>
          <cx:pt idx="754">43.920000000000002</cx:pt>
          <cx:pt idx="755">43.630000000000003</cx:pt>
          <cx:pt idx="756">40.270000000000003</cx:pt>
          <cx:pt idx="757">40.149999999999999</cx:pt>
          <cx:pt idx="758">42.210000000000001</cx:pt>
          <cx:pt idx="759">40.329999999999998</cx:pt>
          <cx:pt idx="760">43.57</cx:pt>
          <cx:pt idx="761">40</cx:pt>
          <cx:pt idx="762">43.780000000000001</cx:pt>
          <cx:pt idx="763">42.280000000000001</cx:pt>
          <cx:pt idx="764">42.659999999999997</cx:pt>
          <cx:pt idx="765">41.25</cx:pt>
          <cx:pt idx="766">43.079999999999998</cx:pt>
          <cx:pt idx="767">43.270000000000003</cx:pt>
          <cx:pt idx="768">42.689999999999998</cx:pt>
          <cx:pt idx="769">41.939999999999998</cx:pt>
          <cx:pt idx="770">42.869999999999997</cx:pt>
          <cx:pt idx="771">43.490000000000002</cx:pt>
          <cx:pt idx="772">40.899999999999999</cx:pt>
          <cx:pt idx="773">41.829999999999998</cx:pt>
          <cx:pt idx="774">41.600000000000001</cx:pt>
          <cx:pt idx="775">41.640000000000001</cx:pt>
          <cx:pt idx="776">42.299999999999997</cx:pt>
          <cx:pt idx="777">40.350000000000001</cx:pt>
          <cx:pt idx="778">42.119999999999997</cx:pt>
          <cx:pt idx="779">41.219999999999999</cx:pt>
          <cx:pt idx="780">42.640000000000001</cx:pt>
          <cx:pt idx="781">42.039999999999999</cx:pt>
          <cx:pt idx="782">43.140000000000001</cx:pt>
          <cx:pt idx="783">43.5</cx:pt>
          <cx:pt idx="784">42.289999999999999</cx:pt>
          <cx:pt idx="785">40.289999999999999</cx:pt>
          <cx:pt idx="786">41.43</cx:pt>
          <cx:pt idx="787">40.590000000000003</cx:pt>
          <cx:pt idx="788">40.530000000000001</cx:pt>
          <cx:pt idx="789">43.32</cx:pt>
          <cx:pt idx="790">41.969999999999999</cx:pt>
          <cx:pt idx="791">42.189999999999998</cx:pt>
          <cx:pt idx="792">41.670000000000002</cx:pt>
          <cx:pt idx="793">40.68</cx:pt>
          <cx:pt idx="794">42.75</cx:pt>
          <cx:pt idx="795">42.909999999999997</cx:pt>
          <cx:pt idx="796">40.630000000000003</cx:pt>
          <cx:pt idx="797">42.090000000000003</cx:pt>
          <cx:pt idx="798">42.770000000000003</cx:pt>
          <cx:pt idx="799">40.939999999999998</cx:pt>
          <cx:pt idx="800">43.030000000000001</cx:pt>
          <cx:pt idx="801">41.340000000000003</cx:pt>
          <cx:pt idx="802">41.32</cx:pt>
          <cx:pt idx="803">42.780000000000001</cx:pt>
          <cx:pt idx="804">42.740000000000002</cx:pt>
          <cx:pt idx="805">40.350000000000001</cx:pt>
          <cx:pt idx="806">41.979999999999997</cx:pt>
          <cx:pt idx="807">42.840000000000003</cx:pt>
          <cx:pt idx="808">41.920000000000002</cx:pt>
          <cx:pt idx="809">42.789999999999999</cx:pt>
          <cx:pt idx="810">40.409999999999997</cx:pt>
          <cx:pt idx="811">42.789999999999999</cx:pt>
          <cx:pt idx="812">43.259999999999998</cx:pt>
          <cx:pt idx="813">41.390000000000001</cx:pt>
          <cx:pt idx="814">40.07</cx:pt>
          <cx:pt idx="815">43.310000000000002</cx:pt>
          <cx:pt idx="816">42.82</cx:pt>
          <cx:pt idx="817">42.549999999999997</cx:pt>
          <cx:pt idx="818">40.18</cx:pt>
          <cx:pt idx="819">40.710000000000001</cx:pt>
          <cx:pt idx="820">43.939999999999998</cx:pt>
          <cx:pt idx="821">40.869999999999997</cx:pt>
          <cx:pt idx="822">42.049999999999997</cx:pt>
          <cx:pt idx="823">42.340000000000003</cx:pt>
          <cx:pt idx="824">40.909999999999997</cx:pt>
          <cx:pt idx="825">43.240000000000002</cx:pt>
          <cx:pt idx="826">40.700000000000003</cx:pt>
          <cx:pt idx="827">40.850000000000001</cx:pt>
          <cx:pt idx="828">42.420000000000002</cx:pt>
          <cx:pt idx="829">40.829999999999998</cx:pt>
          <cx:pt idx="830">43.170000000000002</cx:pt>
          <cx:pt idx="831">40.200000000000003</cx:pt>
          <cx:pt idx="832">43.409999999999997</cx:pt>
          <cx:pt idx="833">41.299999999999997</cx:pt>
          <cx:pt idx="834">41.710000000000001</cx:pt>
          <cx:pt idx="835">41.640000000000001</cx:pt>
          <cx:pt idx="836">41.909999999999997</cx:pt>
          <cx:pt idx="837">42.969999999999999</cx:pt>
          <cx:pt idx="838">40.539999999999999</cx:pt>
          <cx:pt idx="839">41.030000000000001</cx:pt>
          <cx:pt idx="840">42.189999999999998</cx:pt>
          <cx:pt idx="841">43.539999999999999</cx:pt>
          <cx:pt idx="842">42.439999999999998</cx:pt>
          <cx:pt idx="843">41.420000000000002</cx:pt>
          <cx:pt idx="844">43.770000000000003</cx:pt>
          <cx:pt idx="845">40.109999999999999</cx:pt>
          <cx:pt idx="846">42.130000000000003</cx:pt>
          <cx:pt idx="847">40.130000000000003</cx:pt>
          <cx:pt idx="848">40.590000000000003</cx:pt>
          <cx:pt idx="849">41.359999999999999</cx:pt>
          <cx:pt idx="850">42.659999999999997</cx:pt>
          <cx:pt idx="851">43.590000000000003</cx:pt>
          <cx:pt idx="852">42.479999999999997</cx:pt>
          <cx:pt idx="853">42.609999999999999</cx:pt>
          <cx:pt idx="854">40.439999999999998</cx:pt>
          <cx:pt idx="855">40.960000000000001</cx:pt>
          <cx:pt idx="856">43.090000000000003</cx:pt>
          <cx:pt idx="857">42.82</cx:pt>
          <cx:pt idx="858">41.859999999999999</cx:pt>
          <cx:pt idx="859">41.340000000000003</cx:pt>
          <cx:pt idx="860">41.469999999999999</cx:pt>
          <cx:pt idx="861">42.359999999999999</cx:pt>
          <cx:pt idx="862">41.659999999999997</cx:pt>
          <cx:pt idx="863">40.539999999999999</cx:pt>
          <cx:pt idx="864">40.759999999999998</cx:pt>
          <cx:pt idx="865">42.979999999999997</cx:pt>
          <cx:pt idx="866">40.060000000000002</cx:pt>
          <cx:pt idx="867">43.149999999999999</cx:pt>
          <cx:pt idx="868">40.270000000000003</cx:pt>
          <cx:pt idx="869">41.340000000000003</cx:pt>
          <cx:pt idx="870">43.609999999999999</cx:pt>
          <cx:pt idx="871">41.789999999999999</cx:pt>
          <cx:pt idx="872">42.859999999999999</cx:pt>
          <cx:pt idx="873">41.399999999999999</cx:pt>
          <cx:pt idx="874">41.810000000000002</cx:pt>
          <cx:pt idx="875">41.909999999999997</cx:pt>
          <cx:pt idx="876">40.450000000000003</cx:pt>
          <cx:pt idx="877">42.950000000000003</cx:pt>
          <cx:pt idx="878">42.490000000000002</cx:pt>
          <cx:pt idx="879">42.939999999999998</cx:pt>
          <cx:pt idx="880">42.740000000000002</cx:pt>
          <cx:pt idx="881">42.759999999999998</cx:pt>
          <cx:pt idx="882">43.810000000000002</cx:pt>
          <cx:pt idx="883">41.170000000000002</cx:pt>
          <cx:pt idx="884">43.479999999999997</cx:pt>
          <cx:pt idx="885">40.350000000000001</cx:pt>
          <cx:pt idx="886">43.810000000000002</cx:pt>
          <cx:pt idx="887">41.310000000000002</cx:pt>
          <cx:pt idx="888">41.560000000000002</cx:pt>
          <cx:pt idx="889">43.170000000000002</cx:pt>
          <cx:pt idx="890">43.75</cx:pt>
          <cx:pt idx="891">40.82</cx:pt>
          <cx:pt idx="892">43.479999999999997</cx:pt>
          <cx:pt idx="893">41.719999999999999</cx:pt>
          <cx:pt idx="894">40.030000000000001</cx:pt>
          <cx:pt idx="895">43.979999999999997</cx:pt>
          <cx:pt idx="896">43.640000000000001</cx:pt>
          <cx:pt idx="897">42.75</cx:pt>
          <cx:pt idx="898">43.390000000000001</cx:pt>
          <cx:pt idx="899">41.740000000000002</cx:pt>
          <cx:pt idx="900">42.909999999999997</cx:pt>
          <cx:pt idx="901">42.719999999999999</cx:pt>
          <cx:pt idx="902">40.880000000000003</cx:pt>
          <cx:pt idx="903">42.840000000000003</cx:pt>
          <cx:pt idx="904">42.140000000000001</cx:pt>
          <cx:pt idx="905">41.130000000000003</cx:pt>
          <cx:pt idx="906">41.780000000000001</cx:pt>
          <cx:pt idx="907">41.039999999999999</cx:pt>
          <cx:pt idx="908">41.609999999999999</cx:pt>
          <cx:pt idx="909">41.789999999999999</cx:pt>
          <cx:pt idx="910">43.759999999999998</cx:pt>
          <cx:pt idx="911">41.119999999999997</cx:pt>
          <cx:pt idx="912">41.259999999999998</cx:pt>
          <cx:pt idx="913">43.009999999999998</cx:pt>
          <cx:pt idx="914">43.219999999999999</cx:pt>
          <cx:pt idx="915">40.859999999999999</cx:pt>
          <cx:pt idx="916">42.979999999999997</cx:pt>
          <cx:pt idx="917">42.270000000000003</cx:pt>
          <cx:pt idx="918">41.909999999999997</cx:pt>
          <cx:pt idx="919">43.310000000000002</cx:pt>
          <cx:pt idx="920">42.219999999999999</cx:pt>
          <cx:pt idx="921">40.490000000000002</cx:pt>
          <cx:pt idx="922">42</cx:pt>
          <cx:pt idx="923">43.579999999999998</cx:pt>
          <cx:pt idx="924">40.659999999999997</cx:pt>
          <cx:pt idx="925">41</cx:pt>
          <cx:pt idx="926">42.07</cx:pt>
          <cx:pt idx="927">43.119999999999997</cx:pt>
          <cx:pt idx="928">43.240000000000002</cx:pt>
          <cx:pt idx="929">40.200000000000003</cx:pt>
          <cx:pt idx="930">41.140000000000001</cx:pt>
          <cx:pt idx="931">42.200000000000003</cx:pt>
          <cx:pt idx="932">41.350000000000001</cx:pt>
          <cx:pt idx="933">43.600000000000001</cx:pt>
          <cx:pt idx="934">41.829999999999998</cx:pt>
          <cx:pt idx="935">43.770000000000003</cx:pt>
          <cx:pt idx="936">41.170000000000002</cx:pt>
          <cx:pt idx="937">40.829999999999998</cx:pt>
          <cx:pt idx="938">43.020000000000003</cx:pt>
          <cx:pt idx="939">40.439999999999998</cx:pt>
          <cx:pt idx="940">41.560000000000002</cx:pt>
          <cx:pt idx="941">40.539999999999999</cx:pt>
          <cx:pt idx="942">42.170000000000002</cx:pt>
          <cx:pt idx="943">42.950000000000003</cx:pt>
          <cx:pt idx="944">41.409999999999997</cx:pt>
          <cx:pt idx="945">43.57</cx:pt>
          <cx:pt idx="946">41.840000000000003</cx:pt>
          <cx:pt idx="947">40.469999999999999</cx:pt>
          <cx:pt idx="948">42.299999999999997</cx:pt>
          <cx:pt idx="949">40.57</cx:pt>
          <cx:pt idx="950">41.159999999999997</cx:pt>
          <cx:pt idx="951">40.990000000000002</cx:pt>
          <cx:pt idx="952">43.5</cx:pt>
          <cx:pt idx="953">41.859999999999999</cx:pt>
          <cx:pt idx="954">41.479999999999997</cx:pt>
          <cx:pt idx="955">42.380000000000003</cx:pt>
          <cx:pt idx="956">43.590000000000003</cx:pt>
          <cx:pt idx="957">42.219999999999999</cx:pt>
          <cx:pt idx="958">43.630000000000003</cx:pt>
          <cx:pt idx="959">40.479999999999997</cx:pt>
          <cx:pt idx="960">41.229999999999997</cx:pt>
          <cx:pt idx="961">42.200000000000003</cx:pt>
          <cx:pt idx="962">40.880000000000003</cx:pt>
          <cx:pt idx="963">40.490000000000002</cx:pt>
          <cx:pt idx="964">41.659999999999997</cx:pt>
          <cx:pt idx="965">42.509999999999998</cx:pt>
          <cx:pt idx="966">40.210000000000001</cx:pt>
          <cx:pt idx="967">41.549999999999997</cx:pt>
          <cx:pt idx="968">43.549999999999997</cx:pt>
          <cx:pt idx="969">41.729999999999997</cx:pt>
          <cx:pt idx="970">40.969999999999999</cx:pt>
          <cx:pt idx="971">40.960000000000001</cx:pt>
          <cx:pt idx="972">41.649999999999999</cx:pt>
          <cx:pt idx="973">42.75</cx:pt>
          <cx:pt idx="974">41.789999999999999</cx:pt>
          <cx:pt idx="975">42.479999999999997</cx:pt>
          <cx:pt idx="976">43.719999999999999</cx:pt>
          <cx:pt idx="977">41.130000000000003</cx:pt>
          <cx:pt idx="978">41.789999999999999</cx:pt>
          <cx:pt idx="979">43.149999999999999</cx:pt>
          <cx:pt idx="980">43.420000000000002</cx:pt>
          <cx:pt idx="981">41.460000000000001</cx:pt>
          <cx:pt idx="982">42.469999999999999</cx:pt>
          <cx:pt idx="983">43.060000000000002</cx:pt>
          <cx:pt idx="984">40.280000000000001</cx:pt>
          <cx:pt idx="985">43.990000000000002</cx:pt>
          <cx:pt idx="986">41.079999999999998</cx:pt>
          <cx:pt idx="987">40.219999999999999</cx:pt>
          <cx:pt idx="988">43.200000000000003</cx:pt>
          <cx:pt idx="989">43.880000000000003</cx:pt>
          <cx:pt idx="990">40.450000000000003</cx:pt>
          <cx:pt idx="991">43.530000000000001</cx:pt>
          <cx:pt idx="992">40.409999999999997</cx:pt>
          <cx:pt idx="993">43.219999999999999</cx:pt>
          <cx:pt idx="994">42.520000000000003</cx:pt>
          <cx:pt idx="995">42.43</cx:pt>
          <cx:pt idx="996">40.710000000000001</cx:pt>
          <cx:pt idx="997">40.100000000000001</cx:pt>
          <cx:pt idx="998">43.82</cx:pt>
          <cx:pt idx="999">42.109999999999999</cx:pt>
          <cx:pt idx="1000">42.5</cx:pt>
          <cx:pt idx="1001">43.299999999999997</cx:pt>
          <cx:pt idx="1002">41.18</cx:pt>
          <cx:pt idx="1003">41.240000000000002</cx:pt>
          <cx:pt idx="1004">43.75</cx:pt>
          <cx:pt idx="1005">41.219999999999999</cx:pt>
          <cx:pt idx="1006">41.75</cx:pt>
          <cx:pt idx="1007">42.219999999999999</cx:pt>
          <cx:pt idx="1008">41.43</cx:pt>
          <cx:pt idx="1009">43.219999999999999</cx:pt>
          <cx:pt idx="1010">43.149999999999999</cx:pt>
          <cx:pt idx="1011">42.18</cx:pt>
          <cx:pt idx="1012">40.770000000000003</cx:pt>
          <cx:pt idx="1013">40.619999999999997</cx:pt>
          <cx:pt idx="1014">42.130000000000003</cx:pt>
          <cx:pt idx="1015">41.329999999999998</cx:pt>
          <cx:pt idx="1016">41.119999999999997</cx:pt>
          <cx:pt idx="1017">41.899999999999999</cx:pt>
          <cx:pt idx="1018">43.229999999999997</cx:pt>
          <cx:pt idx="1019">42.509999999999998</cx:pt>
          <cx:pt idx="1020">40.659999999999997</cx:pt>
          <cx:pt idx="1021">43.950000000000003</cx:pt>
          <cx:pt idx="1022">41.159999999999997</cx:pt>
          <cx:pt idx="1023">42.530000000000001</cx:pt>
          <cx:pt idx="1024">42.869999999999997</cx:pt>
          <cx:pt idx="1025">40.82</cx:pt>
          <cx:pt idx="1026">40.469999999999999</cx:pt>
          <cx:pt idx="1027">41.68</cx:pt>
          <cx:pt idx="1028">42.310000000000002</cx:pt>
          <cx:pt idx="1029">42.350000000000001</cx:pt>
          <cx:pt idx="1030">41.719999999999999</cx:pt>
          <cx:pt idx="1031">40.799999999999997</cx:pt>
          <cx:pt idx="1032">43.539999999999999</cx:pt>
          <cx:pt idx="1033">41.520000000000003</cx:pt>
          <cx:pt idx="1034">40.170000000000002</cx:pt>
          <cx:pt idx="1035">42.850000000000001</cx:pt>
          <cx:pt idx="1036">41.32</cx:pt>
          <cx:pt idx="1037">42.329999999999998</cx:pt>
          <cx:pt idx="1038">43.899999999999999</cx:pt>
          <cx:pt idx="1039">42.259999999999998</cx:pt>
          <cx:pt idx="1040">41.649999999999999</cx:pt>
          <cx:pt idx="1041">43.479999999999997</cx:pt>
          <cx:pt idx="1042">42.149999999999999</cx:pt>
          <cx:pt idx="1043">43.899999999999999</cx:pt>
          <cx:pt idx="1044">43.409999999999997</cx:pt>
          <cx:pt idx="1045">41.799999999999997</cx:pt>
          <cx:pt idx="1046">42.259999999999998</cx:pt>
          <cx:pt idx="1047">42.159999999999997</cx:pt>
          <cx:pt idx="1048">43.82</cx:pt>
          <cx:pt idx="1049">40.329999999999998</cx:pt>
          <cx:pt idx="1050">40.93</cx:pt>
          <cx:pt idx="1051">40.450000000000003</cx:pt>
          <cx:pt idx="1052">43.229999999999997</cx:pt>
          <cx:pt idx="1053">42.670000000000002</cx:pt>
          <cx:pt idx="1054">41.890000000000001</cx:pt>
          <cx:pt idx="1055">42.93</cx:pt>
          <cx:pt idx="1056">40.240000000000002</cx:pt>
          <cx:pt idx="1057">41.560000000000002</cx:pt>
          <cx:pt idx="1058">41.07</cx:pt>
          <cx:pt idx="1059">42.380000000000003</cx:pt>
          <cx:pt idx="1060">40.719999999999999</cx:pt>
          <cx:pt idx="1061">41.479999999999997</cx:pt>
          <cx:pt idx="1062">40.229999999999997</cx:pt>
          <cx:pt idx="1063">43.759999999999998</cx:pt>
          <cx:pt idx="1064">40.439999999999998</cx:pt>
          <cx:pt idx="1065">41.890000000000001</cx:pt>
          <cx:pt idx="1066">41.689999999999998</cx:pt>
          <cx:pt idx="1067">40.990000000000002</cx:pt>
          <cx:pt idx="1068">41.920000000000002</cx:pt>
          <cx:pt idx="1069">42.130000000000003</cx:pt>
          <cx:pt idx="1070">42.75</cx:pt>
          <cx:pt idx="1071">42.829999999999998</cx:pt>
          <cx:pt idx="1072">44.079999999999998</cx:pt>
          <cx:pt idx="1073">43.090000000000003</cx:pt>
          <cx:pt idx="1074">44.590000000000003</cx:pt>
          <cx:pt idx="1075">42.869999999999997</cx:pt>
          <cx:pt idx="1076">43.049999999999997</cx:pt>
          <cx:pt idx="1077">43.939999999999998</cx:pt>
          <cx:pt idx="1078">44.460000000000001</cx:pt>
          <cx:pt idx="1079">44.670000000000002</cx:pt>
          <cx:pt idx="1080">43.670000000000002</cx:pt>
          <cx:pt idx="1081">42.740000000000002</cx:pt>
          <cx:pt idx="1082">42.630000000000003</cx:pt>
          <cx:pt idx="1083">44.57</cx:pt>
          <cx:pt idx="1084">44.93</cx:pt>
          <cx:pt idx="1085">42.530000000000001</cx:pt>
          <cx:pt idx="1086">43.770000000000003</cx:pt>
          <cx:pt idx="1087">43.890000000000001</cx:pt>
          <cx:pt idx="1088">43.729999999999997</cx:pt>
          <cx:pt idx="1089">43.329999999999998</cx:pt>
          <cx:pt idx="1090">42.979999999999997</cx:pt>
          <cx:pt idx="1091">44.939999999999998</cx:pt>
          <cx:pt idx="1092">44.030000000000001</cx:pt>
          <cx:pt idx="1093">44.630000000000003</cx:pt>
          <cx:pt idx="1094">44.049999999999997</cx:pt>
          <cx:pt idx="1095">42.240000000000002</cx:pt>
          <cx:pt idx="1096">43.359999999999999</cx:pt>
          <cx:pt idx="1097">44.549999999999997</cx:pt>
          <cx:pt idx="1098">42.060000000000002</cx:pt>
          <cx:pt idx="1099">44.880000000000003</cx:pt>
          <cx:pt idx="1100">42.229999999999997</cx:pt>
          <cx:pt idx="1101">42.799999999999997</cx:pt>
          <cx:pt idx="1102">44.020000000000003</cx:pt>
          <cx:pt idx="1103">42.240000000000002</cx:pt>
          <cx:pt idx="1104">42.93</cx:pt>
          <cx:pt idx="1105">43.079999999999998</cx:pt>
          <cx:pt idx="1106">42.009999999999998</cx:pt>
          <cx:pt idx="1107">42.060000000000002</cx:pt>
          <cx:pt idx="1108">42.450000000000003</cx:pt>
          <cx:pt idx="1109">43.43</cx:pt>
          <cx:pt idx="1110">44.960000000000001</cx:pt>
          <cx:pt idx="1111">44.149999999999999</cx:pt>
          <cx:pt idx="1112">43.969999999999999</cx:pt>
          <cx:pt idx="1113">40.560000000000002</cx:pt>
          <cx:pt idx="1114">43</cx:pt>
          <cx:pt idx="1115">41.93</cx:pt>
          <cx:pt idx="1116">42.399999999999999</cx:pt>
          <cx:pt idx="1117">42.109999999999999</cx:pt>
          <cx:pt idx="1118">40.630000000000003</cx:pt>
          <cx:pt idx="1119">40.369999999999997</cx:pt>
          <cx:pt idx="1120">41.020000000000003</cx:pt>
          <cx:pt idx="1121">40.780000000000001</cx:pt>
          <cx:pt idx="1122">40.450000000000003</cx:pt>
          <cx:pt idx="1123">42.340000000000003</cx:pt>
          <cx:pt idx="1124">40.590000000000003</cx:pt>
          <cx:pt idx="1125">40.350000000000001</cx:pt>
          <cx:pt idx="1126">40.380000000000003</cx:pt>
          <cx:pt idx="1127">40.100000000000001</cx:pt>
          <cx:pt idx="1128">42.75</cx:pt>
          <cx:pt idx="1129">41.810000000000002</cx:pt>
          <cx:pt idx="1130">41.329999999999998</cx:pt>
          <cx:pt idx="1131">41.920000000000002</cx:pt>
          <cx:pt idx="1132">43.329999999999998</cx:pt>
          <cx:pt idx="1133">41.280000000000001</cx:pt>
          <cx:pt idx="1134">40.719999999999999</cx:pt>
          <cx:pt idx="1135">41.509999999999998</cx:pt>
          <cx:pt idx="1136">42.490000000000002</cx:pt>
          <cx:pt idx="1137">40.340000000000003</cx:pt>
          <cx:pt idx="1138">41.950000000000003</cx:pt>
          <cx:pt idx="1139">42.18</cx:pt>
          <cx:pt idx="1140">40.840000000000003</cx:pt>
          <cx:pt idx="1141">40.159999999999997</cx:pt>
          <cx:pt idx="1142">40.68</cx:pt>
          <cx:pt idx="1143">40.630000000000003</cx:pt>
          <cx:pt idx="1144">43.079999999999998</cx:pt>
          <cx:pt idx="1145">44</cx:pt>
          <cx:pt idx="1146">41.740000000000002</cx:pt>
          <cx:pt idx="1147">43.409999999999997</cx:pt>
          <cx:pt idx="1148">40.909999999999997</cx:pt>
          <cx:pt idx="1149">41.659999999999997</cx:pt>
          <cx:pt idx="1150">40.329999999999998</cx:pt>
          <cx:pt idx="1151">43.990000000000002</cx:pt>
          <cx:pt idx="1152">43.810000000000002</cx:pt>
          <cx:pt idx="1153">43.609999999999999</cx:pt>
          <cx:pt idx="1154">41.75</cx:pt>
          <cx:pt idx="1155">42.140000000000001</cx:pt>
          <cx:pt idx="1156">41.670000000000002</cx:pt>
          <cx:pt idx="1157">41</cx:pt>
          <cx:pt idx="1158">40.619999999999997</cx:pt>
          <cx:pt idx="1159">42.689999999999998</cx:pt>
          <cx:pt idx="1160">42.619999999999997</cx:pt>
          <cx:pt idx="1161">42.590000000000003</cx:pt>
          <cx:pt idx="1162">40.619999999999997</cx:pt>
          <cx:pt idx="1163">40</cx:pt>
          <cx:pt idx="1164">43.119999999999997</cx:pt>
          <cx:pt idx="1165">42.079999999999998</cx:pt>
          <cx:pt idx="1166">42.490000000000002</cx:pt>
          <cx:pt idx="1167">42.359999999999999</cx:pt>
          <cx:pt idx="1168">43.060000000000002</cx:pt>
          <cx:pt idx="1169">41.18</cx:pt>
          <cx:pt idx="1170">42.75</cx:pt>
          <cx:pt idx="1171">41.840000000000003</cx:pt>
          <cx:pt idx="1172">41.770000000000003</cx:pt>
          <cx:pt idx="1173">43.649999999999999</cx:pt>
          <cx:pt idx="1174">40.520000000000003</cx:pt>
          <cx:pt idx="1175">41.969999999999999</cx:pt>
          <cx:pt idx="1176">42.259999999999998</cx:pt>
          <cx:pt idx="1177">40.170000000000002</cx:pt>
          <cx:pt idx="1178">40.359999999999999</cx:pt>
          <cx:pt idx="1179">43.539999999999999</cx:pt>
          <cx:pt idx="1180">43.729999999999997</cx:pt>
          <cx:pt idx="1181">40.32</cx:pt>
          <cx:pt idx="1182">42.07</cx:pt>
          <cx:pt idx="1183">40.270000000000003</cx:pt>
          <cx:pt idx="1184">40.590000000000003</cx:pt>
          <cx:pt idx="1185">42.979999999999997</cx:pt>
          <cx:pt idx="1186">42.979999999999997</cx:pt>
          <cx:pt idx="1187">40.530000000000001</cx:pt>
          <cx:pt idx="1188">43.020000000000003</cx:pt>
          <cx:pt idx="1189">40.979999999999997</cx:pt>
          <cx:pt idx="1190">43.100000000000001</cx:pt>
          <cx:pt idx="1191">43.939999999999998</cx:pt>
          <cx:pt idx="1192">40.93</cx:pt>
          <cx:pt idx="1193">43.600000000000001</cx:pt>
          <cx:pt idx="1194">42.740000000000002</cx:pt>
          <cx:pt idx="1195">41.130000000000003</cx:pt>
          <cx:pt idx="1196">43.289999999999999</cx:pt>
          <cx:pt idx="1197">41.590000000000003</cx:pt>
          <cx:pt idx="1198">40.060000000000002</cx:pt>
          <cx:pt idx="1199">40.810000000000002</cx:pt>
          <cx:pt idx="1200">44</cx:pt>
          <cx:pt idx="1201">43.289999999999999</cx:pt>
          <cx:pt idx="1202">41.969999999999999</cx:pt>
          <cx:pt idx="1203">40.439999999999998</cx:pt>
          <cx:pt idx="1204">43.109999999999999</cx:pt>
          <cx:pt idx="1205">43.399999999999999</cx:pt>
          <cx:pt idx="1206">42.159999999999997</cx:pt>
          <cx:pt idx="1207">40.75</cx:pt>
          <cx:pt idx="1208">43.119999999999997</cx:pt>
          <cx:pt idx="1209">40.200000000000003</cx:pt>
          <cx:pt idx="1210">43.560000000000002</cx:pt>
          <cx:pt idx="1211">41.780000000000001</cx:pt>
          <cx:pt idx="1212">42.159999999999997</cx:pt>
          <cx:pt idx="1213">40.789999999999999</cx:pt>
          <cx:pt idx="1214">43.280000000000001</cx:pt>
          <cx:pt idx="1215">40.93</cx:pt>
          <cx:pt idx="1216">40.630000000000003</cx:pt>
          <cx:pt idx="1217">43.210000000000001</cx:pt>
          <cx:pt idx="1218">40.600000000000001</cx:pt>
          <cx:pt idx="1219">41.82</cx:pt>
          <cx:pt idx="1220">42.780000000000001</cx:pt>
          <cx:pt idx="1221">41.689999999999998</cx:pt>
          <cx:pt idx="1222">44</cx:pt>
          <cx:pt idx="1223">43.219999999999999</cx:pt>
          <cx:pt idx="1224">42.229999999999997</cx:pt>
          <cx:pt idx="1225">42.32</cx:pt>
          <cx:pt idx="1226">43.93</cx:pt>
          <cx:pt idx="1227">40.359999999999999</cx:pt>
          <cx:pt idx="1228">41.68</cx:pt>
          <cx:pt idx="1229">42.899999999999999</cx:pt>
          <cx:pt idx="1230">42.710000000000001</cx:pt>
          <cx:pt idx="1231">42.950000000000003</cx:pt>
          <cx:pt idx="1232">41.030000000000001</cx:pt>
          <cx:pt idx="1233">42.289999999999999</cx:pt>
          <cx:pt idx="1234">40.020000000000003</cx:pt>
          <cx:pt idx="1235">43.560000000000002</cx:pt>
          <cx:pt idx="1236">43.280000000000001</cx:pt>
          <cx:pt idx="1237">40.700000000000003</cx:pt>
          <cx:pt idx="1238">42.409999999999997</cx:pt>
          <cx:pt idx="1239">40.350000000000001</cx:pt>
          <cx:pt idx="1240">43.009999999999998</cx:pt>
          <cx:pt idx="1241">42.799999999999997</cx:pt>
          <cx:pt idx="1242">43.020000000000003</cx:pt>
          <cx:pt idx="1243">41.530000000000001</cx:pt>
          <cx:pt idx="1244">41.57</cx:pt>
          <cx:pt idx="1245">41.899999999999999</cx:pt>
          <cx:pt idx="1246">40.640000000000001</cx:pt>
          <cx:pt idx="1247">41.770000000000003</cx:pt>
          <cx:pt idx="1248">40.020000000000003</cx:pt>
          <cx:pt idx="1249">42.969999999999999</cx:pt>
          <cx:pt idx="1250">41.560000000000002</cx:pt>
          <cx:pt idx="1251">40.509999999999998</cx:pt>
          <cx:pt idx="1252">43.030000000000001</cx:pt>
          <cx:pt idx="1253">41.880000000000003</cx:pt>
          <cx:pt idx="1254">41.049999999999997</cx:pt>
          <cx:pt idx="1255">40.759999999999998</cx:pt>
          <cx:pt idx="1256">42.969999999999999</cx:pt>
          <cx:pt idx="1257">43.799999999999997</cx:pt>
          <cx:pt idx="1258">41</cx:pt>
          <cx:pt idx="1259">41.869999999999997</cx:pt>
          <cx:pt idx="1260">40.490000000000002</cx:pt>
          <cx:pt idx="1261">43.329999999999998</cx:pt>
          <cx:pt idx="1262">42.219999999999999</cx:pt>
          <cx:pt idx="1263">44.560000000000002</cx:pt>
          <cx:pt idx="1264">42.5</cx:pt>
          <cx:pt idx="1265">42.049999999999997</cx:pt>
          <cx:pt idx="1266">44.719999999999999</cx:pt>
          <cx:pt idx="1267">43.270000000000003</cx:pt>
          <cx:pt idx="1268">44.479999999999997</cx:pt>
          <cx:pt idx="1269">42.119999999999997</cx:pt>
          <cx:pt idx="1270">42.280000000000001</cx:pt>
          <cx:pt idx="1271">43.950000000000003</cx:pt>
          <cx:pt idx="1272">44.829999999999998</cx:pt>
          <cx:pt idx="1273">42.890000000000001</cx:pt>
          <cx:pt idx="1274">44.479999999999997</cx:pt>
          <cx:pt idx="1275">43.359999999999999</cx:pt>
          <cx:pt idx="1276">43.020000000000003</cx:pt>
          <cx:pt idx="1277">44.219999999999999</cx:pt>
          <cx:pt idx="1278">44.130000000000003</cx:pt>
          <cx:pt idx="1279">44.509999999999998</cx:pt>
          <cx:pt idx="1280">45</cx:pt>
          <cx:pt idx="1281">42.450000000000003</cx:pt>
          <cx:pt idx="1282">42.299999999999997</cx:pt>
          <cx:pt idx="1283">44.68</cx:pt>
          <cx:pt idx="1284">42.659999999999997</cx:pt>
          <cx:pt idx="1285">43</cx:pt>
          <cx:pt idx="1286">44.5</cx:pt>
          <cx:pt idx="1287">44.100000000000001</cx:pt>
          <cx:pt idx="1288">42.789999999999999</cx:pt>
          <cx:pt idx="1289">43.909999999999997</cx:pt>
          <cx:pt idx="1290">43.75</cx:pt>
          <cx:pt idx="1291">44.159999999999997</cx:pt>
          <cx:pt idx="1292">42.969999999999999</cx:pt>
          <cx:pt idx="1293">43.049999999999997</cx:pt>
          <cx:pt idx="1294">44.420000000000002</cx:pt>
          <cx:pt idx="1295">44.149999999999999</cx:pt>
          <cx:pt idx="1296">43.799999999999997</cx:pt>
          <cx:pt idx="1297">44.719999999999999</cx:pt>
          <cx:pt idx="1298">43.140000000000001</cx:pt>
          <cx:pt idx="1299">42.189999999999998</cx:pt>
          <cx:pt idx="1300">42.270000000000003</cx:pt>
          <cx:pt idx="1301">43.990000000000002</cx:pt>
          <cx:pt idx="1302">42.020000000000003</cx:pt>
          <cx:pt idx="1303">44.43</cx:pt>
          <cx:pt idx="1304">42.329999999999998</cx:pt>
          <cx:pt idx="1305">40.560000000000002</cx:pt>
          <cx:pt idx="1306">40.219999999999999</cx:pt>
          <cx:pt idx="1307">40.829999999999998</cx:pt>
          <cx:pt idx="1308">40.780000000000001</cx:pt>
          <cx:pt idx="1309">40.590000000000003</cx:pt>
          <cx:pt idx="1310">42.270000000000003</cx:pt>
          <cx:pt idx="1311">40.200000000000003</cx:pt>
          <cx:pt idx="1312">41</cx:pt>
          <cx:pt idx="1313">43.390000000000001</cx:pt>
          <cx:pt idx="1314">41.539999999999999</cx:pt>
          <cx:pt idx="1315">42.829999999999998</cx:pt>
          <cx:pt idx="1316">43.009999999999998</cx:pt>
          <cx:pt idx="1317">41.18</cx:pt>
          <cx:pt idx="1318">41.719999999999999</cx:pt>
          <cx:pt idx="1319">43.439999999999998</cx:pt>
          <cx:pt idx="1320">43.659999999999997</cx:pt>
          <cx:pt idx="1321">42.350000000000001</cx:pt>
          <cx:pt idx="1322">42.18</cx:pt>
          <cx:pt idx="1323">40.890000000000001</cx:pt>
          <cx:pt idx="1324">42.57</cx:pt>
          <cx:pt idx="1325">42.909999999999997</cx:pt>
          <cx:pt idx="1326">40.479999999999997</cx:pt>
          <cx:pt idx="1327">40.329999999999998</cx:pt>
          <cx:pt idx="1328">42.969999999999999</cx:pt>
          <cx:pt idx="1329">40.109999999999999</cx:pt>
          <cx:pt idx="1330">40.700000000000003</cx:pt>
          <cx:pt idx="1331">40.369999999999997</cx:pt>
          <cx:pt idx="1332">43.549999999999997</cx:pt>
          <cx:pt idx="1333">41.329999999999998</cx:pt>
          <cx:pt idx="1334">40.659999999999997</cx:pt>
          <cx:pt idx="1335">42.200000000000003</cx:pt>
          <cx:pt idx="1336">43.469999999999999</cx:pt>
          <cx:pt idx="1337">42.609999999999999</cx:pt>
          <cx:pt idx="1338">43.770000000000003</cx:pt>
          <cx:pt idx="1339">42.729999999999997</cx:pt>
          <cx:pt idx="1340">43.670000000000002</cx:pt>
          <cx:pt idx="1341">42.68</cx:pt>
          <cx:pt idx="1342">41.32</cx:pt>
          <cx:pt idx="1343">41.049999999999997</cx:pt>
          <cx:pt idx="1344">43.990000000000002</cx:pt>
          <cx:pt idx="1345">42.729999999999997</cx:pt>
          <cx:pt idx="1346">41.130000000000003</cx:pt>
          <cx:pt idx="1347">41.840000000000003</cx:pt>
          <cx:pt idx="1348">43.130000000000003</cx:pt>
          <cx:pt idx="1349">43.119999999999997</cx:pt>
          <cx:pt idx="1350">41.170000000000002</cx:pt>
          <cx:pt idx="1351">41.590000000000003</cx:pt>
          <cx:pt idx="1352">42.549999999999997</cx:pt>
          <cx:pt idx="1353">40.159999999999997</cx:pt>
          <cx:pt idx="1354">42.799999999999997</cx:pt>
          <cx:pt idx="1355">42.369999999999997</cx:pt>
          <cx:pt idx="1356">41.170000000000002</cx:pt>
          <cx:pt idx="1357">42.539999999999999</cx:pt>
          <cx:pt idx="1358">40.68</cx:pt>
          <cx:pt idx="1359">43.799999999999997</cx:pt>
          <cx:pt idx="1360">43.909999999999997</cx:pt>
          <cx:pt idx="1361">40.689999999999998</cx:pt>
          <cx:pt idx="1362">41.82</cx:pt>
          <cx:pt idx="1363">43.810000000000002</cx:pt>
          <cx:pt idx="1364">41.960000000000001</cx:pt>
          <cx:pt idx="1365">41.539999999999999</cx:pt>
          <cx:pt idx="1366">43</cx:pt>
          <cx:pt idx="1367">41.590000000000003</cx:pt>
          <cx:pt idx="1368">42.880000000000003</cx:pt>
          <cx:pt idx="1369">40.189999999999998</cx:pt>
          <cx:pt idx="1370">43.380000000000003</cx:pt>
          <cx:pt idx="1371">40.229999999999997</cx:pt>
          <cx:pt idx="1372">43.68</cx:pt>
          <cx:pt idx="1373">40.439999999999998</cx:pt>
          <cx:pt idx="1374">43.509999999999998</cx:pt>
          <cx:pt idx="1375">42.670000000000002</cx:pt>
          <cx:pt idx="1376">41.390000000000001</cx:pt>
          <cx:pt idx="1377">43.060000000000002</cx:pt>
          <cx:pt idx="1378">41.229999999999997</cx:pt>
          <cx:pt idx="1379">41.469999999999999</cx:pt>
          <cx:pt idx="1380">40.770000000000003</cx:pt>
          <cx:pt idx="1381">42.969999999999999</cx:pt>
          <cx:pt idx="1382">43.82</cx:pt>
          <cx:pt idx="1383">40.590000000000003</cx:pt>
          <cx:pt idx="1384">43.130000000000003</cx:pt>
          <cx:pt idx="1385">43.899999999999999</cx:pt>
          <cx:pt idx="1386">43.270000000000003</cx:pt>
          <cx:pt idx="1387">41.469999999999999</cx:pt>
          <cx:pt idx="1388">43.43</cx:pt>
          <cx:pt idx="1389">42.670000000000002</cx:pt>
          <cx:pt idx="1390">41.119999999999997</cx:pt>
          <cx:pt idx="1391">43.729999999999997</cx:pt>
          <cx:pt idx="1392">42.829999999999998</cx:pt>
          <cx:pt idx="1393">43.25</cx:pt>
          <cx:pt idx="1394">42.32</cx:pt>
          <cx:pt idx="1395">43.390000000000001</cx:pt>
          <cx:pt idx="1396">43.609999999999999</cx:pt>
          <cx:pt idx="1397">43.789999999999999</cx:pt>
          <cx:pt idx="1398">40.960000000000001</cx:pt>
          <cx:pt idx="1399">42.950000000000003</cx:pt>
          <cx:pt idx="1400">43.130000000000003</cx:pt>
          <cx:pt idx="1401">40.490000000000002</cx:pt>
          <cx:pt idx="1402">43.359999999999999</cx:pt>
          <cx:pt idx="1403">41.229999999999997</cx:pt>
          <cx:pt idx="1404">41.759999999999998</cx:pt>
          <cx:pt idx="1405">42.439999999999998</cx:pt>
          <cx:pt idx="1406">40.18</cx:pt>
          <cx:pt idx="1407">40.43</cx:pt>
          <cx:pt idx="1408">43.090000000000003</cx:pt>
          <cx:pt idx="1409">40.399999999999999</cx:pt>
          <cx:pt idx="1410">40.82</cx:pt>
          <cx:pt idx="1411">40.990000000000002</cx:pt>
          <cx:pt idx="1412">43.640000000000001</cx:pt>
          <cx:pt idx="1413">42.649999999999999</cx:pt>
          <cx:pt idx="1414">43.609999999999999</cx:pt>
          <cx:pt idx="1415">41.009999999999998</cx:pt>
          <cx:pt idx="1416">40.340000000000003</cx:pt>
          <cx:pt idx="1417">43.689999999999998</cx:pt>
          <cx:pt idx="1418">41.670000000000002</cx:pt>
          <cx:pt idx="1419">43.009999999999998</cx:pt>
          <cx:pt idx="1420">43.390000000000001</cx:pt>
          <cx:pt idx="1421">40.350000000000001</cx:pt>
          <cx:pt idx="1422">41.210000000000001</cx:pt>
          <cx:pt idx="1423">41.859999999999999</cx:pt>
          <cx:pt idx="1424">41.990000000000002</cx:pt>
          <cx:pt idx="1425">40</cx:pt>
          <cx:pt idx="1426">42.229999999999997</cx:pt>
          <cx:pt idx="1427">41.109999999999999</cx:pt>
          <cx:pt idx="1428">42.979999999999997</cx:pt>
          <cx:pt idx="1429">43.399999999999999</cx:pt>
          <cx:pt idx="1430">43.039999999999999</cx:pt>
          <cx:pt idx="1431">42.159999999999997</cx:pt>
          <cx:pt idx="1432">40.990000000000002</cx:pt>
          <cx:pt idx="1433">40.979999999999997</cx:pt>
          <cx:pt idx="1434">42.850000000000001</cx:pt>
          <cx:pt idx="1435">41.200000000000003</cx:pt>
          <cx:pt idx="1436">40.439999999999998</cx:pt>
          <cx:pt idx="1437">41.530000000000001</cx:pt>
          <cx:pt idx="1438">43.100000000000001</cx:pt>
          <cx:pt idx="1439">43.100000000000001</cx:pt>
          <cx:pt idx="1440">40.259999999999998</cx:pt>
          <cx:pt idx="1441">41.409999999999997</cx:pt>
          <cx:pt idx="1442">41.939999999999998</cx:pt>
          <cx:pt idx="1443">42.939999999999998</cx:pt>
          <cx:pt idx="1444">41.509999999999998</cx:pt>
          <cx:pt idx="1445">42.899999999999999</cx:pt>
          <cx:pt idx="1446">42.859999999999999</cx:pt>
          <cx:pt idx="1447">43.82</cx:pt>
          <cx:pt idx="1448">43.700000000000003</cx:pt>
          <cx:pt idx="1449">41.840000000000003</cx:pt>
          <cx:pt idx="1450">40.5</cx:pt>
          <cx:pt idx="1451">43.450000000000003</cx:pt>
          <cx:pt idx="1452">43.329999999999998</cx:pt>
          <cx:pt idx="1453">41.799999999999997</cx:pt>
          <cx:pt idx="1454">42.090000000000003</cx:pt>
          <cx:pt idx="1455">40.979999999999997</cx:pt>
          <cx:pt idx="1456">40.43</cx:pt>
          <cx:pt idx="1457">41.920000000000002</cx:pt>
          <cx:pt idx="1458">40.299999999999997</cx:pt>
          <cx:pt idx="1459">43</cx:pt>
          <cx:pt idx="1460">43.5</cx:pt>
          <cx:pt idx="1461">42.329999999999998</cx:pt>
          <cx:pt idx="1462">43.409999999999997</cx:pt>
          <cx:pt idx="1463">40.68</cx:pt>
          <cx:pt idx="1464">41.649999999999999</cx:pt>
          <cx:pt idx="1465">43.009999999999998</cx:pt>
          <cx:pt idx="1466">40.689999999999998</cx:pt>
          <cx:pt idx="1467">42.549999999999997</cx:pt>
          <cx:pt idx="1468">42.850000000000001</cx:pt>
          <cx:pt idx="1469">41.520000000000003</cx:pt>
          <cx:pt idx="1470">42.859999999999999</cx:pt>
          <cx:pt idx="1471">43.07</cx:pt>
          <cx:pt idx="1472">42.659999999999997</cx:pt>
          <cx:pt idx="1473">40.43</cx:pt>
          <cx:pt idx="1474">40.979999999999997</cx:pt>
          <cx:pt idx="1475">41.109999999999999</cx:pt>
          <cx:pt idx="1476">43.850000000000001</cx:pt>
          <cx:pt idx="1477">41.409999999999997</cx:pt>
          <cx:pt idx="1478">43.170000000000002</cx:pt>
          <cx:pt idx="1479">42.75</cx:pt>
          <cx:pt idx="1480">40.109999999999999</cx:pt>
          <cx:pt idx="1481">42.409999999999997</cx:pt>
          <cx:pt idx="1482">41.619999999999997</cx:pt>
          <cx:pt idx="1483">41.140000000000001</cx:pt>
          <cx:pt idx="1484">42.710000000000001</cx:pt>
          <cx:pt idx="1485">42.420000000000002</cx:pt>
          <cx:pt idx="1486">41.859999999999999</cx:pt>
          <cx:pt idx="1487">40.170000000000002</cx:pt>
          <cx:pt idx="1488">42.68</cx:pt>
          <cx:pt idx="1489">43.109999999999999</cx:pt>
          <cx:pt idx="1490">41.770000000000003</cx:pt>
          <cx:pt idx="1491">40.859999999999999</cx:pt>
          <cx:pt idx="1492">41.539999999999999</cx:pt>
          <cx:pt idx="1493">43.549999999999997</cx:pt>
          <cx:pt idx="1494">43.170000000000002</cx:pt>
          <cx:pt idx="1495">40.380000000000003</cx:pt>
          <cx:pt idx="1496">42.509999999999998</cx:pt>
          <cx:pt idx="1497">40.159999999999997</cx:pt>
          <cx:pt idx="1498">40.469999999999999</cx:pt>
          <cx:pt idx="1499">41.159999999999997</cx:pt>
          <cx:pt idx="1500">42.549999999999997</cx:pt>
          <cx:pt idx="1501">42.520000000000003</cx:pt>
          <cx:pt idx="1502">41.719999999999999</cx:pt>
          <cx:pt idx="1503">41.210000000000001</cx:pt>
          <cx:pt idx="1504">43.049999999999997</cx:pt>
          <cx:pt idx="1505">42.140000000000001</cx:pt>
          <cx:pt idx="1506">41.289999999999999</cx:pt>
          <cx:pt idx="1507">40.020000000000003</cx:pt>
          <cx:pt idx="1508">40.799999999999997</cx:pt>
          <cx:pt idx="1509">42.579999999999998</cx:pt>
          <cx:pt idx="1510">42.520000000000003</cx:pt>
          <cx:pt idx="1511">43.649999999999999</cx:pt>
          <cx:pt idx="1512">40.469999999999999</cx:pt>
          <cx:pt idx="1513">41.700000000000003</cx:pt>
          <cx:pt idx="1514">43.979999999999997</cx:pt>
          <cx:pt idx="1515">40.020000000000003</cx:pt>
          <cx:pt idx="1516">41.93</cx:pt>
          <cx:pt idx="1517">43.420000000000002</cx:pt>
          <cx:pt idx="1518">41.789999999999999</cx:pt>
          <cx:pt idx="1519">43.170000000000002</cx:pt>
          <cx:pt idx="1520">40.969999999999999</cx:pt>
          <cx:pt idx="1521">43.619999999999997</cx:pt>
          <cx:pt idx="1522">42.670000000000002</cx:pt>
          <cx:pt idx="1523">41.630000000000003</cx:pt>
          <cx:pt idx="1524">42.840000000000003</cx:pt>
          <cx:pt idx="1525">42.200000000000003</cx:pt>
          <cx:pt idx="1526">43.93</cx:pt>
          <cx:pt idx="1527">40.189999999999998</cx:pt>
          <cx:pt idx="1528">40.829999999999998</cx:pt>
          <cx:pt idx="1529">43.460000000000001</cx:pt>
          <cx:pt idx="1530">40.75</cx:pt>
          <cx:pt idx="1531">42.159999999999997</cx:pt>
          <cx:pt idx="1532">42.060000000000002</cx:pt>
          <cx:pt idx="1533">42.399999999999999</cx:pt>
          <cx:pt idx="1534">40.539999999999999</cx:pt>
          <cx:pt idx="1535">40.850000000000001</cx:pt>
          <cx:pt idx="1536">41.280000000000001</cx:pt>
          <cx:pt idx="1537">41.920000000000002</cx:pt>
          <cx:pt idx="1538">42.380000000000003</cx:pt>
          <cx:pt idx="1539">40.43</cx:pt>
          <cx:pt idx="1540">40.020000000000003</cx:pt>
          <cx:pt idx="1541">42.770000000000003</cx:pt>
          <cx:pt idx="1542">41.399999999999999</cx:pt>
          <cx:pt idx="1543">40.009999999999998</cx:pt>
          <cx:pt idx="1544">42.479999999999997</cx:pt>
          <cx:pt idx="1545">41.670000000000002</cx:pt>
          <cx:pt idx="1546">42.219999999999999</cx:pt>
          <cx:pt idx="1547">41.609999999999999</cx:pt>
          <cx:pt idx="1548">42.210000000000001</cx:pt>
          <cx:pt idx="1549">42.310000000000002</cx:pt>
          <cx:pt idx="1550">42.880000000000003</cx:pt>
          <cx:pt idx="1551">41.619999999999997</cx:pt>
          <cx:pt idx="1552">41.899999999999999</cx:pt>
          <cx:pt idx="1553">41.659999999999997</cx:pt>
          <cx:pt idx="1554">41.079999999999998</cx:pt>
          <cx:pt idx="1555">42.82</cx:pt>
          <cx:pt idx="1556">40.850000000000001</cx:pt>
          <cx:pt idx="1557">43.57</cx:pt>
          <cx:pt idx="1558">42.969999999999999</cx:pt>
          <cx:pt idx="1559">40.909999999999997</cx:pt>
          <cx:pt idx="1560">41.82</cx:pt>
          <cx:pt idx="1561">44</cx:pt>
          <cx:pt idx="1562">41.729999999999997</cx:pt>
          <cx:pt idx="1563">42.369999999999997</cx:pt>
          <cx:pt idx="1564">42.57</cx:pt>
          <cx:pt idx="1565">40.869999999999997</cx:pt>
          <cx:pt idx="1566">40.82</cx:pt>
          <cx:pt idx="1567">42.82</cx:pt>
          <cx:pt idx="1568">43.909999999999997</cx:pt>
          <cx:pt idx="1569">41.450000000000003</cx:pt>
          <cx:pt idx="1570">41.359999999999999</cx:pt>
          <cx:pt idx="1571">41.340000000000003</cx:pt>
          <cx:pt idx="1572">41.490000000000002</cx:pt>
          <cx:pt idx="1573">43.579999999999998</cx:pt>
          <cx:pt idx="1574">43.420000000000002</cx:pt>
          <cx:pt idx="1575">43.659999999999997</cx:pt>
          <cx:pt idx="1576">43.280000000000001</cx:pt>
          <cx:pt idx="1577">42.969999999999999</cx:pt>
          <cx:pt idx="1578">41.25</cx:pt>
          <cx:pt idx="1579">40.719999999999999</cx:pt>
          <cx:pt idx="1580">41.850000000000001</cx:pt>
          <cx:pt idx="1581">42.859999999999999</cx:pt>
          <cx:pt idx="1582">42.82</cx:pt>
          <cx:pt idx="1583">43.460000000000001</cx:pt>
          <cx:pt idx="1584">41.039999999999999</cx:pt>
          <cx:pt idx="1585">41.07</cx:pt>
          <cx:pt idx="1586">41.490000000000002</cx:pt>
          <cx:pt idx="1587">43.200000000000003</cx:pt>
          <cx:pt idx="1588">41.990000000000002</cx:pt>
          <cx:pt idx="1589">43.270000000000003</cx:pt>
          <cx:pt idx="1590">41.460000000000001</cx:pt>
          <cx:pt idx="1591">41.259999999999998</cx:pt>
          <cx:pt idx="1592">43.689999999999998</cx:pt>
          <cx:pt idx="1593">42.32</cx:pt>
          <cx:pt idx="1594">40.850000000000001</cx:pt>
          <cx:pt idx="1595">41.079999999999998</cx:pt>
          <cx:pt idx="1596">41.850000000000001</cx:pt>
          <cx:pt idx="1597">43.060000000000002</cx:pt>
          <cx:pt idx="1598">41</cx:pt>
          <cx:pt idx="1599">40.619999999999997</cx:pt>
          <cx:pt idx="1600">43.590000000000003</cx:pt>
          <cx:pt idx="1601">40.299999999999997</cx:pt>
          <cx:pt idx="1602">43.700000000000003</cx:pt>
          <cx:pt idx="1603">41.109999999999999</cx:pt>
          <cx:pt idx="1604">42.539999999999999</cx:pt>
          <cx:pt idx="1605">40.060000000000002</cx:pt>
          <cx:pt idx="1606">42.950000000000003</cx:pt>
          <cx:pt idx="1607">41.32</cx:pt>
          <cx:pt idx="1608">43.600000000000001</cx:pt>
          <cx:pt idx="1609">40.609999999999999</cx:pt>
          <cx:pt idx="1610">40.229999999999997</cx:pt>
          <cx:pt idx="1611">40</cx:pt>
          <cx:pt idx="1612">43.630000000000003</cx:pt>
          <cx:pt idx="1613">42.799999999999997</cx:pt>
          <cx:pt idx="1614">40.25</cx:pt>
          <cx:pt idx="1615">40.350000000000001</cx:pt>
          <cx:pt idx="1616">41.25</cx:pt>
          <cx:pt idx="1617">40.810000000000002</cx:pt>
          <cx:pt idx="1618">43.700000000000003</cx:pt>
          <cx:pt idx="1619">43.82</cx:pt>
          <cx:pt idx="1620">43.789999999999999</cx:pt>
          <cx:pt idx="1621">41.539999999999999</cx:pt>
          <cx:pt idx="1622">41.670000000000002</cx:pt>
          <cx:pt idx="1623">41.280000000000001</cx:pt>
          <cx:pt idx="1624">43.609999999999999</cx:pt>
          <cx:pt idx="1625">40.100000000000001</cx:pt>
          <cx:pt idx="1626">41.719999999999999</cx:pt>
          <cx:pt idx="1627">42.960000000000001</cx:pt>
          <cx:pt idx="1628">42.960000000000001</cx:pt>
          <cx:pt idx="1629">43.649999999999999</cx:pt>
          <cx:pt idx="1630">40.119999999999997</cx:pt>
          <cx:pt idx="1631">42.479999999999997</cx:pt>
          <cx:pt idx="1632">41.240000000000002</cx:pt>
          <cx:pt idx="1633">43.740000000000002</cx:pt>
          <cx:pt idx="1634">41.090000000000003</cx:pt>
          <cx:pt idx="1635">40.609999999999999</cx:pt>
          <cx:pt idx="1636">40.409999999999997</cx:pt>
          <cx:pt idx="1637">40.460000000000001</cx:pt>
          <cx:pt idx="1638">42.520000000000003</cx:pt>
          <cx:pt idx="1639">40.549999999999997</cx:pt>
          <cx:pt idx="1640">43.369999999999997</cx:pt>
          <cx:pt idx="1641">40.880000000000003</cx:pt>
          <cx:pt idx="1642">43.880000000000003</cx:pt>
          <cx:pt idx="1643">40.810000000000002</cx:pt>
          <cx:pt idx="1644">43.259999999999998</cx:pt>
          <cx:pt idx="1645">42.759999999999998</cx:pt>
          <cx:pt idx="1646">41.799999999999997</cx:pt>
          <cx:pt idx="1647">43.219999999999999</cx:pt>
          <cx:pt idx="1648">43.520000000000003</cx:pt>
          <cx:pt idx="1649">43.82</cx:pt>
          <cx:pt idx="1650">43.43</cx:pt>
          <cx:pt idx="1651">42.340000000000003</cx:pt>
          <cx:pt idx="1652">43.25</cx:pt>
          <cx:pt idx="1653">42.030000000000001</cx:pt>
          <cx:pt idx="1654">43.740000000000002</cx:pt>
          <cx:pt idx="1655">41.539999999999999</cx:pt>
          <cx:pt idx="1656">40.439999999999998</cx:pt>
          <cx:pt idx="1657">41.310000000000002</cx:pt>
          <cx:pt idx="1658">41.649999999999999</cx:pt>
          <cx:pt idx="1659">41.880000000000003</cx:pt>
          <cx:pt idx="1660">43.460000000000001</cx:pt>
          <cx:pt idx="1661">43.07</cx:pt>
          <cx:pt idx="1662">42.850000000000001</cx:pt>
          <cx:pt idx="1663">42.490000000000002</cx:pt>
          <cx:pt idx="1664">43.609999999999999</cx:pt>
          <cx:pt idx="1665">43.450000000000003</cx:pt>
          <cx:pt idx="1666">42.490000000000002</cx:pt>
          <cx:pt idx="1667">40.939999999999998</cx:pt>
          <cx:pt idx="1668">42.859999999999999</cx:pt>
          <cx:pt idx="1669">43.119999999999997</cx:pt>
          <cx:pt idx="1670">41.530000000000001</cx:pt>
          <cx:pt idx="1671">40.609999999999999</cx:pt>
          <cx:pt idx="1672">42.659999999999997</cx:pt>
          <cx:pt idx="1673">40.350000000000001</cx:pt>
          <cx:pt idx="1674">42.57</cx:pt>
          <cx:pt idx="1675">40.409999999999997</cx:pt>
          <cx:pt idx="1676">41.479999999999997</cx:pt>
          <cx:pt idx="1677">42.039999999999999</cx:pt>
          <cx:pt idx="1678">41.32</cx:pt>
          <cx:pt idx="1679">43.630000000000003</cx:pt>
          <cx:pt idx="1680">42.539999999999999</cx:pt>
          <cx:pt idx="1681">43.43</cx:pt>
          <cx:pt idx="1682">41.640000000000001</cx:pt>
          <cx:pt idx="1683">42.729999999999997</cx:pt>
          <cx:pt idx="1684">41.659999999999997</cx:pt>
          <cx:pt idx="1685">43.969999999999999</cx:pt>
          <cx:pt idx="1686">41.049999999999997</cx:pt>
          <cx:pt idx="1687">43.390000000000001</cx:pt>
          <cx:pt idx="1688">40.719999999999999</cx:pt>
          <cx:pt idx="1689">42.640000000000001</cx:pt>
          <cx:pt idx="1690">42.579999999999998</cx:pt>
          <cx:pt idx="1691">43.649999999999999</cx:pt>
          <cx:pt idx="1692">41.719999999999999</cx:pt>
          <cx:pt idx="1693">41.600000000000001</cx:pt>
          <cx:pt idx="1694">42.060000000000002</cx:pt>
          <cx:pt idx="1695">43.189999999999998</cx:pt>
          <cx:pt idx="1696">41.920000000000002</cx:pt>
          <cx:pt idx="1697">40.450000000000003</cx:pt>
          <cx:pt idx="1698">41.25</cx:pt>
          <cx:pt idx="1699">42.189999999999998</cx:pt>
          <cx:pt idx="1700">41.759999999999998</cx:pt>
          <cx:pt idx="1701">41.07</cx:pt>
          <cx:pt idx="1702">42.490000000000002</cx:pt>
          <cx:pt idx="1703">40.159999999999997</cx:pt>
          <cx:pt idx="1704">42.009999999999998</cx:pt>
          <cx:pt idx="1705">41.100000000000001</cx:pt>
          <cx:pt idx="1706">42.789999999999999</cx:pt>
          <cx:pt idx="1707">40.689999999999998</cx:pt>
          <cx:pt idx="1708">43.259999999999998</cx:pt>
          <cx:pt idx="1709">42.899999999999999</cx:pt>
          <cx:pt idx="1710">43.780000000000001</cx:pt>
          <cx:pt idx="1711">40.990000000000002</cx:pt>
          <cx:pt idx="1712">42.93</cx:pt>
          <cx:pt idx="1713">41.539999999999999</cx:pt>
          <cx:pt idx="1714">43.789999999999999</cx:pt>
          <cx:pt idx="1715">43.409999999999997</cx:pt>
          <cx:pt idx="1716">41.149999999999999</cx:pt>
          <cx:pt idx="1717">43.409999999999997</cx:pt>
          <cx:pt idx="1718">40.189999999999998</cx:pt>
          <cx:pt idx="1719">43.409999999999997</cx:pt>
          <cx:pt idx="1720">41.859999999999999</cx:pt>
          <cx:pt idx="1721">41.509999999999998</cx:pt>
          <cx:pt idx="1722">43.759999999999998</cx:pt>
          <cx:pt idx="1723">40.240000000000002</cx:pt>
          <cx:pt idx="1724">40.609999999999999</cx:pt>
          <cx:pt idx="1725">40.329999999999998</cx:pt>
          <cx:pt idx="1726">42.479999999999997</cx:pt>
          <cx:pt idx="1727">41.299999999999997</cx:pt>
          <cx:pt idx="1728">41.43</cx:pt>
          <cx:pt idx="1729">44.390000000000001</cx:pt>
          <cx:pt idx="1730">44.75</cx:pt>
          <cx:pt idx="1731">42.439999999999998</cx:pt>
          <cx:pt idx="1732">43.82</cx:pt>
          <cx:pt idx="1733">42.659999999999997</cx:pt>
          <cx:pt idx="1734">44.640000000000001</cx:pt>
          <cx:pt idx="1735">43.799999999999997</cx:pt>
          <cx:pt idx="1736">42.340000000000003</cx:pt>
          <cx:pt idx="1737">43.090000000000003</cx:pt>
          <cx:pt idx="1738">43.869999999999997</cx:pt>
          <cx:pt idx="1739">44.659999999999997</cx:pt>
          <cx:pt idx="1740">42.829999999999998</cx:pt>
          <cx:pt idx="1741">42.149999999999999</cx:pt>
          <cx:pt idx="1742">44.390000000000001</cx:pt>
          <cx:pt idx="1743">42.57</cx:pt>
          <cx:pt idx="1744">43.789999999999999</cx:pt>
          <cx:pt idx="1745">43.420000000000002</cx:pt>
          <cx:pt idx="1746">42.409999999999997</cx:pt>
          <cx:pt idx="1747">43.640000000000001</cx:pt>
          <cx:pt idx="1748">44.829999999999998</cx:pt>
          <cx:pt idx="1749">42.869999999999997</cx:pt>
          <cx:pt idx="1750">44.009999999999998</cx:pt>
          <cx:pt idx="1751">44.219999999999999</cx:pt>
          <cx:pt idx="1752">42.460000000000001</cx:pt>
          <cx:pt idx="1753">42.920000000000002</cx:pt>
          <cx:pt idx="1754">43.880000000000003</cx:pt>
          <cx:pt idx="1755">43.850000000000001</cx:pt>
          <cx:pt idx="1756">42.170000000000002</cx:pt>
          <cx:pt idx="1757">43.840000000000003</cx:pt>
          <cx:pt idx="1758">42.520000000000003</cx:pt>
          <cx:pt idx="1759">44.219999999999999</cx:pt>
          <cx:pt idx="1760">44.509999999999998</cx:pt>
          <cx:pt idx="1761">42.549999999999997</cx:pt>
          <cx:pt idx="1762">42.140000000000001</cx:pt>
          <cx:pt idx="1763">42.32</cx:pt>
          <cx:pt idx="1764">43.280000000000001</cx:pt>
          <cx:pt idx="1765">42.219999999999999</cx:pt>
          <cx:pt idx="1766">44.329999999999998</cx:pt>
          <cx:pt idx="1767">42.829999999999998</cx:pt>
          <cx:pt idx="1768">44.520000000000003</cx:pt>
          <cx:pt idx="1769">42.200000000000003</cx:pt>
          <cx:pt idx="1770">44.039999999999999</cx:pt>
          <cx:pt idx="1771">42.909999999999997</cx:pt>
          <cx:pt idx="1772">40.560000000000002</cx:pt>
          <cx:pt idx="1773">40.490000000000002</cx:pt>
          <cx:pt idx="1774">43.5</cx:pt>
          <cx:pt idx="1775">43.340000000000003</cx:pt>
          <cx:pt idx="1776">43.369999999999997</cx:pt>
          <cx:pt idx="1777">41.100000000000001</cx:pt>
          <cx:pt idx="1778">43.670000000000002</cx:pt>
          <cx:pt idx="1779">41.079999999999998</cx:pt>
          <cx:pt idx="1780">42.439999999999998</cx:pt>
          <cx:pt idx="1781">43.710000000000001</cx:pt>
          <cx:pt idx="1782">40.630000000000003</cx:pt>
          <cx:pt idx="1783">40.060000000000002</cx:pt>
          <cx:pt idx="1784">41.259999999999998</cx:pt>
          <cx:pt idx="1785">42.380000000000003</cx:pt>
          <cx:pt idx="1786">43.159999999999997</cx:pt>
          <cx:pt idx="1787">42.149999999999999</cx:pt>
          <cx:pt idx="1788">43.119999999999997</cx:pt>
          <cx:pt idx="1789">43.880000000000003</cx:pt>
          <cx:pt idx="1790">40.240000000000002</cx:pt>
          <cx:pt idx="1791">40</cx:pt>
          <cx:pt idx="1792">42.539999999999999</cx:pt>
          <cx:pt idx="1793">41.149999999999999</cx:pt>
          <cx:pt idx="1794">43.350000000000001</cx:pt>
          <cx:pt idx="1795">42.280000000000001</cx:pt>
          <cx:pt idx="1796">42.030000000000001</cx:pt>
          <cx:pt idx="1797">43.509999999999998</cx:pt>
          <cx:pt idx="1798">43.130000000000003</cx:pt>
          <cx:pt idx="1799">40.5</cx:pt>
          <cx:pt idx="1800">40.149999999999999</cx:pt>
          <cx:pt idx="1801">40.460000000000001</cx:pt>
          <cx:pt idx="1802">40.950000000000003</cx:pt>
          <cx:pt idx="1803">40.640000000000001</cx:pt>
          <cx:pt idx="1804">42.229999999999997</cx:pt>
          <cx:pt idx="1805">42.659999999999997</cx:pt>
          <cx:pt idx="1806">43.159999999999997</cx:pt>
          <cx:pt idx="1807">41.890000000000001</cx:pt>
          <cx:pt idx="1808">42.509999999999998</cx:pt>
          <cx:pt idx="1809">41.68</cx:pt>
          <cx:pt idx="1810">41.210000000000001</cx:pt>
          <cx:pt idx="1811">41.030000000000001</cx:pt>
          <cx:pt idx="1812">40.090000000000003</cx:pt>
          <cx:pt idx="1813">42.439999999999998</cx:pt>
          <cx:pt idx="1814">40.950000000000003</cx:pt>
          <cx:pt idx="1815">41.340000000000003</cx:pt>
          <cx:pt idx="1816">40.719999999999999</cx:pt>
          <cx:pt idx="1817">41.5</cx:pt>
          <cx:pt idx="1818">41.07</cx:pt>
          <cx:pt idx="1819">42.689999999999998</cx:pt>
          <cx:pt idx="1820">40.850000000000001</cx:pt>
          <cx:pt idx="1821">43.509999999999998</cx:pt>
          <cx:pt idx="1822">42.619999999999997</cx:pt>
          <cx:pt idx="1823">43.090000000000003</cx:pt>
          <cx:pt idx="1824">42.439999999999998</cx:pt>
          <cx:pt idx="1825">40.57</cx:pt>
          <cx:pt idx="1826">42.289999999999999</cx:pt>
          <cx:pt idx="1827">42.350000000000001</cx:pt>
          <cx:pt idx="1828">42.259999999999998</cx:pt>
          <cx:pt idx="1829">40.619999999999997</cx:pt>
          <cx:pt idx="1830">40.289999999999999</cx:pt>
          <cx:pt idx="1831">42</cx:pt>
          <cx:pt idx="1832">40.840000000000003</cx:pt>
          <cx:pt idx="1833">43.979999999999997</cx:pt>
          <cx:pt idx="1834">43.289999999999999</cx:pt>
          <cx:pt idx="1835">42.590000000000003</cx:pt>
          <cx:pt idx="1836">42.259999999999998</cx:pt>
          <cx:pt idx="1837">43.969999999999999</cx:pt>
          <cx:pt idx="1838">41.25</cx:pt>
          <cx:pt idx="1839">40.880000000000003</cx:pt>
          <cx:pt idx="1840">40.109999999999999</cx:pt>
          <cx:pt idx="1841">40.869999999999997</cx:pt>
          <cx:pt idx="1842">40.140000000000001</cx:pt>
          <cx:pt idx="1843">41.369999999999997</cx:pt>
          <cx:pt idx="1844">43.240000000000002</cx:pt>
          <cx:pt idx="1845">42.420000000000002</cx:pt>
          <cx:pt idx="1846">40.299999999999997</cx:pt>
          <cx:pt idx="1847">41.659999999999997</cx:pt>
          <cx:pt idx="1848">43.990000000000002</cx:pt>
          <cx:pt idx="1849">43.670000000000002</cx:pt>
          <cx:pt idx="1850">41.350000000000001</cx:pt>
          <cx:pt idx="1851">43.18</cx:pt>
          <cx:pt idx="1852">43.280000000000001</cx:pt>
          <cx:pt idx="1853">41.689999999999998</cx:pt>
          <cx:pt idx="1854">40.219999999999999</cx:pt>
          <cx:pt idx="1855">41.619999999999997</cx:pt>
          <cx:pt idx="1856">41.289999999999999</cx:pt>
          <cx:pt idx="1857">42.039999999999999</cx:pt>
          <cx:pt idx="1858">40.060000000000002</cx:pt>
          <cx:pt idx="1859">43.350000000000001</cx:pt>
          <cx:pt idx="1860">40.100000000000001</cx:pt>
          <cx:pt idx="1861">42.140000000000001</cx:pt>
          <cx:pt idx="1862">40.240000000000002</cx:pt>
          <cx:pt idx="1863">41.869999999999997</cx:pt>
          <cx:pt idx="1864">40.329999999999998</cx:pt>
          <cx:pt idx="1865">40.810000000000002</cx:pt>
          <cx:pt idx="1866">40.539999999999999</cx:pt>
          <cx:pt idx="1867">42.659999999999997</cx:pt>
          <cx:pt idx="1868">40.270000000000003</cx:pt>
          <cx:pt idx="1869">40.140000000000001</cx:pt>
          <cx:pt idx="1870">40.200000000000003</cx:pt>
          <cx:pt idx="1871">41.880000000000003</cx:pt>
          <cx:pt idx="1872">41.009999999999998</cx:pt>
          <cx:pt idx="1873">42</cx:pt>
          <cx:pt idx="1874">41.659999999999997</cx:pt>
          <cx:pt idx="1875">42.719999999999999</cx:pt>
          <cx:pt idx="1876">43.590000000000003</cx:pt>
          <cx:pt idx="1877">43.149999999999999</cx:pt>
          <cx:pt idx="1878">40.009999999999998</cx:pt>
          <cx:pt idx="1879">41.689999999999998</cx:pt>
          <cx:pt idx="1880">43.25</cx:pt>
          <cx:pt idx="1881">42.469999999999999</cx:pt>
          <cx:pt idx="1882">41.600000000000001</cx:pt>
          <cx:pt idx="1883">40.960000000000001</cx:pt>
          <cx:pt idx="1884">41.729999999999997</cx:pt>
          <cx:pt idx="1885">40.850000000000001</cx:pt>
          <cx:pt idx="1886">40.259999999999998</cx:pt>
          <cx:pt idx="1887">43.439999999999998</cx:pt>
          <cx:pt idx="1888">42.32</cx:pt>
          <cx:pt idx="1889">42.890000000000001</cx:pt>
          <cx:pt idx="1890">40.590000000000003</cx:pt>
          <cx:pt idx="1891">41.5</cx:pt>
          <cx:pt idx="1892">43.109999999999999</cx:pt>
          <cx:pt idx="1893">43.579999999999998</cx:pt>
          <cx:pt idx="1894">41.229999999999997</cx:pt>
          <cx:pt idx="1895">41.68</cx:pt>
          <cx:pt idx="1896">42.490000000000002</cx:pt>
          <cx:pt idx="1897">40.149999999999999</cx:pt>
          <cx:pt idx="1898">43.359999999999999</cx:pt>
          <cx:pt idx="1899">43.640000000000001</cx:pt>
          <cx:pt idx="1900">42.619999999999997</cx:pt>
          <cx:pt idx="1901">42.469999999999999</cx:pt>
          <cx:pt idx="1902">42.420000000000002</cx:pt>
          <cx:pt idx="1903">43.649999999999999</cx:pt>
          <cx:pt idx="1904">42.479999999999997</cx:pt>
          <cx:pt idx="1905">41.030000000000001</cx:pt>
          <cx:pt idx="1906">43.240000000000002</cx:pt>
          <cx:pt idx="1907">41.909999999999997</cx:pt>
          <cx:pt idx="1908">43.119999999999997</cx:pt>
          <cx:pt idx="1909">41.859999999999999</cx:pt>
          <cx:pt idx="1910">40.840000000000003</cx:pt>
          <cx:pt idx="1911">40.75</cx:pt>
          <cx:pt idx="1912">41.130000000000003</cx:pt>
          <cx:pt idx="1913">41.270000000000003</cx:pt>
          <cx:pt idx="1914">40.920000000000002</cx:pt>
          <cx:pt idx="1915">41.829999999999998</cx:pt>
          <cx:pt idx="1916">40.210000000000001</cx:pt>
          <cx:pt idx="1917">42.740000000000002</cx:pt>
          <cx:pt idx="1918">42.340000000000003</cx:pt>
          <cx:pt idx="1919">42.899999999999999</cx:pt>
          <cx:pt idx="1920">44.759999999999998</cx:pt>
          <cx:pt idx="1921">44.75</cx:pt>
          <cx:pt idx="1922">44.490000000000002</cx:pt>
          <cx:pt idx="1923">43.710000000000001</cx:pt>
          <cx:pt idx="1924">44.270000000000003</cx:pt>
          <cx:pt idx="1925">43.200000000000003</cx:pt>
          <cx:pt idx="1926">44.509999999999998</cx:pt>
          <cx:pt idx="1927">44.009999999999998</cx:pt>
          <cx:pt idx="1928">42.439999999999998</cx:pt>
          <cx:pt idx="1929">43.170000000000002</cx:pt>
          <cx:pt idx="1930">44.229999999999997</cx:pt>
          <cx:pt idx="1931">44.149999999999999</cx:pt>
          <cx:pt idx="1932">44.439999999999998</cx:pt>
          <cx:pt idx="1933">43.240000000000002</cx:pt>
          <cx:pt idx="1934">43.079999999999998</cx:pt>
          <cx:pt idx="1935">42.770000000000003</cx:pt>
          <cx:pt idx="1936">43.170000000000002</cx:pt>
          <cx:pt idx="1937">44.740000000000002</cx:pt>
          <cx:pt idx="1938">44.990000000000002</cx:pt>
          <cx:pt idx="1939">44.18</cx:pt>
          <cx:pt idx="1940">43.840000000000003</cx:pt>
          <cx:pt idx="1941">44.659999999999997</cx:pt>
          <cx:pt idx="1942">44.329999999999998</cx:pt>
          <cx:pt idx="1943">42.25</cx:pt>
          <cx:pt idx="1944">44.969999999999999</cx:pt>
          <cx:pt idx="1945">44.579999999999998</cx:pt>
          <cx:pt idx="1946">44.960000000000001</cx:pt>
          <cx:pt idx="1947">42.619999999999997</cx:pt>
          <cx:pt idx="1948">42.82</cx:pt>
          <cx:pt idx="1949">43.109999999999999</cx:pt>
          <cx:pt idx="1950">44.369999999999997</cx:pt>
          <cx:pt idx="1951">42.619999999999997</cx:pt>
          <cx:pt idx="1952">44.380000000000003</cx:pt>
          <cx:pt idx="1953">42.009999999999998</cx:pt>
          <cx:pt idx="1954">42.530000000000001</cx:pt>
          <cx:pt idx="1955">43.149999999999999</cx:pt>
          <cx:pt idx="1956">42.810000000000002</cx:pt>
          <cx:pt idx="1957">43.359999999999999</cx:pt>
          <cx:pt idx="1958">42.859999999999999</cx:pt>
          <cx:pt idx="1959">44.770000000000003</cx:pt>
          <cx:pt idx="1960">40.560000000000002</cx:pt>
          <cx:pt idx="1961">41.950000000000003</cx:pt>
          <cx:pt idx="1962">41.399999999999999</cx:pt>
          <cx:pt idx="1963">43.310000000000002</cx:pt>
          <cx:pt idx="1964">40.049999999999997</cx:pt>
          <cx:pt idx="1965">43.539999999999999</cx:pt>
          <cx:pt idx="1966">41.869999999999997</cx:pt>
          <cx:pt idx="1967">40.990000000000002</cx:pt>
          <cx:pt idx="1968">40.689999999999998</cx:pt>
          <cx:pt idx="1969">41.450000000000003</cx:pt>
          <cx:pt idx="1970">41.799999999999997</cx:pt>
          <cx:pt idx="1971">42.479999999999997</cx:pt>
          <cx:pt idx="1972">43.829999999999998</cx:pt>
          <cx:pt idx="1973">40.210000000000001</cx:pt>
          <cx:pt idx="1974">42.439999999999998</cx:pt>
          <cx:pt idx="1975">42.560000000000002</cx:pt>
          <cx:pt idx="1976">42.350000000000001</cx:pt>
          <cx:pt idx="1977">40.450000000000003</cx:pt>
          <cx:pt idx="1978">40.350000000000001</cx:pt>
          <cx:pt idx="1979">40.409999999999997</cx:pt>
          <cx:pt idx="1980">43.799999999999997</cx:pt>
          <cx:pt idx="1981">42.240000000000002</cx:pt>
          <cx:pt idx="1982">43</cx:pt>
          <cx:pt idx="1983">40.450000000000003</cx:pt>
          <cx:pt idx="1984">40.82</cx:pt>
          <cx:pt idx="1985">43.579999999999998</cx:pt>
          <cx:pt idx="1986">42.079999999999998</cx:pt>
          <cx:pt idx="1987">43.979999999999997</cx:pt>
          <cx:pt idx="1988">42.57</cx:pt>
          <cx:pt idx="1989">42.409999999999997</cx:pt>
          <cx:pt idx="1990">43.409999999999997</cx:pt>
          <cx:pt idx="1991">40.729999999999997</cx:pt>
          <cx:pt idx="1992">40.649999999999999</cx:pt>
          <cx:pt idx="1993">41.770000000000003</cx:pt>
          <cx:pt idx="1994">42.539999999999999</cx:pt>
          <cx:pt idx="1995">40.020000000000003</cx:pt>
          <cx:pt idx="1996">43.450000000000003</cx:pt>
          <cx:pt idx="1997">40.479999999999997</cx:pt>
          <cx:pt idx="1998">43.670000000000002</cx:pt>
          <cx:pt idx="1999">41.93</cx:pt>
          <cx:pt idx="2000">42.32</cx:pt>
          <cx:pt idx="2001">40.43</cx:pt>
          <cx:pt idx="2002">40.719999999999999</cx:pt>
          <cx:pt idx="2003">40.25</cx:pt>
          <cx:pt idx="2004">41.780000000000001</cx:pt>
          <cx:pt idx="2005">40.68</cx:pt>
          <cx:pt idx="2006">40.990000000000002</cx:pt>
          <cx:pt idx="2007">41.770000000000003</cx:pt>
          <cx:pt idx="2008">41.439999999999998</cx:pt>
          <cx:pt idx="2009">42.619999999999997</cx:pt>
          <cx:pt idx="2010">41.68</cx:pt>
          <cx:pt idx="2011">41.649999999999999</cx:pt>
          <cx:pt idx="2012">41.979999999999997</cx:pt>
          <cx:pt idx="2013">42.340000000000003</cx:pt>
          <cx:pt idx="2014">43.729999999999997</cx:pt>
          <cx:pt idx="2015">43.109999999999999</cx:pt>
          <cx:pt idx="2016">41.119999999999997</cx:pt>
          <cx:pt idx="2017">41.119999999999997</cx:pt>
          <cx:pt idx="2018">43.539999999999999</cx:pt>
          <cx:pt idx="2019">42.969999999999999</cx:pt>
          <cx:pt idx="2020">41.590000000000003</cx:pt>
          <cx:pt idx="2021">43.189999999999998</cx:pt>
          <cx:pt idx="2022">40.409999999999997</cx:pt>
          <cx:pt idx="2023">40.119999999999997</cx:pt>
          <cx:pt idx="2024">42.460000000000001</cx:pt>
          <cx:pt idx="2025">41</cx:pt>
          <cx:pt idx="2026">40.130000000000003</cx:pt>
          <cx:pt idx="2027">40.82</cx:pt>
          <cx:pt idx="2028">40.609999999999999</cx:pt>
          <cx:pt idx="2029">41.259999999999998</cx:pt>
          <cx:pt idx="2030">40.689999999999998</cx:pt>
          <cx:pt idx="2031">42.700000000000003</cx:pt>
          <cx:pt idx="2032">40.740000000000002</cx:pt>
          <cx:pt idx="2033">43.799999999999997</cx:pt>
          <cx:pt idx="2034">40.780000000000001</cx:pt>
          <cx:pt idx="2035">42.340000000000003</cx:pt>
          <cx:pt idx="2036">41.439999999999998</cx:pt>
          <cx:pt idx="2037">40.57</cx:pt>
          <cx:pt idx="2038">40.939999999999998</cx:pt>
          <cx:pt idx="2039">41.939999999999998</cx:pt>
          <cx:pt idx="2040">41.759999999999998</cx:pt>
          <cx:pt idx="2041">40.259999999999998</cx:pt>
          <cx:pt idx="2042">41.520000000000003</cx:pt>
          <cx:pt idx="2043">40.729999999999997</cx:pt>
          <cx:pt idx="2044">40.43</cx:pt>
          <cx:pt idx="2045">41.840000000000003</cx:pt>
          <cx:pt idx="2046">43.219999999999999</cx:pt>
          <cx:pt idx="2047">40.350000000000001</cx:pt>
          <cx:pt idx="2048">41.859999999999999</cx:pt>
          <cx:pt idx="2049">42.140000000000001</cx:pt>
          <cx:pt idx="2050">40.340000000000003</cx:pt>
          <cx:pt idx="2051">43.5</cx:pt>
          <cx:pt idx="2052">42.299999999999997</cx:pt>
          <cx:pt idx="2053">42.82</cx:pt>
          <cx:pt idx="2054">43.270000000000003</cx:pt>
          <cx:pt idx="2055">42.25</cx:pt>
          <cx:pt idx="2056">41.420000000000002</cx:pt>
          <cx:pt idx="2057">42</cx:pt>
          <cx:pt idx="2058">40.109999999999999</cx:pt>
          <cx:pt idx="2059">42.289999999999999</cx:pt>
          <cx:pt idx="2060">43.719999999999999</cx:pt>
          <cx:pt idx="2061">40.799999999999997</cx:pt>
          <cx:pt idx="2062">42.159999999999997</cx:pt>
          <cx:pt idx="2063">42.340000000000003</cx:pt>
          <cx:pt idx="2064">42.880000000000003</cx:pt>
          <cx:pt idx="2065">41.289999999999999</cx:pt>
          <cx:pt idx="2066">40</cx:pt>
          <cx:pt idx="2067">43.829999999999998</cx:pt>
          <cx:pt idx="2068">43.25</cx:pt>
          <cx:pt idx="2069">42.640000000000001</cx:pt>
          <cx:pt idx="2070">40.799999999999997</cx:pt>
          <cx:pt idx="2071">42.170000000000002</cx:pt>
          <cx:pt idx="2072">42.909999999999997</cx:pt>
          <cx:pt idx="2073">43.460000000000001</cx:pt>
          <cx:pt idx="2074">40.079999999999998</cx:pt>
          <cx:pt idx="2075">40.469999999999999</cx:pt>
          <cx:pt idx="2076">41.710000000000001</cx:pt>
          <cx:pt idx="2077">40.270000000000003</cx:pt>
          <cx:pt idx="2078">43.840000000000003</cx:pt>
          <cx:pt idx="2079">43</cx:pt>
          <cx:pt idx="2080">43.780000000000001</cx:pt>
          <cx:pt idx="2081">43.990000000000002</cx:pt>
          <cx:pt idx="2082">43.229999999999997</cx:pt>
          <cx:pt idx="2083">41.609999999999999</cx:pt>
          <cx:pt idx="2084">43.789999999999999</cx:pt>
          <cx:pt idx="2085">43.079999999999998</cx:pt>
          <cx:pt idx="2086">42.43</cx:pt>
          <cx:pt idx="2087">43.340000000000003</cx:pt>
          <cx:pt idx="2088">42.700000000000003</cx:pt>
          <cx:pt idx="2089">41.210000000000001</cx:pt>
          <cx:pt idx="2090">42.68</cx:pt>
          <cx:pt idx="2091">40.5</cx:pt>
          <cx:pt idx="2092">43.560000000000002</cx:pt>
          <cx:pt idx="2093">42.689999999999998</cx:pt>
          <cx:pt idx="2094">43.799999999999997</cx:pt>
          <cx:pt idx="2095">42.960000000000001</cx:pt>
          <cx:pt idx="2096">41.280000000000001</cx:pt>
          <cx:pt idx="2097">42.82</cx:pt>
          <cx:pt idx="2098">41.329999999999998</cx:pt>
          <cx:pt idx="2099">43.909999999999997</cx:pt>
          <cx:pt idx="2100">41.390000000000001</cx:pt>
          <cx:pt idx="2101">40.149999999999999</cx:pt>
          <cx:pt idx="2102">41.710000000000001</cx:pt>
          <cx:pt idx="2103">43.079999999999998</cx:pt>
          <cx:pt idx="2104">43.5</cx:pt>
          <cx:pt idx="2105">42.609999999999999</cx:pt>
          <cx:pt idx="2106">42.310000000000002</cx:pt>
          <cx:pt idx="2107">40.960000000000001</cx:pt>
          <cx:pt idx="2108">43.920000000000002</cx:pt>
          <cx:pt idx="2109">43.460000000000001</cx:pt>
          <cx:pt idx="2110">43.899999999999999</cx:pt>
          <cx:pt idx="2111">43.710000000000001</cx:pt>
          <cx:pt idx="2112">40.869999999999997</cx:pt>
          <cx:pt idx="2113">40.600000000000001</cx:pt>
          <cx:pt idx="2114">42.700000000000003</cx:pt>
          <cx:pt idx="2115">40.619999999999997</cx:pt>
          <cx:pt idx="2116">41.82</cx:pt>
          <cx:pt idx="2117">42.369999999999997</cx:pt>
          <cx:pt idx="2118">41.369999999999997</cx:pt>
          <cx:pt idx="2119">43.310000000000002</cx:pt>
          <cx:pt idx="2120">43.979999999999997</cx:pt>
          <cx:pt idx="2121">41.119999999999997</cx:pt>
          <cx:pt idx="2122">41.5</cx:pt>
          <cx:pt idx="2123">42.130000000000003</cx:pt>
          <cx:pt idx="2124">42</cx:pt>
          <cx:pt idx="2125">41.979999999999997</cx:pt>
          <cx:pt idx="2126">43.649999999999999</cx:pt>
          <cx:pt idx="2127">41.659999999999997</cx:pt>
          <cx:pt idx="2128">40</cx:pt>
          <cx:pt idx="2129">43.060000000000002</cx:pt>
          <cx:pt idx="2130">42.100000000000001</cx:pt>
          <cx:pt idx="2131">42.75</cx:pt>
          <cx:pt idx="2132">41.149999999999999</cx:pt>
          <cx:pt idx="2133">41.350000000000001</cx:pt>
          <cx:pt idx="2134">42.149999999999999</cx:pt>
          <cx:pt idx="2135">40.969999999999999</cx:pt>
          <cx:pt idx="2136">42.740000000000002</cx:pt>
          <cx:pt idx="2137">40.829999999999998</cx:pt>
          <cx:pt idx="2138">41.719999999999999</cx:pt>
          <cx:pt idx="2139">43.25</cx:pt>
          <cx:pt idx="2140">41.979999999999997</cx:pt>
          <cx:pt idx="2141">43.810000000000002</cx:pt>
          <cx:pt idx="2142">42.240000000000002</cx:pt>
          <cx:pt idx="2143">43.75</cx:pt>
          <cx:pt idx="2144">43.57</cx:pt>
          <cx:pt idx="2145">40.149999999999999</cx:pt>
          <cx:pt idx="2146">41.479999999999997</cx:pt>
          <cx:pt idx="2147">43.270000000000003</cx:pt>
          <cx:pt idx="2148">41.350000000000001</cx:pt>
          <cx:pt idx="2149">42.030000000000001</cx:pt>
          <cx:pt idx="2150">41.689999999999998</cx:pt>
          <cx:pt idx="2151">42.159999999999997</cx:pt>
          <cx:pt idx="2152">42.049999999999997</cx:pt>
          <cx:pt idx="2153">43.659999999999997</cx:pt>
          <cx:pt idx="2154">41.43</cx:pt>
          <cx:pt idx="2155">42.670000000000002</cx:pt>
          <cx:pt idx="2156">43.899999999999999</cx:pt>
          <cx:pt idx="2157">42.009999999999998</cx:pt>
          <cx:pt idx="2158">40.920000000000002</cx:pt>
          <cx:pt idx="2159">43.670000000000002</cx:pt>
          <cx:pt idx="2160">42.350000000000001</cx:pt>
          <cx:pt idx="2161">41.310000000000002</cx:pt>
          <cx:pt idx="2162">41.219999999999999</cx:pt>
          <cx:pt idx="2163">41.609999999999999</cx:pt>
          <cx:pt idx="2164">42.229999999999997</cx:pt>
          <cx:pt idx="2165">42.630000000000003</cx:pt>
          <cx:pt idx="2166">40.469999999999999</cx:pt>
          <cx:pt idx="2167">43.310000000000002</cx:pt>
          <cx:pt idx="2168">42.909999999999997</cx:pt>
          <cx:pt idx="2169">40.909999999999997</cx:pt>
          <cx:pt idx="2170">40.630000000000003</cx:pt>
          <cx:pt idx="2171">40.539999999999999</cx:pt>
          <cx:pt idx="2172">43.200000000000003</cx:pt>
          <cx:pt idx="2173">43.740000000000002</cx:pt>
          <cx:pt idx="2174">43.009999999999998</cx:pt>
          <cx:pt idx="2175">41.920000000000002</cx:pt>
          <cx:pt idx="2176">43.649999999999999</cx:pt>
          <cx:pt idx="2177">40.630000000000003</cx:pt>
          <cx:pt idx="2178">41.549999999999997</cx:pt>
          <cx:pt idx="2179">43.990000000000002</cx:pt>
          <cx:pt idx="2180">41.770000000000003</cx:pt>
          <cx:pt idx="2181">42.159999999999997</cx:pt>
          <cx:pt idx="2182">41</cx:pt>
          <cx:pt idx="2183">43.75</cx:pt>
          <cx:pt idx="2184">43.380000000000003</cx:pt>
          <cx:pt idx="2185">43.880000000000003</cx:pt>
          <cx:pt idx="2186">41.829999999999998</cx:pt>
          <cx:pt idx="2187">42.140000000000001</cx:pt>
          <cx:pt idx="2188">41.590000000000003</cx:pt>
          <cx:pt idx="2189">43.539999999999999</cx:pt>
          <cx:pt idx="2190">42.740000000000002</cx:pt>
          <cx:pt idx="2191">41.079999999999998</cx:pt>
          <cx:pt idx="2192">40.689999999999998</cx:pt>
          <cx:pt idx="2193">44</cx:pt>
          <cx:pt idx="2194">41.990000000000002</cx:pt>
          <cx:pt idx="2195">41.369999999999997</cx:pt>
          <cx:pt idx="2196">40.890000000000001</cx:pt>
          <cx:pt idx="2197">40.600000000000001</cx:pt>
          <cx:pt idx="2198">42.329999999999998</cx:pt>
          <cx:pt idx="2199">42.609999999999999</cx:pt>
          <cx:pt idx="2200">43.799999999999997</cx:pt>
          <cx:pt idx="2201">43.5</cx:pt>
          <cx:pt idx="2202">42.990000000000002</cx:pt>
          <cx:pt idx="2203">41.469999999999999</cx:pt>
          <cx:pt idx="2204">41.170000000000002</cx:pt>
          <cx:pt idx="2205">43.890000000000001</cx:pt>
          <cx:pt idx="2206">43.780000000000001</cx:pt>
          <cx:pt idx="2207">43.859999999999999</cx:pt>
          <cx:pt idx="2208">42.390000000000001</cx:pt>
          <cx:pt idx="2209">42.079999999999998</cx:pt>
          <cx:pt idx="2210">41.649999999999999</cx:pt>
          <cx:pt idx="2211">40.549999999999997</cx:pt>
          <cx:pt idx="2212">40.280000000000001</cx:pt>
          <cx:pt idx="2213">43.590000000000003</cx:pt>
          <cx:pt idx="2214">41.140000000000001</cx:pt>
          <cx:pt idx="2215">40.549999999999997</cx:pt>
          <cx:pt idx="2216">42.450000000000003</cx:pt>
          <cx:pt idx="2217">42.049999999999997</cx:pt>
          <cx:pt idx="2218">40.789999999999999</cx:pt>
          <cx:pt idx="2219">40.020000000000003</cx:pt>
          <cx:pt idx="2220">43.5</cx:pt>
          <cx:pt idx="2221">42.219999999999999</cx:pt>
          <cx:pt idx="2222">43.439999999999998</cx:pt>
          <cx:pt idx="2223">43.649999999999999</cx:pt>
          <cx:pt idx="2224">43.619999999999997</cx:pt>
          <cx:pt idx="2225">41.18</cx:pt>
          <cx:pt idx="2226">41.979999999999997</cx:pt>
          <cx:pt idx="2227">43.270000000000003</cx:pt>
          <cx:pt idx="2228">42.380000000000003</cx:pt>
          <cx:pt idx="2229">41.939999999999998</cx:pt>
          <cx:pt idx="2230">41.020000000000003</cx:pt>
          <cx:pt idx="2231">43.979999999999997</cx:pt>
          <cx:pt idx="2232">43.509999999999998</cx:pt>
          <cx:pt idx="2233">43.350000000000001</cx:pt>
          <cx:pt idx="2234">40</cx:pt>
          <cx:pt idx="2235">43.409999999999997</cx:pt>
          <cx:pt idx="2236">41.009999999999998</cx:pt>
          <cx:pt idx="2237">41.270000000000003</cx:pt>
          <cx:pt idx="2238">42.670000000000002</cx:pt>
          <cx:pt idx="2239">41.43</cx:pt>
          <cx:pt idx="2240">40.549999999999997</cx:pt>
          <cx:pt idx="2241">43.159999999999997</cx:pt>
          <cx:pt idx="2242">41.859999999999999</cx:pt>
          <cx:pt idx="2243">40.829999999999998</cx:pt>
          <cx:pt idx="2244">41.590000000000003</cx:pt>
          <cx:pt idx="2245">43.780000000000001</cx:pt>
          <cx:pt idx="2246">42.090000000000003</cx:pt>
          <cx:pt idx="2247">40.030000000000001</cx:pt>
          <cx:pt idx="2248">43.329999999999998</cx:pt>
          <cx:pt idx="2249">42.369999999999997</cx:pt>
          <cx:pt idx="2250">40.950000000000003</cx:pt>
          <cx:pt idx="2251">42.390000000000001</cx:pt>
          <cx:pt idx="2252">41.549999999999997</cx:pt>
          <cx:pt idx="2253">35.549999999999997</cx:pt>
          <cx:pt idx="2254">37.609999999999999</cx:pt>
          <cx:pt idx="2255">36.810000000000002</cx:pt>
          <cx:pt idx="2256">45.590000000000003</cx:pt>
          <cx:pt idx="2257">40.490000000000002</cx:pt>
          <cx:pt idx="2258">38.5</cx:pt>
          <cx:pt idx="2259">41.729999999999997</cx:pt>
          <cx:pt idx="2260">39.289999999999999</cx:pt>
          <cx:pt idx="2261">41.729999999999997</cx:pt>
          <cx:pt idx="2262">44.920000000000002</cx:pt>
          <cx:pt idx="2263">44.359999999999999</cx:pt>
          <cx:pt idx="2264">45.840000000000003</cx:pt>
          <cx:pt idx="2265">37.520000000000003</cx:pt>
          <cx:pt idx="2266">44.460000000000001</cx:pt>
          <cx:pt idx="2267">37.009999999999998</cx:pt>
          <cx:pt idx="2268">41.689999999999998</cx:pt>
          <cx:pt idx="2269">37.259999999999998</cx:pt>
          <cx:pt idx="2270">35.579999999999998</cx:pt>
          <cx:pt idx="2271">40.219999999999999</cx:pt>
          <cx:pt idx="2272">38.640000000000001</cx:pt>
          <cx:pt idx="2273">40.560000000000002</cx:pt>
          <cx:pt idx="2274">36.75</cx:pt>
          <cx:pt idx="2275">44.079999999999998</cx:pt>
          <cx:pt idx="2276">35.770000000000003</cx:pt>
          <cx:pt idx="2277">37.32</cx:pt>
          <cx:pt idx="2278">45.039999999999999</cx:pt>
          <cx:pt idx="2279">42.030000000000001</cx:pt>
          <cx:pt idx="2280">43.310000000000002</cx:pt>
          <cx:pt idx="2281">41.07</cx:pt>
          <cx:pt idx="2282">43.590000000000003</cx:pt>
          <cx:pt idx="2283">37.399999999999999</cx:pt>
          <cx:pt idx="2284">36.759999999999998</cx:pt>
          <cx:pt idx="2285">38.890000000000001</cx:pt>
          <cx:pt idx="2286">42.170000000000002</cx:pt>
          <cx:pt idx="2287">35.859999999999999</cx:pt>
          <cx:pt idx="2288">37.539999999999999</cx:pt>
          <cx:pt idx="2289">36.420000000000002</cx:pt>
          <cx:pt idx="2290">37.590000000000003</cx:pt>
          <cx:pt idx="2291">36.359999999999999</cx:pt>
          <cx:pt idx="2292">36.939999999999998</cx:pt>
          <cx:pt idx="2293">37.969999999999999</cx:pt>
          <cx:pt idx="2294">36.340000000000003</cx:pt>
          <cx:pt idx="2295">35.030000000000001</cx:pt>
          <cx:pt idx="2296">37.57</cx:pt>
          <cx:pt idx="2297">37.390000000000001</cx:pt>
          <cx:pt idx="2298">35.399999999999999</cx:pt>
          <cx:pt idx="2299">36.82</cx:pt>
          <cx:pt idx="2300">37.240000000000002</cx:pt>
          <cx:pt idx="2301">36.640000000000001</cx:pt>
          <cx:pt idx="2302">35.060000000000002</cx:pt>
          <cx:pt idx="2303">35.93</cx:pt>
          <cx:pt idx="2304">37.030000000000001</cx:pt>
          <cx:pt idx="2305">0</cx:pt>
          <cx:pt idx="2306">0</cx:pt>
          <cx:pt idx="2307">0</cx:pt>
          <cx:pt idx="2308">0</cx:pt>
          <cx:pt idx="2309">0</cx:pt>
          <cx:pt idx="2310">0</cx:pt>
          <cx:pt idx="2311">0</cx:pt>
          <cx:pt idx="2312">0</cx:pt>
          <cx:pt idx="2313">0</cx:pt>
          <cx:pt idx="2314">0</cx:pt>
          <cx:pt idx="2315">0</cx:pt>
          <cx:pt idx="2316">0</cx:pt>
          <cx:pt idx="2317">0</cx:pt>
          <cx:pt idx="2318">0</cx:pt>
          <cx:pt idx="2319">0</cx:pt>
          <cx:pt idx="2320">0</cx:pt>
          <cx:pt idx="2321">42.859999999999999</cx:pt>
          <cx:pt idx="2322">42.640000000000001</cx:pt>
          <cx:pt idx="2323">41.490000000000002</cx:pt>
          <cx:pt idx="2324">42.149999999999999</cx:pt>
          <cx:pt idx="2325">42.810000000000002</cx:pt>
          <cx:pt idx="2326">40.490000000000002</cx:pt>
          <cx:pt idx="2327">43.909999999999997</cx:pt>
          <cx:pt idx="2328">41.119999999999997</cx:pt>
          <cx:pt idx="2329">41.289999999999999</cx:pt>
          <cx:pt idx="2330">42.979999999999997</cx:pt>
          <cx:pt idx="2331">40.960000000000001</cx:pt>
          <cx:pt idx="2332">43.170000000000002</cx:pt>
          <cx:pt idx="2333">43.810000000000002</cx:pt>
          <cx:pt idx="2334">43.960000000000001</cx:pt>
          <cx:pt idx="2335">40.890000000000001</cx:pt>
          <cx:pt idx="2336">41.100000000000001</cx:pt>
          <cx:pt idx="2337">42.420000000000002</cx:pt>
          <cx:pt idx="2338">41.299999999999997</cx:pt>
          <cx:pt idx="2339">41.240000000000002</cx:pt>
          <cx:pt idx="2340">42.100000000000001</cx:pt>
          <cx:pt idx="2341">40.729999999999997</cx:pt>
          <cx:pt idx="2342">41.549999999999997</cx:pt>
          <cx:pt idx="2343">42.329999999999998</cx:pt>
          <cx:pt idx="2344">42.939999999999998</cx:pt>
          <cx:pt idx="2345">40.32</cx:pt>
          <cx:pt idx="2346">40.539999999999999</cx:pt>
          <cx:pt idx="2347">40.090000000000003</cx:pt>
          <cx:pt idx="2348">41.329999999999998</cx:pt>
          <cx:pt idx="2349">42.789999999999999</cx:pt>
          <cx:pt idx="2350">42.729999999999997</cx:pt>
          <cx:pt idx="2351">42.469999999999999</cx:pt>
          <cx:pt idx="2352">42.850000000000001</cx:pt>
          <cx:pt idx="2353">40.82</cx:pt>
          <cx:pt idx="2354">40.969999999999999</cx:pt>
          <cx:pt idx="2355">42.719999999999999</cx:pt>
          <cx:pt idx="2356">43.25</cx:pt>
          <cx:pt idx="2357">43.439999999999998</cx:pt>
          <cx:pt idx="2358">42.780000000000001</cx:pt>
          <cx:pt idx="2359">43.759999999999998</cx:pt>
          <cx:pt idx="2360">43.670000000000002</cx:pt>
          <cx:pt idx="2361">43.789999999999999</cx:pt>
          <cx:pt idx="2362">42.009999999999998</cx:pt>
          <cx:pt idx="2363">42.57</cx:pt>
          <cx:pt idx="2364">41.659999999999997</cx:pt>
          <cx:pt idx="2365">41.270000000000003</cx:pt>
          <cx:pt idx="2366">40.030000000000001</cx:pt>
          <cx:pt idx="2367">40.950000000000003</cx:pt>
          <cx:pt idx="2368">43.810000000000002</cx:pt>
          <cx:pt idx="2369">40.159999999999997</cx:pt>
          <cx:pt idx="2370">40.210000000000001</cx:pt>
          <cx:pt idx="2371">42</cx:pt>
          <cx:pt idx="2372">40.259999999999998</cx:pt>
          <cx:pt idx="2373">42.909999999999997</cx:pt>
          <cx:pt idx="2374">40.350000000000001</cx:pt>
          <cx:pt idx="2375">41.229999999999997</cx:pt>
          <cx:pt idx="2376">43.299999999999997</cx:pt>
          <cx:pt idx="2377">41.649999999999999</cx:pt>
          <cx:pt idx="2378">40.18</cx:pt>
          <cx:pt idx="2379">41.600000000000001</cx:pt>
          <cx:pt idx="2380">42.549999999999997</cx:pt>
          <cx:pt idx="2381">42.969999999999999</cx:pt>
          <cx:pt idx="2382">42.990000000000002</cx:pt>
          <cx:pt idx="2383">43.079999999999998</cx:pt>
          <cx:pt idx="2384">42.859999999999999</cx:pt>
          <cx:pt idx="2385">42.640000000000001</cx:pt>
          <cx:pt idx="2386">42.659999999999997</cx:pt>
          <cx:pt idx="2387">41.100000000000001</cx:pt>
          <cx:pt idx="2388">43.939999999999998</cx:pt>
          <cx:pt idx="2389">41.770000000000003</cx:pt>
          <cx:pt idx="2390">42.5</cx:pt>
          <cx:pt idx="2391">40.210000000000001</cx:pt>
          <cx:pt idx="2392">40.630000000000003</cx:pt>
          <cx:pt idx="2393">41.289999999999999</cx:pt>
          <cx:pt idx="2394">42.149999999999999</cx:pt>
          <cx:pt idx="2395">40.359999999999999</cx:pt>
          <cx:pt idx="2396">41.600000000000001</cx:pt>
          <cx:pt idx="2397">40.719999999999999</cx:pt>
          <cx:pt idx="2398">40.840000000000003</cx:pt>
          <cx:pt idx="2399">43.740000000000002</cx:pt>
          <cx:pt idx="2400">40.140000000000001</cx:pt>
          <cx:pt idx="2401">43.079999999999998</cx:pt>
          <cx:pt idx="2402">40.549999999999997</cx:pt>
          <cx:pt idx="2403">40.649999999999999</cx:pt>
          <cx:pt idx="2404">41.049999999999997</cx:pt>
          <cx:pt idx="2405">43.200000000000003</cx:pt>
          <cx:pt idx="2406">43.740000000000002</cx:pt>
          <cx:pt idx="2407">42.530000000000001</cx:pt>
          <cx:pt idx="2408">40.289999999999999</cx:pt>
          <cx:pt idx="2409">40.159999999999997</cx:pt>
          <cx:pt idx="2410">40.520000000000003</cx:pt>
          <cx:pt idx="2411">41.509999999999998</cx:pt>
          <cx:pt idx="2412">42.799999999999997</cx:pt>
          <cx:pt idx="2413">40.390000000000001</cx:pt>
          <cx:pt idx="2414">42.200000000000003</cx:pt>
          <cx:pt idx="2415">41.990000000000002</cx:pt>
          <cx:pt idx="2416">43.469999999999999</cx:pt>
          <cx:pt idx="2417">41.219999999999999</cx:pt>
          <cx:pt idx="2418">40.490000000000002</cx:pt>
          <cx:pt idx="2419">42.719999999999999</cx:pt>
          <cx:pt idx="2420">40.920000000000002</cx:pt>
          <cx:pt idx="2421">43.109999999999999</cx:pt>
          <cx:pt idx="2422">41.490000000000002</cx:pt>
          <cx:pt idx="2423">41.590000000000003</cx:pt>
          <cx:pt idx="2424">41.310000000000002</cx:pt>
          <cx:pt idx="2425">41.880000000000003</cx:pt>
          <cx:pt idx="2426">43.729999999999997</cx:pt>
          <cx:pt idx="2427">41.710000000000001</cx:pt>
          <cx:pt idx="2428">42.219999999999999</cx:pt>
          <cx:pt idx="2429">43.009999999999998</cx:pt>
          <cx:pt idx="2430">43.75</cx:pt>
          <cx:pt idx="2431">41.829999999999998</cx:pt>
          <cx:pt idx="2432">43.520000000000003</cx:pt>
          <cx:pt idx="2433">42</cx:pt>
          <cx:pt idx="2434">41.659999999999997</cx:pt>
          <cx:pt idx="2435">41.920000000000002</cx:pt>
          <cx:pt idx="2436">41.039999999999999</cx:pt>
          <cx:pt idx="2437">40.770000000000003</cx:pt>
          <cx:pt idx="2438">41.600000000000001</cx:pt>
          <cx:pt idx="2439">41</cx:pt>
          <cx:pt idx="2440">42.090000000000003</cx:pt>
          <cx:pt idx="2441">43.210000000000001</cx:pt>
          <cx:pt idx="2442">40.859999999999999</cx:pt>
          <cx:pt idx="2443">42.240000000000002</cx:pt>
          <cx:pt idx="2444">42.479999999999997</cx:pt>
          <cx:pt idx="2445">42.270000000000003</cx:pt>
          <cx:pt idx="2446">42.32</cx:pt>
          <cx:pt idx="2447">43.149999999999999</cx:pt>
          <cx:pt idx="2448">41.609999999999999</cx:pt>
          <cx:pt idx="2449">42.340000000000003</cx:pt>
          <cx:pt idx="2450">40.68</cx:pt>
          <cx:pt idx="2451">42.869999999999997</cx:pt>
        </cx:lvl>
      </cx:numDim>
    </cx:data>
    <cx:data id="2">
      <cx:numDim type="val">
        <cx:f>'Data Repository Table - Raw'!$E$2:$E$2453</cx:f>
        <cx:lvl ptCount="2452" formatCode="General">
          <cx:pt idx="0">98</cx:pt>
          <cx:pt idx="1">92</cx:pt>
          <cx:pt idx="2">80</cx:pt>
          <cx:pt idx="3">83</cx:pt>
          <cx:pt idx="4">90</cx:pt>
          <cx:pt idx="5">92</cx:pt>
          <cx:pt idx="6">86</cx:pt>
          <cx:pt idx="7">98</cx:pt>
          <cx:pt idx="8">91</cx:pt>
          <cx:pt idx="9">83</cx:pt>
          <cx:pt idx="10">85</cx:pt>
          <cx:pt idx="11">82</cx:pt>
          <cx:pt idx="12">81</cx:pt>
          <cx:pt idx="13">88</cx:pt>
          <cx:pt idx="14">90</cx:pt>
          <cx:pt idx="15">88</cx:pt>
          <cx:pt idx="16">90</cx:pt>
          <cx:pt idx="17">90</cx:pt>
          <cx:pt idx="18">87</cx:pt>
          <cx:pt idx="19">83</cx:pt>
          <cx:pt idx="20">91</cx:pt>
          <cx:pt idx="21">93</cx:pt>
          <cx:pt idx="22">88</cx:pt>
          <cx:pt idx="23">82</cx:pt>
          <cx:pt idx="24">97</cx:pt>
          <cx:pt idx="25">83</cx:pt>
          <cx:pt idx="26">98</cx:pt>
          <cx:pt idx="27">82</cx:pt>
          <cx:pt idx="28">97</cx:pt>
          <cx:pt idx="29">92</cx:pt>
          <cx:pt idx="30">97</cx:pt>
          <cx:pt idx="31">81</cx:pt>
          <cx:pt idx="32">97</cx:pt>
          <cx:pt idx="33">95</cx:pt>
          <cx:pt idx="34">81</cx:pt>
          <cx:pt idx="35">90</cx:pt>
          <cx:pt idx="36">87</cx:pt>
          <cx:pt idx="37">84</cx:pt>
          <cx:pt idx="38">81</cx:pt>
          <cx:pt idx="39">81</cx:pt>
          <cx:pt idx="40">89</cx:pt>
          <cx:pt idx="41">81</cx:pt>
          <cx:pt idx="42">93</cx:pt>
          <cx:pt idx="43">93</cx:pt>
          <cx:pt idx="44">94</cx:pt>
          <cx:pt idx="45">91</cx:pt>
          <cx:pt idx="46">96</cx:pt>
          <cx:pt idx="47">96</cx:pt>
          <cx:pt idx="48">88</cx:pt>
          <cx:pt idx="49">81</cx:pt>
          <cx:pt idx="50">81</cx:pt>
          <cx:pt idx="51">88</cx:pt>
          <cx:pt idx="52">86</cx:pt>
          <cx:pt idx="53">82</cx:pt>
          <cx:pt idx="54">85</cx:pt>
          <cx:pt idx="55">81</cx:pt>
          <cx:pt idx="56">98</cx:pt>
          <cx:pt idx="57">90</cx:pt>
          <cx:pt idx="58">86</cx:pt>
          <cx:pt idx="59">80</cx:pt>
          <cx:pt idx="60">93</cx:pt>
          <cx:pt idx="61">81</cx:pt>
          <cx:pt idx="62">86</cx:pt>
          <cx:pt idx="63">88</cx:pt>
          <cx:pt idx="64">100</cx:pt>
          <cx:pt idx="65">80</cx:pt>
          <cx:pt idx="66">88</cx:pt>
          <cx:pt idx="67">87</cx:pt>
          <cx:pt idx="68">95</cx:pt>
          <cx:pt idx="69">84</cx:pt>
          <cx:pt idx="70">85</cx:pt>
          <cx:pt idx="71">83</cx:pt>
          <cx:pt idx="72">85</cx:pt>
          <cx:pt idx="73">81</cx:pt>
          <cx:pt idx="74">85</cx:pt>
          <cx:pt idx="75">91</cx:pt>
          <cx:pt idx="76">82</cx:pt>
          <cx:pt idx="77">85</cx:pt>
          <cx:pt idx="78">95</cx:pt>
          <cx:pt idx="79">81</cx:pt>
          <cx:pt idx="80">92</cx:pt>
          <cx:pt idx="81">100</cx:pt>
          <cx:pt idx="82">84</cx:pt>
          <cx:pt idx="83">88</cx:pt>
          <cx:pt idx="84">97</cx:pt>
          <cx:pt idx="85">88</cx:pt>
          <cx:pt idx="86">93</cx:pt>
          <cx:pt idx="87">90</cx:pt>
          <cx:pt idx="88">97</cx:pt>
          <cx:pt idx="89">96</cx:pt>
          <cx:pt idx="90">88</cx:pt>
          <cx:pt idx="91">93</cx:pt>
          <cx:pt idx="92">89</cx:pt>
          <cx:pt idx="93">91</cx:pt>
          <cx:pt idx="94">95</cx:pt>
          <cx:pt idx="95">85</cx:pt>
          <cx:pt idx="96">84</cx:pt>
          <cx:pt idx="97">92</cx:pt>
          <cx:pt idx="98">93</cx:pt>
          <cx:pt idx="99">85</cx:pt>
          <cx:pt idx="100">97</cx:pt>
          <cx:pt idx="101">100</cx:pt>
          <cx:pt idx="102">94</cx:pt>
          <cx:pt idx="103">93</cx:pt>
          <cx:pt idx="104">83</cx:pt>
          <cx:pt idx="105">93</cx:pt>
          <cx:pt idx="106">96</cx:pt>
          <cx:pt idx="107">93</cx:pt>
          <cx:pt idx="108">87</cx:pt>
          <cx:pt idx="109">88</cx:pt>
          <cx:pt idx="110">97</cx:pt>
          <cx:pt idx="111">98</cx:pt>
          <cx:pt idx="112">89</cx:pt>
          <cx:pt idx="113">95</cx:pt>
          <cx:pt idx="114">84</cx:pt>
          <cx:pt idx="115">95</cx:pt>
          <cx:pt idx="116">82</cx:pt>
          <cx:pt idx="117">99</cx:pt>
          <cx:pt idx="118">95</cx:pt>
          <cx:pt idx="119">93</cx:pt>
          <cx:pt idx="120">95</cx:pt>
          <cx:pt idx="121">93</cx:pt>
          <cx:pt idx="122">82</cx:pt>
          <cx:pt idx="123">81</cx:pt>
          <cx:pt idx="124">88</cx:pt>
          <cx:pt idx="125">81</cx:pt>
          <cx:pt idx="126">89</cx:pt>
          <cx:pt idx="127">92</cx:pt>
          <cx:pt idx="128">94</cx:pt>
          <cx:pt idx="129">96</cx:pt>
          <cx:pt idx="130">84</cx:pt>
          <cx:pt idx="131">80</cx:pt>
          <cx:pt idx="132">94</cx:pt>
          <cx:pt idx="133">84</cx:pt>
          <cx:pt idx="134">97</cx:pt>
          <cx:pt idx="135">90</cx:pt>
          <cx:pt idx="136">91</cx:pt>
          <cx:pt idx="137">82</cx:pt>
          <cx:pt idx="138">92</cx:pt>
          <cx:pt idx="139">98</cx:pt>
          <cx:pt idx="140">86</cx:pt>
          <cx:pt idx="141">99</cx:pt>
          <cx:pt idx="142">93</cx:pt>
          <cx:pt idx="143">93</cx:pt>
          <cx:pt idx="144">89</cx:pt>
          <cx:pt idx="145">89</cx:pt>
          <cx:pt idx="146">83</cx:pt>
          <cx:pt idx="147">92</cx:pt>
          <cx:pt idx="148">81</cx:pt>
          <cx:pt idx="149">94</cx:pt>
          <cx:pt idx="150">85</cx:pt>
          <cx:pt idx="151">90</cx:pt>
          <cx:pt idx="152">85</cx:pt>
          <cx:pt idx="153">87</cx:pt>
          <cx:pt idx="154">85</cx:pt>
          <cx:pt idx="155">91</cx:pt>
          <cx:pt idx="156">90</cx:pt>
          <cx:pt idx="157">100</cx:pt>
          <cx:pt idx="158">82</cx:pt>
          <cx:pt idx="159">96</cx:pt>
          <cx:pt idx="160">97</cx:pt>
          <cx:pt idx="161">83</cx:pt>
          <cx:pt idx="162">87</cx:pt>
          <cx:pt idx="163">96</cx:pt>
          <cx:pt idx="164">86</cx:pt>
          <cx:pt idx="165">85</cx:pt>
          <cx:pt idx="166">89</cx:pt>
          <cx:pt idx="167">80</cx:pt>
          <cx:pt idx="168">94</cx:pt>
          <cx:pt idx="169">89</cx:pt>
          <cx:pt idx="170">86</cx:pt>
          <cx:pt idx="171">96</cx:pt>
          <cx:pt idx="172">80</cx:pt>
          <cx:pt idx="173">82</cx:pt>
          <cx:pt idx="174">96</cx:pt>
          <cx:pt idx="175">85</cx:pt>
          <cx:pt idx="176">86</cx:pt>
          <cx:pt idx="177">89</cx:pt>
          <cx:pt idx="178">83</cx:pt>
          <cx:pt idx="179">92</cx:pt>
          <cx:pt idx="180">92</cx:pt>
          <cx:pt idx="181">89</cx:pt>
          <cx:pt idx="182">99</cx:pt>
          <cx:pt idx="183">98</cx:pt>
          <cx:pt idx="184">90</cx:pt>
          <cx:pt idx="185">84</cx:pt>
          <cx:pt idx="186">99</cx:pt>
          <cx:pt idx="187">98</cx:pt>
          <cx:pt idx="188">96</cx:pt>
          <cx:pt idx="189">90</cx:pt>
          <cx:pt idx="190">90</cx:pt>
          <cx:pt idx="191">80</cx:pt>
          <cx:pt idx="192">88</cx:pt>
          <cx:pt idx="193">96</cx:pt>
          <cx:pt idx="194">90</cx:pt>
          <cx:pt idx="195">93</cx:pt>
          <cx:pt idx="196">81</cx:pt>
          <cx:pt idx="197">95</cx:pt>
          <cx:pt idx="198">91</cx:pt>
          <cx:pt idx="199">91</cx:pt>
          <cx:pt idx="200">91</cx:pt>
          <cx:pt idx="201">95</cx:pt>
          <cx:pt idx="202">81</cx:pt>
          <cx:pt idx="203">97</cx:pt>
          <cx:pt idx="204">96</cx:pt>
          <cx:pt idx="205">90</cx:pt>
          <cx:pt idx="206">89</cx:pt>
          <cx:pt idx="207">85</cx:pt>
          <cx:pt idx="208">93</cx:pt>
          <cx:pt idx="209">85</cx:pt>
          <cx:pt idx="210">80</cx:pt>
          <cx:pt idx="211">84</cx:pt>
          <cx:pt idx="212">80</cx:pt>
          <cx:pt idx="213">88</cx:pt>
          <cx:pt idx="214">83</cx:pt>
          <cx:pt idx="215">81</cx:pt>
          <cx:pt idx="216">82</cx:pt>
          <cx:pt idx="217">83</cx:pt>
          <cx:pt idx="218">85</cx:pt>
          <cx:pt idx="219">100</cx:pt>
          <cx:pt idx="220">94</cx:pt>
          <cx:pt idx="221">80</cx:pt>
          <cx:pt idx="222">90</cx:pt>
          <cx:pt idx="223">82</cx:pt>
          <cx:pt idx="224">86</cx:pt>
          <cx:pt idx="225">93</cx:pt>
          <cx:pt idx="226">95</cx:pt>
          <cx:pt idx="227">80</cx:pt>
          <cx:pt idx="228">98</cx:pt>
          <cx:pt idx="229">86</cx:pt>
          <cx:pt idx="230">95</cx:pt>
          <cx:pt idx="231">94</cx:pt>
          <cx:pt idx="232">93</cx:pt>
          <cx:pt idx="233">96</cx:pt>
          <cx:pt idx="234">92</cx:pt>
          <cx:pt idx="235">84</cx:pt>
          <cx:pt idx="236">84</cx:pt>
          <cx:pt idx="237">95</cx:pt>
          <cx:pt idx="238">98</cx:pt>
          <cx:pt idx="239">87</cx:pt>
          <cx:pt idx="240">84</cx:pt>
          <cx:pt idx="241">88</cx:pt>
          <cx:pt idx="242">94</cx:pt>
          <cx:pt idx="243">97</cx:pt>
          <cx:pt idx="244">99</cx:pt>
          <cx:pt idx="245">104</cx:pt>
          <cx:pt idx="246">102</cx:pt>
          <cx:pt idx="247">99</cx:pt>
          <cx:pt idx="248">103</cx:pt>
          <cx:pt idx="249">97</cx:pt>
          <cx:pt idx="250">98</cx:pt>
          <cx:pt idx="251">98</cx:pt>
          <cx:pt idx="252">97</cx:pt>
          <cx:pt idx="253">100</cx:pt>
          <cx:pt idx="254">100</cx:pt>
          <cx:pt idx="255">100</cx:pt>
          <cx:pt idx="256">98</cx:pt>
          <cx:pt idx="257">98</cx:pt>
          <cx:pt idx="258">102</cx:pt>
          <cx:pt idx="259">99</cx:pt>
          <cx:pt idx="260">98</cx:pt>
          <cx:pt idx="261">102</cx:pt>
          <cx:pt idx="262">96</cx:pt>
          <cx:pt idx="263">102</cx:pt>
          <cx:pt idx="264">95</cx:pt>
          <cx:pt idx="265">103</cx:pt>
          <cx:pt idx="266">100</cx:pt>
          <cx:pt idx="267">102</cx:pt>
          <cx:pt idx="268">100</cx:pt>
          <cx:pt idx="269">95</cx:pt>
          <cx:pt idx="270">102</cx:pt>
          <cx:pt idx="271">95</cx:pt>
          <cx:pt idx="272">104</cx:pt>
          <cx:pt idx="273">105</cx:pt>
          <cx:pt idx="274">105</cx:pt>
          <cx:pt idx="275">98</cx:pt>
          <cx:pt idx="276">96</cx:pt>
          <cx:pt idx="277">96</cx:pt>
          <cx:pt idx="278">98</cx:pt>
          <cx:pt idx="279">96</cx:pt>
          <cx:pt idx="280">100</cx:pt>
          <cx:pt idx="281">101</cx:pt>
          <cx:pt idx="282">97</cx:pt>
          <cx:pt idx="283">99</cx:pt>
          <cx:pt idx="284">102</cx:pt>
          <cx:pt idx="285">95</cx:pt>
          <cx:pt idx="286">97</cx:pt>
          <cx:pt idx="287">89</cx:pt>
          <cx:pt idx="288">89</cx:pt>
          <cx:pt idx="289">83</cx:pt>
          <cx:pt idx="290">88</cx:pt>
          <cx:pt idx="291">90</cx:pt>
          <cx:pt idx="292">97</cx:pt>
          <cx:pt idx="293">84</cx:pt>
          <cx:pt idx="294">88</cx:pt>
          <cx:pt idx="295">97</cx:pt>
          <cx:pt idx="296">89</cx:pt>
          <cx:pt idx="297">84</cx:pt>
          <cx:pt idx="298">85</cx:pt>
          <cx:pt idx="299">91</cx:pt>
          <cx:pt idx="300">85</cx:pt>
          <cx:pt idx="301">95</cx:pt>
          <cx:pt idx="302">91</cx:pt>
          <cx:pt idx="303">82</cx:pt>
          <cx:pt idx="304">86</cx:pt>
          <cx:pt idx="305">91</cx:pt>
          <cx:pt idx="306">87</cx:pt>
          <cx:pt idx="307">88</cx:pt>
          <cx:pt idx="308">100</cx:pt>
          <cx:pt idx="309">90</cx:pt>
          <cx:pt idx="310">91</cx:pt>
          <cx:pt idx="311">89</cx:pt>
          <cx:pt idx="312">94</cx:pt>
          <cx:pt idx="313">92</cx:pt>
          <cx:pt idx="314">89</cx:pt>
          <cx:pt idx="315">97</cx:pt>
          <cx:pt idx="316">80</cx:pt>
          <cx:pt idx="317">97</cx:pt>
          <cx:pt idx="318">96</cx:pt>
          <cx:pt idx="319">84</cx:pt>
          <cx:pt idx="320">86</cx:pt>
          <cx:pt idx="321">88</cx:pt>
          <cx:pt idx="322">97</cx:pt>
          <cx:pt idx="323">94</cx:pt>
          <cx:pt idx="324">95</cx:pt>
          <cx:pt idx="325">89</cx:pt>
          <cx:pt idx="326">89</cx:pt>
          <cx:pt idx="327">90</cx:pt>
          <cx:pt idx="328">90</cx:pt>
          <cx:pt idx="329">100</cx:pt>
          <cx:pt idx="330">98</cx:pt>
          <cx:pt idx="331">85</cx:pt>
          <cx:pt idx="332">81</cx:pt>
          <cx:pt idx="333">91</cx:pt>
          <cx:pt idx="334">98</cx:pt>
          <cx:pt idx="335">89</cx:pt>
          <cx:pt idx="336">85</cx:pt>
          <cx:pt idx="337">94</cx:pt>
          <cx:pt idx="338">99</cx:pt>
          <cx:pt idx="339">98</cx:pt>
          <cx:pt idx="340">94</cx:pt>
          <cx:pt idx="341">99</cx:pt>
          <cx:pt idx="342">87</cx:pt>
          <cx:pt idx="343">82</cx:pt>
          <cx:pt idx="344">93</cx:pt>
          <cx:pt idx="345">99</cx:pt>
          <cx:pt idx="346">92</cx:pt>
          <cx:pt idx="347">96</cx:pt>
          <cx:pt idx="348">96</cx:pt>
          <cx:pt idx="349">83</cx:pt>
          <cx:pt idx="350">93</cx:pt>
          <cx:pt idx="351">80</cx:pt>
          <cx:pt idx="352">84</cx:pt>
          <cx:pt idx="353">100</cx:pt>
          <cx:pt idx="354">87</cx:pt>
          <cx:pt idx="355">83</cx:pt>
          <cx:pt idx="356">84</cx:pt>
          <cx:pt idx="357">80</cx:pt>
          <cx:pt idx="358">85</cx:pt>
          <cx:pt idx="359">99</cx:pt>
          <cx:pt idx="360">98</cx:pt>
          <cx:pt idx="361">84</cx:pt>
          <cx:pt idx="362">87</cx:pt>
          <cx:pt idx="363">80</cx:pt>
          <cx:pt idx="364">91</cx:pt>
          <cx:pt idx="365">100</cx:pt>
          <cx:pt idx="366">96</cx:pt>
          <cx:pt idx="367">98</cx:pt>
          <cx:pt idx="368">85</cx:pt>
          <cx:pt idx="369">99</cx:pt>
          <cx:pt idx="370">94</cx:pt>
          <cx:pt idx="371">99</cx:pt>
          <cx:pt idx="372">92</cx:pt>
          <cx:pt idx="373">89</cx:pt>
          <cx:pt idx="374">93</cx:pt>
          <cx:pt idx="375">90</cx:pt>
          <cx:pt idx="376">85</cx:pt>
          <cx:pt idx="377">80</cx:pt>
          <cx:pt idx="378">87</cx:pt>
          <cx:pt idx="379">86</cx:pt>
          <cx:pt idx="380">99</cx:pt>
          <cx:pt idx="381">97</cx:pt>
          <cx:pt idx="382">98</cx:pt>
          <cx:pt idx="383">95</cx:pt>
          <cx:pt idx="384">84</cx:pt>
          <cx:pt idx="385">83</cx:pt>
          <cx:pt idx="386">89</cx:pt>
          <cx:pt idx="387">82</cx:pt>
          <cx:pt idx="388">81</cx:pt>
          <cx:pt idx="389">90</cx:pt>
          <cx:pt idx="390">89</cx:pt>
          <cx:pt idx="391">80</cx:pt>
          <cx:pt idx="392">80</cx:pt>
          <cx:pt idx="393">83</cx:pt>
          <cx:pt idx="394">82</cx:pt>
          <cx:pt idx="395">89</cx:pt>
          <cx:pt idx="396">100</cx:pt>
          <cx:pt idx="397">95</cx:pt>
          <cx:pt idx="398">94</cx:pt>
          <cx:pt idx="399">100</cx:pt>
          <cx:pt idx="400">89</cx:pt>
          <cx:pt idx="401">88</cx:pt>
          <cx:pt idx="402">87</cx:pt>
          <cx:pt idx="403">92</cx:pt>
          <cx:pt idx="404">100</cx:pt>
          <cx:pt idx="405">80</cx:pt>
          <cx:pt idx="406">80</cx:pt>
          <cx:pt idx="407">81</cx:pt>
          <cx:pt idx="408">86</cx:pt>
          <cx:pt idx="409">94</cx:pt>
          <cx:pt idx="410">90</cx:pt>
          <cx:pt idx="411">98</cx:pt>
          <cx:pt idx="412">81</cx:pt>
          <cx:pt idx="413">86</cx:pt>
          <cx:pt idx="414">99</cx:pt>
          <cx:pt idx="415">86</cx:pt>
          <cx:pt idx="416">80</cx:pt>
          <cx:pt idx="417">81</cx:pt>
          <cx:pt idx="418">84</cx:pt>
          <cx:pt idx="419">98</cx:pt>
          <cx:pt idx="420">80</cx:pt>
          <cx:pt idx="421">81</cx:pt>
          <cx:pt idx="422">100</cx:pt>
          <cx:pt idx="423">100</cx:pt>
          <cx:pt idx="424">100</cx:pt>
          <cx:pt idx="425">96</cx:pt>
          <cx:pt idx="426">94</cx:pt>
          <cx:pt idx="427">87</cx:pt>
          <cx:pt idx="428">98</cx:pt>
          <cx:pt idx="429">83</cx:pt>
          <cx:pt idx="430">88</cx:pt>
          <cx:pt idx="431">86</cx:pt>
          <cx:pt idx="432">87</cx:pt>
          <cx:pt idx="433">95</cx:pt>
          <cx:pt idx="434">84</cx:pt>
          <cx:pt idx="435">89</cx:pt>
          <cx:pt idx="436">96</cx:pt>
          <cx:pt idx="437">96</cx:pt>
          <cx:pt idx="438">95</cx:pt>
          <cx:pt idx="439">88</cx:pt>
          <cx:pt idx="440">90</cx:pt>
          <cx:pt idx="441">81</cx:pt>
          <cx:pt idx="442">92</cx:pt>
          <cx:pt idx="443">90</cx:pt>
          <cx:pt idx="444">97</cx:pt>
          <cx:pt idx="445">85</cx:pt>
          <cx:pt idx="446">98</cx:pt>
          <cx:pt idx="447">84</cx:pt>
          <cx:pt idx="448">95</cx:pt>
          <cx:pt idx="449">80</cx:pt>
          <cx:pt idx="450">81</cx:pt>
          <cx:pt idx="451">94</cx:pt>
          <cx:pt idx="452">84</cx:pt>
          <cx:pt idx="453">85</cx:pt>
          <cx:pt idx="454">88</cx:pt>
          <cx:pt idx="455">80</cx:pt>
          <cx:pt idx="456">86</cx:pt>
          <cx:pt idx="457">94</cx:pt>
          <cx:pt idx="458">87</cx:pt>
          <cx:pt idx="459">100</cx:pt>
          <cx:pt idx="460">82</cx:pt>
          <cx:pt idx="461">80</cx:pt>
          <cx:pt idx="462">80</cx:pt>
          <cx:pt idx="463">99</cx:pt>
          <cx:pt idx="464">99</cx:pt>
          <cx:pt idx="465">93</cx:pt>
          <cx:pt idx="466">85</cx:pt>
          <cx:pt idx="467">80</cx:pt>
          <cx:pt idx="468">99</cx:pt>
          <cx:pt idx="469">82</cx:pt>
          <cx:pt idx="470">90</cx:pt>
          <cx:pt idx="471">91</cx:pt>
          <cx:pt idx="472">89</cx:pt>
          <cx:pt idx="473">93</cx:pt>
          <cx:pt idx="474">82</cx:pt>
          <cx:pt idx="475">80</cx:pt>
          <cx:pt idx="476">92</cx:pt>
          <cx:pt idx="477">83</cx:pt>
          <cx:pt idx="478">94</cx:pt>
          <cx:pt idx="479">87</cx:pt>
          <cx:pt idx="480">100</cx:pt>
          <cx:pt idx="481">80</cx:pt>
          <cx:pt idx="482">82</cx:pt>
          <cx:pt idx="483">82</cx:pt>
          <cx:pt idx="484">99</cx:pt>
          <cx:pt idx="485">100</cx:pt>
          <cx:pt idx="486">93</cx:pt>
          <cx:pt idx="487">98</cx:pt>
          <cx:pt idx="488">87</cx:pt>
          <cx:pt idx="489">90</cx:pt>
          <cx:pt idx="490">80</cx:pt>
          <cx:pt idx="491">82</cx:pt>
          <cx:pt idx="492">80</cx:pt>
          <cx:pt idx="493">85</cx:pt>
          <cx:pt idx="494">86</cx:pt>
          <cx:pt idx="495">97</cx:pt>
          <cx:pt idx="496">87</cx:pt>
          <cx:pt idx="497">98</cx:pt>
          <cx:pt idx="498">81</cx:pt>
          <cx:pt idx="499">86</cx:pt>
          <cx:pt idx="500">90</cx:pt>
          <cx:pt idx="501">83</cx:pt>
          <cx:pt idx="502">96</cx:pt>
          <cx:pt idx="503">98</cx:pt>
          <cx:pt idx="504">96</cx:pt>
          <cx:pt idx="505">90</cx:pt>
          <cx:pt idx="506">91</cx:pt>
          <cx:pt idx="507">99</cx:pt>
          <cx:pt idx="508">85</cx:pt>
          <cx:pt idx="509">93</cx:pt>
          <cx:pt idx="510">90</cx:pt>
          <cx:pt idx="511">86</cx:pt>
          <cx:pt idx="512">89</cx:pt>
          <cx:pt idx="513">99</cx:pt>
          <cx:pt idx="514">98</cx:pt>
          <cx:pt idx="515">96</cx:pt>
          <cx:pt idx="516">93</cx:pt>
          <cx:pt idx="517">97</cx:pt>
          <cx:pt idx="518">84</cx:pt>
          <cx:pt idx="519">93</cx:pt>
          <cx:pt idx="520">100</cx:pt>
          <cx:pt idx="521">91</cx:pt>
          <cx:pt idx="522">89</cx:pt>
          <cx:pt idx="523">85</cx:pt>
          <cx:pt idx="524">93</cx:pt>
          <cx:pt idx="525">88</cx:pt>
          <cx:pt idx="526">82</cx:pt>
          <cx:pt idx="527">90</cx:pt>
          <cx:pt idx="528">95</cx:pt>
          <cx:pt idx="529">84</cx:pt>
          <cx:pt idx="530">84</cx:pt>
          <cx:pt idx="531">95</cx:pt>
          <cx:pt idx="532">94</cx:pt>
          <cx:pt idx="533">92</cx:pt>
          <cx:pt idx="534">100</cx:pt>
          <cx:pt idx="535">83</cx:pt>
          <cx:pt idx="536">100</cx:pt>
          <cx:pt idx="537">99</cx:pt>
          <cx:pt idx="538">95</cx:pt>
          <cx:pt idx="539">96</cx:pt>
          <cx:pt idx="540">87</cx:pt>
          <cx:pt idx="541">81</cx:pt>
          <cx:pt idx="542">93</cx:pt>
          <cx:pt idx="543">96</cx:pt>
          <cx:pt idx="544">95</cx:pt>
          <cx:pt idx="545">91</cx:pt>
          <cx:pt idx="546">90</cx:pt>
          <cx:pt idx="547">84</cx:pt>
          <cx:pt idx="548">82</cx:pt>
          <cx:pt idx="549">87</cx:pt>
          <cx:pt idx="550">97</cx:pt>
          <cx:pt idx="551">83</cx:pt>
          <cx:pt idx="552">100</cx:pt>
          <cx:pt idx="553">96</cx:pt>
          <cx:pt idx="554">81</cx:pt>
          <cx:pt idx="555">84</cx:pt>
          <cx:pt idx="556">95</cx:pt>
          <cx:pt idx="557">97</cx:pt>
          <cx:pt idx="558">97</cx:pt>
          <cx:pt idx="559">91</cx:pt>
          <cx:pt idx="560">86</cx:pt>
          <cx:pt idx="561">86</cx:pt>
          <cx:pt idx="562">99</cx:pt>
          <cx:pt idx="563">87</cx:pt>
          <cx:pt idx="564">85</cx:pt>
          <cx:pt idx="565">89</cx:pt>
          <cx:pt idx="566">100</cx:pt>
          <cx:pt idx="567">99</cx:pt>
          <cx:pt idx="568">88</cx:pt>
          <cx:pt idx="569">80</cx:pt>
          <cx:pt idx="570">84</cx:pt>
          <cx:pt idx="571">87</cx:pt>
          <cx:pt idx="572">85</cx:pt>
          <cx:pt idx="573">92</cx:pt>
          <cx:pt idx="574">98</cx:pt>
          <cx:pt idx="575">93</cx:pt>
          <cx:pt idx="576">84</cx:pt>
          <cx:pt idx="577">81</cx:pt>
          <cx:pt idx="578">95</cx:pt>
          <cx:pt idx="579">83</cx:pt>
          <cx:pt idx="580">80</cx:pt>
          <cx:pt idx="581">96</cx:pt>
          <cx:pt idx="582">91</cx:pt>
          <cx:pt idx="583">80</cx:pt>
          <cx:pt idx="584">90</cx:pt>
          <cx:pt idx="585">93</cx:pt>
          <cx:pt idx="586">81</cx:pt>
          <cx:pt idx="587">90</cx:pt>
          <cx:pt idx="588">84</cx:pt>
          <cx:pt idx="589">80</cx:pt>
          <cx:pt idx="590">87</cx:pt>
          <cx:pt idx="591">95</cx:pt>
          <cx:pt idx="592">97</cx:pt>
          <cx:pt idx="593">98</cx:pt>
          <cx:pt idx="594">86</cx:pt>
          <cx:pt idx="595">95</cx:pt>
          <cx:pt idx="596">96</cx:pt>
          <cx:pt idx="597">88</cx:pt>
          <cx:pt idx="598">98</cx:pt>
          <cx:pt idx="599">99</cx:pt>
          <cx:pt idx="600">93</cx:pt>
          <cx:pt idx="601">82</cx:pt>
          <cx:pt idx="602">81</cx:pt>
          <cx:pt idx="603">100</cx:pt>
          <cx:pt idx="604">92</cx:pt>
          <cx:pt idx="605">86</cx:pt>
          <cx:pt idx="606">88</cx:pt>
          <cx:pt idx="607">94</cx:pt>
          <cx:pt idx="608">85</cx:pt>
          <cx:pt idx="609">81</cx:pt>
          <cx:pt idx="610">83</cx:pt>
          <cx:pt idx="611">85</cx:pt>
          <cx:pt idx="612">94</cx:pt>
          <cx:pt idx="613">87</cx:pt>
          <cx:pt idx="614">91</cx:pt>
          <cx:pt idx="615">81</cx:pt>
          <cx:pt idx="616">96</cx:pt>
          <cx:pt idx="617">80</cx:pt>
          <cx:pt idx="618">80</cx:pt>
          <cx:pt idx="619">90</cx:pt>
          <cx:pt idx="620">91</cx:pt>
          <cx:pt idx="621">91</cx:pt>
          <cx:pt idx="622">100</cx:pt>
          <cx:pt idx="623">87</cx:pt>
          <cx:pt idx="624">80</cx:pt>
          <cx:pt idx="625">84</cx:pt>
          <cx:pt idx="626">86</cx:pt>
          <cx:pt idx="627">84</cx:pt>
          <cx:pt idx="628">84</cx:pt>
          <cx:pt idx="629">94</cx:pt>
          <cx:pt idx="630">98</cx:pt>
          <cx:pt idx="631">98</cx:pt>
          <cx:pt idx="632">97</cx:pt>
          <cx:pt idx="633">103</cx:pt>
          <cx:pt idx="634">98</cx:pt>
          <cx:pt idx="635">95</cx:pt>
          <cx:pt idx="636">99</cx:pt>
          <cx:pt idx="637">101</cx:pt>
          <cx:pt idx="638">98</cx:pt>
          <cx:pt idx="639">99</cx:pt>
          <cx:pt idx="640">102</cx:pt>
          <cx:pt idx="641">105</cx:pt>
          <cx:pt idx="642">95</cx:pt>
          <cx:pt idx="643">98</cx:pt>
          <cx:pt idx="644">103</cx:pt>
          <cx:pt idx="645">95</cx:pt>
          <cx:pt idx="646">95</cx:pt>
          <cx:pt idx="647">95</cx:pt>
          <cx:pt idx="648">98</cx:pt>
          <cx:pt idx="649">101</cx:pt>
          <cx:pt idx="650">100</cx:pt>
          <cx:pt idx="651">96</cx:pt>
          <cx:pt idx="652">99</cx:pt>
          <cx:pt idx="653">100</cx:pt>
          <cx:pt idx="654">98</cx:pt>
          <cx:pt idx="655">104</cx:pt>
          <cx:pt idx="656">105</cx:pt>
          <cx:pt idx="657">103</cx:pt>
          <cx:pt idx="658">103</cx:pt>
          <cx:pt idx="659">100</cx:pt>
          <cx:pt idx="660">97</cx:pt>
          <cx:pt idx="661">101</cx:pt>
          <cx:pt idx="662">97</cx:pt>
          <cx:pt idx="663">95</cx:pt>
          <cx:pt idx="664">95</cx:pt>
          <cx:pt idx="665">103</cx:pt>
          <cx:pt idx="666">103</cx:pt>
          <cx:pt idx="667">97</cx:pt>
          <cx:pt idx="668">98</cx:pt>
          <cx:pt idx="669">102</cx:pt>
          <cx:pt idx="670">97</cx:pt>
          <cx:pt idx="671">97</cx:pt>
          <cx:pt idx="672">98</cx:pt>
          <cx:pt idx="673">105</cx:pt>
          <cx:pt idx="674">98</cx:pt>
          <cx:pt idx="675">104</cx:pt>
          <cx:pt idx="676">100</cx:pt>
          <cx:pt idx="677">96</cx:pt>
          <cx:pt idx="678">98</cx:pt>
          <cx:pt idx="679">80</cx:pt>
          <cx:pt idx="680">87</cx:pt>
          <cx:pt idx="681">92</cx:pt>
          <cx:pt idx="682">82</cx:pt>
          <cx:pt idx="683">80</cx:pt>
          <cx:pt idx="684">99</cx:pt>
          <cx:pt idx="685">82</cx:pt>
          <cx:pt idx="686">90</cx:pt>
          <cx:pt idx="687">88</cx:pt>
          <cx:pt idx="688">89</cx:pt>
          <cx:pt idx="689">82</cx:pt>
          <cx:pt idx="690">83</cx:pt>
          <cx:pt idx="691">94</cx:pt>
          <cx:pt idx="692">90</cx:pt>
          <cx:pt idx="693">90</cx:pt>
          <cx:pt idx="694">100</cx:pt>
          <cx:pt idx="695">93</cx:pt>
          <cx:pt idx="696">90</cx:pt>
          <cx:pt idx="697">95</cx:pt>
          <cx:pt idx="698">85</cx:pt>
          <cx:pt idx="699">86</cx:pt>
          <cx:pt idx="700">90</cx:pt>
          <cx:pt idx="701">98</cx:pt>
          <cx:pt idx="702">87</cx:pt>
          <cx:pt idx="703">89</cx:pt>
          <cx:pt idx="704">85</cx:pt>
          <cx:pt idx="705">97</cx:pt>
          <cx:pt idx="706">100</cx:pt>
          <cx:pt idx="707">94</cx:pt>
          <cx:pt idx="708">95</cx:pt>
          <cx:pt idx="709">93</cx:pt>
          <cx:pt idx="710">86</cx:pt>
          <cx:pt idx="711">96</cx:pt>
          <cx:pt idx="712">88</cx:pt>
          <cx:pt idx="713">93</cx:pt>
          <cx:pt idx="714">80</cx:pt>
          <cx:pt idx="715">85</cx:pt>
          <cx:pt idx="716">99</cx:pt>
          <cx:pt idx="717">89</cx:pt>
          <cx:pt idx="718">95</cx:pt>
          <cx:pt idx="719">88</cx:pt>
          <cx:pt idx="720">90</cx:pt>
          <cx:pt idx="721">89</cx:pt>
          <cx:pt idx="722">89</cx:pt>
          <cx:pt idx="723">82</cx:pt>
          <cx:pt idx="724">91</cx:pt>
          <cx:pt idx="725">96</cx:pt>
          <cx:pt idx="726">100</cx:pt>
          <cx:pt idx="727">86</cx:pt>
          <cx:pt idx="728">95</cx:pt>
          <cx:pt idx="729">98</cx:pt>
          <cx:pt idx="730">87</cx:pt>
          <cx:pt idx="731">80</cx:pt>
          <cx:pt idx="732">89</cx:pt>
          <cx:pt idx="733">86</cx:pt>
          <cx:pt idx="734">83</cx:pt>
          <cx:pt idx="735">88</cx:pt>
          <cx:pt idx="736">81</cx:pt>
          <cx:pt idx="737">94</cx:pt>
          <cx:pt idx="738">84</cx:pt>
          <cx:pt idx="739">81</cx:pt>
          <cx:pt idx="740">97</cx:pt>
          <cx:pt idx="741">87</cx:pt>
          <cx:pt idx="742">84</cx:pt>
          <cx:pt idx="743">91</cx:pt>
          <cx:pt idx="744">81</cx:pt>
          <cx:pt idx="745">83</cx:pt>
          <cx:pt idx="746">81</cx:pt>
          <cx:pt idx="747">93</cx:pt>
          <cx:pt idx="748">84</cx:pt>
          <cx:pt idx="749">82</cx:pt>
          <cx:pt idx="750">92</cx:pt>
          <cx:pt idx="751">97</cx:pt>
          <cx:pt idx="752">89</cx:pt>
          <cx:pt idx="753">90</cx:pt>
          <cx:pt idx="754">88</cx:pt>
          <cx:pt idx="755">99</cx:pt>
          <cx:pt idx="756">87</cx:pt>
          <cx:pt idx="757">88</cx:pt>
          <cx:pt idx="758">87</cx:pt>
          <cx:pt idx="759">98</cx:pt>
          <cx:pt idx="760">88</cx:pt>
          <cx:pt idx="761">85</cx:pt>
          <cx:pt idx="762">85</cx:pt>
          <cx:pt idx="763">84</cx:pt>
          <cx:pt idx="764">84</cx:pt>
          <cx:pt idx="765">85</cx:pt>
          <cx:pt idx="766">81</cx:pt>
          <cx:pt idx="767">94</cx:pt>
          <cx:pt idx="768">99</cx:pt>
          <cx:pt idx="769">84</cx:pt>
          <cx:pt idx="770">81</cx:pt>
          <cx:pt idx="771">84</cx:pt>
          <cx:pt idx="772">88</cx:pt>
          <cx:pt idx="773">98</cx:pt>
          <cx:pt idx="774">89</cx:pt>
          <cx:pt idx="775">93</cx:pt>
          <cx:pt idx="776">100</cx:pt>
          <cx:pt idx="777">87</cx:pt>
          <cx:pt idx="778">89</cx:pt>
          <cx:pt idx="779">98</cx:pt>
          <cx:pt idx="780">81</cx:pt>
          <cx:pt idx="781">100</cx:pt>
          <cx:pt idx="782">87</cx:pt>
          <cx:pt idx="783">89</cx:pt>
          <cx:pt idx="784">83</cx:pt>
          <cx:pt idx="785">96</cx:pt>
          <cx:pt idx="786">96</cx:pt>
          <cx:pt idx="787">90</cx:pt>
          <cx:pt idx="788">81</cx:pt>
          <cx:pt idx="789">82</cx:pt>
          <cx:pt idx="790">83</cx:pt>
          <cx:pt idx="791">89</cx:pt>
          <cx:pt idx="792">91</cx:pt>
          <cx:pt idx="793">93</cx:pt>
          <cx:pt idx="794">94</cx:pt>
          <cx:pt idx="795">94</cx:pt>
          <cx:pt idx="796">93</cx:pt>
          <cx:pt idx="797">86</cx:pt>
          <cx:pt idx="798">84</cx:pt>
          <cx:pt idx="799">86</cx:pt>
          <cx:pt idx="800">80</cx:pt>
          <cx:pt idx="801">95</cx:pt>
          <cx:pt idx="802">97</cx:pt>
          <cx:pt idx="803">92</cx:pt>
          <cx:pt idx="804">87</cx:pt>
          <cx:pt idx="805">91</cx:pt>
          <cx:pt idx="806">98</cx:pt>
          <cx:pt idx="807">94</cx:pt>
          <cx:pt idx="808">96</cx:pt>
          <cx:pt idx="809">85</cx:pt>
          <cx:pt idx="810">87</cx:pt>
          <cx:pt idx="811">99</cx:pt>
          <cx:pt idx="812">92</cx:pt>
          <cx:pt idx="813">81</cx:pt>
          <cx:pt idx="814">89</cx:pt>
          <cx:pt idx="815">81</cx:pt>
          <cx:pt idx="816">88</cx:pt>
          <cx:pt idx="817">100</cx:pt>
          <cx:pt idx="818">92</cx:pt>
          <cx:pt idx="819">91</cx:pt>
          <cx:pt idx="820">88</cx:pt>
          <cx:pt idx="821">86</cx:pt>
          <cx:pt idx="822">80</cx:pt>
          <cx:pt idx="823">98</cx:pt>
          <cx:pt idx="824">92</cx:pt>
          <cx:pt idx="825">89</cx:pt>
          <cx:pt idx="826">97</cx:pt>
          <cx:pt idx="827">86</cx:pt>
          <cx:pt idx="828">93</cx:pt>
          <cx:pt idx="829">88</cx:pt>
          <cx:pt idx="830">95</cx:pt>
          <cx:pt idx="831">85</cx:pt>
          <cx:pt idx="832">93</cx:pt>
          <cx:pt idx="833">96</cx:pt>
          <cx:pt idx="834">81</cx:pt>
          <cx:pt idx="835">94</cx:pt>
          <cx:pt idx="836">80</cx:pt>
          <cx:pt idx="837">92</cx:pt>
          <cx:pt idx="838">84</cx:pt>
          <cx:pt idx="839">93</cx:pt>
          <cx:pt idx="840">92</cx:pt>
          <cx:pt idx="841">87</cx:pt>
          <cx:pt idx="842">100</cx:pt>
          <cx:pt idx="843">86</cx:pt>
          <cx:pt idx="844">94</cx:pt>
          <cx:pt idx="845">97</cx:pt>
          <cx:pt idx="846">86</cx:pt>
          <cx:pt idx="847">86</cx:pt>
          <cx:pt idx="848">86</cx:pt>
          <cx:pt idx="849">88</cx:pt>
          <cx:pt idx="850">81</cx:pt>
          <cx:pt idx="851">94</cx:pt>
          <cx:pt idx="852">84</cx:pt>
          <cx:pt idx="853">97</cx:pt>
          <cx:pt idx="854">80</cx:pt>
          <cx:pt idx="855">93</cx:pt>
          <cx:pt idx="856">99</cx:pt>
          <cx:pt idx="857">85</cx:pt>
          <cx:pt idx="858">86</cx:pt>
          <cx:pt idx="859">90</cx:pt>
          <cx:pt idx="860">98</cx:pt>
          <cx:pt idx="861">96</cx:pt>
          <cx:pt idx="862">81</cx:pt>
          <cx:pt idx="863">86</cx:pt>
          <cx:pt idx="864">83</cx:pt>
          <cx:pt idx="865">86</cx:pt>
          <cx:pt idx="866">94</cx:pt>
          <cx:pt idx="867">89</cx:pt>
          <cx:pt idx="868">93</cx:pt>
          <cx:pt idx="869">95</cx:pt>
          <cx:pt idx="870">90</cx:pt>
          <cx:pt idx="871">95</cx:pt>
          <cx:pt idx="872">89</cx:pt>
          <cx:pt idx="873">94</cx:pt>
          <cx:pt idx="874">94</cx:pt>
          <cx:pt idx="875">95</cx:pt>
          <cx:pt idx="876">95</cx:pt>
          <cx:pt idx="877">83</cx:pt>
          <cx:pt idx="878">95</cx:pt>
          <cx:pt idx="879">100</cx:pt>
          <cx:pt idx="880">83</cx:pt>
          <cx:pt idx="881">92</cx:pt>
          <cx:pt idx="882">91</cx:pt>
          <cx:pt idx="883">92</cx:pt>
          <cx:pt idx="884">95</cx:pt>
          <cx:pt idx="885">85</cx:pt>
          <cx:pt idx="886">88</cx:pt>
          <cx:pt idx="887">96</cx:pt>
          <cx:pt idx="888">85</cx:pt>
          <cx:pt idx="889">100</cx:pt>
          <cx:pt idx="890">97</cx:pt>
          <cx:pt idx="891">88</cx:pt>
          <cx:pt idx="892">93</cx:pt>
          <cx:pt idx="893">95</cx:pt>
          <cx:pt idx="894">89</cx:pt>
          <cx:pt idx="895">99</cx:pt>
          <cx:pt idx="896">91</cx:pt>
          <cx:pt idx="897">83</cx:pt>
          <cx:pt idx="898">92</cx:pt>
          <cx:pt idx="899">93</cx:pt>
          <cx:pt idx="900">85</cx:pt>
          <cx:pt idx="901">80</cx:pt>
          <cx:pt idx="902">94</cx:pt>
          <cx:pt idx="903">94</cx:pt>
          <cx:pt idx="904">92</cx:pt>
          <cx:pt idx="905">84</cx:pt>
          <cx:pt idx="906">83</cx:pt>
          <cx:pt idx="907">82</cx:pt>
          <cx:pt idx="908">94</cx:pt>
          <cx:pt idx="909">88</cx:pt>
          <cx:pt idx="910">84</cx:pt>
          <cx:pt idx="911">91</cx:pt>
          <cx:pt idx="912">87</cx:pt>
          <cx:pt idx="913">85</cx:pt>
          <cx:pt idx="914">80</cx:pt>
          <cx:pt idx="915">80</cx:pt>
          <cx:pt idx="916">100</cx:pt>
          <cx:pt idx="917">92</cx:pt>
          <cx:pt idx="918">87</cx:pt>
          <cx:pt idx="919">99</cx:pt>
          <cx:pt idx="920">100</cx:pt>
          <cx:pt idx="921">94</cx:pt>
          <cx:pt idx="922">82</cx:pt>
          <cx:pt idx="923">92</cx:pt>
          <cx:pt idx="924">80</cx:pt>
          <cx:pt idx="925">94</cx:pt>
          <cx:pt idx="926">96</cx:pt>
          <cx:pt idx="927">84</cx:pt>
          <cx:pt idx="928">88</cx:pt>
          <cx:pt idx="929">82</cx:pt>
          <cx:pt idx="930">92</cx:pt>
          <cx:pt idx="931">80</cx:pt>
          <cx:pt idx="932">99</cx:pt>
          <cx:pt idx="933">95</cx:pt>
          <cx:pt idx="934">98</cx:pt>
          <cx:pt idx="935">91</cx:pt>
          <cx:pt idx="936">98</cx:pt>
          <cx:pt idx="937">94</cx:pt>
          <cx:pt idx="938">95</cx:pt>
          <cx:pt idx="939">86</cx:pt>
          <cx:pt idx="940">84</cx:pt>
          <cx:pt idx="941">83</cx:pt>
          <cx:pt idx="942">92</cx:pt>
          <cx:pt idx="943">90</cx:pt>
          <cx:pt idx="944">96</cx:pt>
          <cx:pt idx="945">81</cx:pt>
          <cx:pt idx="946">91</cx:pt>
          <cx:pt idx="947">80</cx:pt>
          <cx:pt idx="948">86</cx:pt>
          <cx:pt idx="949">92</cx:pt>
          <cx:pt idx="950">89</cx:pt>
          <cx:pt idx="951">86</cx:pt>
          <cx:pt idx="952">91</cx:pt>
          <cx:pt idx="953">80</cx:pt>
          <cx:pt idx="954">93</cx:pt>
          <cx:pt idx="955">81</cx:pt>
          <cx:pt idx="956">81</cx:pt>
          <cx:pt idx="957">94</cx:pt>
          <cx:pt idx="958">85</cx:pt>
          <cx:pt idx="959">80</cx:pt>
          <cx:pt idx="960">92</cx:pt>
          <cx:pt idx="961">97</cx:pt>
          <cx:pt idx="962">87</cx:pt>
          <cx:pt idx="963">96</cx:pt>
          <cx:pt idx="964">90</cx:pt>
          <cx:pt idx="965">84</cx:pt>
          <cx:pt idx="966">94</cx:pt>
          <cx:pt idx="967">88</cx:pt>
          <cx:pt idx="968">99</cx:pt>
          <cx:pt idx="969">98</cx:pt>
          <cx:pt idx="970">88</cx:pt>
          <cx:pt idx="971">96</cx:pt>
          <cx:pt idx="972">88</cx:pt>
          <cx:pt idx="973">91</cx:pt>
          <cx:pt idx="974">84</cx:pt>
          <cx:pt idx="975">87</cx:pt>
          <cx:pt idx="976">97</cx:pt>
          <cx:pt idx="977">85</cx:pt>
          <cx:pt idx="978">94</cx:pt>
          <cx:pt idx="979">91</cx:pt>
          <cx:pt idx="980">88</cx:pt>
          <cx:pt idx="981">82</cx:pt>
          <cx:pt idx="982">85</cx:pt>
          <cx:pt idx="983">93</cx:pt>
          <cx:pt idx="984">98</cx:pt>
          <cx:pt idx="985">87</cx:pt>
          <cx:pt idx="986">91</cx:pt>
          <cx:pt idx="987">88</cx:pt>
          <cx:pt idx="988">85</cx:pt>
          <cx:pt idx="989">92</cx:pt>
          <cx:pt idx="990">99</cx:pt>
          <cx:pt idx="991">89</cx:pt>
          <cx:pt idx="992">93</cx:pt>
          <cx:pt idx="993">91</cx:pt>
          <cx:pt idx="994">95</cx:pt>
          <cx:pt idx="995">96</cx:pt>
          <cx:pt idx="996">91</cx:pt>
          <cx:pt idx="997">90</cx:pt>
          <cx:pt idx="998">87</cx:pt>
          <cx:pt idx="999">80</cx:pt>
          <cx:pt idx="1000">86</cx:pt>
          <cx:pt idx="1001">99</cx:pt>
          <cx:pt idx="1002">80</cx:pt>
          <cx:pt idx="1003">89</cx:pt>
          <cx:pt idx="1004">96</cx:pt>
          <cx:pt idx="1005">85</cx:pt>
          <cx:pt idx="1006">89</cx:pt>
          <cx:pt idx="1007">85</cx:pt>
          <cx:pt idx="1008">94</cx:pt>
          <cx:pt idx="1009">82</cx:pt>
          <cx:pt idx="1010">82</cx:pt>
          <cx:pt idx="1011">97</cx:pt>
          <cx:pt idx="1012">100</cx:pt>
          <cx:pt idx="1013">98</cx:pt>
          <cx:pt idx="1014">84</cx:pt>
          <cx:pt idx="1015">84</cx:pt>
          <cx:pt idx="1016">88</cx:pt>
          <cx:pt idx="1017">98</cx:pt>
          <cx:pt idx="1018">82</cx:pt>
          <cx:pt idx="1019">94</cx:pt>
          <cx:pt idx="1020">91</cx:pt>
          <cx:pt idx="1021">90</cx:pt>
          <cx:pt idx="1022">83</cx:pt>
          <cx:pt idx="1023">93</cx:pt>
          <cx:pt idx="1024">90</cx:pt>
          <cx:pt idx="1025">96</cx:pt>
          <cx:pt idx="1026">98</cx:pt>
          <cx:pt idx="1027">89</cx:pt>
          <cx:pt idx="1028">94</cx:pt>
          <cx:pt idx="1029">95</cx:pt>
          <cx:pt idx="1030">91</cx:pt>
          <cx:pt idx="1031">86</cx:pt>
          <cx:pt idx="1032">94</cx:pt>
          <cx:pt idx="1033">96</cx:pt>
          <cx:pt idx="1034">97</cx:pt>
          <cx:pt idx="1035">86</cx:pt>
          <cx:pt idx="1036">94</cx:pt>
          <cx:pt idx="1037">80</cx:pt>
          <cx:pt idx="1038">93</cx:pt>
          <cx:pt idx="1039">98</cx:pt>
          <cx:pt idx="1040">86</cx:pt>
          <cx:pt idx="1041">83</cx:pt>
          <cx:pt idx="1042">97</cx:pt>
          <cx:pt idx="1043">100</cx:pt>
          <cx:pt idx="1044">94</cx:pt>
          <cx:pt idx="1045">100</cx:pt>
          <cx:pt idx="1046">81</cx:pt>
          <cx:pt idx="1047">89</cx:pt>
          <cx:pt idx="1048">93</cx:pt>
          <cx:pt idx="1049">90</cx:pt>
          <cx:pt idx="1050">95</cx:pt>
          <cx:pt idx="1051">97</cx:pt>
          <cx:pt idx="1052">95</cx:pt>
          <cx:pt idx="1053">97</cx:pt>
          <cx:pt idx="1054">95</cx:pt>
          <cx:pt idx="1055">89</cx:pt>
          <cx:pt idx="1056">82</cx:pt>
          <cx:pt idx="1057">91</cx:pt>
          <cx:pt idx="1058">91</cx:pt>
          <cx:pt idx="1059">93</cx:pt>
          <cx:pt idx="1060">88</cx:pt>
          <cx:pt idx="1061">84</cx:pt>
          <cx:pt idx="1062">95</cx:pt>
          <cx:pt idx="1063">86</cx:pt>
          <cx:pt idx="1064">90</cx:pt>
          <cx:pt idx="1065">93</cx:pt>
          <cx:pt idx="1066">84</cx:pt>
          <cx:pt idx="1067">93</cx:pt>
          <cx:pt idx="1068">85</cx:pt>
          <cx:pt idx="1069">93</cx:pt>
          <cx:pt idx="1070">101</cx:pt>
          <cx:pt idx="1071">97</cx:pt>
          <cx:pt idx="1072">98</cx:pt>
          <cx:pt idx="1073">100</cx:pt>
          <cx:pt idx="1074">98</cx:pt>
          <cx:pt idx="1075">100</cx:pt>
          <cx:pt idx="1076">100</cx:pt>
          <cx:pt idx="1077">95</cx:pt>
          <cx:pt idx="1078">101</cx:pt>
          <cx:pt idx="1079">104</cx:pt>
          <cx:pt idx="1080">99</cx:pt>
          <cx:pt idx="1081">102</cx:pt>
          <cx:pt idx="1082">101</cx:pt>
          <cx:pt idx="1083">103</cx:pt>
          <cx:pt idx="1084">98</cx:pt>
          <cx:pt idx="1085">104</cx:pt>
          <cx:pt idx="1086">102</cx:pt>
          <cx:pt idx="1087">101</cx:pt>
          <cx:pt idx="1088">95</cx:pt>
          <cx:pt idx="1089">99</cx:pt>
          <cx:pt idx="1090">98</cx:pt>
          <cx:pt idx="1091">99</cx:pt>
          <cx:pt idx="1092">99</cx:pt>
          <cx:pt idx="1093">100</cx:pt>
          <cx:pt idx="1094">101</cx:pt>
          <cx:pt idx="1095">98</cx:pt>
          <cx:pt idx="1096">104</cx:pt>
          <cx:pt idx="1097">98</cx:pt>
          <cx:pt idx="1098">104</cx:pt>
          <cx:pt idx="1099">104</cx:pt>
          <cx:pt idx="1100">102</cx:pt>
          <cx:pt idx="1101">101</cx:pt>
          <cx:pt idx="1102">96</cx:pt>
          <cx:pt idx="1103">105</cx:pt>
          <cx:pt idx="1104">105</cx:pt>
          <cx:pt idx="1105">95</cx:pt>
          <cx:pt idx="1106">101</cx:pt>
          <cx:pt idx="1107">99</cx:pt>
          <cx:pt idx="1108">102</cx:pt>
          <cx:pt idx="1109">104</cx:pt>
          <cx:pt idx="1110">96</cx:pt>
          <cx:pt idx="1111">104</cx:pt>
          <cx:pt idx="1112">105</cx:pt>
          <cx:pt idx="1113">97</cx:pt>
          <cx:pt idx="1114">98</cx:pt>
          <cx:pt idx="1115">101</cx:pt>
          <cx:pt idx="1116">103</cx:pt>
          <cx:pt idx="1117">104</cx:pt>
          <cx:pt idx="1118">97</cx:pt>
          <cx:pt idx="1119">100</cx:pt>
          <cx:pt idx="1120">103</cx:pt>
          <cx:pt idx="1121">100</cx:pt>
          <cx:pt idx="1122">103</cx:pt>
          <cx:pt idx="1123">100</cx:pt>
          <cx:pt idx="1124">103</cx:pt>
          <cx:pt idx="1125">99</cx:pt>
          <cx:pt idx="1126">89</cx:pt>
          <cx:pt idx="1127">93</cx:pt>
          <cx:pt idx="1128">93</cx:pt>
          <cx:pt idx="1129">97</cx:pt>
          <cx:pt idx="1130">89</cx:pt>
          <cx:pt idx="1131">93</cx:pt>
          <cx:pt idx="1132">93</cx:pt>
          <cx:pt idx="1133">97</cx:pt>
          <cx:pt idx="1134">98</cx:pt>
          <cx:pt idx="1135">82</cx:pt>
          <cx:pt idx="1136">83</cx:pt>
          <cx:pt idx="1137">86</cx:pt>
          <cx:pt idx="1138">95</cx:pt>
          <cx:pt idx="1139">87</cx:pt>
          <cx:pt idx="1140">99</cx:pt>
          <cx:pt idx="1141">93</cx:pt>
          <cx:pt idx="1142">91</cx:pt>
          <cx:pt idx="1143">92</cx:pt>
          <cx:pt idx="1144">92</cx:pt>
          <cx:pt idx="1145">83</cx:pt>
          <cx:pt idx="1146">89</cx:pt>
          <cx:pt idx="1147">92</cx:pt>
          <cx:pt idx="1148">80</cx:pt>
          <cx:pt idx="1149">97</cx:pt>
          <cx:pt idx="1150">100</cx:pt>
          <cx:pt idx="1151">91</cx:pt>
          <cx:pt idx="1152">89</cx:pt>
          <cx:pt idx="1153">83</cx:pt>
          <cx:pt idx="1154">86</cx:pt>
          <cx:pt idx="1155">99</cx:pt>
          <cx:pt idx="1156">84</cx:pt>
          <cx:pt idx="1157">82</cx:pt>
          <cx:pt idx="1158">88</cx:pt>
          <cx:pt idx="1159">80</cx:pt>
          <cx:pt idx="1160">80</cx:pt>
          <cx:pt idx="1161">99</cx:pt>
          <cx:pt idx="1162">83</cx:pt>
          <cx:pt idx="1163">85</cx:pt>
          <cx:pt idx="1164">89</cx:pt>
          <cx:pt idx="1165">100</cx:pt>
          <cx:pt idx="1166">99</cx:pt>
          <cx:pt idx="1167">95</cx:pt>
          <cx:pt idx="1168">80</cx:pt>
          <cx:pt idx="1169">83</cx:pt>
          <cx:pt idx="1170">91</cx:pt>
          <cx:pt idx="1171">98</cx:pt>
          <cx:pt idx="1172">89</cx:pt>
          <cx:pt idx="1173">96</cx:pt>
          <cx:pt idx="1174">80</cx:pt>
          <cx:pt idx="1175">80</cx:pt>
          <cx:pt idx="1176">96</cx:pt>
          <cx:pt idx="1177">98</cx:pt>
          <cx:pt idx="1178">100</cx:pt>
          <cx:pt idx="1179">85</cx:pt>
          <cx:pt idx="1180">94</cx:pt>
          <cx:pt idx="1181">93</cx:pt>
          <cx:pt idx="1182">80</cx:pt>
          <cx:pt idx="1183">90</cx:pt>
          <cx:pt idx="1184">99</cx:pt>
          <cx:pt idx="1185">80</cx:pt>
          <cx:pt idx="1186">100</cx:pt>
          <cx:pt idx="1187">99</cx:pt>
          <cx:pt idx="1188">96</cx:pt>
          <cx:pt idx="1189">84</cx:pt>
          <cx:pt idx="1190">81</cx:pt>
          <cx:pt idx="1191">93</cx:pt>
          <cx:pt idx="1192">87</cx:pt>
          <cx:pt idx="1193">91</cx:pt>
          <cx:pt idx="1194">82</cx:pt>
          <cx:pt idx="1195">93</cx:pt>
          <cx:pt idx="1196">81</cx:pt>
          <cx:pt idx="1197">84</cx:pt>
          <cx:pt idx="1198">91</cx:pt>
          <cx:pt idx="1199">84</cx:pt>
          <cx:pt idx="1200">91</cx:pt>
          <cx:pt idx="1201">83</cx:pt>
          <cx:pt idx="1202">86</cx:pt>
          <cx:pt idx="1203">92</cx:pt>
          <cx:pt idx="1204">95</cx:pt>
          <cx:pt idx="1205">83</cx:pt>
          <cx:pt idx="1206">85</cx:pt>
          <cx:pt idx="1207">86</cx:pt>
          <cx:pt idx="1208">86</cx:pt>
          <cx:pt idx="1209">91</cx:pt>
          <cx:pt idx="1210">93</cx:pt>
          <cx:pt idx="1211">86</cx:pt>
          <cx:pt idx="1212">88</cx:pt>
          <cx:pt idx="1213">82</cx:pt>
          <cx:pt idx="1214">91</cx:pt>
          <cx:pt idx="1215">82</cx:pt>
          <cx:pt idx="1216">89</cx:pt>
          <cx:pt idx="1217">100</cx:pt>
          <cx:pt idx="1218">97</cx:pt>
          <cx:pt idx="1219">83</cx:pt>
          <cx:pt idx="1220">92</cx:pt>
          <cx:pt idx="1221">95</cx:pt>
          <cx:pt idx="1222">99</cx:pt>
          <cx:pt idx="1223">98</cx:pt>
          <cx:pt idx="1224">90</cx:pt>
          <cx:pt idx="1225">91</cx:pt>
          <cx:pt idx="1226">93</cx:pt>
          <cx:pt idx="1227">80</cx:pt>
          <cx:pt idx="1228">85</cx:pt>
          <cx:pt idx="1229">83</cx:pt>
          <cx:pt idx="1230">84</cx:pt>
          <cx:pt idx="1231">81</cx:pt>
          <cx:pt idx="1232">96</cx:pt>
          <cx:pt idx="1233">96</cx:pt>
          <cx:pt idx="1234">80</cx:pt>
          <cx:pt idx="1235">91</cx:pt>
          <cx:pt idx="1236">91</cx:pt>
          <cx:pt idx="1237">95</cx:pt>
          <cx:pt idx="1238">81</cx:pt>
          <cx:pt idx="1239">87</cx:pt>
          <cx:pt idx="1240">100</cx:pt>
          <cx:pt idx="1241">80</cx:pt>
          <cx:pt idx="1242">86</cx:pt>
          <cx:pt idx="1243">85</cx:pt>
          <cx:pt idx="1244">93</cx:pt>
          <cx:pt idx="1245">88</cx:pt>
          <cx:pt idx="1246">97</cx:pt>
          <cx:pt idx="1247">83</cx:pt>
          <cx:pt idx="1248">95</cx:pt>
          <cx:pt idx="1249">98</cx:pt>
          <cx:pt idx="1250">98</cx:pt>
          <cx:pt idx="1251">83</cx:pt>
          <cx:pt idx="1252">80</cx:pt>
          <cx:pt idx="1253">80</cx:pt>
          <cx:pt idx="1254">92</cx:pt>
          <cx:pt idx="1255">98</cx:pt>
          <cx:pt idx="1256">81</cx:pt>
          <cx:pt idx="1257">93</cx:pt>
          <cx:pt idx="1258">96</cx:pt>
          <cx:pt idx="1259">94</cx:pt>
          <cx:pt idx="1260">94</cx:pt>
          <cx:pt idx="1261">99</cx:pt>
          <cx:pt idx="1262">105</cx:pt>
          <cx:pt idx="1263">103</cx:pt>
          <cx:pt idx="1264">101</cx:pt>
          <cx:pt idx="1265">100</cx:pt>
          <cx:pt idx="1266">98</cx:pt>
          <cx:pt idx="1267">99</cx:pt>
          <cx:pt idx="1268">96</cx:pt>
          <cx:pt idx="1269">105</cx:pt>
          <cx:pt idx="1270">95</cx:pt>
          <cx:pt idx="1271">103</cx:pt>
          <cx:pt idx="1272">97</cx:pt>
          <cx:pt idx="1273">103</cx:pt>
          <cx:pt idx="1274">104</cx:pt>
          <cx:pt idx="1275">98</cx:pt>
          <cx:pt idx="1276">96</cx:pt>
          <cx:pt idx="1277">99</cx:pt>
          <cx:pt idx="1278">104</cx:pt>
          <cx:pt idx="1279">102</cx:pt>
          <cx:pt idx="1280">102</cx:pt>
          <cx:pt idx="1281">98</cx:pt>
          <cx:pt idx="1282">95</cx:pt>
          <cx:pt idx="1283">101</cx:pt>
          <cx:pt idx="1284">100</cx:pt>
          <cx:pt idx="1285">104</cx:pt>
          <cx:pt idx="1286">96</cx:pt>
          <cx:pt idx="1287">105</cx:pt>
          <cx:pt idx="1288">105</cx:pt>
          <cx:pt idx="1289">95</cx:pt>
          <cx:pt idx="1290">100</cx:pt>
          <cx:pt idx="1291">100</cx:pt>
          <cx:pt idx="1292">105</cx:pt>
          <cx:pt idx="1293">105</cx:pt>
          <cx:pt idx="1294">105</cx:pt>
          <cx:pt idx="1295">99</cx:pt>
          <cx:pt idx="1296">104</cx:pt>
          <cx:pt idx="1297">95</cx:pt>
          <cx:pt idx="1298">103</cx:pt>
          <cx:pt idx="1299">104</cx:pt>
          <cx:pt idx="1300">100</cx:pt>
          <cx:pt idx="1301">100</cx:pt>
          <cx:pt idx="1302">104</cx:pt>
          <cx:pt idx="1303">99</cx:pt>
          <cx:pt idx="1304">103</cx:pt>
          <cx:pt idx="1305">102</cx:pt>
          <cx:pt idx="1306">96</cx:pt>
          <cx:pt idx="1307">96</cx:pt>
          <cx:pt idx="1308">81</cx:pt>
          <cx:pt idx="1309">82</cx:pt>
          <cx:pt idx="1310">99</cx:pt>
          <cx:pt idx="1311">96</cx:pt>
          <cx:pt idx="1312">92</cx:pt>
          <cx:pt idx="1313">84</cx:pt>
          <cx:pt idx="1314">83</cx:pt>
          <cx:pt idx="1315">85</cx:pt>
          <cx:pt idx="1316">100</cx:pt>
          <cx:pt idx="1317">90</cx:pt>
          <cx:pt idx="1318">87</cx:pt>
          <cx:pt idx="1319">90</cx:pt>
          <cx:pt idx="1320">98</cx:pt>
          <cx:pt idx="1321">88</cx:pt>
          <cx:pt idx="1322">95</cx:pt>
          <cx:pt idx="1323">96</cx:pt>
          <cx:pt idx="1324">91</cx:pt>
          <cx:pt idx="1325">92</cx:pt>
          <cx:pt idx="1326">83</cx:pt>
          <cx:pt idx="1327">85</cx:pt>
          <cx:pt idx="1328">87</cx:pt>
          <cx:pt idx="1329">92</cx:pt>
          <cx:pt idx="1330">98</cx:pt>
          <cx:pt idx="1331">80</cx:pt>
          <cx:pt idx="1332">83</cx:pt>
          <cx:pt idx="1333">99</cx:pt>
          <cx:pt idx="1334">98</cx:pt>
          <cx:pt idx="1335">100</cx:pt>
          <cx:pt idx="1336">83</cx:pt>
          <cx:pt idx="1337">95</cx:pt>
          <cx:pt idx="1338">98</cx:pt>
          <cx:pt idx="1339">83</cx:pt>
          <cx:pt idx="1340">86</cx:pt>
          <cx:pt idx="1341">99</cx:pt>
          <cx:pt idx="1342">86</cx:pt>
          <cx:pt idx="1343">88</cx:pt>
          <cx:pt idx="1344">93</cx:pt>
          <cx:pt idx="1345">98</cx:pt>
          <cx:pt idx="1346">82</cx:pt>
          <cx:pt idx="1347">93</cx:pt>
          <cx:pt idx="1348">80</cx:pt>
          <cx:pt idx="1349">90</cx:pt>
          <cx:pt idx="1350">95</cx:pt>
          <cx:pt idx="1351">90</cx:pt>
          <cx:pt idx="1352">88</cx:pt>
          <cx:pt idx="1353">98</cx:pt>
          <cx:pt idx="1354">100</cx:pt>
          <cx:pt idx="1355">96</cx:pt>
          <cx:pt idx="1356">98</cx:pt>
          <cx:pt idx="1357">89</cx:pt>
          <cx:pt idx="1358">85</cx:pt>
          <cx:pt idx="1359">85</cx:pt>
          <cx:pt idx="1360">96</cx:pt>
          <cx:pt idx="1361">91</cx:pt>
          <cx:pt idx="1362">88</cx:pt>
          <cx:pt idx="1363">87</cx:pt>
          <cx:pt idx="1364">80</cx:pt>
          <cx:pt idx="1365">87</cx:pt>
          <cx:pt idx="1366">95</cx:pt>
          <cx:pt idx="1367">83</cx:pt>
          <cx:pt idx="1368">86</cx:pt>
          <cx:pt idx="1369">82</cx:pt>
          <cx:pt idx="1370">81</cx:pt>
          <cx:pt idx="1371">90</cx:pt>
          <cx:pt idx="1372">80</cx:pt>
          <cx:pt idx="1373">92</cx:pt>
          <cx:pt idx="1374">86</cx:pt>
          <cx:pt idx="1375">85</cx:pt>
          <cx:pt idx="1376">85</cx:pt>
          <cx:pt idx="1377">91</cx:pt>
          <cx:pt idx="1378">96</cx:pt>
          <cx:pt idx="1379">87</cx:pt>
          <cx:pt idx="1380">89</cx:pt>
          <cx:pt idx="1381">99</cx:pt>
          <cx:pt idx="1382">94</cx:pt>
          <cx:pt idx="1383">100</cx:pt>
          <cx:pt idx="1384">86</cx:pt>
          <cx:pt idx="1385">88</cx:pt>
          <cx:pt idx="1386">93</cx:pt>
          <cx:pt idx="1387">96</cx:pt>
          <cx:pt idx="1388">100</cx:pt>
          <cx:pt idx="1389">85</cx:pt>
          <cx:pt idx="1390">84</cx:pt>
          <cx:pt idx="1391">94</cx:pt>
          <cx:pt idx="1392">83</cx:pt>
          <cx:pt idx="1393">85</cx:pt>
          <cx:pt idx="1394">91</cx:pt>
          <cx:pt idx="1395">86</cx:pt>
          <cx:pt idx="1396">81</cx:pt>
          <cx:pt idx="1397">99</cx:pt>
          <cx:pt idx="1398">87</cx:pt>
          <cx:pt idx="1399">80</cx:pt>
          <cx:pt idx="1400">89</cx:pt>
          <cx:pt idx="1401">93</cx:pt>
          <cx:pt idx="1402">97</cx:pt>
          <cx:pt idx="1403">83</cx:pt>
          <cx:pt idx="1404">99</cx:pt>
          <cx:pt idx="1405">100</cx:pt>
          <cx:pt idx="1406">85</cx:pt>
          <cx:pt idx="1407">87</cx:pt>
          <cx:pt idx="1408">80</cx:pt>
          <cx:pt idx="1409">90</cx:pt>
          <cx:pt idx="1410">91</cx:pt>
          <cx:pt idx="1411">85</cx:pt>
          <cx:pt idx="1412">90</cx:pt>
          <cx:pt idx="1413">98</cx:pt>
          <cx:pt idx="1414">94</cx:pt>
          <cx:pt idx="1415">87</cx:pt>
          <cx:pt idx="1416">87</cx:pt>
          <cx:pt idx="1417">82</cx:pt>
          <cx:pt idx="1418">86</cx:pt>
          <cx:pt idx="1419">97</cx:pt>
          <cx:pt idx="1420">82</cx:pt>
          <cx:pt idx="1421">81</cx:pt>
          <cx:pt idx="1422">90</cx:pt>
          <cx:pt idx="1423">81</cx:pt>
          <cx:pt idx="1424">95</cx:pt>
          <cx:pt idx="1425">97</cx:pt>
          <cx:pt idx="1426">87</cx:pt>
          <cx:pt idx="1427">92</cx:pt>
          <cx:pt idx="1428">99</cx:pt>
          <cx:pt idx="1429">80</cx:pt>
          <cx:pt idx="1430">97</cx:pt>
          <cx:pt idx="1431">93</cx:pt>
          <cx:pt idx="1432">81</cx:pt>
          <cx:pt idx="1433">90</cx:pt>
          <cx:pt idx="1434">89</cx:pt>
          <cx:pt idx="1435">89</cx:pt>
          <cx:pt idx="1436">97</cx:pt>
          <cx:pt idx="1437">96</cx:pt>
          <cx:pt idx="1438">95</cx:pt>
          <cx:pt idx="1439">87</cx:pt>
          <cx:pt idx="1440">81</cx:pt>
          <cx:pt idx="1441">83</cx:pt>
          <cx:pt idx="1442">80</cx:pt>
          <cx:pt idx="1443">96</cx:pt>
          <cx:pt idx="1444">83</cx:pt>
          <cx:pt idx="1445">89</cx:pt>
          <cx:pt idx="1446">91</cx:pt>
          <cx:pt idx="1447">98</cx:pt>
          <cx:pt idx="1448">99</cx:pt>
          <cx:pt idx="1449">92</cx:pt>
          <cx:pt idx="1450">90</cx:pt>
          <cx:pt idx="1451">82</cx:pt>
          <cx:pt idx="1452">83</cx:pt>
          <cx:pt idx="1453">81</cx:pt>
          <cx:pt idx="1454">99</cx:pt>
          <cx:pt idx="1455">97</cx:pt>
          <cx:pt idx="1456">86</cx:pt>
          <cx:pt idx="1457">82</cx:pt>
          <cx:pt idx="1458">89</cx:pt>
          <cx:pt idx="1459">99</cx:pt>
          <cx:pt idx="1460">84</cx:pt>
          <cx:pt idx="1461">91</cx:pt>
          <cx:pt idx="1462">86</cx:pt>
          <cx:pt idx="1463">82</cx:pt>
          <cx:pt idx="1464">85</cx:pt>
          <cx:pt idx="1465">83</cx:pt>
          <cx:pt idx="1466">97</cx:pt>
          <cx:pt idx="1467">84</cx:pt>
          <cx:pt idx="1468">84</cx:pt>
          <cx:pt idx="1469">91</cx:pt>
          <cx:pt idx="1470">93</cx:pt>
          <cx:pt idx="1471">90</cx:pt>
          <cx:pt idx="1472">81</cx:pt>
          <cx:pt idx="1473">86</cx:pt>
          <cx:pt idx="1474">81</cx:pt>
          <cx:pt idx="1475">99</cx:pt>
          <cx:pt idx="1476">96</cx:pt>
          <cx:pt idx="1477">94</cx:pt>
          <cx:pt idx="1478">98</cx:pt>
          <cx:pt idx="1479">81</cx:pt>
          <cx:pt idx="1480">99</cx:pt>
          <cx:pt idx="1481">81</cx:pt>
          <cx:pt idx="1482">95</cx:pt>
          <cx:pt idx="1483">80</cx:pt>
          <cx:pt idx="1484">87</cx:pt>
          <cx:pt idx="1485">88</cx:pt>
          <cx:pt idx="1486">85</cx:pt>
          <cx:pt idx="1487">84</cx:pt>
          <cx:pt idx="1488">87</cx:pt>
          <cx:pt idx="1489">89</cx:pt>
          <cx:pt idx="1490">80</cx:pt>
          <cx:pt idx="1491">88</cx:pt>
          <cx:pt idx="1492">82</cx:pt>
          <cx:pt idx="1493">96</cx:pt>
          <cx:pt idx="1494">99</cx:pt>
          <cx:pt idx="1495">87</cx:pt>
          <cx:pt idx="1496">84</cx:pt>
          <cx:pt idx="1497">83</cx:pt>
          <cx:pt idx="1498">82</cx:pt>
          <cx:pt idx="1499">87</cx:pt>
          <cx:pt idx="1500">84</cx:pt>
          <cx:pt idx="1501">83</cx:pt>
          <cx:pt idx="1502">99</cx:pt>
          <cx:pt idx="1503">97</cx:pt>
          <cx:pt idx="1504">81</cx:pt>
          <cx:pt idx="1505">92</cx:pt>
          <cx:pt idx="1506">81</cx:pt>
          <cx:pt idx="1507">89</cx:pt>
          <cx:pt idx="1508">98</cx:pt>
          <cx:pt idx="1509">85</cx:pt>
          <cx:pt idx="1510">82</cx:pt>
          <cx:pt idx="1511">94</cx:pt>
          <cx:pt idx="1512">89</cx:pt>
          <cx:pt idx="1513">86</cx:pt>
          <cx:pt idx="1514">96</cx:pt>
          <cx:pt idx="1515">100</cx:pt>
          <cx:pt idx="1516">90</cx:pt>
          <cx:pt idx="1517">81</cx:pt>
          <cx:pt idx="1518">86</cx:pt>
          <cx:pt idx="1519">86</cx:pt>
          <cx:pt idx="1520">88</cx:pt>
          <cx:pt idx="1521">91</cx:pt>
          <cx:pt idx="1522">93</cx:pt>
          <cx:pt idx="1523">97</cx:pt>
          <cx:pt idx="1524">87</cx:pt>
          <cx:pt idx="1525">88</cx:pt>
          <cx:pt idx="1526">88</cx:pt>
          <cx:pt idx="1527">87</cx:pt>
          <cx:pt idx="1528">83</cx:pt>
          <cx:pt idx="1529">98</cx:pt>
          <cx:pt idx="1530">93</cx:pt>
          <cx:pt idx="1531">82</cx:pt>
          <cx:pt idx="1532">97</cx:pt>
          <cx:pt idx="1533">97</cx:pt>
          <cx:pt idx="1534">87</cx:pt>
          <cx:pt idx="1535">82</cx:pt>
          <cx:pt idx="1536">92</cx:pt>
          <cx:pt idx="1537">92</cx:pt>
          <cx:pt idx="1538">99</cx:pt>
          <cx:pt idx="1539">96</cx:pt>
          <cx:pt idx="1540">90</cx:pt>
          <cx:pt idx="1541">91</cx:pt>
          <cx:pt idx="1542">81</cx:pt>
          <cx:pt idx="1543">99</cx:pt>
          <cx:pt idx="1544">93</cx:pt>
          <cx:pt idx="1545">92</cx:pt>
          <cx:pt idx="1546">92</cx:pt>
          <cx:pt idx="1547">84</cx:pt>
          <cx:pt idx="1548">97</cx:pt>
          <cx:pt idx="1549">82</cx:pt>
          <cx:pt idx="1550">81</cx:pt>
          <cx:pt idx="1551">98</cx:pt>
          <cx:pt idx="1552">89</cx:pt>
          <cx:pt idx="1553">85</cx:pt>
          <cx:pt idx="1554">95</cx:pt>
          <cx:pt idx="1555">92</cx:pt>
          <cx:pt idx="1556">100</cx:pt>
          <cx:pt idx="1557">93</cx:pt>
          <cx:pt idx="1558">97</cx:pt>
          <cx:pt idx="1559">95</cx:pt>
          <cx:pt idx="1560">96</cx:pt>
          <cx:pt idx="1561">80</cx:pt>
          <cx:pt idx="1562">99</cx:pt>
          <cx:pt idx="1563">95</cx:pt>
          <cx:pt idx="1564">94</cx:pt>
          <cx:pt idx="1565">86</cx:pt>
          <cx:pt idx="1566">85</cx:pt>
          <cx:pt idx="1567">91</cx:pt>
          <cx:pt idx="1568">81</cx:pt>
          <cx:pt idx="1569">92</cx:pt>
          <cx:pt idx="1570">91</cx:pt>
          <cx:pt idx="1571">88</cx:pt>
          <cx:pt idx="1572">88</cx:pt>
          <cx:pt idx="1573">87</cx:pt>
          <cx:pt idx="1574">100</cx:pt>
          <cx:pt idx="1575">86</cx:pt>
          <cx:pt idx="1576">81</cx:pt>
          <cx:pt idx="1577">96</cx:pt>
          <cx:pt idx="1578">96</cx:pt>
          <cx:pt idx="1579">85</cx:pt>
          <cx:pt idx="1580">99</cx:pt>
          <cx:pt idx="1581">88</cx:pt>
          <cx:pt idx="1582">88</cx:pt>
          <cx:pt idx="1583">88</cx:pt>
          <cx:pt idx="1584">94</cx:pt>
          <cx:pt idx="1585">97</cx:pt>
          <cx:pt idx="1586">85</cx:pt>
          <cx:pt idx="1587">88</cx:pt>
          <cx:pt idx="1588">81</cx:pt>
          <cx:pt idx="1589">95</cx:pt>
          <cx:pt idx="1590">99</cx:pt>
          <cx:pt idx="1591">88</cx:pt>
          <cx:pt idx="1592">88</cx:pt>
          <cx:pt idx="1593">85</cx:pt>
          <cx:pt idx="1594">85</cx:pt>
          <cx:pt idx="1595">92</cx:pt>
          <cx:pt idx="1596">90</cx:pt>
          <cx:pt idx="1597">95</cx:pt>
          <cx:pt idx="1598">90</cx:pt>
          <cx:pt idx="1599">93</cx:pt>
          <cx:pt idx="1600">99</cx:pt>
          <cx:pt idx="1601">92</cx:pt>
          <cx:pt idx="1602">87</cx:pt>
          <cx:pt idx="1603">88</cx:pt>
          <cx:pt idx="1604">89</cx:pt>
          <cx:pt idx="1605">91</cx:pt>
          <cx:pt idx="1606">88</cx:pt>
          <cx:pt idx="1607">87</cx:pt>
          <cx:pt idx="1608">89</cx:pt>
          <cx:pt idx="1609">99</cx:pt>
          <cx:pt idx="1610">99</cx:pt>
          <cx:pt idx="1611">91</cx:pt>
          <cx:pt idx="1612">96</cx:pt>
          <cx:pt idx="1613">93</cx:pt>
          <cx:pt idx="1614">97</cx:pt>
          <cx:pt idx="1615">93</cx:pt>
          <cx:pt idx="1616">93</cx:pt>
          <cx:pt idx="1617">88</cx:pt>
          <cx:pt idx="1618">94</cx:pt>
          <cx:pt idx="1619">96</cx:pt>
          <cx:pt idx="1620">88</cx:pt>
          <cx:pt idx="1621">96</cx:pt>
          <cx:pt idx="1622">100</cx:pt>
          <cx:pt idx="1623">99</cx:pt>
          <cx:pt idx="1624">82</cx:pt>
          <cx:pt idx="1625">94</cx:pt>
          <cx:pt idx="1626">87</cx:pt>
          <cx:pt idx="1627">100</cx:pt>
          <cx:pt idx="1628">88</cx:pt>
          <cx:pt idx="1629">91</cx:pt>
          <cx:pt idx="1630">90</cx:pt>
          <cx:pt idx="1631">99</cx:pt>
          <cx:pt idx="1632">86</cx:pt>
          <cx:pt idx="1633">92</cx:pt>
          <cx:pt idx="1634">90</cx:pt>
          <cx:pt idx="1635">95</cx:pt>
          <cx:pt idx="1636">87</cx:pt>
          <cx:pt idx="1637">94</cx:pt>
          <cx:pt idx="1638">92</cx:pt>
          <cx:pt idx="1639">90</cx:pt>
          <cx:pt idx="1640">81</cx:pt>
          <cx:pt idx="1641">100</cx:pt>
          <cx:pt idx="1642">93</cx:pt>
          <cx:pt idx="1643">82</cx:pt>
          <cx:pt idx="1644">93</cx:pt>
          <cx:pt idx="1645">83</cx:pt>
          <cx:pt idx="1646">85</cx:pt>
          <cx:pt idx="1647">90</cx:pt>
          <cx:pt idx="1648">83</cx:pt>
          <cx:pt idx="1649">84</cx:pt>
          <cx:pt idx="1650">80</cx:pt>
          <cx:pt idx="1651">100</cx:pt>
          <cx:pt idx="1652">86</cx:pt>
          <cx:pt idx="1653">82</cx:pt>
          <cx:pt idx="1654">86</cx:pt>
          <cx:pt idx="1655">99</cx:pt>
          <cx:pt idx="1656">91</cx:pt>
          <cx:pt idx="1657">80</cx:pt>
          <cx:pt idx="1658">87</cx:pt>
          <cx:pt idx="1659">97</cx:pt>
          <cx:pt idx="1660">96</cx:pt>
          <cx:pt idx="1661">93</cx:pt>
          <cx:pt idx="1662">93</cx:pt>
          <cx:pt idx="1663">92</cx:pt>
          <cx:pt idx="1664">92</cx:pt>
          <cx:pt idx="1665">90</cx:pt>
          <cx:pt idx="1666">97</cx:pt>
          <cx:pt idx="1667">89</cx:pt>
          <cx:pt idx="1668">96</cx:pt>
          <cx:pt idx="1669">90</cx:pt>
          <cx:pt idx="1670">94</cx:pt>
          <cx:pt idx="1671">95</cx:pt>
          <cx:pt idx="1672">88</cx:pt>
          <cx:pt idx="1673">89</cx:pt>
          <cx:pt idx="1674">83</cx:pt>
          <cx:pt idx="1675">93</cx:pt>
          <cx:pt idx="1676">95</cx:pt>
          <cx:pt idx="1677">89</cx:pt>
          <cx:pt idx="1678">100</cx:pt>
          <cx:pt idx="1679">100</cx:pt>
          <cx:pt idx="1680">99</cx:pt>
          <cx:pt idx="1681">99</cx:pt>
          <cx:pt idx="1682">89</cx:pt>
          <cx:pt idx="1683">83</cx:pt>
          <cx:pt idx="1684">95</cx:pt>
          <cx:pt idx="1685">87</cx:pt>
          <cx:pt idx="1686">92</cx:pt>
          <cx:pt idx="1687">86</cx:pt>
          <cx:pt idx="1688">91</cx:pt>
          <cx:pt idx="1689">93</cx:pt>
          <cx:pt idx="1690">83</cx:pt>
          <cx:pt idx="1691">88</cx:pt>
          <cx:pt idx="1692">89</cx:pt>
          <cx:pt idx="1693">98</cx:pt>
          <cx:pt idx="1694">91</cx:pt>
          <cx:pt idx="1695">82</cx:pt>
          <cx:pt idx="1696">95</cx:pt>
          <cx:pt idx="1697">91</cx:pt>
          <cx:pt idx="1698">94</cx:pt>
          <cx:pt idx="1699">88</cx:pt>
          <cx:pt idx="1700">100</cx:pt>
          <cx:pt idx="1701">96</cx:pt>
          <cx:pt idx="1702">98</cx:pt>
          <cx:pt idx="1703">81</cx:pt>
          <cx:pt idx="1704">88</cx:pt>
          <cx:pt idx="1705">88</cx:pt>
          <cx:pt idx="1706">84</cx:pt>
          <cx:pt idx="1707">85</cx:pt>
          <cx:pt idx="1708">84</cx:pt>
          <cx:pt idx="1709">95</cx:pt>
          <cx:pt idx="1710">92</cx:pt>
          <cx:pt idx="1711">90</cx:pt>
          <cx:pt idx="1712">81</cx:pt>
          <cx:pt idx="1713">93</cx:pt>
          <cx:pt idx="1714">99</cx:pt>
          <cx:pt idx="1715">89</cx:pt>
          <cx:pt idx="1716">89</cx:pt>
          <cx:pt idx="1717">83</cx:pt>
          <cx:pt idx="1718">92</cx:pt>
          <cx:pt idx="1719">85</cx:pt>
          <cx:pt idx="1720">97</cx:pt>
          <cx:pt idx="1721">80</cx:pt>
          <cx:pt idx="1722">99</cx:pt>
          <cx:pt idx="1723">97</cx:pt>
          <cx:pt idx="1724">89</cx:pt>
          <cx:pt idx="1725">80</cx:pt>
          <cx:pt idx="1726">93</cx:pt>
          <cx:pt idx="1727">85</cx:pt>
          <cx:pt idx="1728">88</cx:pt>
          <cx:pt idx="1729">105</cx:pt>
          <cx:pt idx="1730">102</cx:pt>
          <cx:pt idx="1731">103</cx:pt>
          <cx:pt idx="1732">95</cx:pt>
          <cx:pt idx="1733">104</cx:pt>
          <cx:pt idx="1734">98</cx:pt>
          <cx:pt idx="1735">101</cx:pt>
          <cx:pt idx="1736">105</cx:pt>
          <cx:pt idx="1737">97</cx:pt>
          <cx:pt idx="1738">98</cx:pt>
          <cx:pt idx="1739">95</cx:pt>
          <cx:pt idx="1740">95</cx:pt>
          <cx:pt idx="1741">102</cx:pt>
          <cx:pt idx="1742">103</cx:pt>
          <cx:pt idx="1743">100</cx:pt>
          <cx:pt idx="1744">96</cx:pt>
          <cx:pt idx="1745">97</cx:pt>
          <cx:pt idx="1746">95</cx:pt>
          <cx:pt idx="1747">96</cx:pt>
          <cx:pt idx="1748">103</cx:pt>
          <cx:pt idx="1749">105</cx:pt>
          <cx:pt idx="1750">105</cx:pt>
          <cx:pt idx="1751">100</cx:pt>
          <cx:pt idx="1752">102</cx:pt>
          <cx:pt idx="1753">103</cx:pt>
          <cx:pt idx="1754">97</cx:pt>
          <cx:pt idx="1755">104</cx:pt>
          <cx:pt idx="1756">96</cx:pt>
          <cx:pt idx="1757">105</cx:pt>
          <cx:pt idx="1758">105</cx:pt>
          <cx:pt idx="1759">102</cx:pt>
          <cx:pt idx="1760">95</cx:pt>
          <cx:pt idx="1761">100</cx:pt>
          <cx:pt idx="1762">96</cx:pt>
          <cx:pt idx="1763">97</cx:pt>
          <cx:pt idx="1764">101</cx:pt>
          <cx:pt idx="1765">104</cx:pt>
          <cx:pt idx="1766">105</cx:pt>
          <cx:pt idx="1767">105</cx:pt>
          <cx:pt idx="1768">97</cx:pt>
          <cx:pt idx="1769">100</cx:pt>
          <cx:pt idx="1770">99</cx:pt>
          <cx:pt idx="1771">100</cx:pt>
          <cx:pt idx="1772">105</cx:pt>
          <cx:pt idx="1773">95</cx:pt>
          <cx:pt idx="1774">81</cx:pt>
          <cx:pt idx="1775">82</cx:pt>
          <cx:pt idx="1776">89</cx:pt>
          <cx:pt idx="1777">84</cx:pt>
          <cx:pt idx="1778">100</cx:pt>
          <cx:pt idx="1779">96</cx:pt>
          <cx:pt idx="1780">94</cx:pt>
          <cx:pt idx="1781">94</cx:pt>
          <cx:pt idx="1782">83</cx:pt>
          <cx:pt idx="1783">95</cx:pt>
          <cx:pt idx="1784">86</cx:pt>
          <cx:pt idx="1785">93</cx:pt>
          <cx:pt idx="1786">89</cx:pt>
          <cx:pt idx="1787">89</cx:pt>
          <cx:pt idx="1788">91</cx:pt>
          <cx:pt idx="1789">88</cx:pt>
          <cx:pt idx="1790">92</cx:pt>
          <cx:pt idx="1791">89</cx:pt>
          <cx:pt idx="1792">86</cx:pt>
          <cx:pt idx="1793">83</cx:pt>
          <cx:pt idx="1794">87</cx:pt>
          <cx:pt idx="1795">100</cx:pt>
          <cx:pt idx="1796">85</cx:pt>
          <cx:pt idx="1797">95</cx:pt>
          <cx:pt idx="1798">95</cx:pt>
          <cx:pt idx="1799">85</cx:pt>
          <cx:pt idx="1800">89</cx:pt>
          <cx:pt idx="1801">91</cx:pt>
          <cx:pt idx="1802">82</cx:pt>
          <cx:pt idx="1803">89</cx:pt>
          <cx:pt idx="1804">93</cx:pt>
          <cx:pt idx="1805">84</cx:pt>
          <cx:pt idx="1806">92</cx:pt>
          <cx:pt idx="1807">82</cx:pt>
          <cx:pt idx="1808">100</cx:pt>
          <cx:pt idx="1809">99</cx:pt>
          <cx:pt idx="1810">87</cx:pt>
          <cx:pt idx="1811">93</cx:pt>
          <cx:pt idx="1812">82</cx:pt>
          <cx:pt idx="1813">93</cx:pt>
          <cx:pt idx="1814">82</cx:pt>
          <cx:pt idx="1815">90</cx:pt>
          <cx:pt idx="1816">97</cx:pt>
          <cx:pt idx="1817">98</cx:pt>
          <cx:pt idx="1818">98</cx:pt>
          <cx:pt idx="1819">100</cx:pt>
          <cx:pt idx="1820">81</cx:pt>
          <cx:pt idx="1821">86</cx:pt>
          <cx:pt idx="1822">98</cx:pt>
          <cx:pt idx="1823">82</cx:pt>
          <cx:pt idx="1824">85</cx:pt>
          <cx:pt idx="1825">94</cx:pt>
          <cx:pt idx="1826">97</cx:pt>
          <cx:pt idx="1827">88</cx:pt>
          <cx:pt idx="1828">88</cx:pt>
          <cx:pt idx="1829">99</cx:pt>
          <cx:pt idx="1830">83</cx:pt>
          <cx:pt idx="1831">83</cx:pt>
          <cx:pt idx="1832">84</cx:pt>
          <cx:pt idx="1833">95</cx:pt>
          <cx:pt idx="1834">84</cx:pt>
          <cx:pt idx="1835">87</cx:pt>
          <cx:pt idx="1836">93</cx:pt>
          <cx:pt idx="1837">88</cx:pt>
          <cx:pt idx="1838">100</cx:pt>
          <cx:pt idx="1839">94</cx:pt>
          <cx:pt idx="1840">98</cx:pt>
          <cx:pt idx="1841">93</cx:pt>
          <cx:pt idx="1842">81</cx:pt>
          <cx:pt idx="1843">85</cx:pt>
          <cx:pt idx="1844">96</cx:pt>
          <cx:pt idx="1845">93</cx:pt>
          <cx:pt idx="1846">98</cx:pt>
          <cx:pt idx="1847">81</cx:pt>
          <cx:pt idx="1848">90</cx:pt>
          <cx:pt idx="1849">95</cx:pt>
          <cx:pt idx="1850">81</cx:pt>
          <cx:pt idx="1851">98</cx:pt>
          <cx:pt idx="1852">89</cx:pt>
          <cx:pt idx="1853">91</cx:pt>
          <cx:pt idx="1854">82</cx:pt>
          <cx:pt idx="1855">89</cx:pt>
          <cx:pt idx="1856">80</cx:pt>
          <cx:pt idx="1857">86</cx:pt>
          <cx:pt idx="1858">91</cx:pt>
          <cx:pt idx="1859">92</cx:pt>
          <cx:pt idx="1860">88</cx:pt>
          <cx:pt idx="1861">100</cx:pt>
          <cx:pt idx="1862">92</cx:pt>
          <cx:pt idx="1863">88</cx:pt>
          <cx:pt idx="1864">93</cx:pt>
          <cx:pt idx="1865">93</cx:pt>
          <cx:pt idx="1866">87</cx:pt>
          <cx:pt idx="1867">87</cx:pt>
          <cx:pt idx="1868">84</cx:pt>
          <cx:pt idx="1869">83</cx:pt>
          <cx:pt idx="1870">82</cx:pt>
          <cx:pt idx="1871">85</cx:pt>
          <cx:pt idx="1872">93</cx:pt>
          <cx:pt idx="1873">93</cx:pt>
          <cx:pt idx="1874">99</cx:pt>
          <cx:pt idx="1875">89</cx:pt>
          <cx:pt idx="1876">85</cx:pt>
          <cx:pt idx="1877">96</cx:pt>
          <cx:pt idx="1878">94</cx:pt>
          <cx:pt idx="1879">94</cx:pt>
          <cx:pt idx="1880">96</cx:pt>
          <cx:pt idx="1881">98</cx:pt>
          <cx:pt idx="1882">99</cx:pt>
          <cx:pt idx="1883">80</cx:pt>
          <cx:pt idx="1884">90</cx:pt>
          <cx:pt idx="1885">89</cx:pt>
          <cx:pt idx="1886">86</cx:pt>
          <cx:pt idx="1887">99</cx:pt>
          <cx:pt idx="1888">81</cx:pt>
          <cx:pt idx="1889">81</cx:pt>
          <cx:pt idx="1890">100</cx:pt>
          <cx:pt idx="1891">80</cx:pt>
          <cx:pt idx="1892">84</cx:pt>
          <cx:pt idx="1893">88</cx:pt>
          <cx:pt idx="1894">87</cx:pt>
          <cx:pt idx="1895">82</cx:pt>
          <cx:pt idx="1896">98</cx:pt>
          <cx:pt idx="1897">88</cx:pt>
          <cx:pt idx="1898">99</cx:pt>
          <cx:pt idx="1899">97</cx:pt>
          <cx:pt idx="1900">88</cx:pt>
          <cx:pt idx="1901">97</cx:pt>
          <cx:pt idx="1902">82</cx:pt>
          <cx:pt idx="1903">80</cx:pt>
          <cx:pt idx="1904">99</cx:pt>
          <cx:pt idx="1905">84</cx:pt>
          <cx:pt idx="1906">100</cx:pt>
          <cx:pt idx="1907">91</cx:pt>
          <cx:pt idx="1908">100</cx:pt>
          <cx:pt idx="1909">96</cx:pt>
          <cx:pt idx="1910">100</cx:pt>
          <cx:pt idx="1911">99</cx:pt>
          <cx:pt idx="1912">88</cx:pt>
          <cx:pt idx="1913">100</cx:pt>
          <cx:pt idx="1914">87</cx:pt>
          <cx:pt idx="1915">97</cx:pt>
          <cx:pt idx="1916">99</cx:pt>
          <cx:pt idx="1917">100</cx:pt>
          <cx:pt idx="1918">95</cx:pt>
          <cx:pt idx="1919">103</cx:pt>
          <cx:pt idx="1920">102</cx:pt>
          <cx:pt idx="1921">100</cx:pt>
          <cx:pt idx="1922">100</cx:pt>
          <cx:pt idx="1923">97</cx:pt>
          <cx:pt idx="1924">102</cx:pt>
          <cx:pt idx="1925">97</cx:pt>
          <cx:pt idx="1926">100</cx:pt>
          <cx:pt idx="1927">96</cx:pt>
          <cx:pt idx="1928">104</cx:pt>
          <cx:pt idx="1929">102</cx:pt>
          <cx:pt idx="1930">99</cx:pt>
          <cx:pt idx="1931">104</cx:pt>
          <cx:pt idx="1932">96</cx:pt>
          <cx:pt idx="1933">105</cx:pt>
          <cx:pt idx="1934">96</cx:pt>
          <cx:pt idx="1935">101</cx:pt>
          <cx:pt idx="1936">96</cx:pt>
          <cx:pt idx="1937">105</cx:pt>
          <cx:pt idx="1938">104</cx:pt>
          <cx:pt idx="1939">103</cx:pt>
          <cx:pt idx="1940">97</cx:pt>
          <cx:pt idx="1941">97</cx:pt>
          <cx:pt idx="1942">96</cx:pt>
          <cx:pt idx="1943">101</cx:pt>
          <cx:pt idx="1944">104</cx:pt>
          <cx:pt idx="1945">97</cx:pt>
          <cx:pt idx="1946">99</cx:pt>
          <cx:pt idx="1947">98</cx:pt>
          <cx:pt idx="1948">105</cx:pt>
          <cx:pt idx="1949">103</cx:pt>
          <cx:pt idx="1950">102</cx:pt>
          <cx:pt idx="1951">95</cx:pt>
          <cx:pt idx="1952">96</cx:pt>
          <cx:pt idx="1953">96</cx:pt>
          <cx:pt idx="1954">100</cx:pt>
          <cx:pt idx="1955">101</cx:pt>
          <cx:pt idx="1956">101</cx:pt>
          <cx:pt idx="1957">104</cx:pt>
          <cx:pt idx="1958">98</cx:pt>
          <cx:pt idx="1959">100</cx:pt>
          <cx:pt idx="1960">95</cx:pt>
          <cx:pt idx="1961">97</cx:pt>
          <cx:pt idx="1962">96</cx:pt>
          <cx:pt idx="1963">88</cx:pt>
          <cx:pt idx="1964">91</cx:pt>
          <cx:pt idx="1965">90</cx:pt>
          <cx:pt idx="1966">97</cx:pt>
          <cx:pt idx="1967">94</cx:pt>
          <cx:pt idx="1968">86</cx:pt>
          <cx:pt idx="1969">92</cx:pt>
          <cx:pt idx="1970">100</cx:pt>
          <cx:pt idx="1971">87</cx:pt>
          <cx:pt idx="1972">83</cx:pt>
          <cx:pt idx="1973">95</cx:pt>
          <cx:pt idx="1974">83</cx:pt>
          <cx:pt idx="1975">98</cx:pt>
          <cx:pt idx="1976">95</cx:pt>
          <cx:pt idx="1977">85</cx:pt>
          <cx:pt idx="1978">85</cx:pt>
          <cx:pt idx="1979">80</cx:pt>
          <cx:pt idx="1980">86</cx:pt>
          <cx:pt idx="1981">87</cx:pt>
          <cx:pt idx="1982">91</cx:pt>
          <cx:pt idx="1983">99</cx:pt>
          <cx:pt idx="1984">93</cx:pt>
          <cx:pt idx="1985">93</cx:pt>
          <cx:pt idx="1986">94</cx:pt>
          <cx:pt idx="1987">89</cx:pt>
          <cx:pt idx="1988">83</cx:pt>
          <cx:pt idx="1989">93</cx:pt>
          <cx:pt idx="1990">81</cx:pt>
          <cx:pt idx="1991">80</cx:pt>
          <cx:pt idx="1992">82</cx:pt>
          <cx:pt idx="1993">84</cx:pt>
          <cx:pt idx="1994">99</cx:pt>
          <cx:pt idx="1995">90</cx:pt>
          <cx:pt idx="1996">96</cx:pt>
          <cx:pt idx="1997">86</cx:pt>
          <cx:pt idx="1998">93</cx:pt>
          <cx:pt idx="1999">85</cx:pt>
          <cx:pt idx="2000">97</cx:pt>
          <cx:pt idx="2001">82</cx:pt>
          <cx:pt idx="2002">86</cx:pt>
          <cx:pt idx="2003">87</cx:pt>
          <cx:pt idx="2004">82</cx:pt>
          <cx:pt idx="2005">95</cx:pt>
          <cx:pt idx="2006">86</cx:pt>
          <cx:pt idx="2007">81</cx:pt>
          <cx:pt idx="2008">80</cx:pt>
          <cx:pt idx="2009">81</cx:pt>
          <cx:pt idx="2010">86</cx:pt>
          <cx:pt idx="2011">95</cx:pt>
          <cx:pt idx="2012">92</cx:pt>
          <cx:pt idx="2013">92</cx:pt>
          <cx:pt idx="2014">87</cx:pt>
          <cx:pt idx="2015">100</cx:pt>
          <cx:pt idx="2016">90</cx:pt>
          <cx:pt idx="2017">93</cx:pt>
          <cx:pt idx="2018">89</cx:pt>
          <cx:pt idx="2019">83</cx:pt>
          <cx:pt idx="2020">88</cx:pt>
          <cx:pt idx="2021">83</cx:pt>
          <cx:pt idx="2022">100</cx:pt>
          <cx:pt idx="2023">98</cx:pt>
          <cx:pt idx="2024">88</cx:pt>
          <cx:pt idx="2025">91</cx:pt>
          <cx:pt idx="2026">100</cx:pt>
          <cx:pt idx="2027">82</cx:pt>
          <cx:pt idx="2028">82</cx:pt>
          <cx:pt idx="2029">88</cx:pt>
          <cx:pt idx="2030">89</cx:pt>
          <cx:pt idx="2031">96</cx:pt>
          <cx:pt idx="2032">94</cx:pt>
          <cx:pt idx="2033">92</cx:pt>
          <cx:pt idx="2034">81</cx:pt>
          <cx:pt idx="2035">93</cx:pt>
          <cx:pt idx="2036">81</cx:pt>
          <cx:pt idx="2037">82</cx:pt>
          <cx:pt idx="2038">81</cx:pt>
          <cx:pt idx="2039">83</cx:pt>
          <cx:pt idx="2040">83</cx:pt>
          <cx:pt idx="2041">80</cx:pt>
          <cx:pt idx="2042">87</cx:pt>
          <cx:pt idx="2043">83</cx:pt>
          <cx:pt idx="2044">85</cx:pt>
          <cx:pt idx="2045">89</cx:pt>
          <cx:pt idx="2046">100</cx:pt>
          <cx:pt idx="2047">84</cx:pt>
          <cx:pt idx="2048">90</cx:pt>
          <cx:pt idx="2049">92</cx:pt>
          <cx:pt idx="2050">84</cx:pt>
          <cx:pt idx="2051">95</cx:pt>
          <cx:pt idx="2052">80</cx:pt>
          <cx:pt idx="2053">91</cx:pt>
          <cx:pt idx="2054">95</cx:pt>
          <cx:pt idx="2055">96</cx:pt>
          <cx:pt idx="2056">87</cx:pt>
          <cx:pt idx="2057">100</cx:pt>
          <cx:pt idx="2058">82</cx:pt>
          <cx:pt idx="2059">84</cx:pt>
          <cx:pt idx="2060">95</cx:pt>
          <cx:pt idx="2061">81</cx:pt>
          <cx:pt idx="2062">85</cx:pt>
          <cx:pt idx="2063">82</cx:pt>
          <cx:pt idx="2064">89</cx:pt>
          <cx:pt idx="2065">95</cx:pt>
          <cx:pt idx="2066">97</cx:pt>
          <cx:pt idx="2067">96</cx:pt>
          <cx:pt idx="2068">84</cx:pt>
          <cx:pt idx="2069">97</cx:pt>
          <cx:pt idx="2070">95</cx:pt>
          <cx:pt idx="2071">92</cx:pt>
          <cx:pt idx="2072">83</cx:pt>
          <cx:pt idx="2073">81</cx:pt>
          <cx:pt idx="2074">85</cx:pt>
          <cx:pt idx="2075">80</cx:pt>
          <cx:pt idx="2076">80</cx:pt>
          <cx:pt idx="2077">83</cx:pt>
          <cx:pt idx="2078">93</cx:pt>
          <cx:pt idx="2079">90</cx:pt>
          <cx:pt idx="2080">83</cx:pt>
          <cx:pt idx="2081">95</cx:pt>
          <cx:pt idx="2082">85</cx:pt>
          <cx:pt idx="2083">85</cx:pt>
          <cx:pt idx="2084">80</cx:pt>
          <cx:pt idx="2085">84</cx:pt>
          <cx:pt idx="2086">87</cx:pt>
          <cx:pt idx="2087">84</cx:pt>
          <cx:pt idx="2088">92</cx:pt>
          <cx:pt idx="2089">93</cx:pt>
          <cx:pt idx="2090">93</cx:pt>
          <cx:pt idx="2091">95</cx:pt>
          <cx:pt idx="2092">89</cx:pt>
          <cx:pt idx="2093">96</cx:pt>
          <cx:pt idx="2094">93</cx:pt>
          <cx:pt idx="2095">93</cx:pt>
          <cx:pt idx="2096">87</cx:pt>
          <cx:pt idx="2097">99</cx:pt>
          <cx:pt idx="2098">92</cx:pt>
          <cx:pt idx="2099">92</cx:pt>
          <cx:pt idx="2100">93</cx:pt>
          <cx:pt idx="2101">94</cx:pt>
          <cx:pt idx="2102">85</cx:pt>
          <cx:pt idx="2103">97</cx:pt>
          <cx:pt idx="2104">82</cx:pt>
          <cx:pt idx="2105">87</cx:pt>
          <cx:pt idx="2106">94</cx:pt>
          <cx:pt idx="2107">88</cx:pt>
          <cx:pt idx="2108">80</cx:pt>
          <cx:pt idx="2109">85</cx:pt>
          <cx:pt idx="2110">100</cx:pt>
          <cx:pt idx="2111">95</cx:pt>
          <cx:pt idx="2112">100</cx:pt>
          <cx:pt idx="2113">90</cx:pt>
          <cx:pt idx="2114">97</cx:pt>
          <cx:pt idx="2115">94</cx:pt>
          <cx:pt idx="2116">96</cx:pt>
          <cx:pt idx="2117">98</cx:pt>
          <cx:pt idx="2118">81</cx:pt>
          <cx:pt idx="2119">94</cx:pt>
          <cx:pt idx="2120">83</cx:pt>
          <cx:pt idx="2121">89</cx:pt>
          <cx:pt idx="2122">91</cx:pt>
          <cx:pt idx="2123">98</cx:pt>
          <cx:pt idx="2124">85</cx:pt>
          <cx:pt idx="2125">92</cx:pt>
          <cx:pt idx="2126">87</cx:pt>
          <cx:pt idx="2127">88</cx:pt>
          <cx:pt idx="2128">88</cx:pt>
          <cx:pt idx="2129">81</cx:pt>
          <cx:pt idx="2130">84</cx:pt>
          <cx:pt idx="2131">87</cx:pt>
          <cx:pt idx="2132">81</cx:pt>
          <cx:pt idx="2133">100</cx:pt>
          <cx:pt idx="2134">92</cx:pt>
          <cx:pt idx="2135">95</cx:pt>
          <cx:pt idx="2136">88</cx:pt>
          <cx:pt idx="2137">81</cx:pt>
          <cx:pt idx="2138">87</cx:pt>
          <cx:pt idx="2139">82</cx:pt>
          <cx:pt idx="2140">90</cx:pt>
          <cx:pt idx="2141">92</cx:pt>
          <cx:pt idx="2142">81</cx:pt>
          <cx:pt idx="2143">87</cx:pt>
          <cx:pt idx="2144">80</cx:pt>
          <cx:pt idx="2145">93</cx:pt>
          <cx:pt idx="2146">86</cx:pt>
          <cx:pt idx="2147">93</cx:pt>
          <cx:pt idx="2148">100</cx:pt>
          <cx:pt idx="2149">98</cx:pt>
          <cx:pt idx="2150">96</cx:pt>
          <cx:pt idx="2151">93</cx:pt>
          <cx:pt idx="2152">94</cx:pt>
          <cx:pt idx="2153">92</cx:pt>
          <cx:pt idx="2154">85</cx:pt>
          <cx:pt idx="2155">90</cx:pt>
          <cx:pt idx="2156">90</cx:pt>
          <cx:pt idx="2157">95</cx:pt>
          <cx:pt idx="2158">96</cx:pt>
          <cx:pt idx="2159">97</cx:pt>
          <cx:pt idx="2160">91</cx:pt>
          <cx:pt idx="2161">96</cx:pt>
          <cx:pt idx="2162">93</cx:pt>
          <cx:pt idx="2163">92</cx:pt>
          <cx:pt idx="2164">80</cx:pt>
          <cx:pt idx="2165">83</cx:pt>
          <cx:pt idx="2166">96</cx:pt>
          <cx:pt idx="2167">82</cx:pt>
          <cx:pt idx="2168">88</cx:pt>
          <cx:pt idx="2169">98</cx:pt>
          <cx:pt idx="2170">89</cx:pt>
          <cx:pt idx="2171">98</cx:pt>
          <cx:pt idx="2172">93</cx:pt>
          <cx:pt idx="2173">89</cx:pt>
          <cx:pt idx="2174">96</cx:pt>
          <cx:pt idx="2175">86</cx:pt>
          <cx:pt idx="2176">94</cx:pt>
          <cx:pt idx="2177">96</cx:pt>
          <cx:pt idx="2178">100</cx:pt>
          <cx:pt idx="2179">90</cx:pt>
          <cx:pt idx="2180">83</cx:pt>
          <cx:pt idx="2181">99</cx:pt>
          <cx:pt idx="2182">89</cx:pt>
          <cx:pt idx="2183">80</cx:pt>
          <cx:pt idx="2184">97</cx:pt>
          <cx:pt idx="2185">96</cx:pt>
          <cx:pt idx="2186">87</cx:pt>
          <cx:pt idx="2187">97</cx:pt>
          <cx:pt idx="2188">84</cx:pt>
          <cx:pt idx="2189">81</cx:pt>
          <cx:pt idx="2190">96</cx:pt>
          <cx:pt idx="2191">91</cx:pt>
          <cx:pt idx="2192">97</cx:pt>
          <cx:pt idx="2193">99</cx:pt>
          <cx:pt idx="2194">89</cx:pt>
          <cx:pt idx="2195">90</cx:pt>
          <cx:pt idx="2196">100</cx:pt>
          <cx:pt idx="2197">83</cx:pt>
          <cx:pt idx="2198">84</cx:pt>
          <cx:pt idx="2199">80</cx:pt>
          <cx:pt idx="2200">81</cx:pt>
          <cx:pt idx="2201">93</cx:pt>
          <cx:pt idx="2202">83</cx:pt>
          <cx:pt idx="2203">89</cx:pt>
          <cx:pt idx="2204">81</cx:pt>
          <cx:pt idx="2205">85</cx:pt>
          <cx:pt idx="2206">99</cx:pt>
          <cx:pt idx="2207">96</cx:pt>
          <cx:pt idx="2208">87</cx:pt>
          <cx:pt idx="2209">92</cx:pt>
          <cx:pt idx="2210">82</cx:pt>
          <cx:pt idx="2211">82</cx:pt>
          <cx:pt idx="2212">96</cx:pt>
          <cx:pt idx="2213">86</cx:pt>
          <cx:pt idx="2214">98</cx:pt>
          <cx:pt idx="2215">92</cx:pt>
          <cx:pt idx="2216">97</cx:pt>
          <cx:pt idx="2217">89</cx:pt>
          <cx:pt idx="2218">99</cx:pt>
          <cx:pt idx="2219">92</cx:pt>
          <cx:pt idx="2220">81</cx:pt>
          <cx:pt idx="2221">95</cx:pt>
          <cx:pt idx="2222">94</cx:pt>
          <cx:pt idx="2223">84</cx:pt>
          <cx:pt idx="2224">90</cx:pt>
          <cx:pt idx="2225">83</cx:pt>
          <cx:pt idx="2226">97</cx:pt>
          <cx:pt idx="2227">100</cx:pt>
          <cx:pt idx="2228">90</cx:pt>
          <cx:pt idx="2229">82</cx:pt>
          <cx:pt idx="2230">89</cx:pt>
          <cx:pt idx="2231">99</cx:pt>
          <cx:pt idx="2232">94</cx:pt>
          <cx:pt idx="2233">93</cx:pt>
          <cx:pt idx="2234">84</cx:pt>
          <cx:pt idx="2235">83</cx:pt>
          <cx:pt idx="2236">98</cx:pt>
          <cx:pt idx="2237">84</cx:pt>
          <cx:pt idx="2238">94</cx:pt>
          <cx:pt idx="2239">90</cx:pt>
          <cx:pt idx="2240">87</cx:pt>
          <cx:pt idx="2241">91</cx:pt>
          <cx:pt idx="2242">82</cx:pt>
          <cx:pt idx="2243">89</cx:pt>
          <cx:pt idx="2244">83</cx:pt>
          <cx:pt idx="2245">80</cx:pt>
          <cx:pt idx="2246">94</cx:pt>
          <cx:pt idx="2247">99</cx:pt>
          <cx:pt idx="2248">96</cx:pt>
          <cx:pt idx="2249">96</cx:pt>
          <cx:pt idx="2250">93</cx:pt>
          <cx:pt idx="2251">96</cx:pt>
          <cx:pt idx="2252">90</cx:pt>
          <cx:pt idx="2253">108</cx:pt>
          <cx:pt idx="2254">113</cx:pt>
          <cx:pt idx="2255">112</cx:pt>
          <cx:pt idx="2256">100</cx:pt>
          <cx:pt idx="2257">108</cx:pt>
          <cx:pt idx="2258">111</cx:pt>
          <cx:pt idx="2259">109</cx:pt>
          <cx:pt idx="2260">101</cx:pt>
          <cx:pt idx="2261">107</cx:pt>
          <cx:pt idx="2262">108</cx:pt>
          <cx:pt idx="2263">103</cx:pt>
          <cx:pt idx="2264">103</cx:pt>
          <cx:pt idx="2265">104</cx:pt>
          <cx:pt idx="2266">109</cx:pt>
          <cx:pt idx="2267">114</cx:pt>
          <cx:pt idx="2268">107</cx:pt>
          <cx:pt idx="2269">106</cx:pt>
          <cx:pt idx="2270">101</cx:pt>
          <cx:pt idx="2271">110</cx:pt>
          <cx:pt idx="2272">99</cx:pt>
          <cx:pt idx="2273">100</cx:pt>
          <cx:pt idx="2274">103</cx:pt>
          <cx:pt idx="2275">115</cx:pt>
          <cx:pt idx="2276">100</cx:pt>
          <cx:pt idx="2277">114</cx:pt>
          <cx:pt idx="2278">101</cx:pt>
          <cx:pt idx="2279">104</cx:pt>
          <cx:pt idx="2280">102</cx:pt>
          <cx:pt idx="2281">102</cx:pt>
          <cx:pt idx="2282">99</cx:pt>
          <cx:pt idx="2283">109</cx:pt>
          <cx:pt idx="2284">100</cx:pt>
          <cx:pt idx="2285">113</cx:pt>
          <cx:pt idx="2286">107</cx:pt>
          <cx:pt idx="2287">100</cx:pt>
          <cx:pt idx="2288">107</cx:pt>
          <cx:pt idx="2289">104</cx:pt>
          <cx:pt idx="2290">113</cx:pt>
          <cx:pt idx="2291">110</cx:pt>
          <cx:pt idx="2292">113</cx:pt>
          <cx:pt idx="2293">108</cx:pt>
          <cx:pt idx="2294">114</cx:pt>
          <cx:pt idx="2295">114</cx:pt>
          <cx:pt idx="2296">116</cx:pt>
          <cx:pt idx="2297">119</cx:pt>
          <cx:pt idx="2298">124</cx:pt>
          <cx:pt idx="2299">117</cx:pt>
          <cx:pt idx="2300">118</cx:pt>
          <cx:pt idx="2301">121</cx:pt>
          <cx:pt idx="2302">120</cx:pt>
          <cx:pt idx="2303">121</cx:pt>
          <cx:pt idx="2304">119</cx:pt>
          <cx:pt idx="2305">0</cx:pt>
          <cx:pt idx="2306">0</cx:pt>
          <cx:pt idx="2307">0</cx:pt>
          <cx:pt idx="2308">0</cx:pt>
          <cx:pt idx="2309">0</cx:pt>
          <cx:pt idx="2310">0</cx:pt>
          <cx:pt idx="2311">0</cx:pt>
          <cx:pt idx="2312">0</cx:pt>
          <cx:pt idx="2313">0</cx:pt>
          <cx:pt idx="2314">0</cx:pt>
          <cx:pt idx="2315">0</cx:pt>
          <cx:pt idx="2316">0</cx:pt>
          <cx:pt idx="2317">0</cx:pt>
          <cx:pt idx="2318">0</cx:pt>
          <cx:pt idx="2319">0</cx:pt>
          <cx:pt idx="2320">0</cx:pt>
          <cx:pt idx="2321">98</cx:pt>
          <cx:pt idx="2322">89</cx:pt>
          <cx:pt idx="2323">100</cx:pt>
          <cx:pt idx="2324">98</cx:pt>
          <cx:pt idx="2325">89</cx:pt>
          <cx:pt idx="2326">90</cx:pt>
          <cx:pt idx="2327">97</cx:pt>
          <cx:pt idx="2328">82</cx:pt>
          <cx:pt idx="2329">89</cx:pt>
          <cx:pt idx="2330">89</cx:pt>
          <cx:pt idx="2331">82</cx:pt>
          <cx:pt idx="2332">90</cx:pt>
          <cx:pt idx="2333">80</cx:pt>
          <cx:pt idx="2334">89</cx:pt>
          <cx:pt idx="2335">92</cx:pt>
          <cx:pt idx="2336">100</cx:pt>
          <cx:pt idx="2337">93</cx:pt>
          <cx:pt idx="2338">89</cx:pt>
          <cx:pt idx="2339">89</cx:pt>
          <cx:pt idx="2340">93</cx:pt>
          <cx:pt idx="2341">96</cx:pt>
          <cx:pt idx="2342">90</cx:pt>
          <cx:pt idx="2343">87</cx:pt>
          <cx:pt idx="2344">98</cx:pt>
          <cx:pt idx="2345">97</cx:pt>
          <cx:pt idx="2346">98</cx:pt>
          <cx:pt idx="2347">100</cx:pt>
          <cx:pt idx="2348">82</cx:pt>
          <cx:pt idx="2349">96</cx:pt>
          <cx:pt idx="2350">81</cx:pt>
          <cx:pt idx="2351">96</cx:pt>
          <cx:pt idx="2352">90</cx:pt>
          <cx:pt idx="2353">87</cx:pt>
          <cx:pt idx="2354">80</cx:pt>
          <cx:pt idx="2355">100</cx:pt>
          <cx:pt idx="2356">94</cx:pt>
          <cx:pt idx="2357">94</cx:pt>
          <cx:pt idx="2358">84</cx:pt>
          <cx:pt idx="2359">100</cx:pt>
          <cx:pt idx="2360">86</cx:pt>
          <cx:pt idx="2361">94</cx:pt>
          <cx:pt idx="2362">83</cx:pt>
          <cx:pt idx="2363">87</cx:pt>
          <cx:pt idx="2364">84</cx:pt>
          <cx:pt idx="2365">82</cx:pt>
          <cx:pt idx="2366">80</cx:pt>
          <cx:pt idx="2367">81</cx:pt>
          <cx:pt idx="2368">83</cx:pt>
          <cx:pt idx="2369">90</cx:pt>
          <cx:pt idx="2370">84</cx:pt>
          <cx:pt idx="2371">81</cx:pt>
          <cx:pt idx="2372">82</cx:pt>
          <cx:pt idx="2373">88</cx:pt>
          <cx:pt idx="2374">81</cx:pt>
          <cx:pt idx="2375">89</cx:pt>
          <cx:pt idx="2376">83</cx:pt>
          <cx:pt idx="2377">90</cx:pt>
          <cx:pt idx="2378">96</cx:pt>
          <cx:pt idx="2379">89</cx:pt>
          <cx:pt idx="2380">97</cx:pt>
          <cx:pt idx="2381">94</cx:pt>
          <cx:pt idx="2382">92</cx:pt>
          <cx:pt idx="2383">87</cx:pt>
          <cx:pt idx="2384">89</cx:pt>
          <cx:pt idx="2385">96</cx:pt>
          <cx:pt idx="2386">94</cx:pt>
          <cx:pt idx="2387">94</cx:pt>
          <cx:pt idx="2388">86</cx:pt>
          <cx:pt idx="2389">95</cx:pt>
          <cx:pt idx="2390">81</cx:pt>
          <cx:pt idx="2391">96</cx:pt>
          <cx:pt idx="2392">81</cx:pt>
          <cx:pt idx="2393">80</cx:pt>
          <cx:pt idx="2394">83</cx:pt>
          <cx:pt idx="2395">86</cx:pt>
          <cx:pt idx="2396">99</cx:pt>
          <cx:pt idx="2397">84</cx:pt>
          <cx:pt idx="2398">97</cx:pt>
          <cx:pt idx="2399">85</cx:pt>
          <cx:pt idx="2400">90</cx:pt>
          <cx:pt idx="2401">94</cx:pt>
          <cx:pt idx="2402">82</cx:pt>
          <cx:pt idx="2403">99</cx:pt>
          <cx:pt idx="2404">93</cx:pt>
          <cx:pt idx="2405">99</cx:pt>
          <cx:pt idx="2406">80</cx:pt>
          <cx:pt idx="2407">81</cx:pt>
          <cx:pt idx="2408">81</cx:pt>
          <cx:pt idx="2409">85</cx:pt>
          <cx:pt idx="2410">84</cx:pt>
          <cx:pt idx="2411">93</cx:pt>
          <cx:pt idx="2412">91</cx:pt>
          <cx:pt idx="2413">83</cx:pt>
          <cx:pt idx="2414">91</cx:pt>
          <cx:pt idx="2415">97</cx:pt>
          <cx:pt idx="2416">97</cx:pt>
          <cx:pt idx="2417">99</cx:pt>
          <cx:pt idx="2418">97</cx:pt>
          <cx:pt idx="2419">80</cx:pt>
          <cx:pt idx="2420">89</cx:pt>
          <cx:pt idx="2421">87</cx:pt>
          <cx:pt idx="2422">88</cx:pt>
          <cx:pt idx="2423">83</cx:pt>
          <cx:pt idx="2424">96</cx:pt>
          <cx:pt idx="2425">81</cx:pt>
          <cx:pt idx="2426">93</cx:pt>
          <cx:pt idx="2427">98</cx:pt>
          <cx:pt idx="2428">84</cx:pt>
          <cx:pt idx="2429">92</cx:pt>
          <cx:pt idx="2430">80</cx:pt>
          <cx:pt idx="2431">100</cx:pt>
          <cx:pt idx="2432">94</cx:pt>
          <cx:pt idx="2433">90</cx:pt>
          <cx:pt idx="2434">92</cx:pt>
          <cx:pt idx="2435">81</cx:pt>
          <cx:pt idx="2436">91</cx:pt>
          <cx:pt idx="2437">95</cx:pt>
          <cx:pt idx="2438">100</cx:pt>
          <cx:pt idx="2439">94</cx:pt>
          <cx:pt idx="2440">95</cx:pt>
          <cx:pt idx="2441">82</cx:pt>
          <cx:pt idx="2442">88</cx:pt>
          <cx:pt idx="2443">85</cx:pt>
          <cx:pt idx="2444">86</cx:pt>
          <cx:pt idx="2445">99</cx:pt>
          <cx:pt idx="2446">94</cx:pt>
          <cx:pt idx="2447">93</cx:pt>
          <cx:pt idx="2448">87</cx:pt>
          <cx:pt idx="2449">100</cx:pt>
          <cx:pt idx="2450">89</cx:pt>
          <cx:pt idx="2451">89</cx:pt>
        </cx:lvl>
      </cx:numDim>
    </cx:data>
    <cx:data id="3">
      <cx:numDim type="val">
        <cx:f>'Data Repository Table - Raw'!$F$2:$F$2453</cx:f>
        <cx:lvl ptCount="2452" formatCode="General">
          <cx:pt idx="0">207</cx:pt>
          <cx:pt idx="1">212</cx:pt>
          <cx:pt idx="2">207</cx:pt>
          <cx:pt idx="3">190</cx:pt>
          <cx:pt idx="4">195</cx:pt>
          <cx:pt idx="5">220</cx:pt>
          <cx:pt idx="6">211</cx:pt>
          <cx:pt idx="7">196</cx:pt>
          <cx:pt idx="8">186</cx:pt>
          <cx:pt idx="9">189</cx:pt>
          <cx:pt idx="10">205</cx:pt>
          <cx:pt idx="11">204</cx:pt>
          <cx:pt idx="12">216</cx:pt>
          <cx:pt idx="13">188</cx:pt>
          <cx:pt idx="14">198</cx:pt>
          <cx:pt idx="15">184</cx:pt>
          <cx:pt idx="16">200</cx:pt>
          <cx:pt idx="17">193</cx:pt>
          <cx:pt idx="18">182</cx:pt>
          <cx:pt idx="19">193</cx:pt>
          <cx:pt idx="20">220</cx:pt>
          <cx:pt idx="21">215</cx:pt>
          <cx:pt idx="22">219</cx:pt>
          <cx:pt idx="23">206</cx:pt>
          <cx:pt idx="24">217</cx:pt>
          <cx:pt idx="25">192</cx:pt>
          <cx:pt idx="26">205</cx:pt>
          <cx:pt idx="27">214</cx:pt>
          <cx:pt idx="28">213</cx:pt>
          <cx:pt idx="29">211</cx:pt>
          <cx:pt idx="30">197</cx:pt>
          <cx:pt idx="31">218</cx:pt>
          <cx:pt idx="32">191</cx:pt>
          <cx:pt idx="33">185</cx:pt>
          <cx:pt idx="34">191</cx:pt>
          <cx:pt idx="35">194</cx:pt>
          <cx:pt idx="36">212</cx:pt>
          <cx:pt idx="37">190</cx:pt>
          <cx:pt idx="38">183</cx:pt>
          <cx:pt idx="39">189</cx:pt>
          <cx:pt idx="40">219</cx:pt>
          <cx:pt idx="41">199</cx:pt>
          <cx:pt idx="42">200</cx:pt>
          <cx:pt idx="43">209</cx:pt>
          <cx:pt idx="44">199</cx:pt>
          <cx:pt idx="45">217</cx:pt>
          <cx:pt idx="46">188</cx:pt>
          <cx:pt idx="47">201</cx:pt>
          <cx:pt idx="48">198</cx:pt>
          <cx:pt idx="49">191</cx:pt>
          <cx:pt idx="50">184</cx:pt>
          <cx:pt idx="51">207</cx:pt>
          <cx:pt idx="52">203</cx:pt>
          <cx:pt idx="53">214</cx:pt>
          <cx:pt idx="54">190</cx:pt>
          <cx:pt idx="55">208</cx:pt>
          <cx:pt idx="56">182</cx:pt>
          <cx:pt idx="57">192</cx:pt>
          <cx:pt idx="58">193</cx:pt>
          <cx:pt idx="59">209</cx:pt>
          <cx:pt idx="60">202</cx:pt>
          <cx:pt idx="61">188</cx:pt>
          <cx:pt idx="62">203</cx:pt>
          <cx:pt idx="63">213</cx:pt>
          <cx:pt idx="64">184</cx:pt>
          <cx:pt idx="65">213</cx:pt>
          <cx:pt idx="66">186</cx:pt>
          <cx:pt idx="67">191</cx:pt>
          <cx:pt idx="68">191</cx:pt>
          <cx:pt idx="69">183</cx:pt>
          <cx:pt idx="70">212</cx:pt>
          <cx:pt idx="71">201</cx:pt>
          <cx:pt idx="72">184</cx:pt>
          <cx:pt idx="73">214</cx:pt>
          <cx:pt idx="74">218</cx:pt>
          <cx:pt idx="75">188</cx:pt>
          <cx:pt idx="76">210</cx:pt>
          <cx:pt idx="77">184</cx:pt>
          <cx:pt idx="78">211</cx:pt>
          <cx:pt idx="79">214</cx:pt>
          <cx:pt idx="80">220</cx:pt>
          <cx:pt idx="81">199</cx:pt>
          <cx:pt idx="82">193</cx:pt>
          <cx:pt idx="83">186</cx:pt>
          <cx:pt idx="84">212</cx:pt>
          <cx:pt idx="85">194</cx:pt>
          <cx:pt idx="86">192</cx:pt>
          <cx:pt idx="87">203</cx:pt>
          <cx:pt idx="88">188</cx:pt>
          <cx:pt idx="89">185</cx:pt>
          <cx:pt idx="90">199</cx:pt>
          <cx:pt idx="91">219</cx:pt>
          <cx:pt idx="92">217</cx:pt>
          <cx:pt idx="93">218</cx:pt>
          <cx:pt idx="94">187</cx:pt>
          <cx:pt idx="95">201</cx:pt>
          <cx:pt idx="96">197</cx:pt>
          <cx:pt idx="97">210</cx:pt>
          <cx:pt idx="98">209</cx:pt>
          <cx:pt idx="99">198</cx:pt>
          <cx:pt idx="100">213</cx:pt>
          <cx:pt idx="101">195</cx:pt>
          <cx:pt idx="102">194</cx:pt>
          <cx:pt idx="103">205</cx:pt>
          <cx:pt idx="104">216</cx:pt>
          <cx:pt idx="105">181</cx:pt>
          <cx:pt idx="106">183</cx:pt>
          <cx:pt idx="107">195</cx:pt>
          <cx:pt idx="108">190</cx:pt>
          <cx:pt idx="109">212</cx:pt>
          <cx:pt idx="110">207</cx:pt>
          <cx:pt idx="111">184</cx:pt>
          <cx:pt idx="112">218</cx:pt>
          <cx:pt idx="113">215</cx:pt>
          <cx:pt idx="114">214</cx:pt>
          <cx:pt idx="115">195</cx:pt>
          <cx:pt idx="116">218</cx:pt>
          <cx:pt idx="117">184</cx:pt>
          <cx:pt idx="118">219</cx:pt>
          <cx:pt idx="119">210</cx:pt>
          <cx:pt idx="120">203</cx:pt>
          <cx:pt idx="121">180</cx:pt>
          <cx:pt idx="122">192</cx:pt>
          <cx:pt idx="123">219</cx:pt>
          <cx:pt idx="124">185</cx:pt>
          <cx:pt idx="125">201</cx:pt>
          <cx:pt idx="126">198</cx:pt>
          <cx:pt idx="127">202</cx:pt>
          <cx:pt idx="128">193</cx:pt>
          <cx:pt idx="129">198</cx:pt>
          <cx:pt idx="130">204</cx:pt>
          <cx:pt idx="131">196</cx:pt>
          <cx:pt idx="132">213</cx:pt>
          <cx:pt idx="133">189</cx:pt>
          <cx:pt idx="134">180</cx:pt>
          <cx:pt idx="135">212</cx:pt>
          <cx:pt idx="136">204</cx:pt>
          <cx:pt idx="137">219</cx:pt>
          <cx:pt idx="138">195</cx:pt>
          <cx:pt idx="139">195</cx:pt>
          <cx:pt idx="140">210</cx:pt>
          <cx:pt idx="141">180</cx:pt>
          <cx:pt idx="142">181</cx:pt>
          <cx:pt idx="143">218</cx:pt>
          <cx:pt idx="144">181</cx:pt>
          <cx:pt idx="145">217</cx:pt>
          <cx:pt idx="146">185</cx:pt>
          <cx:pt idx="147">196</cx:pt>
          <cx:pt idx="148">212</cx:pt>
          <cx:pt idx="149">180</cx:pt>
          <cx:pt idx="150">207</cx:pt>
          <cx:pt idx="151">199</cx:pt>
          <cx:pt idx="152">198</cx:pt>
          <cx:pt idx="153">185</cx:pt>
          <cx:pt idx="154">205</cx:pt>
          <cx:pt idx="155">213</cx:pt>
          <cx:pt idx="156">208</cx:pt>
          <cx:pt idx="157">215</cx:pt>
          <cx:pt idx="158">203</cx:pt>
          <cx:pt idx="159">195</cx:pt>
          <cx:pt idx="160">212</cx:pt>
          <cx:pt idx="161">219</cx:pt>
          <cx:pt idx="162">216</cx:pt>
          <cx:pt idx="163">197</cx:pt>
          <cx:pt idx="164">212</cx:pt>
          <cx:pt idx="165">202</cx:pt>
          <cx:pt idx="166">194</cx:pt>
          <cx:pt idx="167">191</cx:pt>
          <cx:pt idx="168">214</cx:pt>
          <cx:pt idx="169">210</cx:pt>
          <cx:pt idx="170">187</cx:pt>
          <cx:pt idx="171">215</cx:pt>
          <cx:pt idx="172">194</cx:pt>
          <cx:pt idx="173">185</cx:pt>
          <cx:pt idx="174">205</cx:pt>
          <cx:pt idx="175">201</cx:pt>
          <cx:pt idx="176">219</cx:pt>
          <cx:pt idx="177">197</cx:pt>
          <cx:pt idx="178">205</cx:pt>
          <cx:pt idx="179">180</cx:pt>
          <cx:pt idx="180">208</cx:pt>
          <cx:pt idx="181">201</cx:pt>
          <cx:pt idx="182">214</cx:pt>
          <cx:pt idx="183">199</cx:pt>
          <cx:pt idx="184">201</cx:pt>
          <cx:pt idx="185">209</cx:pt>
          <cx:pt idx="186">200</cx:pt>
          <cx:pt idx="187">185</cx:pt>
          <cx:pt idx="188">193</cx:pt>
          <cx:pt idx="189">212</cx:pt>
          <cx:pt idx="190">206</cx:pt>
          <cx:pt idx="191">217</cx:pt>
          <cx:pt idx="192">198</cx:pt>
          <cx:pt idx="193">194</cx:pt>
          <cx:pt idx="194">194</cx:pt>
          <cx:pt idx="195">180</cx:pt>
          <cx:pt idx="196">207</cx:pt>
          <cx:pt idx="197">217</cx:pt>
          <cx:pt idx="198">186</cx:pt>
          <cx:pt idx="199">181</cx:pt>
          <cx:pt idx="200">205</cx:pt>
          <cx:pt idx="201">218</cx:pt>
          <cx:pt idx="202">189</cx:pt>
          <cx:pt idx="203">191</cx:pt>
          <cx:pt idx="204">208</cx:pt>
          <cx:pt idx="205">203</cx:pt>
          <cx:pt idx="206">181</cx:pt>
          <cx:pt idx="207">211</cx:pt>
          <cx:pt idx="208">213</cx:pt>
          <cx:pt idx="209">195</cx:pt>
          <cx:pt idx="210">218</cx:pt>
          <cx:pt idx="211">214</cx:pt>
          <cx:pt idx="212">189</cx:pt>
          <cx:pt idx="213">190</cx:pt>
          <cx:pt idx="214">180</cx:pt>
          <cx:pt idx="215">217</cx:pt>
          <cx:pt idx="216">212</cx:pt>
          <cx:pt idx="217">208</cx:pt>
          <cx:pt idx="218">207</cx:pt>
          <cx:pt idx="219">180</cx:pt>
          <cx:pt idx="220">219</cx:pt>
          <cx:pt idx="221">212</cx:pt>
          <cx:pt idx="222">184</cx:pt>
          <cx:pt idx="223">181</cx:pt>
          <cx:pt idx="224">213</cx:pt>
          <cx:pt idx="225">180</cx:pt>
          <cx:pt idx="226">190</cx:pt>
          <cx:pt idx="227">180</cx:pt>
          <cx:pt idx="228">212</cx:pt>
          <cx:pt idx="229">181</cx:pt>
          <cx:pt idx="230">203</cx:pt>
          <cx:pt idx="231">212</cx:pt>
          <cx:pt idx="232">219</cx:pt>
          <cx:pt idx="233">196</cx:pt>
          <cx:pt idx="234">186</cx:pt>
          <cx:pt idx="235">199</cx:pt>
          <cx:pt idx="236">218</cx:pt>
          <cx:pt idx="237">193</cx:pt>
          <cx:pt idx="238">193</cx:pt>
          <cx:pt idx="239">202</cx:pt>
          <cx:pt idx="240">183</cx:pt>
          <cx:pt idx="241">197</cx:pt>
          <cx:pt idx="242">220</cx:pt>
          <cx:pt idx="243">224</cx:pt>
          <cx:pt idx="244">232</cx:pt>
          <cx:pt idx="245">222</cx:pt>
          <cx:pt idx="246">236</cx:pt>
          <cx:pt idx="247">240</cx:pt>
          <cx:pt idx="248">240</cx:pt>
          <cx:pt idx="249">240</cx:pt>
          <cx:pt idx="250">232</cx:pt>
          <cx:pt idx="251">233</cx:pt>
          <cx:pt idx="252">227</cx:pt>
          <cx:pt idx="253">238</cx:pt>
          <cx:pt idx="254">222</cx:pt>
          <cx:pt idx="255">233</cx:pt>
          <cx:pt idx="256">236</cx:pt>
          <cx:pt idx="257">223</cx:pt>
          <cx:pt idx="258">233</cx:pt>
          <cx:pt idx="259">227</cx:pt>
          <cx:pt idx="260">236</cx:pt>
          <cx:pt idx="261">235</cx:pt>
          <cx:pt idx="262">224</cx:pt>
          <cx:pt idx="263">220</cx:pt>
          <cx:pt idx="264">235</cx:pt>
          <cx:pt idx="265">221</cx:pt>
          <cx:pt idx="266">221</cx:pt>
          <cx:pt idx="267">238</cx:pt>
          <cx:pt idx="268">230</cx:pt>
          <cx:pt idx="269">227</cx:pt>
          <cx:pt idx="270">221</cx:pt>
          <cx:pt idx="271">239</cx:pt>
          <cx:pt idx="272">238</cx:pt>
          <cx:pt idx="273">230</cx:pt>
          <cx:pt idx="274">226</cx:pt>
          <cx:pt idx="275">221</cx:pt>
          <cx:pt idx="276">222</cx:pt>
          <cx:pt idx="277">231</cx:pt>
          <cx:pt idx="278">240</cx:pt>
          <cx:pt idx="279">230</cx:pt>
          <cx:pt idx="280">223</cx:pt>
          <cx:pt idx="281">221</cx:pt>
          <cx:pt idx="282">222</cx:pt>
          <cx:pt idx="283">233</cx:pt>
          <cx:pt idx="284">222</cx:pt>
          <cx:pt idx="285">235</cx:pt>
          <cx:pt idx="286">233</cx:pt>
          <cx:pt idx="287">199</cx:pt>
          <cx:pt idx="288">199</cx:pt>
          <cx:pt idx="289">207</cx:pt>
          <cx:pt idx="290">220</cx:pt>
          <cx:pt idx="291">191</cx:pt>
          <cx:pt idx="292">186</cx:pt>
          <cx:pt idx="293">215</cx:pt>
          <cx:pt idx="294">200</cx:pt>
          <cx:pt idx="295">212</cx:pt>
          <cx:pt idx="296">220</cx:pt>
          <cx:pt idx="297">211</cx:pt>
          <cx:pt idx="298">203</cx:pt>
          <cx:pt idx="299">203</cx:pt>
          <cx:pt idx="300">200</cx:pt>
          <cx:pt idx="301">210</cx:pt>
          <cx:pt idx="302">180</cx:pt>
          <cx:pt idx="303">220</cx:pt>
          <cx:pt idx="304">211</cx:pt>
          <cx:pt idx="305">204</cx:pt>
          <cx:pt idx="306">211</cx:pt>
          <cx:pt idx="307">217</cx:pt>
          <cx:pt idx="308">182</cx:pt>
          <cx:pt idx="309">206</cx:pt>
          <cx:pt idx="310">218</cx:pt>
          <cx:pt idx="311">180</cx:pt>
          <cx:pt idx="312">182</cx:pt>
          <cx:pt idx="313">214</cx:pt>
          <cx:pt idx="314">213</cx:pt>
          <cx:pt idx="315">216</cx:pt>
          <cx:pt idx="316">192</cx:pt>
          <cx:pt idx="317">217</cx:pt>
          <cx:pt idx="318">192</cx:pt>
          <cx:pt idx="319">219</cx:pt>
          <cx:pt idx="320">210</cx:pt>
          <cx:pt idx="321">187</cx:pt>
          <cx:pt idx="322">193</cx:pt>
          <cx:pt idx="323">198</cx:pt>
          <cx:pt idx="324">212</cx:pt>
          <cx:pt idx="325">182</cx:pt>
          <cx:pt idx="326">186</cx:pt>
          <cx:pt idx="327">190</cx:pt>
          <cx:pt idx="328">193</cx:pt>
          <cx:pt idx="329">209</cx:pt>
          <cx:pt idx="330">211</cx:pt>
          <cx:pt idx="331">182</cx:pt>
          <cx:pt idx="332">196</cx:pt>
          <cx:pt idx="333">183</cx:pt>
          <cx:pt idx="334">187</cx:pt>
          <cx:pt idx="335">180</cx:pt>
          <cx:pt idx="336">190</cx:pt>
          <cx:pt idx="337">185</cx:pt>
          <cx:pt idx="338">206</cx:pt>
          <cx:pt idx="339">183</cx:pt>
          <cx:pt idx="340">194</cx:pt>
          <cx:pt idx="341">181</cx:pt>
          <cx:pt idx="342">192</cx:pt>
          <cx:pt idx="343">185</cx:pt>
          <cx:pt idx="344">183</cx:pt>
          <cx:pt idx="345">218</cx:pt>
          <cx:pt idx="346">189</cx:pt>
          <cx:pt idx="347">201</cx:pt>
          <cx:pt idx="348">186</cx:pt>
          <cx:pt idx="349">219</cx:pt>
          <cx:pt idx="350">198</cx:pt>
          <cx:pt idx="351">190</cx:pt>
          <cx:pt idx="352">213</cx:pt>
          <cx:pt idx="353">206</cx:pt>
          <cx:pt idx="354">218</cx:pt>
          <cx:pt idx="355">193</cx:pt>
          <cx:pt idx="356">219</cx:pt>
          <cx:pt idx="357">217</cx:pt>
          <cx:pt idx="358">218</cx:pt>
          <cx:pt idx="359">211</cx:pt>
          <cx:pt idx="360">195</cx:pt>
          <cx:pt idx="361">205</cx:pt>
          <cx:pt idx="362">195</cx:pt>
          <cx:pt idx="363">192</cx:pt>
          <cx:pt idx="364">188</cx:pt>
          <cx:pt idx="365">185</cx:pt>
          <cx:pt idx="366">211</cx:pt>
          <cx:pt idx="367">185</cx:pt>
          <cx:pt idx="368">202</cx:pt>
          <cx:pt idx="369">208</cx:pt>
          <cx:pt idx="370">208</cx:pt>
          <cx:pt idx="371">199</cx:pt>
          <cx:pt idx="372">217</cx:pt>
          <cx:pt idx="373">183</cx:pt>
          <cx:pt idx="374">201</cx:pt>
          <cx:pt idx="375">183</cx:pt>
          <cx:pt idx="376">205</cx:pt>
          <cx:pt idx="377">180</cx:pt>
          <cx:pt idx="378">180</cx:pt>
          <cx:pt idx="379">189</cx:pt>
          <cx:pt idx="380">214</cx:pt>
          <cx:pt idx="381">202</cx:pt>
          <cx:pt idx="382">184</cx:pt>
          <cx:pt idx="383">199</cx:pt>
          <cx:pt idx="384">185</cx:pt>
          <cx:pt idx="385">214</cx:pt>
          <cx:pt idx="386">217</cx:pt>
          <cx:pt idx="387">192</cx:pt>
          <cx:pt idx="388">188</cx:pt>
          <cx:pt idx="389">218</cx:pt>
          <cx:pt idx="390">195</cx:pt>
          <cx:pt idx="391">218</cx:pt>
          <cx:pt idx="392">184</cx:pt>
          <cx:pt idx="393">203</cx:pt>
          <cx:pt idx="394">183</cx:pt>
          <cx:pt idx="395">197</cx:pt>
          <cx:pt idx="396">182</cx:pt>
          <cx:pt idx="397">215</cx:pt>
          <cx:pt idx="398">208</cx:pt>
          <cx:pt idx="399">220</cx:pt>
          <cx:pt idx="400">199</cx:pt>
          <cx:pt idx="401">195</cx:pt>
          <cx:pt idx="402">220</cx:pt>
          <cx:pt idx="403">180</cx:pt>
          <cx:pt idx="404">218</cx:pt>
          <cx:pt idx="405">214</cx:pt>
          <cx:pt idx="406">196</cx:pt>
          <cx:pt idx="407">213</cx:pt>
          <cx:pt idx="408">197</cx:pt>
          <cx:pt idx="409">193</cx:pt>
          <cx:pt idx="410">209</cx:pt>
          <cx:pt idx="411">202</cx:pt>
          <cx:pt idx="412">220</cx:pt>
          <cx:pt idx="413">188</cx:pt>
          <cx:pt idx="414">220</cx:pt>
          <cx:pt idx="415">217</cx:pt>
          <cx:pt idx="416">213</cx:pt>
          <cx:pt idx="417">209</cx:pt>
          <cx:pt idx="418">211</cx:pt>
          <cx:pt idx="419">202</cx:pt>
          <cx:pt idx="420">193</cx:pt>
          <cx:pt idx="421">217</cx:pt>
          <cx:pt idx="422">187</cx:pt>
          <cx:pt idx="423">186</cx:pt>
          <cx:pt idx="424">196</cx:pt>
          <cx:pt idx="425">200</cx:pt>
          <cx:pt idx="426">216</cx:pt>
          <cx:pt idx="427">216</cx:pt>
          <cx:pt idx="428">204</cx:pt>
          <cx:pt idx="429">182</cx:pt>
          <cx:pt idx="430">203</cx:pt>
          <cx:pt idx="431">192</cx:pt>
          <cx:pt idx="432">201</cx:pt>
          <cx:pt idx="433">189</cx:pt>
          <cx:pt idx="434">199</cx:pt>
          <cx:pt idx="435">220</cx:pt>
          <cx:pt idx="436">211</cx:pt>
          <cx:pt idx="437">198</cx:pt>
          <cx:pt idx="438">215</cx:pt>
          <cx:pt idx="439">200</cx:pt>
          <cx:pt idx="440">196</cx:pt>
          <cx:pt idx="441">205</cx:pt>
          <cx:pt idx="442">217</cx:pt>
          <cx:pt idx="443">189</cx:pt>
          <cx:pt idx="444">220</cx:pt>
          <cx:pt idx="445">201</cx:pt>
          <cx:pt idx="446">197</cx:pt>
          <cx:pt idx="447">182</cx:pt>
          <cx:pt idx="448">202</cx:pt>
          <cx:pt idx="449">213</cx:pt>
          <cx:pt idx="450">197</cx:pt>
          <cx:pt idx="451">213</cx:pt>
          <cx:pt idx="452">187</cx:pt>
          <cx:pt idx="453">184</cx:pt>
          <cx:pt idx="454">188</cx:pt>
          <cx:pt idx="455">192</cx:pt>
          <cx:pt idx="456">203</cx:pt>
          <cx:pt idx="457">202</cx:pt>
          <cx:pt idx="458">195</cx:pt>
          <cx:pt idx="459">199</cx:pt>
          <cx:pt idx="460">215</cx:pt>
          <cx:pt idx="461">183</cx:pt>
          <cx:pt idx="462">214</cx:pt>
          <cx:pt idx="463">203</cx:pt>
          <cx:pt idx="464">209</cx:pt>
          <cx:pt idx="465">194</cx:pt>
          <cx:pt idx="466">181</cx:pt>
          <cx:pt idx="467">208</cx:pt>
          <cx:pt idx="468">184</cx:pt>
          <cx:pt idx="469">215</cx:pt>
          <cx:pt idx="470">207</cx:pt>
          <cx:pt idx="471">196</cx:pt>
          <cx:pt idx="472">189</cx:pt>
          <cx:pt idx="473">193</cx:pt>
          <cx:pt idx="474">199</cx:pt>
          <cx:pt idx="475">190</cx:pt>
          <cx:pt idx="476">217</cx:pt>
          <cx:pt idx="477">212</cx:pt>
          <cx:pt idx="478">213</cx:pt>
          <cx:pt idx="479">205</cx:pt>
          <cx:pt idx="480">217</cx:pt>
          <cx:pt idx="481">210</cx:pt>
          <cx:pt idx="482">207</cx:pt>
          <cx:pt idx="483">183</cx:pt>
          <cx:pt idx="484">220</cx:pt>
          <cx:pt idx="485">183</cx:pt>
          <cx:pt idx="486">219</cx:pt>
          <cx:pt idx="487">197</cx:pt>
          <cx:pt idx="488">182</cx:pt>
          <cx:pt idx="489">200</cx:pt>
          <cx:pt idx="490">218</cx:pt>
          <cx:pt idx="491">200</cx:pt>
          <cx:pt idx="492">182</cx:pt>
          <cx:pt idx="493">216</cx:pt>
          <cx:pt idx="494">204</cx:pt>
          <cx:pt idx="495">195</cx:pt>
          <cx:pt idx="496">194</cx:pt>
          <cx:pt idx="497">194</cx:pt>
          <cx:pt idx="498">186</cx:pt>
          <cx:pt idx="499">182</cx:pt>
          <cx:pt idx="500">213</cx:pt>
          <cx:pt idx="501">194</cx:pt>
          <cx:pt idx="502">220</cx:pt>
          <cx:pt idx="503">214</cx:pt>
          <cx:pt idx="504">194</cx:pt>
          <cx:pt idx="505">187</cx:pt>
          <cx:pt idx="506">183</cx:pt>
          <cx:pt idx="507">199</cx:pt>
          <cx:pt idx="508">202</cx:pt>
          <cx:pt idx="509">216</cx:pt>
          <cx:pt idx="510">190</cx:pt>
          <cx:pt idx="511">200</cx:pt>
          <cx:pt idx="512">220</cx:pt>
          <cx:pt idx="513">196</cx:pt>
          <cx:pt idx="514">180</cx:pt>
          <cx:pt idx="515">211</cx:pt>
          <cx:pt idx="516">213</cx:pt>
          <cx:pt idx="517">184</cx:pt>
          <cx:pt idx="518">215</cx:pt>
          <cx:pt idx="519">215</cx:pt>
          <cx:pt idx="520">199</cx:pt>
          <cx:pt idx="521">193</cx:pt>
          <cx:pt idx="522">219</cx:pt>
          <cx:pt idx="523">201</cx:pt>
          <cx:pt idx="524">219</cx:pt>
          <cx:pt idx="525">186</cx:pt>
          <cx:pt idx="526">209</cx:pt>
          <cx:pt idx="527">203</cx:pt>
          <cx:pt idx="528">206</cx:pt>
          <cx:pt idx="529">192</cx:pt>
          <cx:pt idx="530">191</cx:pt>
          <cx:pt idx="531">220</cx:pt>
          <cx:pt idx="532">188</cx:pt>
          <cx:pt idx="533">191</cx:pt>
          <cx:pt idx="534">210</cx:pt>
          <cx:pt idx="535">197</cx:pt>
          <cx:pt idx="536">195</cx:pt>
          <cx:pt idx="537">199</cx:pt>
          <cx:pt idx="538">188</cx:pt>
          <cx:pt idx="539">220</cx:pt>
          <cx:pt idx="540">219</cx:pt>
          <cx:pt idx="541">203</cx:pt>
          <cx:pt idx="542">196</cx:pt>
          <cx:pt idx="543">215</cx:pt>
          <cx:pt idx="544">212</cx:pt>
          <cx:pt idx="545">206</cx:pt>
          <cx:pt idx="546">181</cx:pt>
          <cx:pt idx="547">182</cx:pt>
          <cx:pt idx="548">198</cx:pt>
          <cx:pt idx="549">186</cx:pt>
          <cx:pt idx="550">189</cx:pt>
          <cx:pt idx="551">184</cx:pt>
          <cx:pt idx="552">203</cx:pt>
          <cx:pt idx="553">218</cx:pt>
          <cx:pt idx="554">213</cx:pt>
          <cx:pt idx="555">213</cx:pt>
          <cx:pt idx="556">199</cx:pt>
          <cx:pt idx="557">195</cx:pt>
          <cx:pt idx="558">205</cx:pt>
          <cx:pt idx="559">189</cx:pt>
          <cx:pt idx="560">204</cx:pt>
          <cx:pt idx="561">218</cx:pt>
          <cx:pt idx="562">199</cx:pt>
          <cx:pt idx="563">184</cx:pt>
          <cx:pt idx="564">209</cx:pt>
          <cx:pt idx="565">204</cx:pt>
          <cx:pt idx="566">204</cx:pt>
          <cx:pt idx="567">198</cx:pt>
          <cx:pt idx="568">208</cx:pt>
          <cx:pt idx="569">188</cx:pt>
          <cx:pt idx="570">191</cx:pt>
          <cx:pt idx="571">204</cx:pt>
          <cx:pt idx="572">217</cx:pt>
          <cx:pt idx="573">207</cx:pt>
          <cx:pt idx="574">181</cx:pt>
          <cx:pt idx="575">202</cx:pt>
          <cx:pt idx="576">199</cx:pt>
          <cx:pt idx="577">187</cx:pt>
          <cx:pt idx="578">206</cx:pt>
          <cx:pt idx="579">214</cx:pt>
          <cx:pt idx="580">201</cx:pt>
          <cx:pt idx="581">207</cx:pt>
          <cx:pt idx="582">209</cx:pt>
          <cx:pt idx="583">200</cx:pt>
          <cx:pt idx="584">209</cx:pt>
          <cx:pt idx="585">199</cx:pt>
          <cx:pt idx="586">189</cx:pt>
          <cx:pt idx="587">185</cx:pt>
          <cx:pt idx="588">185</cx:pt>
          <cx:pt idx="589">196</cx:pt>
          <cx:pt idx="590">214</cx:pt>
          <cx:pt idx="591">200</cx:pt>
          <cx:pt idx="592">185</cx:pt>
          <cx:pt idx="593">187</cx:pt>
          <cx:pt idx="594">195</cx:pt>
          <cx:pt idx="595">199</cx:pt>
          <cx:pt idx="596">193</cx:pt>
          <cx:pt idx="597">191</cx:pt>
          <cx:pt idx="598">185</cx:pt>
          <cx:pt idx="599">190</cx:pt>
          <cx:pt idx="600">203</cx:pt>
          <cx:pt idx="601">196</cx:pt>
          <cx:pt idx="602">205</cx:pt>
          <cx:pt idx="603">192</cx:pt>
          <cx:pt idx="604">216</cx:pt>
          <cx:pt idx="605">180</cx:pt>
          <cx:pt idx="606">206</cx:pt>
          <cx:pt idx="607">191</cx:pt>
          <cx:pt idx="608">217</cx:pt>
          <cx:pt idx="609">208</cx:pt>
          <cx:pt idx="610">217</cx:pt>
          <cx:pt idx="611">188</cx:pt>
          <cx:pt idx="612">183</cx:pt>
          <cx:pt idx="613">189</cx:pt>
          <cx:pt idx="614">209</cx:pt>
          <cx:pt idx="615">201</cx:pt>
          <cx:pt idx="616">180</cx:pt>
          <cx:pt idx="617">217</cx:pt>
          <cx:pt idx="618">199</cx:pt>
          <cx:pt idx="619">210</cx:pt>
          <cx:pt idx="620">220</cx:pt>
          <cx:pt idx="621">180</cx:pt>
          <cx:pt idx="622">203</cx:pt>
          <cx:pt idx="623">212</cx:pt>
          <cx:pt idx="624">187</cx:pt>
          <cx:pt idx="625">209</cx:pt>
          <cx:pt idx="626">209</cx:pt>
          <cx:pt idx="627">199</cx:pt>
          <cx:pt idx="628">180</cx:pt>
          <cx:pt idx="629">220</cx:pt>
          <cx:pt idx="630">186</cx:pt>
          <cx:pt idx="631">217</cx:pt>
          <cx:pt idx="632">233</cx:pt>
          <cx:pt idx="633">224</cx:pt>
          <cx:pt idx="634">230</cx:pt>
          <cx:pt idx="635">223</cx:pt>
          <cx:pt idx="636">236</cx:pt>
          <cx:pt idx="637">220</cx:pt>
          <cx:pt idx="638">236</cx:pt>
          <cx:pt idx="639">234</cx:pt>
          <cx:pt idx="640">225</cx:pt>
          <cx:pt idx="641">234</cx:pt>
          <cx:pt idx="642">235</cx:pt>
          <cx:pt idx="643">232</cx:pt>
          <cx:pt idx="644">231</cx:pt>
          <cx:pt idx="645">225</cx:pt>
          <cx:pt idx="646">231</cx:pt>
          <cx:pt idx="647">225</cx:pt>
          <cx:pt idx="648">233</cx:pt>
          <cx:pt idx="649">239</cx:pt>
          <cx:pt idx="650">223</cx:pt>
          <cx:pt idx="651">230</cx:pt>
          <cx:pt idx="652">228</cx:pt>
          <cx:pt idx="653">231</cx:pt>
          <cx:pt idx="654">234</cx:pt>
          <cx:pt idx="655">236</cx:pt>
          <cx:pt idx="656">230</cx:pt>
          <cx:pt idx="657">238</cx:pt>
          <cx:pt idx="658">221</cx:pt>
          <cx:pt idx="659">233</cx:pt>
          <cx:pt idx="660">234</cx:pt>
          <cx:pt idx="661">229</cx:pt>
          <cx:pt idx="662">225</cx:pt>
          <cx:pt idx="663">231</cx:pt>
          <cx:pt idx="664">233</cx:pt>
          <cx:pt idx="665">221</cx:pt>
          <cx:pt idx="666">228</cx:pt>
          <cx:pt idx="667">221</cx:pt>
          <cx:pt idx="668">220</cx:pt>
          <cx:pt idx="669">220</cx:pt>
          <cx:pt idx="670">224</cx:pt>
          <cx:pt idx="671">234</cx:pt>
          <cx:pt idx="672">240</cx:pt>
          <cx:pt idx="673">229</cx:pt>
          <cx:pt idx="674">227</cx:pt>
          <cx:pt idx="675">222</cx:pt>
          <cx:pt idx="676">203</cx:pt>
          <cx:pt idx="677">193</cx:pt>
          <cx:pt idx="678">197</cx:pt>
          <cx:pt idx="679">192</cx:pt>
          <cx:pt idx="680">188</cx:pt>
          <cx:pt idx="681">185</cx:pt>
          <cx:pt idx="682">201</cx:pt>
          <cx:pt idx="683">180</cx:pt>
          <cx:pt idx="684">190</cx:pt>
          <cx:pt idx="685">214</cx:pt>
          <cx:pt idx="686">190</cx:pt>
          <cx:pt idx="687">183</cx:pt>
          <cx:pt idx="688">210</cx:pt>
          <cx:pt idx="689">199</cx:pt>
          <cx:pt idx="690">218</cx:pt>
          <cx:pt idx="691">211</cx:pt>
          <cx:pt idx="692">199</cx:pt>
          <cx:pt idx="693">195</cx:pt>
          <cx:pt idx="694">202</cx:pt>
          <cx:pt idx="695">210</cx:pt>
          <cx:pt idx="696">207</cx:pt>
          <cx:pt idx="697">217</cx:pt>
          <cx:pt idx="698">189</cx:pt>
          <cx:pt idx="699">202</cx:pt>
          <cx:pt idx="700">204</cx:pt>
          <cx:pt idx="701">204</cx:pt>
          <cx:pt idx="702">189</cx:pt>
          <cx:pt idx="703">215</cx:pt>
          <cx:pt idx="704">189</cx:pt>
          <cx:pt idx="705">207</cx:pt>
          <cx:pt idx="706">208</cx:pt>
          <cx:pt idx="707">205</cx:pt>
          <cx:pt idx="708">206</cx:pt>
          <cx:pt idx="709">193</cx:pt>
          <cx:pt idx="710">213</cx:pt>
          <cx:pt idx="711">210</cx:pt>
          <cx:pt idx="712">189</cx:pt>
          <cx:pt idx="713">215</cx:pt>
          <cx:pt idx="714">194</cx:pt>
          <cx:pt idx="715">183</cx:pt>
          <cx:pt idx="716">200</cx:pt>
          <cx:pt idx="717">204</cx:pt>
          <cx:pt idx="718">200</cx:pt>
          <cx:pt idx="719">202</cx:pt>
          <cx:pt idx="720">186</cx:pt>
          <cx:pt idx="721">213</cx:pt>
          <cx:pt idx="722">207</cx:pt>
          <cx:pt idx="723">180</cx:pt>
          <cx:pt idx="724">204</cx:pt>
          <cx:pt idx="725">195</cx:pt>
          <cx:pt idx="726">207</cx:pt>
          <cx:pt idx="727">189</cx:pt>
          <cx:pt idx="728">203</cx:pt>
          <cx:pt idx="729">214</cx:pt>
          <cx:pt idx="730">182</cx:pt>
          <cx:pt idx="731">186</cx:pt>
          <cx:pt idx="732">210</cx:pt>
          <cx:pt idx="733">204</cx:pt>
          <cx:pt idx="734">191</cx:pt>
          <cx:pt idx="735">201</cx:pt>
          <cx:pt idx="736">212</cx:pt>
          <cx:pt idx="737">187</cx:pt>
          <cx:pt idx="738">217</cx:pt>
          <cx:pt idx="739">198</cx:pt>
          <cx:pt idx="740">203</cx:pt>
          <cx:pt idx="741">203</cx:pt>
          <cx:pt idx="742">196</cx:pt>
          <cx:pt idx="743">205</cx:pt>
          <cx:pt idx="744">220</cx:pt>
          <cx:pt idx="745">188</cx:pt>
          <cx:pt idx="746">193</cx:pt>
          <cx:pt idx="747">197</cx:pt>
          <cx:pt idx="748">183</cx:pt>
          <cx:pt idx="749">188</cx:pt>
          <cx:pt idx="750">181</cx:pt>
          <cx:pt idx="751">200</cx:pt>
          <cx:pt idx="752">206</cx:pt>
          <cx:pt idx="753">204</cx:pt>
          <cx:pt idx="754">218</cx:pt>
          <cx:pt idx="755">185</cx:pt>
          <cx:pt idx="756">182</cx:pt>
          <cx:pt idx="757">183</cx:pt>
          <cx:pt idx="758">217</cx:pt>
          <cx:pt idx="759">189</cx:pt>
          <cx:pt idx="760">215</cx:pt>
          <cx:pt idx="761">217</cx:pt>
          <cx:pt idx="762">207</cx:pt>
          <cx:pt idx="763">208</cx:pt>
          <cx:pt idx="764">211</cx:pt>
          <cx:pt idx="765">200</cx:pt>
          <cx:pt idx="766">206</cx:pt>
          <cx:pt idx="767">182</cx:pt>
          <cx:pt idx="768">215</cx:pt>
          <cx:pt idx="769">198</cx:pt>
          <cx:pt idx="770">191</cx:pt>
          <cx:pt idx="771">188</cx:pt>
          <cx:pt idx="772">188</cx:pt>
          <cx:pt idx="773">185</cx:pt>
          <cx:pt idx="774">185</cx:pt>
          <cx:pt idx="775">200</cx:pt>
          <cx:pt idx="776">212</cx:pt>
          <cx:pt idx="777">209</cx:pt>
          <cx:pt idx="778">191</cx:pt>
          <cx:pt idx="779">199</cx:pt>
          <cx:pt idx="780">213</cx:pt>
          <cx:pt idx="781">207</cx:pt>
          <cx:pt idx="782">217</cx:pt>
          <cx:pt idx="783">218</cx:pt>
          <cx:pt idx="784">205</cx:pt>
          <cx:pt idx="785">198</cx:pt>
          <cx:pt idx="786">208</cx:pt>
          <cx:pt idx="787">200</cx:pt>
          <cx:pt idx="788">217</cx:pt>
          <cx:pt idx="789">212</cx:pt>
          <cx:pt idx="790">214</cx:pt>
          <cx:pt idx="791">214</cx:pt>
          <cx:pt idx="792">220</cx:pt>
          <cx:pt idx="793">183</cx:pt>
          <cx:pt idx="794">196</cx:pt>
          <cx:pt idx="795">203</cx:pt>
          <cx:pt idx="796">180</cx:pt>
          <cx:pt idx="797">210</cx:pt>
          <cx:pt idx="798">188</cx:pt>
          <cx:pt idx="799">203</cx:pt>
          <cx:pt idx="800">195</cx:pt>
          <cx:pt idx="801">192</cx:pt>
          <cx:pt idx="802">215</cx:pt>
          <cx:pt idx="803">192</cx:pt>
          <cx:pt idx="804">206</cx:pt>
          <cx:pt idx="805">187</cx:pt>
          <cx:pt idx="806">185</cx:pt>
          <cx:pt idx="807">220</cx:pt>
          <cx:pt idx="808">203</cx:pt>
          <cx:pt idx="809">217</cx:pt>
          <cx:pt idx="810">201</cx:pt>
          <cx:pt idx="811">218</cx:pt>
          <cx:pt idx="812">183</cx:pt>
          <cx:pt idx="813">202</cx:pt>
          <cx:pt idx="814">218</cx:pt>
          <cx:pt idx="815">214</cx:pt>
          <cx:pt idx="816">201</cx:pt>
          <cx:pt idx="817">217</cx:pt>
          <cx:pt idx="818">190</cx:pt>
          <cx:pt idx="819">218</cx:pt>
          <cx:pt idx="820">201</cx:pt>
          <cx:pt idx="821">205</cx:pt>
          <cx:pt idx="822">206</cx:pt>
          <cx:pt idx="823">193</cx:pt>
          <cx:pt idx="824">199</cx:pt>
          <cx:pt idx="825">207</cx:pt>
          <cx:pt idx="826">198</cx:pt>
          <cx:pt idx="827">193</cx:pt>
          <cx:pt idx="828">207</cx:pt>
          <cx:pt idx="829">196</cx:pt>
          <cx:pt idx="830">206</cx:pt>
          <cx:pt idx="831">201</cx:pt>
          <cx:pt idx="832">211</cx:pt>
          <cx:pt idx="833">204</cx:pt>
          <cx:pt idx="834">180</cx:pt>
          <cx:pt idx="835">206</cx:pt>
          <cx:pt idx="836">196</cx:pt>
          <cx:pt idx="837">220</cx:pt>
          <cx:pt idx="838">219</cx:pt>
          <cx:pt idx="839">206</cx:pt>
          <cx:pt idx="840">206</cx:pt>
          <cx:pt idx="841">214</cx:pt>
          <cx:pt idx="842">194</cx:pt>
          <cx:pt idx="843">217</cx:pt>
          <cx:pt idx="844">184</cx:pt>
          <cx:pt idx="845">193</cx:pt>
          <cx:pt idx="846">200</cx:pt>
          <cx:pt idx="847">209</cx:pt>
          <cx:pt idx="848">214</cx:pt>
          <cx:pt idx="849">206</cx:pt>
          <cx:pt idx="850">183</cx:pt>
          <cx:pt idx="851">220</cx:pt>
          <cx:pt idx="852">183</cx:pt>
          <cx:pt idx="853">218</cx:pt>
          <cx:pt idx="854">204</cx:pt>
          <cx:pt idx="855">183</cx:pt>
          <cx:pt idx="856">203</cx:pt>
          <cx:pt idx="857">215</cx:pt>
          <cx:pt idx="858">196</cx:pt>
          <cx:pt idx="859">214</cx:pt>
          <cx:pt idx="860">216</cx:pt>
          <cx:pt idx="861">196</cx:pt>
          <cx:pt idx="862">185</cx:pt>
          <cx:pt idx="863">216</cx:pt>
          <cx:pt idx="864">212</cx:pt>
          <cx:pt idx="865">185</cx:pt>
          <cx:pt idx="866">198</cx:pt>
          <cx:pt idx="867">202</cx:pt>
          <cx:pt idx="868">206</cx:pt>
          <cx:pt idx="869">194</cx:pt>
          <cx:pt idx="870">207</cx:pt>
          <cx:pt idx="871">215</cx:pt>
          <cx:pt idx="872">187</cx:pt>
          <cx:pt idx="873">187</cx:pt>
          <cx:pt idx="874">206</cx:pt>
          <cx:pt idx="875">213</cx:pt>
          <cx:pt idx="876">220</cx:pt>
          <cx:pt idx="877">215</cx:pt>
          <cx:pt idx="878">209</cx:pt>
          <cx:pt idx="879">184</cx:pt>
          <cx:pt idx="880">210</cx:pt>
          <cx:pt idx="881">191</cx:pt>
          <cx:pt idx="882">196</cx:pt>
          <cx:pt idx="883">217</cx:pt>
          <cx:pt idx="884">206</cx:pt>
          <cx:pt idx="885">181</cx:pt>
          <cx:pt idx="886">193</cx:pt>
          <cx:pt idx="887">185</cx:pt>
          <cx:pt idx="888">186</cx:pt>
          <cx:pt idx="889">196</cx:pt>
          <cx:pt idx="890">186</cx:pt>
          <cx:pt idx="891">194</cx:pt>
          <cx:pt idx="892">187</cx:pt>
          <cx:pt idx="893">220</cx:pt>
          <cx:pt idx="894">216</cx:pt>
          <cx:pt idx="895">201</cx:pt>
          <cx:pt idx="896">219</cx:pt>
          <cx:pt idx="897">190</cx:pt>
          <cx:pt idx="898">206</cx:pt>
          <cx:pt idx="899">198</cx:pt>
          <cx:pt idx="900">217</cx:pt>
          <cx:pt idx="901">181</cx:pt>
          <cx:pt idx="902">218</cx:pt>
          <cx:pt idx="903">212</cx:pt>
          <cx:pt idx="904">196</cx:pt>
          <cx:pt idx="905">196</cx:pt>
          <cx:pt idx="906">209</cx:pt>
          <cx:pt idx="907">205</cx:pt>
          <cx:pt idx="908">197</cx:pt>
          <cx:pt idx="909">219</cx:pt>
          <cx:pt idx="910">196</cx:pt>
          <cx:pt idx="911">196</cx:pt>
          <cx:pt idx="912">213</cx:pt>
          <cx:pt idx="913">205</cx:pt>
          <cx:pt idx="914">200</cx:pt>
          <cx:pt idx="915">186</cx:pt>
          <cx:pt idx="916">199</cx:pt>
          <cx:pt idx="917">200</cx:pt>
          <cx:pt idx="918">186</cx:pt>
          <cx:pt idx="919">207</cx:pt>
          <cx:pt idx="920">219</cx:pt>
          <cx:pt idx="921">207</cx:pt>
          <cx:pt idx="922">213</cx:pt>
          <cx:pt idx="923">215</cx:pt>
          <cx:pt idx="924">211</cx:pt>
          <cx:pt idx="925">215</cx:pt>
          <cx:pt idx="926">209</cx:pt>
          <cx:pt idx="927">214</cx:pt>
          <cx:pt idx="928">202</cx:pt>
          <cx:pt idx="929">199</cx:pt>
          <cx:pt idx="930">191</cx:pt>
          <cx:pt idx="931">218</cx:pt>
          <cx:pt idx="932">187</cx:pt>
          <cx:pt idx="933">186</cx:pt>
          <cx:pt idx="934">219</cx:pt>
          <cx:pt idx="935">219</cx:pt>
          <cx:pt idx="936">212</cx:pt>
          <cx:pt idx="937">188</cx:pt>
          <cx:pt idx="938">207</cx:pt>
          <cx:pt idx="939">186</cx:pt>
          <cx:pt idx="940">204</cx:pt>
          <cx:pt idx="941">191</cx:pt>
          <cx:pt idx="942">209</cx:pt>
          <cx:pt idx="943">209</cx:pt>
          <cx:pt idx="944">203</cx:pt>
          <cx:pt idx="945">199</cx:pt>
          <cx:pt idx="946">195</cx:pt>
          <cx:pt idx="947">180</cx:pt>
          <cx:pt idx="948">202</cx:pt>
          <cx:pt idx="949">190</cx:pt>
          <cx:pt idx="950">211</cx:pt>
          <cx:pt idx="951">195</cx:pt>
          <cx:pt idx="952">203</cx:pt>
          <cx:pt idx="953">204</cx:pt>
          <cx:pt idx="954">184</cx:pt>
          <cx:pt idx="955">212</cx:pt>
          <cx:pt idx="956">199</cx:pt>
          <cx:pt idx="957">197</cx:pt>
          <cx:pt idx="958">213</cx:pt>
          <cx:pt idx="959">215</cx:pt>
          <cx:pt idx="960">207</cx:pt>
          <cx:pt idx="961">218</cx:pt>
          <cx:pt idx="962">213</cx:pt>
          <cx:pt idx="963">213</cx:pt>
          <cx:pt idx="964">217</cx:pt>
          <cx:pt idx="965">207</cx:pt>
          <cx:pt idx="966">214</cx:pt>
          <cx:pt idx="967">208</cx:pt>
          <cx:pt idx="968">202</cx:pt>
          <cx:pt idx="969">204</cx:pt>
          <cx:pt idx="970">197</cx:pt>
          <cx:pt idx="971">195</cx:pt>
          <cx:pt idx="972">184</cx:pt>
          <cx:pt idx="973">184</cx:pt>
          <cx:pt idx="974">215</cx:pt>
          <cx:pt idx="975">197</cx:pt>
          <cx:pt idx="976">213</cx:pt>
          <cx:pt idx="977">180</cx:pt>
          <cx:pt idx="978">207</cx:pt>
          <cx:pt idx="979">211</cx:pt>
          <cx:pt idx="980">215</cx:pt>
          <cx:pt idx="981">195</cx:pt>
          <cx:pt idx="982">194</cx:pt>
          <cx:pt idx="983">219</cx:pt>
          <cx:pt idx="984">181</cx:pt>
          <cx:pt idx="985">205</cx:pt>
          <cx:pt idx="986">183</cx:pt>
          <cx:pt idx="987">194</cx:pt>
          <cx:pt idx="988">200</cx:pt>
          <cx:pt idx="989">190</cx:pt>
          <cx:pt idx="990">189</cx:pt>
          <cx:pt idx="991">188</cx:pt>
          <cx:pt idx="992">205</cx:pt>
          <cx:pt idx="993">191</cx:pt>
          <cx:pt idx="994">182</cx:pt>
          <cx:pt idx="995">195</cx:pt>
          <cx:pt idx="996">208</cx:pt>
          <cx:pt idx="997">219</cx:pt>
          <cx:pt idx="998">201</cx:pt>
          <cx:pt idx="999">181</cx:pt>
          <cx:pt idx="1000">217</cx:pt>
          <cx:pt idx="1001">188</cx:pt>
          <cx:pt idx="1002">202</cx:pt>
          <cx:pt idx="1003">206</cx:pt>
          <cx:pt idx="1004">188</cx:pt>
          <cx:pt idx="1005">182</cx:pt>
          <cx:pt idx="1006">205</cx:pt>
          <cx:pt idx="1007">199</cx:pt>
          <cx:pt idx="1008">185</cx:pt>
          <cx:pt idx="1009">186</cx:pt>
          <cx:pt idx="1010">203</cx:pt>
          <cx:pt idx="1011">198</cx:pt>
          <cx:pt idx="1012">202</cx:pt>
          <cx:pt idx="1013">203</cx:pt>
          <cx:pt idx="1014">187</cx:pt>
          <cx:pt idx="1015">182</cx:pt>
          <cx:pt idx="1016">182</cx:pt>
          <cx:pt idx="1017">218</cx:pt>
          <cx:pt idx="1018">200</cx:pt>
          <cx:pt idx="1019">201</cx:pt>
          <cx:pt idx="1020">205</cx:pt>
          <cx:pt idx="1021">195</cx:pt>
          <cx:pt idx="1022">186</cx:pt>
          <cx:pt idx="1023">207</cx:pt>
          <cx:pt idx="1024">215</cx:pt>
          <cx:pt idx="1025">201</cx:pt>
          <cx:pt idx="1026">194</cx:pt>
          <cx:pt idx="1027">201</cx:pt>
          <cx:pt idx="1028">200</cx:pt>
          <cx:pt idx="1029">187</cx:pt>
          <cx:pt idx="1030">203</cx:pt>
          <cx:pt idx="1031">215</cx:pt>
          <cx:pt idx="1032">187</cx:pt>
          <cx:pt idx="1033">182</cx:pt>
          <cx:pt idx="1034">216</cx:pt>
          <cx:pt idx="1035">206</cx:pt>
          <cx:pt idx="1036">201</cx:pt>
          <cx:pt idx="1037">190</cx:pt>
          <cx:pt idx="1038">203</cx:pt>
          <cx:pt idx="1039">192</cx:pt>
          <cx:pt idx="1040">199</cx:pt>
          <cx:pt idx="1041">183</cx:pt>
          <cx:pt idx="1042">189</cx:pt>
          <cx:pt idx="1043">195</cx:pt>
          <cx:pt idx="1044">209</cx:pt>
          <cx:pt idx="1045">199</cx:pt>
          <cx:pt idx="1046">183</cx:pt>
          <cx:pt idx="1047">219</cx:pt>
          <cx:pt idx="1048">203</cx:pt>
          <cx:pt idx="1049">213</cx:pt>
          <cx:pt idx="1050">216</cx:pt>
          <cx:pt idx="1051">217</cx:pt>
          <cx:pt idx="1052">185</cx:pt>
          <cx:pt idx="1053">201</cx:pt>
          <cx:pt idx="1054">194</cx:pt>
          <cx:pt idx="1055">186</cx:pt>
          <cx:pt idx="1056">216</cx:pt>
          <cx:pt idx="1057">192</cx:pt>
          <cx:pt idx="1058">209</cx:pt>
          <cx:pt idx="1059">211</cx:pt>
          <cx:pt idx="1060">186</cx:pt>
          <cx:pt idx="1061">186</cx:pt>
          <cx:pt idx="1062">184</cx:pt>
          <cx:pt idx="1063">199</cx:pt>
          <cx:pt idx="1064">197</cx:pt>
          <cx:pt idx="1065">182</cx:pt>
          <cx:pt idx="1066">210</cx:pt>
          <cx:pt idx="1067">195</cx:pt>
          <cx:pt idx="1068">188</cx:pt>
          <cx:pt idx="1069">220</cx:pt>
          <cx:pt idx="1070">222</cx:pt>
          <cx:pt idx="1071">237</cx:pt>
          <cx:pt idx="1072">231</cx:pt>
          <cx:pt idx="1073">239</cx:pt>
          <cx:pt idx="1074">227</cx:pt>
          <cx:pt idx="1075">237</cx:pt>
          <cx:pt idx="1076">235</cx:pt>
          <cx:pt idx="1077">239</cx:pt>
          <cx:pt idx="1078">231</cx:pt>
          <cx:pt idx="1079">224</cx:pt>
          <cx:pt idx="1080">227</cx:pt>
          <cx:pt idx="1081">236</cx:pt>
          <cx:pt idx="1082">225</cx:pt>
          <cx:pt idx="1083">224</cx:pt>
          <cx:pt idx="1084">232</cx:pt>
          <cx:pt idx="1085">231</cx:pt>
          <cx:pt idx="1086">228</cx:pt>
          <cx:pt idx="1087">227</cx:pt>
          <cx:pt idx="1088">238</cx:pt>
          <cx:pt idx="1089">228</cx:pt>
          <cx:pt idx="1090">231</cx:pt>
          <cx:pt idx="1091">234</cx:pt>
          <cx:pt idx="1092">226</cx:pt>
          <cx:pt idx="1093">229</cx:pt>
          <cx:pt idx="1094">230</cx:pt>
          <cx:pt idx="1095">227</cx:pt>
          <cx:pt idx="1096">237</cx:pt>
          <cx:pt idx="1097">239</cx:pt>
          <cx:pt idx="1098">230</cx:pt>
          <cx:pt idx="1099">226</cx:pt>
          <cx:pt idx="1100">239</cx:pt>
          <cx:pt idx="1101">226</cx:pt>
          <cx:pt idx="1102">220</cx:pt>
          <cx:pt idx="1103">229</cx:pt>
          <cx:pt idx="1104">239</cx:pt>
          <cx:pt idx="1105">228</cx:pt>
          <cx:pt idx="1106">236</cx:pt>
          <cx:pt idx="1107">237</cx:pt>
          <cx:pt idx="1108">232</cx:pt>
          <cx:pt idx="1109">233</cx:pt>
          <cx:pt idx="1110">236</cx:pt>
          <cx:pt idx="1111">235</cx:pt>
          <cx:pt idx="1112">240</cx:pt>
          <cx:pt idx="1113">235</cx:pt>
          <cx:pt idx="1114">185</cx:pt>
          <cx:pt idx="1115">186</cx:pt>
          <cx:pt idx="1116">180</cx:pt>
          <cx:pt idx="1117">180</cx:pt>
          <cx:pt idx="1118">194</cx:pt>
          <cx:pt idx="1119">207</cx:pt>
          <cx:pt idx="1120">180</cx:pt>
          <cx:pt idx="1121">185</cx:pt>
          <cx:pt idx="1122">210</cx:pt>
          <cx:pt idx="1123">188</cx:pt>
          <cx:pt idx="1124">180</cx:pt>
          <cx:pt idx="1125">181</cx:pt>
          <cx:pt idx="1126">188</cx:pt>
          <cx:pt idx="1127">192</cx:pt>
          <cx:pt idx="1128">191</cx:pt>
          <cx:pt idx="1129">186</cx:pt>
          <cx:pt idx="1130">198</cx:pt>
          <cx:pt idx="1131">181</cx:pt>
          <cx:pt idx="1132">217</cx:pt>
          <cx:pt idx="1133">202</cx:pt>
          <cx:pt idx="1134">191</cx:pt>
          <cx:pt idx="1135">207</cx:pt>
          <cx:pt idx="1136">198</cx:pt>
          <cx:pt idx="1137">191</cx:pt>
          <cx:pt idx="1138">194</cx:pt>
          <cx:pt idx="1139">211</cx:pt>
          <cx:pt idx="1140">196</cx:pt>
          <cx:pt idx="1141">204</cx:pt>
          <cx:pt idx="1142">204</cx:pt>
          <cx:pt idx="1143">218</cx:pt>
          <cx:pt idx="1144">202</cx:pt>
          <cx:pt idx="1145">192</cx:pt>
          <cx:pt idx="1146">191</cx:pt>
          <cx:pt idx="1147">213</cx:pt>
          <cx:pt idx="1148">182</cx:pt>
          <cx:pt idx="1149">206</cx:pt>
          <cx:pt idx="1150">214</cx:pt>
          <cx:pt idx="1151">185</cx:pt>
          <cx:pt idx="1152">220</cx:pt>
          <cx:pt idx="1153">191</cx:pt>
          <cx:pt idx="1154">194</cx:pt>
          <cx:pt idx="1155">204</cx:pt>
          <cx:pt idx="1156">184</cx:pt>
          <cx:pt idx="1157">208</cx:pt>
          <cx:pt idx="1158">218</cx:pt>
          <cx:pt idx="1159">191</cx:pt>
          <cx:pt idx="1160">198</cx:pt>
          <cx:pt idx="1161">185</cx:pt>
          <cx:pt idx="1162">183</cx:pt>
          <cx:pt idx="1163">199</cx:pt>
          <cx:pt idx="1164">195</cx:pt>
          <cx:pt idx="1165">183</cx:pt>
          <cx:pt idx="1166">195</cx:pt>
          <cx:pt idx="1167">186</cx:pt>
          <cx:pt idx="1168">196</cx:pt>
          <cx:pt idx="1169">181</cx:pt>
          <cx:pt idx="1170">212</cx:pt>
          <cx:pt idx="1171">191</cx:pt>
          <cx:pt idx="1172">189</cx:pt>
          <cx:pt idx="1173">200</cx:pt>
          <cx:pt idx="1174">183</cx:pt>
          <cx:pt idx="1175">216</cx:pt>
          <cx:pt idx="1176">202</cx:pt>
          <cx:pt idx="1177">199</cx:pt>
          <cx:pt idx="1178">196</cx:pt>
          <cx:pt idx="1179">181</cx:pt>
          <cx:pt idx="1180">219</cx:pt>
          <cx:pt idx="1181">185</cx:pt>
          <cx:pt idx="1182">190</cx:pt>
          <cx:pt idx="1183">189</cx:pt>
          <cx:pt idx="1184">201</cx:pt>
          <cx:pt idx="1185">191</cx:pt>
          <cx:pt idx="1186">209</cx:pt>
          <cx:pt idx="1187">216</cx:pt>
          <cx:pt idx="1188">197</cx:pt>
          <cx:pt idx="1189">182</cx:pt>
          <cx:pt idx="1190">183</cx:pt>
          <cx:pt idx="1191">202</cx:pt>
          <cx:pt idx="1192">212</cx:pt>
          <cx:pt idx="1193">219</cx:pt>
          <cx:pt idx="1194">188</cx:pt>
          <cx:pt idx="1195">181</cx:pt>
          <cx:pt idx="1196">207</cx:pt>
          <cx:pt idx="1197">190</cx:pt>
          <cx:pt idx="1198">206</cx:pt>
          <cx:pt idx="1199">215</cx:pt>
          <cx:pt idx="1200">217</cx:pt>
          <cx:pt idx="1201">191</cx:pt>
          <cx:pt idx="1202">190</cx:pt>
          <cx:pt idx="1203">188</cx:pt>
          <cx:pt idx="1204">207</cx:pt>
          <cx:pt idx="1205">183</cx:pt>
          <cx:pt idx="1206">200</cx:pt>
          <cx:pt idx="1207">201</cx:pt>
          <cx:pt idx="1208">214</cx:pt>
          <cx:pt idx="1209">183</cx:pt>
          <cx:pt idx="1210">184</cx:pt>
          <cx:pt idx="1211">180</cx:pt>
          <cx:pt idx="1212">206</cx:pt>
          <cx:pt idx="1213">198</cx:pt>
          <cx:pt idx="1214">206</cx:pt>
          <cx:pt idx="1215">188</cx:pt>
          <cx:pt idx="1216">189</cx:pt>
          <cx:pt idx="1217">193</cx:pt>
          <cx:pt idx="1218">208</cx:pt>
          <cx:pt idx="1219">200</cx:pt>
          <cx:pt idx="1220">217</cx:pt>
          <cx:pt idx="1221">198</cx:pt>
          <cx:pt idx="1222">218</cx:pt>
          <cx:pt idx="1223">220</cx:pt>
          <cx:pt idx="1224">212</cx:pt>
          <cx:pt idx="1225">220</cx:pt>
          <cx:pt idx="1226">211</cx:pt>
          <cx:pt idx="1227">202</cx:pt>
          <cx:pt idx="1228">197</cx:pt>
          <cx:pt idx="1229">180</cx:pt>
          <cx:pt idx="1230">195</cx:pt>
          <cx:pt idx="1231">198</cx:pt>
          <cx:pt idx="1232">193</cx:pt>
          <cx:pt idx="1233">187</cx:pt>
          <cx:pt idx="1234">204</cx:pt>
          <cx:pt idx="1235">197</cx:pt>
          <cx:pt idx="1236">180</cx:pt>
          <cx:pt idx="1237">216</cx:pt>
          <cx:pt idx="1238">218</cx:pt>
          <cx:pt idx="1239">202</cx:pt>
          <cx:pt idx="1240">219</cx:pt>
          <cx:pt idx="1241">180</cx:pt>
          <cx:pt idx="1242">180</cx:pt>
          <cx:pt idx="1243">207</cx:pt>
          <cx:pt idx="1244">184</cx:pt>
          <cx:pt idx="1245">220</cx:pt>
          <cx:pt idx="1246">213</cx:pt>
          <cx:pt idx="1247">218</cx:pt>
          <cx:pt idx="1248">187</cx:pt>
          <cx:pt idx="1249">203</cx:pt>
          <cx:pt idx="1250">208</cx:pt>
          <cx:pt idx="1251">213</cx:pt>
          <cx:pt idx="1252">204</cx:pt>
          <cx:pt idx="1253">190</cx:pt>
          <cx:pt idx="1254">200</cx:pt>
          <cx:pt idx="1255">216</cx:pt>
          <cx:pt idx="1256">215</cx:pt>
          <cx:pt idx="1257">181</cx:pt>
          <cx:pt idx="1258">198</cx:pt>
          <cx:pt idx="1259">215</cx:pt>
          <cx:pt idx="1260">181</cx:pt>
          <cx:pt idx="1261">190</cx:pt>
          <cx:pt idx="1262">224</cx:pt>
          <cx:pt idx="1263">221</cx:pt>
          <cx:pt idx="1264">227</cx:pt>
          <cx:pt idx="1265">237</cx:pt>
          <cx:pt idx="1266">239</cx:pt>
          <cx:pt idx="1267">235</cx:pt>
          <cx:pt idx="1268">227</cx:pt>
          <cx:pt idx="1269">220</cx:pt>
          <cx:pt idx="1270">229</cx:pt>
          <cx:pt idx="1271">232</cx:pt>
          <cx:pt idx="1272">226</cx:pt>
          <cx:pt idx="1273">225</cx:pt>
          <cx:pt idx="1274">238</cx:pt>
          <cx:pt idx="1275">231</cx:pt>
          <cx:pt idx="1276">231</cx:pt>
          <cx:pt idx="1277">234</cx:pt>
          <cx:pt idx="1278">225</cx:pt>
          <cx:pt idx="1279">235</cx:pt>
          <cx:pt idx="1280">234</cx:pt>
          <cx:pt idx="1281">220</cx:pt>
          <cx:pt idx="1282">224</cx:pt>
          <cx:pt idx="1283">237</cx:pt>
          <cx:pt idx="1284">220</cx:pt>
          <cx:pt idx="1285">233</cx:pt>
          <cx:pt idx="1286">220</cx:pt>
          <cx:pt idx="1287">234</cx:pt>
          <cx:pt idx="1288">236</cx:pt>
          <cx:pt idx="1289">237</cx:pt>
          <cx:pt idx="1290">235</cx:pt>
          <cx:pt idx="1291">229</cx:pt>
          <cx:pt idx="1292">220</cx:pt>
          <cx:pt idx="1293">227</cx:pt>
          <cx:pt idx="1294">238</cx:pt>
          <cx:pt idx="1295">235</cx:pt>
          <cx:pt idx="1296">230</cx:pt>
          <cx:pt idx="1297">230</cx:pt>
          <cx:pt idx="1298">234</cx:pt>
          <cx:pt idx="1299">234</cx:pt>
          <cx:pt idx="1300">221</cx:pt>
          <cx:pt idx="1301">238</cx:pt>
          <cx:pt idx="1302">240</cx:pt>
          <cx:pt idx="1303">231</cx:pt>
          <cx:pt idx="1304">234</cx:pt>
          <cx:pt idx="1305">222</cx:pt>
          <cx:pt idx="1306">219</cx:pt>
          <cx:pt idx="1307">191</cx:pt>
          <cx:pt idx="1308">213</cx:pt>
          <cx:pt idx="1309">214</cx:pt>
          <cx:pt idx="1310">218</cx:pt>
          <cx:pt idx="1311">183</cx:pt>
          <cx:pt idx="1312">188</cx:pt>
          <cx:pt idx="1313">215</cx:pt>
          <cx:pt idx="1314">217</cx:pt>
          <cx:pt idx="1315">188</cx:pt>
          <cx:pt idx="1316">203</cx:pt>
          <cx:pt idx="1317">186</cx:pt>
          <cx:pt idx="1318">208</cx:pt>
          <cx:pt idx="1319">205</cx:pt>
          <cx:pt idx="1320">214</cx:pt>
          <cx:pt idx="1321">202</cx:pt>
          <cx:pt idx="1322">213</cx:pt>
          <cx:pt idx="1323">199</cx:pt>
          <cx:pt idx="1324">219</cx:pt>
          <cx:pt idx="1325">210</cx:pt>
          <cx:pt idx="1326">201</cx:pt>
          <cx:pt idx="1327">218</cx:pt>
          <cx:pt idx="1328">198</cx:pt>
          <cx:pt idx="1329">205</cx:pt>
          <cx:pt idx="1330">200</cx:pt>
          <cx:pt idx="1331">203</cx:pt>
          <cx:pt idx="1332">198</cx:pt>
          <cx:pt idx="1333">186</cx:pt>
          <cx:pt idx="1334">193</cx:pt>
          <cx:pt idx="1335">205</cx:pt>
          <cx:pt idx="1336">203</cx:pt>
          <cx:pt idx="1337">181</cx:pt>
          <cx:pt idx="1338">185</cx:pt>
          <cx:pt idx="1339">200</cx:pt>
          <cx:pt idx="1340">183</cx:pt>
          <cx:pt idx="1341">217</cx:pt>
          <cx:pt idx="1342">187</cx:pt>
          <cx:pt idx="1343">219</cx:pt>
          <cx:pt idx="1344">208</cx:pt>
          <cx:pt idx="1345">207</cx:pt>
          <cx:pt idx="1346">192</cx:pt>
          <cx:pt idx="1347">188</cx:pt>
          <cx:pt idx="1348">180</cx:pt>
          <cx:pt idx="1349">210</cx:pt>
          <cx:pt idx="1350">204</cx:pt>
          <cx:pt idx="1351">193</cx:pt>
          <cx:pt idx="1352">193</cx:pt>
          <cx:pt idx="1353">215</cx:pt>
          <cx:pt idx="1354">210</cx:pt>
          <cx:pt idx="1355">198</cx:pt>
          <cx:pt idx="1356">208</cx:pt>
          <cx:pt idx="1357">180</cx:pt>
          <cx:pt idx="1358">217</cx:pt>
          <cx:pt idx="1359">197</cx:pt>
          <cx:pt idx="1360">189</cx:pt>
          <cx:pt idx="1361">183</cx:pt>
          <cx:pt idx="1362">187</cx:pt>
          <cx:pt idx="1363">217</cx:pt>
          <cx:pt idx="1364">210</cx:pt>
          <cx:pt idx="1365">186</cx:pt>
          <cx:pt idx="1366">193</cx:pt>
          <cx:pt idx="1367">213</cx:pt>
          <cx:pt idx="1368">183</cx:pt>
          <cx:pt idx="1369">212</cx:pt>
          <cx:pt idx="1370">189</cx:pt>
          <cx:pt idx="1371">194</cx:pt>
          <cx:pt idx="1372">186</cx:pt>
          <cx:pt idx="1373">195</cx:pt>
          <cx:pt idx="1374">217</cx:pt>
          <cx:pt idx="1375">194</cx:pt>
          <cx:pt idx="1376">206</cx:pt>
          <cx:pt idx="1377">181</cx:pt>
          <cx:pt idx="1378">197</cx:pt>
          <cx:pt idx="1379">189</cx:pt>
          <cx:pt idx="1380">202</cx:pt>
          <cx:pt idx="1381">216</cx:pt>
          <cx:pt idx="1382">218</cx:pt>
          <cx:pt idx="1383">212</cx:pt>
          <cx:pt idx="1384">189</cx:pt>
          <cx:pt idx="1385">180</cx:pt>
          <cx:pt idx="1386">214</cx:pt>
          <cx:pt idx="1387">192</cx:pt>
          <cx:pt idx="1388">189</cx:pt>
          <cx:pt idx="1389">216</cx:pt>
          <cx:pt idx="1390">194</cx:pt>
          <cx:pt idx="1391">199</cx:pt>
          <cx:pt idx="1392">182</cx:pt>
          <cx:pt idx="1393">189</cx:pt>
          <cx:pt idx="1394">203</cx:pt>
          <cx:pt idx="1395">194</cx:pt>
          <cx:pt idx="1396">219</cx:pt>
          <cx:pt idx="1397">210</cx:pt>
          <cx:pt idx="1398">217</cx:pt>
          <cx:pt idx="1399">184</cx:pt>
          <cx:pt idx="1400">184</cx:pt>
          <cx:pt idx="1401">217</cx:pt>
          <cx:pt idx="1402">195</cx:pt>
          <cx:pt idx="1403">187</cx:pt>
          <cx:pt idx="1404">209</cx:pt>
          <cx:pt idx="1405">219</cx:pt>
          <cx:pt idx="1406">205</cx:pt>
          <cx:pt idx="1407">182</cx:pt>
          <cx:pt idx="1408">190</cx:pt>
          <cx:pt idx="1409">185</cx:pt>
          <cx:pt idx="1410">203</cx:pt>
          <cx:pt idx="1411">184</cx:pt>
          <cx:pt idx="1412">184</cx:pt>
          <cx:pt idx="1413">187</cx:pt>
          <cx:pt idx="1414">200</cx:pt>
          <cx:pt idx="1415">188</cx:pt>
          <cx:pt idx="1416">208</cx:pt>
          <cx:pt idx="1417">183</cx:pt>
          <cx:pt idx="1418">196</cx:pt>
          <cx:pt idx="1419">210</cx:pt>
          <cx:pt idx="1420">210</cx:pt>
          <cx:pt idx="1421">215</cx:pt>
          <cx:pt idx="1422">197</cx:pt>
          <cx:pt idx="1423">204</cx:pt>
          <cx:pt idx="1424">187</cx:pt>
          <cx:pt idx="1425">188</cx:pt>
          <cx:pt idx="1426">212</cx:pt>
          <cx:pt idx="1427">215</cx:pt>
          <cx:pt idx="1428">192</cx:pt>
          <cx:pt idx="1429">213</cx:pt>
          <cx:pt idx="1430">191</cx:pt>
          <cx:pt idx="1431">207</cx:pt>
          <cx:pt idx="1432">197</cx:pt>
          <cx:pt idx="1433">184</cx:pt>
          <cx:pt idx="1434">187</cx:pt>
          <cx:pt idx="1435">204</cx:pt>
          <cx:pt idx="1436">189</cx:pt>
          <cx:pt idx="1437">199</cx:pt>
          <cx:pt idx="1438">182</cx:pt>
          <cx:pt idx="1439">185</cx:pt>
          <cx:pt idx="1440">218</cx:pt>
          <cx:pt idx="1441">203</cx:pt>
          <cx:pt idx="1442">212</cx:pt>
          <cx:pt idx="1443">203</cx:pt>
          <cx:pt idx="1444">188</cx:pt>
          <cx:pt idx="1445">216</cx:pt>
          <cx:pt idx="1446">212</cx:pt>
          <cx:pt idx="1447">212</cx:pt>
          <cx:pt idx="1448">212</cx:pt>
          <cx:pt idx="1449">199</cx:pt>
          <cx:pt idx="1450">209</cx:pt>
          <cx:pt idx="1451">188</cx:pt>
          <cx:pt idx="1452">203</cx:pt>
          <cx:pt idx="1453">184</cx:pt>
          <cx:pt idx="1454">213</cx:pt>
          <cx:pt idx="1455">181</cx:pt>
          <cx:pt idx="1456">208</cx:pt>
          <cx:pt idx="1457">192</cx:pt>
          <cx:pt idx="1458">192</cx:pt>
          <cx:pt idx="1459">217</cx:pt>
          <cx:pt idx="1460">195</cx:pt>
          <cx:pt idx="1461">204</cx:pt>
          <cx:pt idx="1462">184</cx:pt>
          <cx:pt idx="1463">187</cx:pt>
          <cx:pt idx="1464">213</cx:pt>
          <cx:pt idx="1465">182</cx:pt>
          <cx:pt idx="1466">183</cx:pt>
          <cx:pt idx="1467">190</cx:pt>
          <cx:pt idx="1468">206</cx:pt>
          <cx:pt idx="1469">212</cx:pt>
          <cx:pt idx="1470">182</cx:pt>
          <cx:pt idx="1471">216</cx:pt>
          <cx:pt idx="1472">207</cx:pt>
          <cx:pt idx="1473">202</cx:pt>
          <cx:pt idx="1474">180</cx:pt>
          <cx:pt idx="1475">198</cx:pt>
          <cx:pt idx="1476">192</cx:pt>
          <cx:pt idx="1477">194</cx:pt>
          <cx:pt idx="1478">219</cx:pt>
          <cx:pt idx="1479">197</cx:pt>
          <cx:pt idx="1480">188</cx:pt>
          <cx:pt idx="1481">197</cx:pt>
          <cx:pt idx="1482">216</cx:pt>
          <cx:pt idx="1483">220</cx:pt>
          <cx:pt idx="1484">208</cx:pt>
          <cx:pt idx="1485">196</cx:pt>
          <cx:pt idx="1486">193</cx:pt>
          <cx:pt idx="1487">207</cx:pt>
          <cx:pt idx="1488">210</cx:pt>
          <cx:pt idx="1489">197</cx:pt>
          <cx:pt idx="1490">195</cx:pt>
          <cx:pt idx="1491">197</cx:pt>
          <cx:pt idx="1492">211</cx:pt>
          <cx:pt idx="1493">213</cx:pt>
          <cx:pt idx="1494">200</cx:pt>
          <cx:pt idx="1495">189</cx:pt>
          <cx:pt idx="1496">209</cx:pt>
          <cx:pt idx="1497">203</cx:pt>
          <cx:pt idx="1498">207</cx:pt>
          <cx:pt idx="1499">205</cx:pt>
          <cx:pt idx="1500">218</cx:pt>
          <cx:pt idx="1501">182</cx:pt>
          <cx:pt idx="1502">204</cx:pt>
          <cx:pt idx="1503">191</cx:pt>
          <cx:pt idx="1504">198</cx:pt>
          <cx:pt idx="1505">216</cx:pt>
          <cx:pt idx="1506">219</cx:pt>
          <cx:pt idx="1507">206</cx:pt>
          <cx:pt idx="1508">197</cx:pt>
          <cx:pt idx="1509">186</cx:pt>
          <cx:pt idx="1510">212</cx:pt>
          <cx:pt idx="1511">186</cx:pt>
          <cx:pt idx="1512">202</cx:pt>
          <cx:pt idx="1513">192</cx:pt>
          <cx:pt idx="1514">204</cx:pt>
          <cx:pt idx="1515">216</cx:pt>
          <cx:pt idx="1516">211</cx:pt>
          <cx:pt idx="1517">209</cx:pt>
          <cx:pt idx="1518">182</cx:pt>
          <cx:pt idx="1519">196</cx:pt>
          <cx:pt idx="1520">203</cx:pt>
          <cx:pt idx="1521">184</cx:pt>
          <cx:pt idx="1522">183</cx:pt>
          <cx:pt idx="1523">215</cx:pt>
          <cx:pt idx="1524">204</cx:pt>
          <cx:pt idx="1525">200</cx:pt>
          <cx:pt idx="1526">206</cx:pt>
          <cx:pt idx="1527">212</cx:pt>
          <cx:pt idx="1528">193</cx:pt>
          <cx:pt idx="1529">185</cx:pt>
          <cx:pt idx="1530">192</cx:pt>
          <cx:pt idx="1531">203</cx:pt>
          <cx:pt idx="1532">185</cx:pt>
          <cx:pt idx="1533">199</cx:pt>
          <cx:pt idx="1534">184</cx:pt>
          <cx:pt idx="1535">190</cx:pt>
          <cx:pt idx="1536">194</cx:pt>
          <cx:pt idx="1537">200</cx:pt>
          <cx:pt idx="1538">188</cx:pt>
          <cx:pt idx="1539">191</cx:pt>
          <cx:pt idx="1540">181</cx:pt>
          <cx:pt idx="1541">206</cx:pt>
          <cx:pt idx="1542">209</cx:pt>
          <cx:pt idx="1543">220</cx:pt>
          <cx:pt idx="1544">200</cx:pt>
          <cx:pt idx="1545">209</cx:pt>
          <cx:pt idx="1546">202</cx:pt>
          <cx:pt idx="1547">195</cx:pt>
          <cx:pt idx="1548">206</cx:pt>
          <cx:pt idx="1549">211</cx:pt>
          <cx:pt idx="1550">192</cx:pt>
          <cx:pt idx="1551">188</cx:pt>
          <cx:pt idx="1552">204</cx:pt>
          <cx:pt idx="1553">198</cx:pt>
          <cx:pt idx="1554">203</cx:pt>
          <cx:pt idx="1555">214</cx:pt>
          <cx:pt idx="1556">191</cx:pt>
          <cx:pt idx="1557">207</cx:pt>
          <cx:pt idx="1558">183</cx:pt>
          <cx:pt idx="1559">205</cx:pt>
          <cx:pt idx="1560">186</cx:pt>
          <cx:pt idx="1561">189</cx:pt>
          <cx:pt idx="1562">183</cx:pt>
          <cx:pt idx="1563">200</cx:pt>
          <cx:pt idx="1564">208</cx:pt>
          <cx:pt idx="1565">184</cx:pt>
          <cx:pt idx="1566">192</cx:pt>
          <cx:pt idx="1567">197</cx:pt>
          <cx:pt idx="1568">208</cx:pt>
          <cx:pt idx="1569">206</cx:pt>
          <cx:pt idx="1570">213</cx:pt>
          <cx:pt idx="1571">215</cx:pt>
          <cx:pt idx="1572">205</cx:pt>
          <cx:pt idx="1573">209</cx:pt>
          <cx:pt idx="1574">201</cx:pt>
          <cx:pt idx="1575">220</cx:pt>
          <cx:pt idx="1576">210</cx:pt>
          <cx:pt idx="1577">199</cx:pt>
          <cx:pt idx="1578">191</cx:pt>
          <cx:pt idx="1579">211</cx:pt>
          <cx:pt idx="1580">213</cx:pt>
          <cx:pt idx="1581">206</cx:pt>
          <cx:pt idx="1582">186</cx:pt>
          <cx:pt idx="1583">206</cx:pt>
          <cx:pt idx="1584">207</cx:pt>
          <cx:pt idx="1585">203</cx:pt>
          <cx:pt idx="1586">191</cx:pt>
          <cx:pt idx="1587">203</cx:pt>
          <cx:pt idx="1588">217</cx:pt>
          <cx:pt idx="1589">215</cx:pt>
          <cx:pt idx="1590">210</cx:pt>
          <cx:pt idx="1591">206</cx:pt>
          <cx:pt idx="1592">197</cx:pt>
          <cx:pt idx="1593">208</cx:pt>
          <cx:pt idx="1594">211</cx:pt>
          <cx:pt idx="1595">182</cx:pt>
          <cx:pt idx="1596">199</cx:pt>
          <cx:pt idx="1597">199</cx:pt>
          <cx:pt idx="1598">214</cx:pt>
          <cx:pt idx="1599">216</cx:pt>
          <cx:pt idx="1600">213</cx:pt>
          <cx:pt idx="1601">215</cx:pt>
          <cx:pt idx="1602">210</cx:pt>
          <cx:pt idx="1603">182</cx:pt>
          <cx:pt idx="1604">212</cx:pt>
          <cx:pt idx="1605">188</cx:pt>
          <cx:pt idx="1606">214</cx:pt>
          <cx:pt idx="1607">195</cx:pt>
          <cx:pt idx="1608">185</cx:pt>
          <cx:pt idx="1609">193</cx:pt>
          <cx:pt idx="1610">216</cx:pt>
          <cx:pt idx="1611">208</cx:pt>
          <cx:pt idx="1612">220</cx:pt>
          <cx:pt idx="1613">195</cx:pt>
          <cx:pt idx="1614">215</cx:pt>
          <cx:pt idx="1615">204</cx:pt>
          <cx:pt idx="1616">193</cx:pt>
          <cx:pt idx="1617">189</cx:pt>
          <cx:pt idx="1618">193</cx:pt>
          <cx:pt idx="1619">182</cx:pt>
          <cx:pt idx="1620">206</cx:pt>
          <cx:pt idx="1621">191</cx:pt>
          <cx:pt idx="1622">215</cx:pt>
          <cx:pt idx="1623">187</cx:pt>
          <cx:pt idx="1624">195</cx:pt>
          <cx:pt idx="1625">213</cx:pt>
          <cx:pt idx="1626">211</cx:pt>
          <cx:pt idx="1627">186</cx:pt>
          <cx:pt idx="1628">183</cx:pt>
          <cx:pt idx="1629">207</cx:pt>
          <cx:pt idx="1630">205</cx:pt>
          <cx:pt idx="1631">202</cx:pt>
          <cx:pt idx="1632">186</cx:pt>
          <cx:pt idx="1633">181</cx:pt>
          <cx:pt idx="1634">220</cx:pt>
          <cx:pt idx="1635">186</cx:pt>
          <cx:pt idx="1636">192</cx:pt>
          <cx:pt idx="1637">184</cx:pt>
          <cx:pt idx="1638">209</cx:pt>
          <cx:pt idx="1639">206</cx:pt>
          <cx:pt idx="1640">185</cx:pt>
          <cx:pt idx="1641">204</cx:pt>
          <cx:pt idx="1642">209</cx:pt>
          <cx:pt idx="1643">182</cx:pt>
          <cx:pt idx="1644">209</cx:pt>
          <cx:pt idx="1645">181</cx:pt>
          <cx:pt idx="1646">199</cx:pt>
          <cx:pt idx="1647">188</cx:pt>
          <cx:pt idx="1648">201</cx:pt>
          <cx:pt idx="1649">188</cx:pt>
          <cx:pt idx="1650">205</cx:pt>
          <cx:pt idx="1651">197</cx:pt>
          <cx:pt idx="1652">219</cx:pt>
          <cx:pt idx="1653">214</cx:pt>
          <cx:pt idx="1654">198</cx:pt>
          <cx:pt idx="1655">180</cx:pt>
          <cx:pt idx="1656">189</cx:pt>
          <cx:pt idx="1657">207</cx:pt>
          <cx:pt idx="1658">184</cx:pt>
          <cx:pt idx="1659">202</cx:pt>
          <cx:pt idx="1660">196</cx:pt>
          <cx:pt idx="1661">219</cx:pt>
          <cx:pt idx="1662">193</cx:pt>
          <cx:pt idx="1663">182</cx:pt>
          <cx:pt idx="1664">200</cx:pt>
          <cx:pt idx="1665">219</cx:pt>
          <cx:pt idx="1666">203</cx:pt>
          <cx:pt idx="1667">219</cx:pt>
          <cx:pt idx="1668">190</cx:pt>
          <cx:pt idx="1669">216</cx:pt>
          <cx:pt idx="1670">188</cx:pt>
          <cx:pt idx="1671">192</cx:pt>
          <cx:pt idx="1672">180</cx:pt>
          <cx:pt idx="1673">188</cx:pt>
          <cx:pt idx="1674">219</cx:pt>
          <cx:pt idx="1675">219</cx:pt>
          <cx:pt idx="1676">183</cx:pt>
          <cx:pt idx="1677">212</cx:pt>
          <cx:pt idx="1678">196</cx:pt>
          <cx:pt idx="1679">196</cx:pt>
          <cx:pt idx="1680">182</cx:pt>
          <cx:pt idx="1681">188</cx:pt>
          <cx:pt idx="1682">219</cx:pt>
          <cx:pt idx="1683">200</cx:pt>
          <cx:pt idx="1684">219</cx:pt>
          <cx:pt idx="1685">185</cx:pt>
          <cx:pt idx="1686">189</cx:pt>
          <cx:pt idx="1687">189</cx:pt>
          <cx:pt idx="1688">210</cx:pt>
          <cx:pt idx="1689">200</cx:pt>
          <cx:pt idx="1690">182</cx:pt>
          <cx:pt idx="1691">216</cx:pt>
          <cx:pt idx="1692">186</cx:pt>
          <cx:pt idx="1693">197</cx:pt>
          <cx:pt idx="1694">218</cx:pt>
          <cx:pt idx="1695">199</cx:pt>
          <cx:pt idx="1696">200</cx:pt>
          <cx:pt idx="1697">220</cx:pt>
          <cx:pt idx="1698">181</cx:pt>
          <cx:pt idx="1699">207</cx:pt>
          <cx:pt idx="1700">183</cx:pt>
          <cx:pt idx="1701">207</cx:pt>
          <cx:pt idx="1702">190</cx:pt>
          <cx:pt idx="1703">197</cx:pt>
          <cx:pt idx="1704">180</cx:pt>
          <cx:pt idx="1705">199</cx:pt>
          <cx:pt idx="1706">211</cx:pt>
          <cx:pt idx="1707">195</cx:pt>
          <cx:pt idx="1708">192</cx:pt>
          <cx:pt idx="1709">197</cx:pt>
          <cx:pt idx="1710">186</cx:pt>
          <cx:pt idx="1711">213</cx:pt>
          <cx:pt idx="1712">205</cx:pt>
          <cx:pt idx="1713">197</cx:pt>
          <cx:pt idx="1714">184</cx:pt>
          <cx:pt idx="1715">217</cx:pt>
          <cx:pt idx="1716">206</cx:pt>
          <cx:pt idx="1717">202</cx:pt>
          <cx:pt idx="1718">182</cx:pt>
          <cx:pt idx="1719">183</cx:pt>
          <cx:pt idx="1720">215</cx:pt>
          <cx:pt idx="1721">214</cx:pt>
          <cx:pt idx="1722">196</cx:pt>
          <cx:pt idx="1723">220</cx:pt>
          <cx:pt idx="1724">186</cx:pt>
          <cx:pt idx="1725">200</cx:pt>
          <cx:pt idx="1726">209</cx:pt>
          <cx:pt idx="1727">180</cx:pt>
          <cx:pt idx="1728">219</cx:pt>
          <cx:pt idx="1729">229</cx:pt>
          <cx:pt idx="1730">232</cx:pt>
          <cx:pt idx="1731">224</cx:pt>
          <cx:pt idx="1732">234</cx:pt>
          <cx:pt idx="1733">221</cx:pt>
          <cx:pt idx="1734">234</cx:pt>
          <cx:pt idx="1735">239</cx:pt>
          <cx:pt idx="1736">224</cx:pt>
          <cx:pt idx="1737">237</cx:pt>
          <cx:pt idx="1738">224</cx:pt>
          <cx:pt idx="1739">233</cx:pt>
          <cx:pt idx="1740">232</cx:pt>
          <cx:pt idx="1741">232</cx:pt>
          <cx:pt idx="1742">223</cx:pt>
          <cx:pt idx="1743">236</cx:pt>
          <cx:pt idx="1744">221</cx:pt>
          <cx:pt idx="1745">237</cx:pt>
          <cx:pt idx="1746">227</cx:pt>
          <cx:pt idx="1747">223</cx:pt>
          <cx:pt idx="1748">239</cx:pt>
          <cx:pt idx="1749">233</cx:pt>
          <cx:pt idx="1750">225</cx:pt>
          <cx:pt idx="1751">222</cx:pt>
          <cx:pt idx="1752">239</cx:pt>
          <cx:pt idx="1753">226</cx:pt>
          <cx:pt idx="1754">223</cx:pt>
          <cx:pt idx="1755">222</cx:pt>
          <cx:pt idx="1756">232</cx:pt>
          <cx:pt idx="1757">220</cx:pt>
          <cx:pt idx="1758">227</cx:pt>
          <cx:pt idx="1759">224</cx:pt>
          <cx:pt idx="1760">222</cx:pt>
          <cx:pt idx="1761">230</cx:pt>
          <cx:pt idx="1762">237</cx:pt>
          <cx:pt idx="1763">230</cx:pt>
          <cx:pt idx="1764">232</cx:pt>
          <cx:pt idx="1765">226</cx:pt>
          <cx:pt idx="1766">225</cx:pt>
          <cx:pt idx="1767">227</cx:pt>
          <cx:pt idx="1768">222</cx:pt>
          <cx:pt idx="1769">228</cx:pt>
          <cx:pt idx="1770">227</cx:pt>
          <cx:pt idx="1771">228</cx:pt>
          <cx:pt idx="1772">232</cx:pt>
          <cx:pt idx="1773">182</cx:pt>
          <cx:pt idx="1774">185</cx:pt>
          <cx:pt idx="1775">212</cx:pt>
          <cx:pt idx="1776">182</cx:pt>
          <cx:pt idx="1777">210</cx:pt>
          <cx:pt idx="1778">182</cx:pt>
          <cx:pt idx="1779">219</cx:pt>
          <cx:pt idx="1780">193</cx:pt>
          <cx:pt idx="1781">201</cx:pt>
          <cx:pt idx="1782">197</cx:pt>
          <cx:pt idx="1783">183</cx:pt>
          <cx:pt idx="1784">194</cx:pt>
          <cx:pt idx="1785">198</cx:pt>
          <cx:pt idx="1786">183</cx:pt>
          <cx:pt idx="1787">215</cx:pt>
          <cx:pt idx="1788">189</cx:pt>
          <cx:pt idx="1789">206</cx:pt>
          <cx:pt idx="1790">206</cx:pt>
          <cx:pt idx="1791">184</cx:pt>
          <cx:pt idx="1792">213</cx:pt>
          <cx:pt idx="1793">211</cx:pt>
          <cx:pt idx="1794">197</cx:pt>
          <cx:pt idx="1795">216</cx:pt>
          <cx:pt idx="1796">202</cx:pt>
          <cx:pt idx="1797">212</cx:pt>
          <cx:pt idx="1798">183</cx:pt>
          <cx:pt idx="1799">204</cx:pt>
          <cx:pt idx="1800">191</cx:pt>
          <cx:pt idx="1801">183</cx:pt>
          <cx:pt idx="1802">187</cx:pt>
          <cx:pt idx="1803">206</cx:pt>
          <cx:pt idx="1804">204</cx:pt>
          <cx:pt idx="1805">194</cx:pt>
          <cx:pt idx="1806">220</cx:pt>
          <cx:pt idx="1807">216</cx:pt>
          <cx:pt idx="1808">212</cx:pt>
          <cx:pt idx="1809">180</cx:pt>
          <cx:pt idx="1810">208</cx:pt>
          <cx:pt idx="1811">192</cx:pt>
          <cx:pt idx="1812">209</cx:pt>
          <cx:pt idx="1813">212</cx:pt>
          <cx:pt idx="1814">180</cx:pt>
          <cx:pt idx="1815">207</cx:pt>
          <cx:pt idx="1816">220</cx:pt>
          <cx:pt idx="1817">197</cx:pt>
          <cx:pt idx="1818">184</cx:pt>
          <cx:pt idx="1819">213</cx:pt>
          <cx:pt idx="1820">180</cx:pt>
          <cx:pt idx="1821">184</cx:pt>
          <cx:pt idx="1822">209</cx:pt>
          <cx:pt idx="1823">196</cx:pt>
          <cx:pt idx="1824">202</cx:pt>
          <cx:pt idx="1825">184</cx:pt>
          <cx:pt idx="1826">219</cx:pt>
          <cx:pt idx="1827">204</cx:pt>
          <cx:pt idx="1828">210</cx:pt>
          <cx:pt idx="1829">186</cx:pt>
          <cx:pt idx="1830">206</cx:pt>
          <cx:pt idx="1831">206</cx:pt>
          <cx:pt idx="1832">190</cx:pt>
          <cx:pt idx="1833">183</cx:pt>
          <cx:pt idx="1834">196</cx:pt>
          <cx:pt idx="1835">199</cx:pt>
          <cx:pt idx="1836">199</cx:pt>
          <cx:pt idx="1837">194</cx:pt>
          <cx:pt idx="1838">185</cx:pt>
          <cx:pt idx="1839">198</cx:pt>
          <cx:pt idx="1840">181</cx:pt>
          <cx:pt idx="1841">180</cx:pt>
          <cx:pt idx="1842">197</cx:pt>
          <cx:pt idx="1843">213</cx:pt>
          <cx:pt idx="1844">216</cx:pt>
          <cx:pt idx="1845">216</cx:pt>
          <cx:pt idx="1846">201</cx:pt>
          <cx:pt idx="1847">210</cx:pt>
          <cx:pt idx="1848">184</cx:pt>
          <cx:pt idx="1849">207</cx:pt>
          <cx:pt idx="1850">184</cx:pt>
          <cx:pt idx="1851">210</cx:pt>
          <cx:pt idx="1852">220</cx:pt>
          <cx:pt idx="1853">189</cx:pt>
          <cx:pt idx="1854">216</cx:pt>
          <cx:pt idx="1855">186</cx:pt>
          <cx:pt idx="1856">207</cx:pt>
          <cx:pt idx="1857">203</cx:pt>
          <cx:pt idx="1858">181</cx:pt>
          <cx:pt idx="1859">187</cx:pt>
          <cx:pt idx="1860">210</cx:pt>
          <cx:pt idx="1861">190</cx:pt>
          <cx:pt idx="1862">190</cx:pt>
          <cx:pt idx="1863">185</cx:pt>
          <cx:pt idx="1864">185</cx:pt>
          <cx:pt idx="1865">209</cx:pt>
          <cx:pt idx="1866">190</cx:pt>
          <cx:pt idx="1867">208</cx:pt>
          <cx:pt idx="1868">215</cx:pt>
          <cx:pt idx="1869">213</cx:pt>
          <cx:pt idx="1870">186</cx:pt>
          <cx:pt idx="1871">206</cx:pt>
          <cx:pt idx="1872">209</cx:pt>
          <cx:pt idx="1873">200</cx:pt>
          <cx:pt idx="1874">208</cx:pt>
          <cx:pt idx="1875">180</cx:pt>
          <cx:pt idx="1876">210</cx:pt>
          <cx:pt idx="1877">214</cx:pt>
          <cx:pt idx="1878">196</cx:pt>
          <cx:pt idx="1879">218</cx:pt>
          <cx:pt idx="1880">218</cx:pt>
          <cx:pt idx="1881">219</cx:pt>
          <cx:pt idx="1882">206</cx:pt>
          <cx:pt idx="1883">193</cx:pt>
          <cx:pt idx="1884">217</cx:pt>
          <cx:pt idx="1885">209</cx:pt>
          <cx:pt idx="1886">188</cx:pt>
          <cx:pt idx="1887">216</cx:pt>
          <cx:pt idx="1888">185</cx:pt>
          <cx:pt idx="1889">217</cx:pt>
          <cx:pt idx="1890">197</cx:pt>
          <cx:pt idx="1891">180</cx:pt>
          <cx:pt idx="1892">197</cx:pt>
          <cx:pt idx="1893">207</cx:pt>
          <cx:pt idx="1894">181</cx:pt>
          <cx:pt idx="1895">207</cx:pt>
          <cx:pt idx="1896">211</cx:pt>
          <cx:pt idx="1897">193</cx:pt>
          <cx:pt idx="1898">194</cx:pt>
          <cx:pt idx="1899">214</cx:pt>
          <cx:pt idx="1900">213</cx:pt>
          <cx:pt idx="1901">207</cx:pt>
          <cx:pt idx="1902">184</cx:pt>
          <cx:pt idx="1903">194</cx:pt>
          <cx:pt idx="1904">186</cx:pt>
          <cx:pt idx="1905">191</cx:pt>
          <cx:pt idx="1906">192</cx:pt>
          <cx:pt idx="1907">196</cx:pt>
          <cx:pt idx="1908">192</cx:pt>
          <cx:pt idx="1909">207</cx:pt>
          <cx:pt idx="1910">182</cx:pt>
          <cx:pt idx="1911">209</cx:pt>
          <cx:pt idx="1912">211</cx:pt>
          <cx:pt idx="1913">216</cx:pt>
          <cx:pt idx="1914">182</cx:pt>
          <cx:pt idx="1915">218</cx:pt>
          <cx:pt idx="1916">205</cx:pt>
          <cx:pt idx="1917">234</cx:pt>
          <cx:pt idx="1918">227</cx:pt>
          <cx:pt idx="1919">227</cx:pt>
          <cx:pt idx="1920">236</cx:pt>
          <cx:pt idx="1921">221</cx:pt>
          <cx:pt idx="1922">240</cx:pt>
          <cx:pt idx="1923">227</cx:pt>
          <cx:pt idx="1924">228</cx:pt>
          <cx:pt idx="1925">228</cx:pt>
          <cx:pt idx="1926">230</cx:pt>
          <cx:pt idx="1927">232</cx:pt>
          <cx:pt idx="1928">234</cx:pt>
          <cx:pt idx="1929">224</cx:pt>
          <cx:pt idx="1930">234</cx:pt>
          <cx:pt idx="1931">233</cx:pt>
          <cx:pt idx="1932">236</cx:pt>
          <cx:pt idx="1933">237</cx:pt>
          <cx:pt idx="1934">240</cx:pt>
          <cx:pt idx="1935">229</cx:pt>
          <cx:pt idx="1936">230</cx:pt>
          <cx:pt idx="1937">220</cx:pt>
          <cx:pt idx="1938">227</cx:pt>
          <cx:pt idx="1939">222</cx:pt>
          <cx:pt idx="1940">234</cx:pt>
          <cx:pt idx="1941">231</cx:pt>
          <cx:pt idx="1942">222</cx:pt>
          <cx:pt idx="1943">234</cx:pt>
          <cx:pt idx="1944">237</cx:pt>
          <cx:pt idx="1945">240</cx:pt>
          <cx:pt idx="1946">234</cx:pt>
          <cx:pt idx="1947">223</cx:pt>
          <cx:pt idx="1948">239</cx:pt>
          <cx:pt idx="1949">239</cx:pt>
          <cx:pt idx="1950">232</cx:pt>
          <cx:pt idx="1951">225</cx:pt>
          <cx:pt idx="1952">229</cx:pt>
          <cx:pt idx="1953">231</cx:pt>
          <cx:pt idx="1954">238</cx:pt>
          <cx:pt idx="1955">240</cx:pt>
          <cx:pt idx="1956">232</cx:pt>
          <cx:pt idx="1957">229</cx:pt>
          <cx:pt idx="1958">224</cx:pt>
          <cx:pt idx="1959">236</cx:pt>
          <cx:pt idx="1960">238</cx:pt>
          <cx:pt idx="1961">220</cx:pt>
          <cx:pt idx="1962">188</cx:pt>
          <cx:pt idx="1963">220</cx:pt>
          <cx:pt idx="1964">186</cx:pt>
          <cx:pt idx="1965">187</cx:pt>
          <cx:pt idx="1966">211</cx:pt>
          <cx:pt idx="1967">187</cx:pt>
          <cx:pt idx="1968">192</cx:pt>
          <cx:pt idx="1969">191</cx:pt>
          <cx:pt idx="1970">195</cx:pt>
          <cx:pt idx="1971">186</cx:pt>
          <cx:pt idx="1972">201</cx:pt>
          <cx:pt idx="1973">198</cx:pt>
          <cx:pt idx="1974">197</cx:pt>
          <cx:pt idx="1975">196</cx:pt>
          <cx:pt idx="1976">207</cx:pt>
          <cx:pt idx="1977">186</cx:pt>
          <cx:pt idx="1978">190</cx:pt>
          <cx:pt idx="1979">208</cx:pt>
          <cx:pt idx="1980">204</cx:pt>
          <cx:pt idx="1981">204</cx:pt>
          <cx:pt idx="1982">217</cx:pt>
          <cx:pt idx="1983">183</cx:pt>
          <cx:pt idx="1984">189</cx:pt>
          <cx:pt idx="1985">219</cx:pt>
          <cx:pt idx="1986">182</cx:pt>
          <cx:pt idx="1987">192</cx:pt>
          <cx:pt idx="1988">190</cx:pt>
          <cx:pt idx="1989">186</cx:pt>
          <cx:pt idx="1990">180</cx:pt>
          <cx:pt idx="1991">193</cx:pt>
          <cx:pt idx="1992">214</cx:pt>
          <cx:pt idx="1993">185</cx:pt>
          <cx:pt idx="1994">220</cx:pt>
          <cx:pt idx="1995">216</cx:pt>
          <cx:pt idx="1996">195</cx:pt>
          <cx:pt idx="1997">214</cx:pt>
          <cx:pt idx="1998">197</cx:pt>
          <cx:pt idx="1999">203</cx:pt>
          <cx:pt idx="2000">214</cx:pt>
          <cx:pt idx="2001">200</cx:pt>
          <cx:pt idx="2002">220</cx:pt>
          <cx:pt idx="2003">214</cx:pt>
          <cx:pt idx="2004">219</cx:pt>
          <cx:pt idx="2005">204</cx:pt>
          <cx:pt idx="2006">205</cx:pt>
          <cx:pt idx="2007">183</cx:pt>
          <cx:pt idx="2008">192</cx:pt>
          <cx:pt idx="2009">192</cx:pt>
          <cx:pt idx="2010">183</cx:pt>
          <cx:pt idx="2011">207</cx:pt>
          <cx:pt idx="2012">185</cx:pt>
          <cx:pt idx="2013">199</cx:pt>
          <cx:pt idx="2014">215</cx:pt>
          <cx:pt idx="2015">184</cx:pt>
          <cx:pt idx="2016">209</cx:pt>
          <cx:pt idx="2017">212</cx:pt>
          <cx:pt idx="2018">192</cx:pt>
          <cx:pt idx="2019">208</cx:pt>
          <cx:pt idx="2020">202</cx:pt>
          <cx:pt idx="2021">209</cx:pt>
          <cx:pt idx="2022">208</cx:pt>
          <cx:pt idx="2023">183</cx:pt>
          <cx:pt idx="2024">189</cx:pt>
          <cx:pt idx="2025">205</cx:pt>
          <cx:pt idx="2026">218</cx:pt>
          <cx:pt idx="2027">215</cx:pt>
          <cx:pt idx="2028">220</cx:pt>
          <cx:pt idx="2029">187</cx:pt>
          <cx:pt idx="2030">203</cx:pt>
          <cx:pt idx="2031">206</cx:pt>
          <cx:pt idx="2032">220</cx:pt>
          <cx:pt idx="2033">202</cx:pt>
          <cx:pt idx="2034">216</cx:pt>
          <cx:pt idx="2035">206</cx:pt>
          <cx:pt idx="2036">200</cx:pt>
          <cx:pt idx="2037">202</cx:pt>
          <cx:pt idx="2038">194</cx:pt>
          <cx:pt idx="2039">189</cx:pt>
          <cx:pt idx="2040">192</cx:pt>
          <cx:pt idx="2041">207</cx:pt>
          <cx:pt idx="2042">210</cx:pt>
          <cx:pt idx="2043">191</cx:pt>
          <cx:pt idx="2044">206</cx:pt>
          <cx:pt idx="2045">187</cx:pt>
          <cx:pt idx="2046">210</cx:pt>
          <cx:pt idx="2047">198</cx:pt>
          <cx:pt idx="2048">198</cx:pt>
          <cx:pt idx="2049">183</cx:pt>
          <cx:pt idx="2050">194</cx:pt>
          <cx:pt idx="2051">192</cx:pt>
          <cx:pt idx="2052">217</cx:pt>
          <cx:pt idx="2053">217</cx:pt>
          <cx:pt idx="2054">220</cx:pt>
          <cx:pt idx="2055">220</cx:pt>
          <cx:pt idx="2056">180</cx:pt>
          <cx:pt idx="2057">204</cx:pt>
          <cx:pt idx="2058">194</cx:pt>
          <cx:pt idx="2059">192</cx:pt>
          <cx:pt idx="2060">195</cx:pt>
          <cx:pt idx="2061">208</cx:pt>
          <cx:pt idx="2062">210</cx:pt>
          <cx:pt idx="2063">219</cx:pt>
          <cx:pt idx="2064">198</cx:pt>
          <cx:pt idx="2065">196</cx:pt>
          <cx:pt idx="2066">180</cx:pt>
          <cx:pt idx="2067">219</cx:pt>
          <cx:pt idx="2068">213</cx:pt>
          <cx:pt idx="2069">192</cx:pt>
          <cx:pt idx="2070">208</cx:pt>
          <cx:pt idx="2071">194</cx:pt>
          <cx:pt idx="2072">209</cx:pt>
          <cx:pt idx="2073">195</cx:pt>
          <cx:pt idx="2074">195</cx:pt>
          <cx:pt idx="2075">220</cx:pt>
          <cx:pt idx="2076">197</cx:pt>
          <cx:pt idx="2077">193</cx:pt>
          <cx:pt idx="2078">207</cx:pt>
          <cx:pt idx="2079">212</cx:pt>
          <cx:pt idx="2080">186</cx:pt>
          <cx:pt idx="2081">196</cx:pt>
          <cx:pt idx="2082">194</cx:pt>
          <cx:pt idx="2083">184</cx:pt>
          <cx:pt idx="2084">185</cx:pt>
          <cx:pt idx="2085">206</cx:pt>
          <cx:pt idx="2086">189</cx:pt>
          <cx:pt idx="2087">182</cx:pt>
          <cx:pt idx="2088">198</cx:pt>
          <cx:pt idx="2089">217</cx:pt>
          <cx:pt idx="2090">200</cx:pt>
          <cx:pt idx="2091">191</cx:pt>
          <cx:pt idx="2092">180</cx:pt>
          <cx:pt idx="2093">193</cx:pt>
          <cx:pt idx="2094">206</cx:pt>
          <cx:pt idx="2095">190</cx:pt>
          <cx:pt idx="2096">207</cx:pt>
          <cx:pt idx="2097">190</cx:pt>
          <cx:pt idx="2098">195</cx:pt>
          <cx:pt idx="2099">197</cx:pt>
          <cx:pt idx="2100">190</cx:pt>
          <cx:pt idx="2101">182</cx:pt>
          <cx:pt idx="2102">192</cx:pt>
          <cx:pt idx="2103">196</cx:pt>
          <cx:pt idx="2104">218</cx:pt>
          <cx:pt idx="2105">205</cx:pt>
          <cx:pt idx="2106">191</cx:pt>
          <cx:pt idx="2107">181</cx:pt>
          <cx:pt idx="2108">203</cx:pt>
          <cx:pt idx="2109">217</cx:pt>
          <cx:pt idx="2110">180</cx:pt>
          <cx:pt idx="2111">199</cx:pt>
          <cx:pt idx="2112">194</cx:pt>
          <cx:pt idx="2113">209</cx:pt>
          <cx:pt idx="2114">216</cx:pt>
          <cx:pt idx="2115">185</cx:pt>
          <cx:pt idx="2116">213</cx:pt>
          <cx:pt idx="2117">215</cx:pt>
          <cx:pt idx="2118">193</cx:pt>
          <cx:pt idx="2119">198</cx:pt>
          <cx:pt idx="2120">215</cx:pt>
          <cx:pt idx="2121">212</cx:pt>
          <cx:pt idx="2122">196</cx:pt>
          <cx:pt idx="2123">219</cx:pt>
          <cx:pt idx="2124">200</cx:pt>
          <cx:pt idx="2125">186</cx:pt>
          <cx:pt idx="2126">198</cx:pt>
          <cx:pt idx="2127">181</cx:pt>
          <cx:pt idx="2128">216</cx:pt>
          <cx:pt idx="2129">192</cx:pt>
          <cx:pt idx="2130">190</cx:pt>
          <cx:pt idx="2131">193</cx:pt>
          <cx:pt idx="2132">180</cx:pt>
          <cx:pt idx="2133">198</cx:pt>
          <cx:pt idx="2134">206</cx:pt>
          <cx:pt idx="2135">213</cx:pt>
          <cx:pt idx="2136">213</cx:pt>
          <cx:pt idx="2137">188</cx:pt>
          <cx:pt idx="2138">198</cx:pt>
          <cx:pt idx="2139">211</cx:pt>
          <cx:pt idx="2140">217</cx:pt>
          <cx:pt idx="2141">203</cx:pt>
          <cx:pt idx="2142">201</cx:pt>
          <cx:pt idx="2143">195</cx:pt>
          <cx:pt idx="2144">206</cx:pt>
          <cx:pt idx="2145">213</cx:pt>
          <cx:pt idx="2146">205</cx:pt>
          <cx:pt idx="2147">205</cx:pt>
          <cx:pt idx="2148">212</cx:pt>
          <cx:pt idx="2149">200</cx:pt>
          <cx:pt idx="2150">182</cx:pt>
          <cx:pt idx="2151">197</cx:pt>
          <cx:pt idx="2152">185</cx:pt>
          <cx:pt idx="2153">217</cx:pt>
          <cx:pt idx="2154">218</cx:pt>
          <cx:pt idx="2155">210</cx:pt>
          <cx:pt idx="2156">188</cx:pt>
          <cx:pt idx="2157">200</cx:pt>
          <cx:pt idx="2158">188</cx:pt>
          <cx:pt idx="2159">219</cx:pt>
          <cx:pt idx="2160">213</cx:pt>
          <cx:pt idx="2161">207</cx:pt>
          <cx:pt idx="2162">190</cx:pt>
          <cx:pt idx="2163">217</cx:pt>
          <cx:pt idx="2164">204</cx:pt>
          <cx:pt idx="2165">185</cx:pt>
          <cx:pt idx="2166">182</cx:pt>
          <cx:pt idx="2167">214</cx:pt>
          <cx:pt idx="2168">215</cx:pt>
          <cx:pt idx="2169">180</cx:pt>
          <cx:pt idx="2170">207</cx:pt>
          <cx:pt idx="2171">185</cx:pt>
          <cx:pt idx="2172">180</cx:pt>
          <cx:pt idx="2173">218</cx:pt>
          <cx:pt idx="2174">182</cx:pt>
          <cx:pt idx="2175">186</cx:pt>
          <cx:pt idx="2176">194</cx:pt>
          <cx:pt idx="2177">200</cx:pt>
          <cx:pt idx="2178">218</cx:pt>
          <cx:pt idx="2179">205</cx:pt>
          <cx:pt idx="2180">191</cx:pt>
          <cx:pt idx="2181">189</cx:pt>
          <cx:pt idx="2182">195</cx:pt>
          <cx:pt idx="2183">216</cx:pt>
          <cx:pt idx="2184">219</cx:pt>
          <cx:pt idx="2185">212</cx:pt>
          <cx:pt idx="2186">212</cx:pt>
          <cx:pt idx="2187">187</cx:pt>
          <cx:pt idx="2188">184</cx:pt>
          <cx:pt idx="2189">194</cx:pt>
          <cx:pt idx="2190">202</cx:pt>
          <cx:pt idx="2191">213</cx:pt>
          <cx:pt idx="2192">204</cx:pt>
          <cx:pt idx="2193">200</cx:pt>
          <cx:pt idx="2194">186</cx:pt>
          <cx:pt idx="2195">214</cx:pt>
          <cx:pt idx="2196">200</cx:pt>
          <cx:pt idx="2197">188</cx:pt>
          <cx:pt idx="2198">191</cx:pt>
          <cx:pt idx="2199">191</cx:pt>
          <cx:pt idx="2200">206</cx:pt>
          <cx:pt idx="2201">205</cx:pt>
          <cx:pt idx="2202">185</cx:pt>
          <cx:pt idx="2203">185</cx:pt>
          <cx:pt idx="2204">204</cx:pt>
          <cx:pt idx="2205">191</cx:pt>
          <cx:pt idx="2206">182</cx:pt>
          <cx:pt idx="2207">216</cx:pt>
          <cx:pt idx="2208">196</cx:pt>
          <cx:pt idx="2209">189</cx:pt>
          <cx:pt idx="2210">183</cx:pt>
          <cx:pt idx="2211">188</cx:pt>
          <cx:pt idx="2212">190</cx:pt>
          <cx:pt idx="2213">189</cx:pt>
          <cx:pt idx="2214">214</cx:pt>
          <cx:pt idx="2215">209</cx:pt>
          <cx:pt idx="2216">200</cx:pt>
          <cx:pt idx="2217">188</cx:pt>
          <cx:pt idx="2218">189</cx:pt>
          <cx:pt idx="2219">209</cx:pt>
          <cx:pt idx="2220">213</cx:pt>
          <cx:pt idx="2221">195</cx:pt>
          <cx:pt idx="2222">195</cx:pt>
          <cx:pt idx="2223">220</cx:pt>
          <cx:pt idx="2224">182</cx:pt>
          <cx:pt idx="2225">188</cx:pt>
          <cx:pt idx="2226">197</cx:pt>
          <cx:pt idx="2227">211</cx:pt>
          <cx:pt idx="2228">195</cx:pt>
          <cx:pt idx="2229">183</cx:pt>
          <cx:pt idx="2230">207</cx:pt>
          <cx:pt idx="2231">198</cx:pt>
          <cx:pt idx="2232">216</cx:pt>
          <cx:pt idx="2233">183</cx:pt>
          <cx:pt idx="2234">208</cx:pt>
          <cx:pt idx="2235">194</cx:pt>
          <cx:pt idx="2236">219</cx:pt>
          <cx:pt idx="2237">219</cx:pt>
          <cx:pt idx="2238">195</cx:pt>
          <cx:pt idx="2239">186</cx:pt>
          <cx:pt idx="2240">216</cx:pt>
          <cx:pt idx="2241">212</cx:pt>
          <cx:pt idx="2242">193</cx:pt>
          <cx:pt idx="2243">190</cx:pt>
          <cx:pt idx="2244">208</cx:pt>
          <cx:pt idx="2245">209</cx:pt>
          <cx:pt idx="2246">211</cx:pt>
          <cx:pt idx="2247">216</cx:pt>
          <cx:pt idx="2248">217</cx:pt>
          <cx:pt idx="2249">218</cx:pt>
          <cx:pt idx="2250">204</cx:pt>
          <cx:pt idx="2251">210</cx:pt>
          <cx:pt idx="2252">203</cx:pt>
          <cx:pt idx="2253">234</cx:pt>
          <cx:pt idx="2254">221</cx:pt>
          <cx:pt idx="2255">241</cx:pt>
          <cx:pt idx="2256">249</cx:pt>
          <cx:pt idx="2257">236</cx:pt>
          <cx:pt idx="2258">233</cx:pt>
          <cx:pt idx="2259">250</cx:pt>
          <cx:pt idx="2260">245</cx:pt>
          <cx:pt idx="2261">222</cx:pt>
          <cx:pt idx="2262">240</cx:pt>
          <cx:pt idx="2263">236</cx:pt>
          <cx:pt idx="2264">228</cx:pt>
          <cx:pt idx="2265">244</cx:pt>
          <cx:pt idx="2266">222</cx:pt>
          <cx:pt idx="2267">246</cx:pt>
          <cx:pt idx="2268">247</cx:pt>
          <cx:pt idx="2269">243</cx:pt>
          <cx:pt idx="2270">234</cx:pt>
          <cx:pt idx="2271">228</cx:pt>
          <cx:pt idx="2272">242</cx:pt>
          <cx:pt idx="2273">222</cx:pt>
          <cx:pt idx="2274">241</cx:pt>
          <cx:pt idx="2275">229</cx:pt>
          <cx:pt idx="2276">236</cx:pt>
          <cx:pt idx="2277">247</cx:pt>
          <cx:pt idx="2278">238</cx:pt>
          <cx:pt idx="2279">230</cx:pt>
          <cx:pt idx="2280">221</cx:pt>
          <cx:pt idx="2281">232</cx:pt>
          <cx:pt idx="2282">222</cx:pt>
          <cx:pt idx="2283">232</cx:pt>
          <cx:pt idx="2284">245</cx:pt>
          <cx:pt idx="2285">233</cx:pt>
          <cx:pt idx="2286">249</cx:pt>
          <cx:pt idx="2287">249</cx:pt>
          <cx:pt idx="2288">238</cx:pt>
          <cx:pt idx="2289">240</cx:pt>
          <cx:pt idx="2290">237</cx:pt>
          <cx:pt idx="2291">233</cx:pt>
          <cx:pt idx="2292">235</cx:pt>
          <cx:pt idx="2293">239</cx:pt>
          <cx:pt idx="2294">236</cx:pt>
          <cx:pt idx="2295">235</cx:pt>
          <cx:pt idx="2296">244</cx:pt>
          <cx:pt idx="2297">238</cx:pt>
          <cx:pt idx="2298">256</cx:pt>
          <cx:pt idx="2299">256</cx:pt>
          <cx:pt idx="2300">254</cx:pt>
          <cx:pt idx="2301">247</cx:pt>
          <cx:pt idx="2302">237</cx:pt>
          <cx:pt idx="2303">261</cx:pt>
          <cx:pt idx="2304">264</cx:pt>
          <cx:pt idx="2305">0</cx:pt>
          <cx:pt idx="2306">0</cx:pt>
          <cx:pt idx="2307">0</cx:pt>
          <cx:pt idx="2308">0</cx:pt>
          <cx:pt idx="2309">0</cx:pt>
          <cx:pt idx="2310">0</cx:pt>
          <cx:pt idx="2311">0</cx:pt>
          <cx:pt idx="2312">0</cx:pt>
          <cx:pt idx="2313">0</cx:pt>
          <cx:pt idx="2314">0</cx:pt>
          <cx:pt idx="2315">0</cx:pt>
          <cx:pt idx="2316">0</cx:pt>
          <cx:pt idx="2317">0</cx:pt>
          <cx:pt idx="2318">0</cx:pt>
          <cx:pt idx="2319">0</cx:pt>
          <cx:pt idx="2320">0</cx:pt>
          <cx:pt idx="2321">187</cx:pt>
          <cx:pt idx="2322">180</cx:pt>
          <cx:pt idx="2323">204</cx:pt>
          <cx:pt idx="2324">203</cx:pt>
          <cx:pt idx="2325">220</cx:pt>
          <cx:pt idx="2326">181</cx:pt>
          <cx:pt idx="2327">191</cx:pt>
          <cx:pt idx="2328">195</cx:pt>
          <cx:pt idx="2329">191</cx:pt>
          <cx:pt idx="2330">219</cx:pt>
          <cx:pt idx="2331">212</cx:pt>
          <cx:pt idx="2332">218</cx:pt>
          <cx:pt idx="2333">202</cx:pt>
          <cx:pt idx="2334">181</cx:pt>
          <cx:pt idx="2335">206</cx:pt>
          <cx:pt idx="2336">217</cx:pt>
          <cx:pt idx="2337">191</cx:pt>
          <cx:pt idx="2338">215</cx:pt>
          <cx:pt idx="2339">213</cx:pt>
          <cx:pt idx="2340">200</cx:pt>
          <cx:pt idx="2341">197</cx:pt>
          <cx:pt idx="2342">200</cx:pt>
          <cx:pt idx="2343">184</cx:pt>
          <cx:pt idx="2344">184</cx:pt>
          <cx:pt idx="2345">194</cx:pt>
          <cx:pt idx="2346">191</cx:pt>
          <cx:pt idx="2347">220</cx:pt>
          <cx:pt idx="2348">207</cx:pt>
          <cx:pt idx="2349">214</cx:pt>
          <cx:pt idx="2350">209</cx:pt>
          <cx:pt idx="2351">189</cx:pt>
          <cx:pt idx="2352">213</cx:pt>
          <cx:pt idx="2353">209</cx:pt>
          <cx:pt idx="2354">207</cx:pt>
          <cx:pt idx="2355">185</cx:pt>
          <cx:pt idx="2356">184</cx:pt>
          <cx:pt idx="2357">185</cx:pt>
          <cx:pt idx="2358">210</cx:pt>
          <cx:pt idx="2359">194</cx:pt>
          <cx:pt idx="2360">212</cx:pt>
          <cx:pt idx="2361">192</cx:pt>
          <cx:pt idx="2362">185</cx:pt>
          <cx:pt idx="2363">206</cx:pt>
          <cx:pt idx="2364">187</cx:pt>
          <cx:pt idx="2365">186</cx:pt>
          <cx:pt idx="2366">193</cx:pt>
          <cx:pt idx="2367">185</cx:pt>
          <cx:pt idx="2368">214</cx:pt>
          <cx:pt idx="2369">216</cx:pt>
          <cx:pt idx="2370">184</cx:pt>
          <cx:pt idx="2371">180</cx:pt>
          <cx:pt idx="2372">217</cx:pt>
          <cx:pt idx="2373">191</cx:pt>
          <cx:pt idx="2374">205</cx:pt>
          <cx:pt idx="2375">214</cx:pt>
          <cx:pt idx="2376">218</cx:pt>
          <cx:pt idx="2377">186</cx:pt>
          <cx:pt idx="2378">213</cx:pt>
          <cx:pt idx="2379">191</cx:pt>
          <cx:pt idx="2380">212</cx:pt>
          <cx:pt idx="2381">202</cx:pt>
          <cx:pt idx="2382">212</cx:pt>
          <cx:pt idx="2383">180</cx:pt>
          <cx:pt idx="2384">214</cx:pt>
          <cx:pt idx="2385">187</cx:pt>
          <cx:pt idx="2386">216</cx:pt>
          <cx:pt idx="2387">214</cx:pt>
          <cx:pt idx="2388">185</cx:pt>
          <cx:pt idx="2389">210</cx:pt>
          <cx:pt idx="2390">180</cx:pt>
          <cx:pt idx="2391">214</cx:pt>
          <cx:pt idx="2392">200</cx:pt>
          <cx:pt idx="2393">183</cx:pt>
          <cx:pt idx="2394">201</cx:pt>
          <cx:pt idx="2395">217</cx:pt>
          <cx:pt idx="2396">188</cx:pt>
          <cx:pt idx="2397">193</cx:pt>
          <cx:pt idx="2398">215</cx:pt>
          <cx:pt idx="2399">204</cx:pt>
          <cx:pt idx="2400">219</cx:pt>
          <cx:pt idx="2401">191</cx:pt>
          <cx:pt idx="2402">211</cx:pt>
          <cx:pt idx="2403">185</cx:pt>
          <cx:pt idx="2404">198</cx:pt>
          <cx:pt idx="2405">208</cx:pt>
          <cx:pt idx="2406">190</cx:pt>
          <cx:pt idx="2407">213</cx:pt>
          <cx:pt idx="2408">196</cx:pt>
          <cx:pt idx="2409">184</cx:pt>
          <cx:pt idx="2410">197</cx:pt>
          <cx:pt idx="2411">212</cx:pt>
          <cx:pt idx="2412">197</cx:pt>
          <cx:pt idx="2413">200</cx:pt>
          <cx:pt idx="2414">182</cx:pt>
          <cx:pt idx="2415">201</cx:pt>
          <cx:pt idx="2416">209</cx:pt>
          <cx:pt idx="2417">210</cx:pt>
          <cx:pt idx="2418">203</cx:pt>
          <cx:pt idx="2419">184</cx:pt>
          <cx:pt idx="2420">215</cx:pt>
          <cx:pt idx="2421">181</cx:pt>
          <cx:pt idx="2422">210</cx:pt>
          <cx:pt idx="2423">199</cx:pt>
          <cx:pt idx="2424">192</cx:pt>
          <cx:pt idx="2425">214</cx:pt>
          <cx:pt idx="2426">211</cx:pt>
          <cx:pt idx="2427">206</cx:pt>
          <cx:pt idx="2428">208</cx:pt>
          <cx:pt idx="2429">212</cx:pt>
          <cx:pt idx="2430">182</cx:pt>
          <cx:pt idx="2431">196</cx:pt>
          <cx:pt idx="2432">202</cx:pt>
          <cx:pt idx="2433">207</cx:pt>
          <cx:pt idx="2434">214</cx:pt>
          <cx:pt idx="2435">202</cx:pt>
          <cx:pt idx="2436">181</cx:pt>
          <cx:pt idx="2437">220</cx:pt>
          <cx:pt idx="2438">207</cx:pt>
          <cx:pt idx="2439">199</cx:pt>
          <cx:pt idx="2440">192</cx:pt>
          <cx:pt idx="2441">197</cx:pt>
          <cx:pt idx="2442">181</cx:pt>
          <cx:pt idx="2443">184</cx:pt>
          <cx:pt idx="2444">213</cx:pt>
          <cx:pt idx="2445">215</cx:pt>
          <cx:pt idx="2446">184</cx:pt>
          <cx:pt idx="2447">208</cx:pt>
          <cx:pt idx="2448">183</cx:pt>
          <cx:pt idx="2449">213</cx:pt>
          <cx:pt idx="2450">182</cx:pt>
          <cx:pt idx="2451">181</cx:pt>
        </cx:lvl>
      </cx:numDim>
    </cx:data>
    <cx:data id="4">
      <cx:numDim type="val">
        <cx:f>'Data Repository Table - Raw'!$G$2:$G$2453</cx:f>
        <cx:lvl ptCount="2452" formatCode="General">
          <cx:pt idx="0">54</cx:pt>
          <cx:pt idx="1">46</cx:pt>
          <cx:pt idx="2">55</cx:pt>
          <cx:pt idx="3">49</cx:pt>
          <cx:pt idx="4">50</cx:pt>
          <cx:pt idx="5">47</cx:pt>
          <cx:pt idx="6">51</cx:pt>
          <cx:pt idx="7">54</cx:pt>
          <cx:pt idx="8">53</cx:pt>
          <cx:pt idx="9">45</cx:pt>
          <cx:pt idx="10">51</cx:pt>
          <cx:pt idx="11">54</cx:pt>
          <cx:pt idx="12">45</cx:pt>
          <cx:pt idx="13">49</cx:pt>
          <cx:pt idx="14">52</cx:pt>
          <cx:pt idx="15">45</cx:pt>
          <cx:pt idx="16">47</cx:pt>
          <cx:pt idx="17">55</cx:pt>
          <cx:pt idx="18">52</cx:pt>
          <cx:pt idx="19">51</cx:pt>
          <cx:pt idx="20">45</cx:pt>
          <cx:pt idx="21">48</cx:pt>
          <cx:pt idx="22">47</cx:pt>
          <cx:pt idx="23">46</cx:pt>
          <cx:pt idx="24">48</cx:pt>
          <cx:pt idx="25">51</cx:pt>
          <cx:pt idx="26">48</cx:pt>
          <cx:pt idx="27">52</cx:pt>
          <cx:pt idx="28">46</cx:pt>
          <cx:pt idx="29">55</cx:pt>
          <cx:pt idx="30">53</cx:pt>
          <cx:pt idx="31">45</cx:pt>
          <cx:pt idx="32">46</cx:pt>
          <cx:pt idx="33">46</cx:pt>
          <cx:pt idx="34">53</cx:pt>
          <cx:pt idx="35">50</cx:pt>
          <cx:pt idx="36">51</cx:pt>
          <cx:pt idx="37">46</cx:pt>
          <cx:pt idx="38">45</cx:pt>
          <cx:pt idx="39">52</cx:pt>
          <cx:pt idx="40">46</cx:pt>
          <cx:pt idx="41">55</cx:pt>
          <cx:pt idx="42">53</cx:pt>
          <cx:pt idx="43">48</cx:pt>
          <cx:pt idx="44">49</cx:pt>
          <cx:pt idx="45">54</cx:pt>
          <cx:pt idx="46">53</cx:pt>
          <cx:pt idx="47">49</cx:pt>
          <cx:pt idx="48">49</cx:pt>
          <cx:pt idx="49">53</cx:pt>
          <cx:pt idx="50">46</cx:pt>
          <cx:pt idx="51">45</cx:pt>
          <cx:pt idx="52">52</cx:pt>
          <cx:pt idx="53">52</cx:pt>
          <cx:pt idx="54">55</cx:pt>
          <cx:pt idx="55">54</cx:pt>
          <cx:pt idx="56">55</cx:pt>
          <cx:pt idx="57">46</cx:pt>
          <cx:pt idx="58">48</cx:pt>
          <cx:pt idx="59">55</cx:pt>
          <cx:pt idx="60">48</cx:pt>
          <cx:pt idx="61">48</cx:pt>
          <cx:pt idx="62">46</cx:pt>
          <cx:pt idx="63">49</cx:pt>
          <cx:pt idx="64">52</cx:pt>
          <cx:pt idx="65">51</cx:pt>
          <cx:pt idx="66">53</cx:pt>
          <cx:pt idx="67">47</cx:pt>
          <cx:pt idx="68">49</cx:pt>
          <cx:pt idx="69">46</cx:pt>
          <cx:pt idx="70">53</cx:pt>
          <cx:pt idx="71">54</cx:pt>
          <cx:pt idx="72">46</cx:pt>
          <cx:pt idx="73">47</cx:pt>
          <cx:pt idx="74">51</cx:pt>
          <cx:pt idx="75">47</cx:pt>
          <cx:pt idx="76">55</cx:pt>
          <cx:pt idx="77">50</cx:pt>
          <cx:pt idx="78">54</cx:pt>
          <cx:pt idx="79">55</cx:pt>
          <cx:pt idx="80">53</cx:pt>
          <cx:pt idx="81">46</cx:pt>
          <cx:pt idx="82">46</cx:pt>
          <cx:pt idx="83">46</cx:pt>
          <cx:pt idx="84">52</cx:pt>
          <cx:pt idx="85">55</cx:pt>
          <cx:pt idx="86">54</cx:pt>
          <cx:pt idx="87">45</cx:pt>
          <cx:pt idx="88">48</cx:pt>
          <cx:pt idx="89">53</cx:pt>
          <cx:pt idx="90">45</cx:pt>
          <cx:pt idx="91">52</cx:pt>
          <cx:pt idx="92">55</cx:pt>
          <cx:pt idx="93">55</cx:pt>
          <cx:pt idx="94">47</cx:pt>
          <cx:pt idx="95">47</cx:pt>
          <cx:pt idx="96">48</cx:pt>
          <cx:pt idx="97">55</cx:pt>
          <cx:pt idx="98">48</cx:pt>
          <cx:pt idx="99">50</cx:pt>
          <cx:pt idx="100">49</cx:pt>
          <cx:pt idx="101">53</cx:pt>
          <cx:pt idx="102">48</cx:pt>
          <cx:pt idx="103">46</cx:pt>
          <cx:pt idx="104">50</cx:pt>
          <cx:pt idx="105">51</cx:pt>
          <cx:pt idx="106">54</cx:pt>
          <cx:pt idx="107">49</cx:pt>
          <cx:pt idx="108">45</cx:pt>
          <cx:pt idx="109">50</cx:pt>
          <cx:pt idx="110">50</cx:pt>
          <cx:pt idx="111">55</cx:pt>
          <cx:pt idx="112">48</cx:pt>
          <cx:pt idx="113">46</cx:pt>
          <cx:pt idx="114">49</cx:pt>
          <cx:pt idx="115">50</cx:pt>
          <cx:pt idx="116">49</cx:pt>
          <cx:pt idx="117">49</cx:pt>
          <cx:pt idx="118">45</cx:pt>
          <cx:pt idx="119">49</cx:pt>
          <cx:pt idx="120">52</cx:pt>
          <cx:pt idx="121">54</cx:pt>
          <cx:pt idx="122">48</cx:pt>
          <cx:pt idx="123">45</cx:pt>
          <cx:pt idx="124">52</cx:pt>
          <cx:pt idx="125">54</cx:pt>
          <cx:pt idx="126">46</cx:pt>
          <cx:pt idx="127">46</cx:pt>
          <cx:pt idx="128">48</cx:pt>
          <cx:pt idx="129">55</cx:pt>
          <cx:pt idx="130">49</cx:pt>
          <cx:pt idx="131">53</cx:pt>
          <cx:pt idx="132">52</cx:pt>
          <cx:pt idx="133">54</cx:pt>
          <cx:pt idx="134">46</cx:pt>
          <cx:pt idx="135">45</cx:pt>
          <cx:pt idx="136">45</cx:pt>
          <cx:pt idx="137">46</cx:pt>
          <cx:pt idx="138">55</cx:pt>
          <cx:pt idx="139">51</cx:pt>
          <cx:pt idx="140">54</cx:pt>
          <cx:pt idx="141">48</cx:pt>
          <cx:pt idx="142">55</cx:pt>
          <cx:pt idx="143">49</cx:pt>
          <cx:pt idx="144">51</cx:pt>
          <cx:pt idx="145">49</cx:pt>
          <cx:pt idx="146">48</cx:pt>
          <cx:pt idx="147">50</cx:pt>
          <cx:pt idx="148">51</cx:pt>
          <cx:pt idx="149">45</cx:pt>
          <cx:pt idx="150">49</cx:pt>
          <cx:pt idx="151">45</cx:pt>
          <cx:pt idx="152">46</cx:pt>
          <cx:pt idx="153">45</cx:pt>
          <cx:pt idx="154">53</cx:pt>
          <cx:pt idx="155">52</cx:pt>
          <cx:pt idx="156">47</cx:pt>
          <cx:pt idx="157">45</cx:pt>
          <cx:pt idx="158">48</cx:pt>
          <cx:pt idx="159">48</cx:pt>
          <cx:pt idx="160">45</cx:pt>
          <cx:pt idx="161">46</cx:pt>
          <cx:pt idx="162">53</cx:pt>
          <cx:pt idx="163">45</cx:pt>
          <cx:pt idx="164">50</cx:pt>
          <cx:pt idx="165">46</cx:pt>
          <cx:pt idx="166">47</cx:pt>
          <cx:pt idx="167">50</cx:pt>
          <cx:pt idx="168">52</cx:pt>
          <cx:pt idx="169">45</cx:pt>
          <cx:pt idx="170">47</cx:pt>
          <cx:pt idx="171">49</cx:pt>
          <cx:pt idx="172">47</cx:pt>
          <cx:pt idx="173">55</cx:pt>
          <cx:pt idx="174">53</cx:pt>
          <cx:pt idx="175">47</cx:pt>
          <cx:pt idx="176">52</cx:pt>
          <cx:pt idx="177">54</cx:pt>
          <cx:pt idx="178">45</cx:pt>
          <cx:pt idx="179">47</cx:pt>
          <cx:pt idx="180">49</cx:pt>
          <cx:pt idx="181">51</cx:pt>
          <cx:pt idx="182">46</cx:pt>
          <cx:pt idx="183">47</cx:pt>
          <cx:pt idx="184">47</cx:pt>
          <cx:pt idx="185">54</cx:pt>
          <cx:pt idx="186">46</cx:pt>
          <cx:pt idx="187">52</cx:pt>
          <cx:pt idx="188">54</cx:pt>
          <cx:pt idx="189">46</cx:pt>
          <cx:pt idx="190">53</cx:pt>
          <cx:pt idx="191">52</cx:pt>
          <cx:pt idx="192">55</cx:pt>
          <cx:pt idx="193">55</cx:pt>
          <cx:pt idx="194">48</cx:pt>
          <cx:pt idx="195">50</cx:pt>
          <cx:pt idx="196">51</cx:pt>
          <cx:pt idx="197">50</cx:pt>
          <cx:pt idx="198">52</cx:pt>
          <cx:pt idx="199">50</cx:pt>
          <cx:pt idx="200">49</cx:pt>
          <cx:pt idx="201">49</cx:pt>
          <cx:pt idx="202">48</cx:pt>
          <cx:pt idx="203">45</cx:pt>
          <cx:pt idx="204">51</cx:pt>
          <cx:pt idx="205">47</cx:pt>
          <cx:pt idx="206">54</cx:pt>
          <cx:pt idx="207">46</cx:pt>
          <cx:pt idx="208">45</cx:pt>
          <cx:pt idx="209">50</cx:pt>
          <cx:pt idx="210">54</cx:pt>
          <cx:pt idx="211">54</cx:pt>
          <cx:pt idx="212">47</cx:pt>
          <cx:pt idx="213">50</cx:pt>
          <cx:pt idx="214">55</cx:pt>
          <cx:pt idx="215">48</cx:pt>
          <cx:pt idx="216">49</cx:pt>
          <cx:pt idx="217">48</cx:pt>
          <cx:pt idx="218">48</cx:pt>
          <cx:pt idx="219">47</cx:pt>
          <cx:pt idx="220">53</cx:pt>
          <cx:pt idx="221">47</cx:pt>
          <cx:pt idx="222">50</cx:pt>
          <cx:pt idx="223">47</cx:pt>
          <cx:pt idx="224">45</cx:pt>
          <cx:pt idx="225">51</cx:pt>
          <cx:pt idx="226">49</cx:pt>
          <cx:pt idx="227">46</cx:pt>
          <cx:pt idx="228">55</cx:pt>
          <cx:pt idx="229">46</cx:pt>
          <cx:pt idx="230">51</cx:pt>
          <cx:pt idx="231">55</cx:pt>
          <cx:pt idx="232">53</cx:pt>
          <cx:pt idx="233">47</cx:pt>
          <cx:pt idx="234">49</cx:pt>
          <cx:pt idx="235">46</cx:pt>
          <cx:pt idx="236">45</cx:pt>
          <cx:pt idx="237">46</cx:pt>
          <cx:pt idx="238">51</cx:pt>
          <cx:pt idx="239">47</cx:pt>
          <cx:pt idx="240">45</cx:pt>
          <cx:pt idx="241">55</cx:pt>
          <cx:pt idx="242">45</cx:pt>
          <cx:pt idx="243">55</cx:pt>
          <cx:pt idx="244">54</cx:pt>
          <cx:pt idx="245">52</cx:pt>
          <cx:pt idx="246">54</cx:pt>
          <cx:pt idx="247">53</cx:pt>
          <cx:pt idx="248">54</cx:pt>
          <cx:pt idx="249">53</cx:pt>
          <cx:pt idx="250">53</cx:pt>
          <cx:pt idx="251">52</cx:pt>
          <cx:pt idx="252">52</cx:pt>
          <cx:pt idx="253">54</cx:pt>
          <cx:pt idx="254">55</cx:pt>
          <cx:pt idx="255">55</cx:pt>
          <cx:pt idx="256">55</cx:pt>
          <cx:pt idx="257">53</cx:pt>
          <cx:pt idx="258">53</cx:pt>
          <cx:pt idx="259">55</cx:pt>
          <cx:pt idx="260">55</cx:pt>
          <cx:pt idx="261">53</cx:pt>
          <cx:pt idx="262">55</cx:pt>
          <cx:pt idx="263">54</cx:pt>
          <cx:pt idx="264">52</cx:pt>
          <cx:pt idx="265">54</cx:pt>
          <cx:pt idx="266">54</cx:pt>
          <cx:pt idx="267">53</cx:pt>
          <cx:pt idx="268">55</cx:pt>
          <cx:pt idx="269">53</cx:pt>
          <cx:pt idx="270">53</cx:pt>
          <cx:pt idx="271">54</cx:pt>
          <cx:pt idx="272">52</cx:pt>
          <cx:pt idx="273">53</cx:pt>
          <cx:pt idx="274">55</cx:pt>
          <cx:pt idx="275">53</cx:pt>
          <cx:pt idx="276">55</cx:pt>
          <cx:pt idx="277">55</cx:pt>
          <cx:pt idx="278">52</cx:pt>
          <cx:pt idx="279">54</cx:pt>
          <cx:pt idx="280">52</cx:pt>
          <cx:pt idx="281">54</cx:pt>
          <cx:pt idx="282">53</cx:pt>
          <cx:pt idx="283">54</cx:pt>
          <cx:pt idx="284">52</cx:pt>
          <cx:pt idx="285">54</cx:pt>
          <cx:pt idx="286">52</cx:pt>
          <cx:pt idx="287">50</cx:pt>
          <cx:pt idx="288">49</cx:pt>
          <cx:pt idx="289">55</cx:pt>
          <cx:pt idx="290">50</cx:pt>
          <cx:pt idx="291">54</cx:pt>
          <cx:pt idx="292">53</cx:pt>
          <cx:pt idx="293">54</cx:pt>
          <cx:pt idx="294">55</cx:pt>
          <cx:pt idx="295">47</cx:pt>
          <cx:pt idx="296">55</cx:pt>
          <cx:pt idx="297">51</cx:pt>
          <cx:pt idx="298">46</cx:pt>
          <cx:pt idx="299">46</cx:pt>
          <cx:pt idx="300">45</cx:pt>
          <cx:pt idx="301">47</cx:pt>
          <cx:pt idx="302">53</cx:pt>
          <cx:pt idx="303">51</cx:pt>
          <cx:pt idx="304">54</cx:pt>
          <cx:pt idx="305">53</cx:pt>
          <cx:pt idx="306">53</cx:pt>
          <cx:pt idx="307">47</cx:pt>
          <cx:pt idx="308">54</cx:pt>
          <cx:pt idx="309">52</cx:pt>
          <cx:pt idx="310">50</cx:pt>
          <cx:pt idx="311">48</cx:pt>
          <cx:pt idx="312">51</cx:pt>
          <cx:pt idx="313">55</cx:pt>
          <cx:pt idx="314">53</cx:pt>
          <cx:pt idx="315">50</cx:pt>
          <cx:pt idx="316">48</cx:pt>
          <cx:pt idx="317">55</cx:pt>
          <cx:pt idx="318">46</cx:pt>
          <cx:pt idx="319">52</cx:pt>
          <cx:pt idx="320">47</cx:pt>
          <cx:pt idx="321">52</cx:pt>
          <cx:pt idx="322">52</cx:pt>
          <cx:pt idx="323">52</cx:pt>
          <cx:pt idx="324">46</cx:pt>
          <cx:pt idx="325">54</cx:pt>
          <cx:pt idx="326">53</cx:pt>
          <cx:pt idx="327">54</cx:pt>
          <cx:pt idx="328">52</cx:pt>
          <cx:pt idx="329">50</cx:pt>
          <cx:pt idx="330">55</cx:pt>
          <cx:pt idx="331">47</cx:pt>
          <cx:pt idx="332">51</cx:pt>
          <cx:pt idx="333">55</cx:pt>
          <cx:pt idx="334">55</cx:pt>
          <cx:pt idx="335">55</cx:pt>
          <cx:pt idx="336">46</cx:pt>
          <cx:pt idx="337">50</cx:pt>
          <cx:pt idx="338">54</cx:pt>
          <cx:pt idx="339">54</cx:pt>
          <cx:pt idx="340">45</cx:pt>
          <cx:pt idx="341">48</cx:pt>
          <cx:pt idx="342">55</cx:pt>
          <cx:pt idx="343">47</cx:pt>
          <cx:pt idx="344">46</cx:pt>
          <cx:pt idx="345">55</cx:pt>
          <cx:pt idx="346">51</cx:pt>
          <cx:pt idx="347">45</cx:pt>
          <cx:pt idx="348">52</cx:pt>
          <cx:pt idx="349">45</cx:pt>
          <cx:pt idx="350">51</cx:pt>
          <cx:pt idx="351">52</cx:pt>
          <cx:pt idx="352">53</cx:pt>
          <cx:pt idx="353">46</cx:pt>
          <cx:pt idx="354">48</cx:pt>
          <cx:pt idx="355">47</cx:pt>
          <cx:pt idx="356">45</cx:pt>
          <cx:pt idx="357">47</cx:pt>
          <cx:pt idx="358">45</cx:pt>
          <cx:pt idx="359">45</cx:pt>
          <cx:pt idx="360">49</cx:pt>
          <cx:pt idx="361">47</cx:pt>
          <cx:pt idx="362">51</cx:pt>
          <cx:pt idx="363">50</cx:pt>
          <cx:pt idx="364">54</cx:pt>
          <cx:pt idx="365">49</cx:pt>
          <cx:pt idx="366">45</cx:pt>
          <cx:pt idx="367">55</cx:pt>
          <cx:pt idx="368">54</cx:pt>
          <cx:pt idx="369">47</cx:pt>
          <cx:pt idx="370">54</cx:pt>
          <cx:pt idx="371">52</cx:pt>
          <cx:pt idx="372">47</cx:pt>
          <cx:pt idx="373">52</cx:pt>
          <cx:pt idx="374">46</cx:pt>
          <cx:pt idx="375">52</cx:pt>
          <cx:pt idx="376">50</cx:pt>
          <cx:pt idx="377">50</cx:pt>
          <cx:pt idx="378">47</cx:pt>
          <cx:pt idx="379">50</cx:pt>
          <cx:pt idx="380">45</cx:pt>
          <cx:pt idx="381">47</cx:pt>
          <cx:pt idx="382">51</cx:pt>
          <cx:pt idx="383">48</cx:pt>
          <cx:pt idx="384">50</cx:pt>
          <cx:pt idx="385">48</cx:pt>
          <cx:pt idx="386">46</cx:pt>
          <cx:pt idx="387">53</cx:pt>
          <cx:pt idx="388">55</cx:pt>
          <cx:pt idx="389">53</cx:pt>
          <cx:pt idx="390">51</cx:pt>
          <cx:pt idx="391">52</cx:pt>
          <cx:pt idx="392">53</cx:pt>
          <cx:pt idx="393">46</cx:pt>
          <cx:pt idx="394">45</cx:pt>
          <cx:pt idx="395">48</cx:pt>
          <cx:pt idx="396">48</cx:pt>
          <cx:pt idx="397">50</cx:pt>
          <cx:pt idx="398">45</cx:pt>
          <cx:pt idx="399">50</cx:pt>
          <cx:pt idx="400">45</cx:pt>
          <cx:pt idx="401">46</cx:pt>
          <cx:pt idx="402">50</cx:pt>
          <cx:pt idx="403">53</cx:pt>
          <cx:pt idx="404">45</cx:pt>
          <cx:pt idx="405">45</cx:pt>
          <cx:pt idx="406">50</cx:pt>
          <cx:pt idx="407">51</cx:pt>
          <cx:pt idx="408">54</cx:pt>
          <cx:pt idx="409">48</cx:pt>
          <cx:pt idx="410">55</cx:pt>
          <cx:pt idx="411">45</cx:pt>
          <cx:pt idx="412">46</cx:pt>
          <cx:pt idx="413">55</cx:pt>
          <cx:pt idx="414">46</cx:pt>
          <cx:pt idx="415">47</cx:pt>
          <cx:pt idx="416">48</cx:pt>
          <cx:pt idx="417">55</cx:pt>
          <cx:pt idx="418">50</cx:pt>
          <cx:pt idx="419">47</cx:pt>
          <cx:pt idx="420">46</cx:pt>
          <cx:pt idx="421">47</cx:pt>
          <cx:pt idx="422">46</cx:pt>
          <cx:pt idx="423">47</cx:pt>
          <cx:pt idx="424">55</cx:pt>
          <cx:pt idx="425">54</cx:pt>
          <cx:pt idx="426">51</cx:pt>
          <cx:pt idx="427">47</cx:pt>
          <cx:pt idx="428">46</cx:pt>
          <cx:pt idx="429">55</cx:pt>
          <cx:pt idx="430">45</cx:pt>
          <cx:pt idx="431">53</cx:pt>
          <cx:pt idx="432">46</cx:pt>
          <cx:pt idx="433">47</cx:pt>
          <cx:pt idx="434">50</cx:pt>
          <cx:pt idx="435">49</cx:pt>
          <cx:pt idx="436">54</cx:pt>
          <cx:pt idx="437">55</cx:pt>
          <cx:pt idx="438">46</cx:pt>
          <cx:pt idx="439">53</cx:pt>
          <cx:pt idx="440">46</cx:pt>
          <cx:pt idx="441">49</cx:pt>
          <cx:pt idx="442">50</cx:pt>
          <cx:pt idx="443">49</cx:pt>
          <cx:pt idx="444">51</cx:pt>
          <cx:pt idx="445">47</cx:pt>
          <cx:pt idx="446">54</cx:pt>
          <cx:pt idx="447">52</cx:pt>
          <cx:pt idx="448">50</cx:pt>
          <cx:pt idx="449">53</cx:pt>
          <cx:pt idx="450">52</cx:pt>
          <cx:pt idx="451">51</cx:pt>
          <cx:pt idx="452">50</cx:pt>
          <cx:pt idx="453">48</cx:pt>
          <cx:pt idx="454">47</cx:pt>
          <cx:pt idx="455">45</cx:pt>
          <cx:pt idx="456">53</cx:pt>
          <cx:pt idx="457">53</cx:pt>
          <cx:pt idx="458">45</cx:pt>
          <cx:pt idx="459">53</cx:pt>
          <cx:pt idx="460">48</cx:pt>
          <cx:pt idx="461">53</cx:pt>
          <cx:pt idx="462">50</cx:pt>
          <cx:pt idx="463">48</cx:pt>
          <cx:pt idx="464">55</cx:pt>
          <cx:pt idx="465">51</cx:pt>
          <cx:pt idx="466">53</cx:pt>
          <cx:pt idx="467">55</cx:pt>
          <cx:pt idx="468">47</cx:pt>
          <cx:pt idx="469">55</cx:pt>
          <cx:pt idx="470">52</cx:pt>
          <cx:pt idx="471">53</cx:pt>
          <cx:pt idx="472">52</cx:pt>
          <cx:pt idx="473">51</cx:pt>
          <cx:pt idx="474">55</cx:pt>
          <cx:pt idx="475">53</cx:pt>
          <cx:pt idx="476">51</cx:pt>
          <cx:pt idx="477">54</cx:pt>
          <cx:pt idx="478">50</cx:pt>
          <cx:pt idx="479">49</cx:pt>
          <cx:pt idx="480">47</cx:pt>
          <cx:pt idx="481">50</cx:pt>
          <cx:pt idx="482">47</cx:pt>
          <cx:pt idx="483">54</cx:pt>
          <cx:pt idx="484">53</cx:pt>
          <cx:pt idx="485">52</cx:pt>
          <cx:pt idx="486">46</cx:pt>
          <cx:pt idx="487">46</cx:pt>
          <cx:pt idx="488">49</cx:pt>
          <cx:pt idx="489">48</cx:pt>
          <cx:pt idx="490">48</cx:pt>
          <cx:pt idx="491">52</cx:pt>
          <cx:pt idx="492">55</cx:pt>
          <cx:pt idx="493">50</cx:pt>
          <cx:pt idx="494">47</cx:pt>
          <cx:pt idx="495">52</cx:pt>
          <cx:pt idx="496">47</cx:pt>
          <cx:pt idx="497">55</cx:pt>
          <cx:pt idx="498">47</cx:pt>
          <cx:pt idx="499">50</cx:pt>
          <cx:pt idx="500">46</cx:pt>
          <cx:pt idx="501">45</cx:pt>
          <cx:pt idx="502">54</cx:pt>
          <cx:pt idx="503">51</cx:pt>
          <cx:pt idx="504">47</cx:pt>
          <cx:pt idx="505">53</cx:pt>
          <cx:pt idx="506">50</cx:pt>
          <cx:pt idx="507">47</cx:pt>
          <cx:pt idx="508">52</cx:pt>
          <cx:pt idx="509">46</cx:pt>
          <cx:pt idx="510">51</cx:pt>
          <cx:pt idx="511">45</cx:pt>
          <cx:pt idx="512">50</cx:pt>
          <cx:pt idx="513">49</cx:pt>
          <cx:pt idx="514">53</cx:pt>
          <cx:pt idx="515">50</cx:pt>
          <cx:pt idx="516">51</cx:pt>
          <cx:pt idx="517">51</cx:pt>
          <cx:pt idx="518">49</cx:pt>
          <cx:pt idx="519">55</cx:pt>
          <cx:pt idx="520">49</cx:pt>
          <cx:pt idx="521">53</cx:pt>
          <cx:pt idx="522">45</cx:pt>
          <cx:pt idx="523">48</cx:pt>
          <cx:pt idx="524">45</cx:pt>
          <cx:pt idx="525">47</cx:pt>
          <cx:pt idx="526">55</cx:pt>
          <cx:pt idx="527">50</cx:pt>
          <cx:pt idx="528">52</cx:pt>
          <cx:pt idx="529">47</cx:pt>
          <cx:pt idx="530">48</cx:pt>
          <cx:pt idx="531">45</cx:pt>
          <cx:pt idx="532">46</cx:pt>
          <cx:pt idx="533">49</cx:pt>
          <cx:pt idx="534">53</cx:pt>
          <cx:pt idx="535">49</cx:pt>
          <cx:pt idx="536">50</cx:pt>
          <cx:pt idx="537">47</cx:pt>
          <cx:pt idx="538">51</cx:pt>
          <cx:pt idx="539">48</cx:pt>
          <cx:pt idx="540">47</cx:pt>
          <cx:pt idx="541">51</cx:pt>
          <cx:pt idx="542">52</cx:pt>
          <cx:pt idx="543">52</cx:pt>
          <cx:pt idx="544">48</cx:pt>
          <cx:pt idx="545">55</cx:pt>
          <cx:pt idx="546">47</cx:pt>
          <cx:pt idx="547">46</cx:pt>
          <cx:pt idx="548">48</cx:pt>
          <cx:pt idx="549">50</cx:pt>
          <cx:pt idx="550">52</cx:pt>
          <cx:pt idx="551">54</cx:pt>
          <cx:pt idx="552">54</cx:pt>
          <cx:pt idx="553">48</cx:pt>
          <cx:pt idx="554">45</cx:pt>
          <cx:pt idx="555">55</cx:pt>
          <cx:pt idx="556">46</cx:pt>
          <cx:pt idx="557">46</cx:pt>
          <cx:pt idx="558">45</cx:pt>
          <cx:pt idx="559">54</cx:pt>
          <cx:pt idx="560">45</cx:pt>
          <cx:pt idx="561">49</cx:pt>
          <cx:pt idx="562">49</cx:pt>
          <cx:pt idx="563">52</cx:pt>
          <cx:pt idx="564">49</cx:pt>
          <cx:pt idx="565">54</cx:pt>
          <cx:pt idx="566">47</cx:pt>
          <cx:pt idx="567">54</cx:pt>
          <cx:pt idx="568">55</cx:pt>
          <cx:pt idx="569">45</cx:pt>
          <cx:pt idx="570">52</cx:pt>
          <cx:pt idx="571">54</cx:pt>
          <cx:pt idx="572">45</cx:pt>
          <cx:pt idx="573">50</cx:pt>
          <cx:pt idx="574">49</cx:pt>
          <cx:pt idx="575">47</cx:pt>
          <cx:pt idx="576">54</cx:pt>
          <cx:pt idx="577">46</cx:pt>
          <cx:pt idx="578">55</cx:pt>
          <cx:pt idx="579">45</cx:pt>
          <cx:pt idx="580">53</cx:pt>
          <cx:pt idx="581">46</cx:pt>
          <cx:pt idx="582">49</cx:pt>
          <cx:pt idx="583">55</cx:pt>
          <cx:pt idx="584">48</cx:pt>
          <cx:pt idx="585">49</cx:pt>
          <cx:pt idx="586">52</cx:pt>
          <cx:pt idx="587">49</cx:pt>
          <cx:pt idx="588">46</cx:pt>
          <cx:pt idx="589">50</cx:pt>
          <cx:pt idx="590">55</cx:pt>
          <cx:pt idx="591">51</cx:pt>
          <cx:pt idx="592">48</cx:pt>
          <cx:pt idx="593">48</cx:pt>
          <cx:pt idx="594">46</cx:pt>
          <cx:pt idx="595">48</cx:pt>
          <cx:pt idx="596">55</cx:pt>
          <cx:pt idx="597">50</cx:pt>
          <cx:pt idx="598">53</cx:pt>
          <cx:pt idx="599">52</cx:pt>
          <cx:pt idx="600">53</cx:pt>
          <cx:pt idx="601">53</cx:pt>
          <cx:pt idx="602">52</cx:pt>
          <cx:pt idx="603">48</cx:pt>
          <cx:pt idx="604">53</cx:pt>
          <cx:pt idx="605">48</cx:pt>
          <cx:pt idx="606">50</cx:pt>
          <cx:pt idx="607">47</cx:pt>
          <cx:pt idx="608">47</cx:pt>
          <cx:pt idx="609">49</cx:pt>
          <cx:pt idx="610">48</cx:pt>
          <cx:pt idx="611">48</cx:pt>
          <cx:pt idx="612">49</cx:pt>
          <cx:pt idx="613">51</cx:pt>
          <cx:pt idx="614">52</cx:pt>
          <cx:pt idx="615">46</cx:pt>
          <cx:pt idx="616">53</cx:pt>
          <cx:pt idx="617">53</cx:pt>
          <cx:pt idx="618">54</cx:pt>
          <cx:pt idx="619">51</cx:pt>
          <cx:pt idx="620">46</cx:pt>
          <cx:pt idx="621">53</cx:pt>
          <cx:pt idx="622">46</cx:pt>
          <cx:pt idx="623">51</cx:pt>
          <cx:pt idx="624">53</cx:pt>
          <cx:pt idx="625">50</cx:pt>
          <cx:pt idx="626">45</cx:pt>
          <cx:pt idx="627">55</cx:pt>
          <cx:pt idx="628">53</cx:pt>
          <cx:pt idx="629">46</cx:pt>
          <cx:pt idx="630">54</cx:pt>
          <cx:pt idx="631">49</cx:pt>
          <cx:pt idx="632">52</cx:pt>
          <cx:pt idx="633">52</cx:pt>
          <cx:pt idx="634">52</cx:pt>
          <cx:pt idx="635">55</cx:pt>
          <cx:pt idx="636">53</cx:pt>
          <cx:pt idx="637">52</cx:pt>
          <cx:pt idx="638">55</cx:pt>
          <cx:pt idx="639">52</cx:pt>
          <cx:pt idx="640">53</cx:pt>
          <cx:pt idx="641">52</cx:pt>
          <cx:pt idx="642">52</cx:pt>
          <cx:pt idx="643">52</cx:pt>
          <cx:pt idx="644">53</cx:pt>
          <cx:pt idx="645">55</cx:pt>
          <cx:pt idx="646">55</cx:pt>
          <cx:pt idx="647">52</cx:pt>
          <cx:pt idx="648">54</cx:pt>
          <cx:pt idx="649">54</cx:pt>
          <cx:pt idx="650">53</cx:pt>
          <cx:pt idx="651">52</cx:pt>
          <cx:pt idx="652">53</cx:pt>
          <cx:pt idx="653">54</cx:pt>
          <cx:pt idx="654">55</cx:pt>
          <cx:pt idx="655">53</cx:pt>
          <cx:pt idx="656">55</cx:pt>
          <cx:pt idx="657">55</cx:pt>
          <cx:pt idx="658">52</cx:pt>
          <cx:pt idx="659">52</cx:pt>
          <cx:pt idx="660">54</cx:pt>
          <cx:pt idx="661">52</cx:pt>
          <cx:pt idx="662">54</cx:pt>
          <cx:pt idx="663">53</cx:pt>
          <cx:pt idx="664">54</cx:pt>
          <cx:pt idx="665">53</cx:pt>
          <cx:pt idx="666">55</cx:pt>
          <cx:pt idx="667">53</cx:pt>
          <cx:pt idx="668">55</cx:pt>
          <cx:pt idx="669">53</cx:pt>
          <cx:pt idx="670">55</cx:pt>
          <cx:pt idx="671">55</cx:pt>
          <cx:pt idx="672">54</cx:pt>
          <cx:pt idx="673">54</cx:pt>
          <cx:pt idx="674">54</cx:pt>
          <cx:pt idx="675">53</cx:pt>
          <cx:pt idx="676">45</cx:pt>
          <cx:pt idx="677">50</cx:pt>
          <cx:pt idx="678">51</cx:pt>
          <cx:pt idx="679">50</cx:pt>
          <cx:pt idx="680">53</cx:pt>
          <cx:pt idx="681">45</cx:pt>
          <cx:pt idx="682">46</cx:pt>
          <cx:pt idx="683">55</cx:pt>
          <cx:pt idx="684">52</cx:pt>
          <cx:pt idx="685">53</cx:pt>
          <cx:pt idx="686">52</cx:pt>
          <cx:pt idx="687">48</cx:pt>
          <cx:pt idx="688">47</cx:pt>
          <cx:pt idx="689">47</cx:pt>
          <cx:pt idx="690">52</cx:pt>
          <cx:pt idx="691">52</cx:pt>
          <cx:pt idx="692">49</cx:pt>
          <cx:pt idx="693">49</cx:pt>
          <cx:pt idx="694">51</cx:pt>
          <cx:pt idx="695">51</cx:pt>
          <cx:pt idx="696">48</cx:pt>
          <cx:pt idx="697">53</cx:pt>
          <cx:pt idx="698">54</cx:pt>
          <cx:pt idx="699">53</cx:pt>
          <cx:pt idx="700">45</cx:pt>
          <cx:pt idx="701">45</cx:pt>
          <cx:pt idx="702">46</cx:pt>
          <cx:pt idx="703">47</cx:pt>
          <cx:pt idx="704">50</cx:pt>
          <cx:pt idx="705">46</cx:pt>
          <cx:pt idx="706">46</cx:pt>
          <cx:pt idx="707">45</cx:pt>
          <cx:pt idx="708">48</cx:pt>
          <cx:pt idx="709">45</cx:pt>
          <cx:pt idx="710">48</cx:pt>
          <cx:pt idx="711">52</cx:pt>
          <cx:pt idx="712">54</cx:pt>
          <cx:pt idx="713">52</cx:pt>
          <cx:pt idx="714">55</cx:pt>
          <cx:pt idx="715">51</cx:pt>
          <cx:pt idx="716">45</cx:pt>
          <cx:pt idx="717">52</cx:pt>
          <cx:pt idx="718">53</cx:pt>
          <cx:pt idx="719">50</cx:pt>
          <cx:pt idx="720">54</cx:pt>
          <cx:pt idx="721">48</cx:pt>
          <cx:pt idx="722">47</cx:pt>
          <cx:pt idx="723">46</cx:pt>
          <cx:pt idx="724">51</cx:pt>
          <cx:pt idx="725">55</cx:pt>
          <cx:pt idx="726">52</cx:pt>
          <cx:pt idx="727">50</cx:pt>
          <cx:pt idx="728">50</cx:pt>
          <cx:pt idx="729">45</cx:pt>
          <cx:pt idx="730">49</cx:pt>
          <cx:pt idx="731">48</cx:pt>
          <cx:pt idx="732">49</cx:pt>
          <cx:pt idx="733">49</cx:pt>
          <cx:pt idx="734">47</cx:pt>
          <cx:pt idx="735">52</cx:pt>
          <cx:pt idx="736">53</cx:pt>
          <cx:pt idx="737">50</cx:pt>
          <cx:pt idx="738">50</cx:pt>
          <cx:pt idx="739">53</cx:pt>
          <cx:pt idx="740">45</cx:pt>
          <cx:pt idx="741">47</cx:pt>
          <cx:pt idx="742">48</cx:pt>
          <cx:pt idx="743">55</cx:pt>
          <cx:pt idx="744">46</cx:pt>
          <cx:pt idx="745">55</cx:pt>
          <cx:pt idx="746">48</cx:pt>
          <cx:pt idx="747">53</cx:pt>
          <cx:pt idx="748">46</cx:pt>
          <cx:pt idx="749">55</cx:pt>
          <cx:pt idx="750">46</cx:pt>
          <cx:pt idx="751">50</cx:pt>
          <cx:pt idx="752">52</cx:pt>
          <cx:pt idx="753">51</cx:pt>
          <cx:pt idx="754">52</cx:pt>
          <cx:pt idx="755">53</cx:pt>
          <cx:pt idx="756">50</cx:pt>
          <cx:pt idx="757">50</cx:pt>
          <cx:pt idx="758">51</cx:pt>
          <cx:pt idx="759">48</cx:pt>
          <cx:pt idx="760">50</cx:pt>
          <cx:pt idx="761">52</cx:pt>
          <cx:pt idx="762">50</cx:pt>
          <cx:pt idx="763">45</cx:pt>
          <cx:pt idx="764">45</cx:pt>
          <cx:pt idx="765">49</cx:pt>
          <cx:pt idx="766">49</cx:pt>
          <cx:pt idx="767">53</cx:pt>
          <cx:pt idx="768">49</cx:pt>
          <cx:pt idx="769">46</cx:pt>
          <cx:pt idx="770">48</cx:pt>
          <cx:pt idx="771">52</cx:pt>
          <cx:pt idx="772">49</cx:pt>
          <cx:pt idx="773">51</cx:pt>
          <cx:pt idx="774">46</cx:pt>
          <cx:pt idx="775">49</cx:pt>
          <cx:pt idx="776">49</cx:pt>
          <cx:pt idx="777">46</cx:pt>
          <cx:pt idx="778">48</cx:pt>
          <cx:pt idx="779">51</cx:pt>
          <cx:pt idx="780">46</cx:pt>
          <cx:pt idx="781">54</cx:pt>
          <cx:pt idx="782">46</cx:pt>
          <cx:pt idx="783">47</cx:pt>
          <cx:pt idx="784">48</cx:pt>
          <cx:pt idx="785">52</cx:pt>
          <cx:pt idx="786">46</cx:pt>
          <cx:pt idx="787">51</cx:pt>
          <cx:pt idx="788">53</cx:pt>
          <cx:pt idx="789">45</cx:pt>
          <cx:pt idx="790">53</cx:pt>
          <cx:pt idx="791">46</cx:pt>
          <cx:pt idx="792">45</cx:pt>
          <cx:pt idx="793">52</cx:pt>
          <cx:pt idx="794">48</cx:pt>
          <cx:pt idx="795">52</cx:pt>
          <cx:pt idx="796">54</cx:pt>
          <cx:pt idx="797">46</cx:pt>
          <cx:pt idx="798">46</cx:pt>
          <cx:pt idx="799">55</cx:pt>
          <cx:pt idx="800">55</cx:pt>
          <cx:pt idx="801">49</cx:pt>
          <cx:pt idx="802">45</cx:pt>
          <cx:pt idx="803">55</cx:pt>
          <cx:pt idx="804">55</cx:pt>
          <cx:pt idx="805">53</cx:pt>
          <cx:pt idx="806">53</cx:pt>
          <cx:pt idx="807">55</cx:pt>
          <cx:pt idx="808">53</cx:pt>
          <cx:pt idx="809">52</cx:pt>
          <cx:pt idx="810">48</cx:pt>
          <cx:pt idx="811">47</cx:pt>
          <cx:pt idx="812">50</cx:pt>
          <cx:pt idx="813">46</cx:pt>
          <cx:pt idx="814">52</cx:pt>
          <cx:pt idx="815">50</cx:pt>
          <cx:pt idx="816">50</cx:pt>
          <cx:pt idx="817">48</cx:pt>
          <cx:pt idx="818">50</cx:pt>
          <cx:pt idx="819">51</cx:pt>
          <cx:pt idx="820">47</cx:pt>
          <cx:pt idx="821">51</cx:pt>
          <cx:pt idx="822">51</cx:pt>
          <cx:pt idx="823">45</cx:pt>
          <cx:pt idx="824">51</cx:pt>
          <cx:pt idx="825">52</cx:pt>
          <cx:pt idx="826">45</cx:pt>
          <cx:pt idx="827">54</cx:pt>
          <cx:pt idx="828">47</cx:pt>
          <cx:pt idx="829">46</cx:pt>
          <cx:pt idx="830">47</cx:pt>
          <cx:pt idx="831">46</cx:pt>
          <cx:pt idx="832">48</cx:pt>
          <cx:pt idx="833">45</cx:pt>
          <cx:pt idx="834">53</cx:pt>
          <cx:pt idx="835">53</cx:pt>
          <cx:pt idx="836">51</cx:pt>
          <cx:pt idx="837">55</cx:pt>
          <cx:pt idx="838">53</cx:pt>
          <cx:pt idx="839">50</cx:pt>
          <cx:pt idx="840">49</cx:pt>
          <cx:pt idx="841">48</cx:pt>
          <cx:pt idx="842">55</cx:pt>
          <cx:pt idx="843">46</cx:pt>
          <cx:pt idx="844">48</cx:pt>
          <cx:pt idx="845">54</cx:pt>
          <cx:pt idx="846">45</cx:pt>
          <cx:pt idx="847">51</cx:pt>
          <cx:pt idx="848">49</cx:pt>
          <cx:pt idx="849">52</cx:pt>
          <cx:pt idx="850">50</cx:pt>
          <cx:pt idx="851">54</cx:pt>
          <cx:pt idx="852">53</cx:pt>
          <cx:pt idx="853">51</cx:pt>
          <cx:pt idx="854">49</cx:pt>
          <cx:pt idx="855">47</cx:pt>
          <cx:pt idx="856">48</cx:pt>
          <cx:pt idx="857">48</cx:pt>
          <cx:pt idx="858">51</cx:pt>
          <cx:pt idx="859">48</cx:pt>
          <cx:pt idx="860">50</cx:pt>
          <cx:pt idx="861">53</cx:pt>
          <cx:pt idx="862">52</cx:pt>
          <cx:pt idx="863">50</cx:pt>
          <cx:pt idx="864">49</cx:pt>
          <cx:pt idx="865">45</cx:pt>
          <cx:pt idx="866">55</cx:pt>
          <cx:pt idx="867">47</cx:pt>
          <cx:pt idx="868">53</cx:pt>
          <cx:pt idx="869">47</cx:pt>
          <cx:pt idx="870">52</cx:pt>
          <cx:pt idx="871">51</cx:pt>
          <cx:pt idx="872">53</cx:pt>
          <cx:pt idx="873">46</cx:pt>
          <cx:pt idx="874">49</cx:pt>
          <cx:pt idx="875">46</cx:pt>
          <cx:pt idx="876">49</cx:pt>
          <cx:pt idx="877">54</cx:pt>
          <cx:pt idx="878">51</cx:pt>
          <cx:pt idx="879">46</cx:pt>
          <cx:pt idx="880">45</cx:pt>
          <cx:pt idx="881">51</cx:pt>
          <cx:pt idx="882">49</cx:pt>
          <cx:pt idx="883">47</cx:pt>
          <cx:pt idx="884">54</cx:pt>
          <cx:pt idx="885">48</cx:pt>
          <cx:pt idx="886">48</cx:pt>
          <cx:pt idx="887">54</cx:pt>
          <cx:pt idx="888">45</cx:pt>
          <cx:pt idx="889">51</cx:pt>
          <cx:pt idx="890">53</cx:pt>
          <cx:pt idx="891">45</cx:pt>
          <cx:pt idx="892">46</cx:pt>
          <cx:pt idx="893">52</cx:pt>
          <cx:pt idx="894">48</cx:pt>
          <cx:pt idx="895">54</cx:pt>
          <cx:pt idx="896">50</cx:pt>
          <cx:pt idx="897">48</cx:pt>
          <cx:pt idx="898">55</cx:pt>
          <cx:pt idx="899">55</cx:pt>
          <cx:pt idx="900">49</cx:pt>
          <cx:pt idx="901">45</cx:pt>
          <cx:pt idx="902">48</cx:pt>
          <cx:pt idx="903">46</cx:pt>
          <cx:pt idx="904">48</cx:pt>
          <cx:pt idx="905">50</cx:pt>
          <cx:pt idx="906">52</cx:pt>
          <cx:pt idx="907">45</cx:pt>
          <cx:pt idx="908">54</cx:pt>
          <cx:pt idx="909">52</cx:pt>
          <cx:pt idx="910">50</cx:pt>
          <cx:pt idx="911">55</cx:pt>
          <cx:pt idx="912">52</cx:pt>
          <cx:pt idx="913">52</cx:pt>
          <cx:pt idx="914">55</cx:pt>
          <cx:pt idx="915">55</cx:pt>
          <cx:pt idx="916">55</cx:pt>
          <cx:pt idx="917">46</cx:pt>
          <cx:pt idx="918">48</cx:pt>
          <cx:pt idx="919">50</cx:pt>
          <cx:pt idx="920">53</cx:pt>
          <cx:pt idx="921">51</cx:pt>
          <cx:pt idx="922">52</cx:pt>
          <cx:pt idx="923">50</cx:pt>
          <cx:pt idx="924">45</cx:pt>
          <cx:pt idx="925">51</cx:pt>
          <cx:pt idx="926">50</cx:pt>
          <cx:pt idx="927">50</cx:pt>
          <cx:pt idx="928">50</cx:pt>
          <cx:pt idx="929">47</cx:pt>
          <cx:pt idx="930">46</cx:pt>
          <cx:pt idx="931">46</cx:pt>
          <cx:pt idx="932">46</cx:pt>
          <cx:pt idx="933">51</cx:pt>
          <cx:pt idx="934">51</cx:pt>
          <cx:pt idx="935">53</cx:pt>
          <cx:pt idx="936">55</cx:pt>
          <cx:pt idx="937">49</cx:pt>
          <cx:pt idx="938">49</cx:pt>
          <cx:pt idx="939">47</cx:pt>
          <cx:pt idx="940">45</cx:pt>
          <cx:pt idx="941">52</cx:pt>
          <cx:pt idx="942">46</cx:pt>
          <cx:pt idx="943">48</cx:pt>
          <cx:pt idx="944">55</cx:pt>
          <cx:pt idx="945">55</cx:pt>
          <cx:pt idx="946">52</cx:pt>
          <cx:pt idx="947">54</cx:pt>
          <cx:pt idx="948">51</cx:pt>
          <cx:pt idx="949">50</cx:pt>
          <cx:pt idx="950">48</cx:pt>
          <cx:pt idx="951">48</cx:pt>
          <cx:pt idx="952">51</cx:pt>
          <cx:pt idx="953">45</cx:pt>
          <cx:pt idx="954">54</cx:pt>
          <cx:pt idx="955">52</cx:pt>
          <cx:pt idx="956">48</cx:pt>
          <cx:pt idx="957">47</cx:pt>
          <cx:pt idx="958">47</cx:pt>
          <cx:pt idx="959">54</cx:pt>
          <cx:pt idx="960">49</cx:pt>
          <cx:pt idx="961">53</cx:pt>
          <cx:pt idx="962">51</cx:pt>
          <cx:pt idx="963">46</cx:pt>
          <cx:pt idx="964">52</cx:pt>
          <cx:pt idx="965">55</cx:pt>
          <cx:pt idx="966">45</cx:pt>
          <cx:pt idx="967">53</cx:pt>
          <cx:pt idx="968">55</cx:pt>
          <cx:pt idx="969">46</cx:pt>
          <cx:pt idx="970">51</cx:pt>
          <cx:pt idx="971">49</cx:pt>
          <cx:pt idx="972">51</cx:pt>
          <cx:pt idx="973">52</cx:pt>
          <cx:pt idx="974">54</cx:pt>
          <cx:pt idx="975">53</cx:pt>
          <cx:pt idx="976">49</cx:pt>
          <cx:pt idx="977">48</cx:pt>
          <cx:pt idx="978">45</cx:pt>
          <cx:pt idx="979">54</cx:pt>
          <cx:pt idx="980">55</cx:pt>
          <cx:pt idx="981">53</cx:pt>
          <cx:pt idx="982">53</cx:pt>
          <cx:pt idx="983">51</cx:pt>
          <cx:pt idx="984">48</cx:pt>
          <cx:pt idx="985">54</cx:pt>
          <cx:pt idx="986">47</cx:pt>
          <cx:pt idx="987">55</cx:pt>
          <cx:pt idx="988">46</cx:pt>
          <cx:pt idx="989">49</cx:pt>
          <cx:pt idx="990">48</cx:pt>
          <cx:pt idx="991">45</cx:pt>
          <cx:pt idx="992">53</cx:pt>
          <cx:pt idx="993">50</cx:pt>
          <cx:pt idx="994">50</cx:pt>
          <cx:pt idx="995">54</cx:pt>
          <cx:pt idx="996">48</cx:pt>
          <cx:pt idx="997">53</cx:pt>
          <cx:pt idx="998">52</cx:pt>
          <cx:pt idx="999">50</cx:pt>
          <cx:pt idx="1000">46</cx:pt>
          <cx:pt idx="1001">45</cx:pt>
          <cx:pt idx="1002">50</cx:pt>
          <cx:pt idx="1003">45</cx:pt>
          <cx:pt idx="1004">50</cx:pt>
          <cx:pt idx="1005">50</cx:pt>
          <cx:pt idx="1006">49</cx:pt>
          <cx:pt idx="1007">45</cx:pt>
          <cx:pt idx="1008">55</cx:pt>
          <cx:pt idx="1009">45</cx:pt>
          <cx:pt idx="1010">47</cx:pt>
          <cx:pt idx="1011">54</cx:pt>
          <cx:pt idx="1012">45</cx:pt>
          <cx:pt idx="1013">50</cx:pt>
          <cx:pt idx="1014">46</cx:pt>
          <cx:pt idx="1015">53</cx:pt>
          <cx:pt idx="1016">52</cx:pt>
          <cx:pt idx="1017">48</cx:pt>
          <cx:pt idx="1018">45</cx:pt>
          <cx:pt idx="1019">48</cx:pt>
          <cx:pt idx="1020">53</cx:pt>
          <cx:pt idx="1021">47</cx:pt>
          <cx:pt idx="1022">47</cx:pt>
          <cx:pt idx="1023">52</cx:pt>
          <cx:pt idx="1024">54</cx:pt>
          <cx:pt idx="1025">54</cx:pt>
          <cx:pt idx="1026">46</cx:pt>
          <cx:pt idx="1027">55</cx:pt>
          <cx:pt idx="1028">53</cx:pt>
          <cx:pt idx="1029">47</cx:pt>
          <cx:pt idx="1030">53</cx:pt>
          <cx:pt idx="1031">46</cx:pt>
          <cx:pt idx="1032">52</cx:pt>
          <cx:pt idx="1033">45</cx:pt>
          <cx:pt idx="1034">48</cx:pt>
          <cx:pt idx="1035">54</cx:pt>
          <cx:pt idx="1036">54</cx:pt>
          <cx:pt idx="1037">53</cx:pt>
          <cx:pt idx="1038">47</cx:pt>
          <cx:pt idx="1039">48</cx:pt>
          <cx:pt idx="1040">45</cx:pt>
          <cx:pt idx="1041">51</cx:pt>
          <cx:pt idx="1042">47</cx:pt>
          <cx:pt idx="1043">54</cx:pt>
          <cx:pt idx="1044">45</cx:pt>
          <cx:pt idx="1045">47</cx:pt>
          <cx:pt idx="1046">54</cx:pt>
          <cx:pt idx="1047">45</cx:pt>
          <cx:pt idx="1048">53</cx:pt>
          <cx:pt idx="1049">55</cx:pt>
          <cx:pt idx="1050">55</cx:pt>
          <cx:pt idx="1051">46</cx:pt>
          <cx:pt idx="1052">47</cx:pt>
          <cx:pt idx="1053">48</cx:pt>
          <cx:pt idx="1054">49</cx:pt>
          <cx:pt idx="1055">55</cx:pt>
          <cx:pt idx="1056">53</cx:pt>
          <cx:pt idx="1057">54</cx:pt>
          <cx:pt idx="1058">53</cx:pt>
          <cx:pt idx="1059">51</cx:pt>
          <cx:pt idx="1060">48</cx:pt>
          <cx:pt idx="1061">51</cx:pt>
          <cx:pt idx="1062">51</cx:pt>
          <cx:pt idx="1063">55</cx:pt>
          <cx:pt idx="1064">46</cx:pt>
          <cx:pt idx="1065">45</cx:pt>
          <cx:pt idx="1066">54</cx:pt>
          <cx:pt idx="1067">50</cx:pt>
          <cx:pt idx="1068">51</cx:pt>
          <cx:pt idx="1069">47</cx:pt>
          <cx:pt idx="1070">55</cx:pt>
          <cx:pt idx="1071">53</cx:pt>
          <cx:pt idx="1072">55</cx:pt>
          <cx:pt idx="1073">53</cx:pt>
          <cx:pt idx="1074">54</cx:pt>
          <cx:pt idx="1075">52</cx:pt>
          <cx:pt idx="1076">53</cx:pt>
          <cx:pt idx="1077">52</cx:pt>
          <cx:pt idx="1078">54</cx:pt>
          <cx:pt idx="1079">53</cx:pt>
          <cx:pt idx="1080">54</cx:pt>
          <cx:pt idx="1081">53</cx:pt>
          <cx:pt idx="1082">53</cx:pt>
          <cx:pt idx="1083">52</cx:pt>
          <cx:pt idx="1084">54</cx:pt>
          <cx:pt idx="1085">53</cx:pt>
          <cx:pt idx="1086">53</cx:pt>
          <cx:pt idx="1087">52</cx:pt>
          <cx:pt idx="1088">53</cx:pt>
          <cx:pt idx="1089">54</cx:pt>
          <cx:pt idx="1090">52</cx:pt>
          <cx:pt idx="1091">54</cx:pt>
          <cx:pt idx="1092">54</cx:pt>
          <cx:pt idx="1093">52</cx:pt>
          <cx:pt idx="1094">55</cx:pt>
          <cx:pt idx="1095">53</cx:pt>
          <cx:pt idx="1096">53</cx:pt>
          <cx:pt idx="1097">54</cx:pt>
          <cx:pt idx="1098">52</cx:pt>
          <cx:pt idx="1099">54</cx:pt>
          <cx:pt idx="1100">52</cx:pt>
          <cx:pt idx="1101">55</cx:pt>
          <cx:pt idx="1102">52</cx:pt>
          <cx:pt idx="1103">53</cx:pt>
          <cx:pt idx="1104">53</cx:pt>
          <cx:pt idx="1105">53</cx:pt>
          <cx:pt idx="1106">52</cx:pt>
          <cx:pt idx="1107">55</cx:pt>
          <cx:pt idx="1108">52</cx:pt>
          <cx:pt idx="1109">52</cx:pt>
          <cx:pt idx="1110">53</cx:pt>
          <cx:pt idx="1111">54</cx:pt>
          <cx:pt idx="1112">54</cx:pt>
          <cx:pt idx="1113">53</cx:pt>
          <cx:pt idx="1114">46</cx:pt>
          <cx:pt idx="1115">53</cx:pt>
          <cx:pt idx="1116">46</cx:pt>
          <cx:pt idx="1117">49</cx:pt>
          <cx:pt idx="1118">47</cx:pt>
          <cx:pt idx="1119">50</cx:pt>
          <cx:pt idx="1120">53</cx:pt>
          <cx:pt idx="1121">55</cx:pt>
          <cx:pt idx="1122">46</cx:pt>
          <cx:pt idx="1123">52</cx:pt>
          <cx:pt idx="1124">53</cx:pt>
          <cx:pt idx="1125">52</cx:pt>
          <cx:pt idx="1126">48</cx:pt>
          <cx:pt idx="1127">50</cx:pt>
          <cx:pt idx="1128">48</cx:pt>
          <cx:pt idx="1129">49</cx:pt>
          <cx:pt idx="1130">47</cx:pt>
          <cx:pt idx="1131">55</cx:pt>
          <cx:pt idx="1132">47</cx:pt>
          <cx:pt idx="1133">48</cx:pt>
          <cx:pt idx="1134">54</cx:pt>
          <cx:pt idx="1135">51</cx:pt>
          <cx:pt idx="1136">50</cx:pt>
          <cx:pt idx="1137">54</cx:pt>
          <cx:pt idx="1138">45</cx:pt>
          <cx:pt idx="1139">45</cx:pt>
          <cx:pt idx="1140">53</cx:pt>
          <cx:pt idx="1141">55</cx:pt>
          <cx:pt idx="1142">52</cx:pt>
          <cx:pt idx="1143">49</cx:pt>
          <cx:pt idx="1144">51</cx:pt>
          <cx:pt idx="1145">55</cx:pt>
          <cx:pt idx="1146">52</cx:pt>
          <cx:pt idx="1147">54</cx:pt>
          <cx:pt idx="1148">53</cx:pt>
          <cx:pt idx="1149">54</cx:pt>
          <cx:pt idx="1150">53</cx:pt>
          <cx:pt idx="1151">47</cx:pt>
          <cx:pt idx="1152">55</cx:pt>
          <cx:pt idx="1153">49</cx:pt>
          <cx:pt idx="1154">53</cx:pt>
          <cx:pt idx="1155">53</cx:pt>
          <cx:pt idx="1156">51</cx:pt>
          <cx:pt idx="1157">53</cx:pt>
          <cx:pt idx="1158">51</cx:pt>
          <cx:pt idx="1159">55</cx:pt>
          <cx:pt idx="1160">46</cx:pt>
          <cx:pt idx="1161">53</cx:pt>
          <cx:pt idx="1162">49</cx:pt>
          <cx:pt idx="1163">45</cx:pt>
          <cx:pt idx="1164">54</cx:pt>
          <cx:pt idx="1165">51</cx:pt>
          <cx:pt idx="1166">52</cx:pt>
          <cx:pt idx="1167">49</cx:pt>
          <cx:pt idx="1168">55</cx:pt>
          <cx:pt idx="1169">47</cx:pt>
          <cx:pt idx="1170">55</cx:pt>
          <cx:pt idx="1171">47</cx:pt>
          <cx:pt idx="1172">51</cx:pt>
          <cx:pt idx="1173">55</cx:pt>
          <cx:pt idx="1174">46</cx:pt>
          <cx:pt idx="1175">45</cx:pt>
          <cx:pt idx="1176">53</cx:pt>
          <cx:pt idx="1177">52</cx:pt>
          <cx:pt idx="1178">45</cx:pt>
          <cx:pt idx="1179">45</cx:pt>
          <cx:pt idx="1180">50</cx:pt>
          <cx:pt idx="1181">47</cx:pt>
          <cx:pt idx="1182">54</cx:pt>
          <cx:pt idx="1183">49</cx:pt>
          <cx:pt idx="1184">47</cx:pt>
          <cx:pt idx="1185">53</cx:pt>
          <cx:pt idx="1186">46</cx:pt>
          <cx:pt idx="1187">51</cx:pt>
          <cx:pt idx="1188">55</cx:pt>
          <cx:pt idx="1189">49</cx:pt>
          <cx:pt idx="1190">49</cx:pt>
          <cx:pt idx="1191">53</cx:pt>
          <cx:pt idx="1192">51</cx:pt>
          <cx:pt idx="1193">47</cx:pt>
          <cx:pt idx="1194">45</cx:pt>
          <cx:pt idx="1195">48</cx:pt>
          <cx:pt idx="1196">54</cx:pt>
          <cx:pt idx="1197">50</cx:pt>
          <cx:pt idx="1198">45</cx:pt>
          <cx:pt idx="1199">53</cx:pt>
          <cx:pt idx="1200">49</cx:pt>
          <cx:pt idx="1201">48</cx:pt>
          <cx:pt idx="1202">46</cx:pt>
          <cx:pt idx="1203">46</cx:pt>
          <cx:pt idx="1204">54</cx:pt>
          <cx:pt idx="1205">47</cx:pt>
          <cx:pt idx="1206">53</cx:pt>
          <cx:pt idx="1207">49</cx:pt>
          <cx:pt idx="1208">48</cx:pt>
          <cx:pt idx="1209">52</cx:pt>
          <cx:pt idx="1210">48</cx:pt>
          <cx:pt idx="1211">50</cx:pt>
          <cx:pt idx="1212">54</cx:pt>
          <cx:pt idx="1213">54</cx:pt>
          <cx:pt idx="1214">46</cx:pt>
          <cx:pt idx="1215">49</cx:pt>
          <cx:pt idx="1216">45</cx:pt>
          <cx:pt idx="1217">45</cx:pt>
          <cx:pt idx="1218">52</cx:pt>
          <cx:pt idx="1219">46</cx:pt>
          <cx:pt idx="1220">51</cx:pt>
          <cx:pt idx="1221">53</cx:pt>
          <cx:pt idx="1222">55</cx:pt>
          <cx:pt idx="1223">47</cx:pt>
          <cx:pt idx="1224">52</cx:pt>
          <cx:pt idx="1225">51</cx:pt>
          <cx:pt idx="1226">46</cx:pt>
          <cx:pt idx="1227">55</cx:pt>
          <cx:pt idx="1228">53</cx:pt>
          <cx:pt idx="1229">49</cx:pt>
          <cx:pt idx="1230">53</cx:pt>
          <cx:pt idx="1231">53</cx:pt>
          <cx:pt idx="1232">48</cx:pt>
          <cx:pt idx="1233">48</cx:pt>
          <cx:pt idx="1234">52</cx:pt>
          <cx:pt idx="1235">45</cx:pt>
          <cx:pt idx="1236">51</cx:pt>
          <cx:pt idx="1237">51</cx:pt>
          <cx:pt idx="1238">49</cx:pt>
          <cx:pt idx="1239">54</cx:pt>
          <cx:pt idx="1240">48</cx:pt>
          <cx:pt idx="1241">47</cx:pt>
          <cx:pt idx="1242">55</cx:pt>
          <cx:pt idx="1243">54</cx:pt>
          <cx:pt idx="1244">53</cx:pt>
          <cx:pt idx="1245">55</cx:pt>
          <cx:pt idx="1246">52</cx:pt>
          <cx:pt idx="1247">49</cx:pt>
          <cx:pt idx="1248">54</cx:pt>
          <cx:pt idx="1249">53</cx:pt>
          <cx:pt idx="1250">52</cx:pt>
          <cx:pt idx="1251">55</cx:pt>
          <cx:pt idx="1252">53</cx:pt>
          <cx:pt idx="1253">48</cx:pt>
          <cx:pt idx="1254">54</cx:pt>
          <cx:pt idx="1255">54</cx:pt>
          <cx:pt idx="1256">51</cx:pt>
          <cx:pt idx="1257">55</cx:pt>
          <cx:pt idx="1258">48</cx:pt>
          <cx:pt idx="1259">48</cx:pt>
          <cx:pt idx="1260">55</cx:pt>
          <cx:pt idx="1261">53</cx:pt>
          <cx:pt idx="1262">52</cx:pt>
          <cx:pt idx="1263">53</cx:pt>
          <cx:pt idx="1264">55</cx:pt>
          <cx:pt idx="1265">53</cx:pt>
          <cx:pt idx="1266">53</cx:pt>
          <cx:pt idx="1267">53</cx:pt>
          <cx:pt idx="1268">53</cx:pt>
          <cx:pt idx="1269">55</cx:pt>
          <cx:pt idx="1270">52</cx:pt>
          <cx:pt idx="1271">54</cx:pt>
          <cx:pt idx="1272">54</cx:pt>
          <cx:pt idx="1273">52</cx:pt>
          <cx:pt idx="1274">55</cx:pt>
          <cx:pt idx="1275">54</cx:pt>
          <cx:pt idx="1276">53</cx:pt>
          <cx:pt idx="1277">55</cx:pt>
          <cx:pt idx="1278">52</cx:pt>
          <cx:pt idx="1279">55</cx:pt>
          <cx:pt idx="1280">54</cx:pt>
          <cx:pt idx="1281">52</cx:pt>
          <cx:pt idx="1282">52</cx:pt>
          <cx:pt idx="1283">52</cx:pt>
          <cx:pt idx="1284">54</cx:pt>
          <cx:pt idx="1285">55</cx:pt>
          <cx:pt idx="1286">53</cx:pt>
          <cx:pt idx="1287">53</cx:pt>
          <cx:pt idx="1288">54</cx:pt>
          <cx:pt idx="1289">55</cx:pt>
          <cx:pt idx="1290">53</cx:pt>
          <cx:pt idx="1291">52</cx:pt>
          <cx:pt idx="1292">53</cx:pt>
          <cx:pt idx="1293">54</cx:pt>
          <cx:pt idx="1294">53</cx:pt>
          <cx:pt idx="1295">55</cx:pt>
          <cx:pt idx="1296">55</cx:pt>
          <cx:pt idx="1297">53</cx:pt>
          <cx:pt idx="1298">53</cx:pt>
          <cx:pt idx="1299">53</cx:pt>
          <cx:pt idx="1300">54</cx:pt>
          <cx:pt idx="1301">52</cx:pt>
          <cx:pt idx="1302">54</cx:pt>
          <cx:pt idx="1303">53</cx:pt>
          <cx:pt idx="1304">54</cx:pt>
          <cx:pt idx="1305">52</cx:pt>
          <cx:pt idx="1306">47</cx:pt>
          <cx:pt idx="1307">52</cx:pt>
          <cx:pt idx="1308">54</cx:pt>
          <cx:pt idx="1309">49</cx:pt>
          <cx:pt idx="1310">52</cx:pt>
          <cx:pt idx="1311">45</cx:pt>
          <cx:pt idx="1312">53</cx:pt>
          <cx:pt idx="1313">51</cx:pt>
          <cx:pt idx="1314">46</cx:pt>
          <cx:pt idx="1315">52</cx:pt>
          <cx:pt idx="1316">50</cx:pt>
          <cx:pt idx="1317">46</cx:pt>
          <cx:pt idx="1318">47</cx:pt>
          <cx:pt idx="1319">45</cx:pt>
          <cx:pt idx="1320">47</cx:pt>
          <cx:pt idx="1321">50</cx:pt>
          <cx:pt idx="1322">45</cx:pt>
          <cx:pt idx="1323">54</cx:pt>
          <cx:pt idx="1324">46</cx:pt>
          <cx:pt idx="1325">47</cx:pt>
          <cx:pt idx="1326">48</cx:pt>
          <cx:pt idx="1327">51</cx:pt>
          <cx:pt idx="1328">50</cx:pt>
          <cx:pt idx="1329">49</cx:pt>
          <cx:pt idx="1330">54</cx:pt>
          <cx:pt idx="1331">48</cx:pt>
          <cx:pt idx="1332">55</cx:pt>
          <cx:pt idx="1333">51</cx:pt>
          <cx:pt idx="1334">55</cx:pt>
          <cx:pt idx="1335">48</cx:pt>
          <cx:pt idx="1336">53</cx:pt>
          <cx:pt idx="1337">55</cx:pt>
          <cx:pt idx="1338">55</cx:pt>
          <cx:pt idx="1339">55</cx:pt>
          <cx:pt idx="1340">46</cx:pt>
          <cx:pt idx="1341">53</cx:pt>
          <cx:pt idx="1342">49</cx:pt>
          <cx:pt idx="1343">55</cx:pt>
          <cx:pt idx="1344">54</cx:pt>
          <cx:pt idx="1345">49</cx:pt>
          <cx:pt idx="1346">45</cx:pt>
          <cx:pt idx="1347">46</cx:pt>
          <cx:pt idx="1348">47</cx:pt>
          <cx:pt idx="1349">46</cx:pt>
          <cx:pt idx="1350">54</cx:pt>
          <cx:pt idx="1351">55</cx:pt>
          <cx:pt idx="1352">50</cx:pt>
          <cx:pt idx="1353">53</cx:pt>
          <cx:pt idx="1354">51</cx:pt>
          <cx:pt idx="1355">50</cx:pt>
          <cx:pt idx="1356">53</cx:pt>
          <cx:pt idx="1357">51</cx:pt>
          <cx:pt idx="1358">46</cx:pt>
          <cx:pt idx="1359">52</cx:pt>
          <cx:pt idx="1360">51</cx:pt>
          <cx:pt idx="1361">50</cx:pt>
          <cx:pt idx="1362">49</cx:pt>
          <cx:pt idx="1363">46</cx:pt>
          <cx:pt idx="1364">46</cx:pt>
          <cx:pt idx="1365">54</cx:pt>
          <cx:pt idx="1366">55</cx:pt>
          <cx:pt idx="1367">49</cx:pt>
          <cx:pt idx="1368">45</cx:pt>
          <cx:pt idx="1369">54</cx:pt>
          <cx:pt idx="1370">53</cx:pt>
          <cx:pt idx="1371">45</cx:pt>
          <cx:pt idx="1372">46</cx:pt>
          <cx:pt idx="1373">47</cx:pt>
          <cx:pt idx="1374">46</cx:pt>
          <cx:pt idx="1375">49</cx:pt>
          <cx:pt idx="1376">51</cx:pt>
          <cx:pt idx="1377">51</cx:pt>
          <cx:pt idx="1378">54</cx:pt>
          <cx:pt idx="1379">45</cx:pt>
          <cx:pt idx="1380">52</cx:pt>
          <cx:pt idx="1381">48</cx:pt>
          <cx:pt idx="1382">52</cx:pt>
          <cx:pt idx="1383">45</cx:pt>
          <cx:pt idx="1384">48</cx:pt>
          <cx:pt idx="1385">51</cx:pt>
          <cx:pt idx="1386">47</cx:pt>
          <cx:pt idx="1387">50</cx:pt>
          <cx:pt idx="1388">50</cx:pt>
          <cx:pt idx="1389">50</cx:pt>
          <cx:pt idx="1390">45</cx:pt>
          <cx:pt idx="1391">52</cx:pt>
          <cx:pt idx="1392">47</cx:pt>
          <cx:pt idx="1393">48</cx:pt>
          <cx:pt idx="1394">50</cx:pt>
          <cx:pt idx="1395">48</cx:pt>
          <cx:pt idx="1396">51</cx:pt>
          <cx:pt idx="1397">51</cx:pt>
          <cx:pt idx="1398">48</cx:pt>
          <cx:pt idx="1399">45</cx:pt>
          <cx:pt idx="1400">50</cx:pt>
          <cx:pt idx="1401">53</cx:pt>
          <cx:pt idx="1402">53</cx:pt>
          <cx:pt idx="1403">53</cx:pt>
          <cx:pt idx="1404">47</cx:pt>
          <cx:pt idx="1405">50</cx:pt>
          <cx:pt idx="1406">48</cx:pt>
          <cx:pt idx="1407">46</cx:pt>
          <cx:pt idx="1408">47</cx:pt>
          <cx:pt idx="1409">48</cx:pt>
          <cx:pt idx="1410">50</cx:pt>
          <cx:pt idx="1411">50</cx:pt>
          <cx:pt idx="1412">46</cx:pt>
          <cx:pt idx="1413">48</cx:pt>
          <cx:pt idx="1414">55</cx:pt>
          <cx:pt idx="1415">55</cx:pt>
          <cx:pt idx="1416">45</cx:pt>
          <cx:pt idx="1417">49</cx:pt>
          <cx:pt idx="1418">46</cx:pt>
          <cx:pt idx="1419">53</cx:pt>
          <cx:pt idx="1420">50</cx:pt>
          <cx:pt idx="1421">51</cx:pt>
          <cx:pt idx="1422">53</cx:pt>
          <cx:pt idx="1423">49</cx:pt>
          <cx:pt idx="1424">51</cx:pt>
          <cx:pt idx="1425">50</cx:pt>
          <cx:pt idx="1426">53</cx:pt>
          <cx:pt idx="1427">54</cx:pt>
          <cx:pt idx="1428">52</cx:pt>
          <cx:pt idx="1429">53</cx:pt>
          <cx:pt idx="1430">53</cx:pt>
          <cx:pt idx="1431">53</cx:pt>
          <cx:pt idx="1432">51</cx:pt>
          <cx:pt idx="1433">54</cx:pt>
          <cx:pt idx="1434">55</cx:pt>
          <cx:pt idx="1435">50</cx:pt>
          <cx:pt idx="1436">55</cx:pt>
          <cx:pt idx="1437">54</cx:pt>
          <cx:pt idx="1438">54</cx:pt>
          <cx:pt idx="1439">54</cx:pt>
          <cx:pt idx="1440">45</cx:pt>
          <cx:pt idx="1441">46</cx:pt>
          <cx:pt idx="1442">50</cx:pt>
          <cx:pt idx="1443">49</cx:pt>
          <cx:pt idx="1444">50</cx:pt>
          <cx:pt idx="1445">48</cx:pt>
          <cx:pt idx="1446">47</cx:pt>
          <cx:pt idx="1447">48</cx:pt>
          <cx:pt idx="1448">54</cx:pt>
          <cx:pt idx="1449">50</cx:pt>
          <cx:pt idx="1450">46</cx:pt>
          <cx:pt idx="1451">50</cx:pt>
          <cx:pt idx="1452">55</cx:pt>
          <cx:pt idx="1453">53</cx:pt>
          <cx:pt idx="1454">45</cx:pt>
          <cx:pt idx="1455">45</cx:pt>
          <cx:pt idx="1456">48</cx:pt>
          <cx:pt idx="1457">53</cx:pt>
          <cx:pt idx="1458">52</cx:pt>
          <cx:pt idx="1459">54</cx:pt>
          <cx:pt idx="1460">50</cx:pt>
          <cx:pt idx="1461">47</cx:pt>
          <cx:pt idx="1462">54</cx:pt>
          <cx:pt idx="1463">47</cx:pt>
          <cx:pt idx="1464">50</cx:pt>
          <cx:pt idx="1465">55</cx:pt>
          <cx:pt idx="1466">53</cx:pt>
          <cx:pt idx="1467">51</cx:pt>
          <cx:pt idx="1468">49</cx:pt>
          <cx:pt idx="1469">51</cx:pt>
          <cx:pt idx="1470">45</cx:pt>
          <cx:pt idx="1471">46</cx:pt>
          <cx:pt idx="1472">46</cx:pt>
          <cx:pt idx="1473">50</cx:pt>
          <cx:pt idx="1474">54</cx:pt>
          <cx:pt idx="1475">53</cx:pt>
          <cx:pt idx="1476">50</cx:pt>
          <cx:pt idx="1477">48</cx:pt>
          <cx:pt idx="1478">52</cx:pt>
          <cx:pt idx="1479">55</cx:pt>
          <cx:pt idx="1480">45</cx:pt>
          <cx:pt idx="1481">54</cx:pt>
          <cx:pt idx="1482">52</cx:pt>
          <cx:pt idx="1483">48</cx:pt>
          <cx:pt idx="1484">51</cx:pt>
          <cx:pt idx="1485">47</cx:pt>
          <cx:pt idx="1486">49</cx:pt>
          <cx:pt idx="1487">53</cx:pt>
          <cx:pt idx="1488">49</cx:pt>
          <cx:pt idx="1489">47</cx:pt>
          <cx:pt idx="1490">46</cx:pt>
          <cx:pt idx="1491">54</cx:pt>
          <cx:pt idx="1492">50</cx:pt>
          <cx:pt idx="1493">45</cx:pt>
          <cx:pt idx="1494">52</cx:pt>
          <cx:pt idx="1495">46</cx:pt>
          <cx:pt idx="1496">48</cx:pt>
          <cx:pt idx="1497">52</cx:pt>
          <cx:pt idx="1498">52</cx:pt>
          <cx:pt idx="1499">55</cx:pt>
          <cx:pt idx="1500">53</cx:pt>
          <cx:pt idx="1501">55</cx:pt>
          <cx:pt idx="1502">52</cx:pt>
          <cx:pt idx="1503">53</cx:pt>
          <cx:pt idx="1504">55</cx:pt>
          <cx:pt idx="1505">55</cx:pt>
          <cx:pt idx="1506">55</cx:pt>
          <cx:pt idx="1507">54</cx:pt>
          <cx:pt idx="1508">55</cx:pt>
          <cx:pt idx="1509">54</cx:pt>
          <cx:pt idx="1510">52</cx:pt>
          <cx:pt idx="1511">46</cx:pt>
          <cx:pt idx="1512">54</cx:pt>
          <cx:pt idx="1513">50</cx:pt>
          <cx:pt idx="1514">52</cx:pt>
          <cx:pt idx="1515">55</cx:pt>
          <cx:pt idx="1516">51</cx:pt>
          <cx:pt idx="1517">47</cx:pt>
          <cx:pt idx="1518">45</cx:pt>
          <cx:pt idx="1519">53</cx:pt>
          <cx:pt idx="1520">51</cx:pt>
          <cx:pt idx="1521">55</cx:pt>
          <cx:pt idx="1522">52</cx:pt>
          <cx:pt idx="1523">55</cx:pt>
          <cx:pt idx="1524">49</cx:pt>
          <cx:pt idx="1525">45</cx:pt>
          <cx:pt idx="1526">49</cx:pt>
          <cx:pt idx="1527">47</cx:pt>
          <cx:pt idx="1528">50</cx:pt>
          <cx:pt idx="1529">50</cx:pt>
          <cx:pt idx="1530">55</cx:pt>
          <cx:pt idx="1531">54</cx:pt>
          <cx:pt idx="1532">47</cx:pt>
          <cx:pt idx="1533">45</cx:pt>
          <cx:pt idx="1534">52</cx:pt>
          <cx:pt idx="1535">50</cx:pt>
          <cx:pt idx="1536">55</cx:pt>
          <cx:pt idx="1537">50</cx:pt>
          <cx:pt idx="1538">45</cx:pt>
          <cx:pt idx="1539">46</cx:pt>
          <cx:pt idx="1540">49</cx:pt>
          <cx:pt idx="1541">46</cx:pt>
          <cx:pt idx="1542">45</cx:pt>
          <cx:pt idx="1543">48</cx:pt>
          <cx:pt idx="1544">52</cx:pt>
          <cx:pt idx="1545">50</cx:pt>
          <cx:pt idx="1546">50</cx:pt>
          <cx:pt idx="1547">51</cx:pt>
          <cx:pt idx="1548">47</cx:pt>
          <cx:pt idx="1549">51</cx:pt>
          <cx:pt idx="1550">45</cx:pt>
          <cx:pt idx="1551">50</cx:pt>
          <cx:pt idx="1552">52</cx:pt>
          <cx:pt idx="1553">54</cx:pt>
          <cx:pt idx="1554">49</cx:pt>
          <cx:pt idx="1555">53</cx:pt>
          <cx:pt idx="1556">45</cx:pt>
          <cx:pt idx="1557">51</cx:pt>
          <cx:pt idx="1558">46</cx:pt>
          <cx:pt idx="1559">47</cx:pt>
          <cx:pt idx="1560">55</cx:pt>
          <cx:pt idx="1561">54</cx:pt>
          <cx:pt idx="1562">53</cx:pt>
          <cx:pt idx="1563">49</cx:pt>
          <cx:pt idx="1564">53</cx:pt>
          <cx:pt idx="1565">46</cx:pt>
          <cx:pt idx="1566">53</cx:pt>
          <cx:pt idx="1567">55</cx:pt>
          <cx:pt idx="1568">54</cx:pt>
          <cx:pt idx="1569">50</cx:pt>
          <cx:pt idx="1570">49</cx:pt>
          <cx:pt idx="1571">45</cx:pt>
          <cx:pt idx="1572">55</cx:pt>
          <cx:pt idx="1573">45</cx:pt>
          <cx:pt idx="1574">54</cx:pt>
          <cx:pt idx="1575">53</cx:pt>
          <cx:pt idx="1576">51</cx:pt>
          <cx:pt idx="1577">55</cx:pt>
          <cx:pt idx="1578">53</cx:pt>
          <cx:pt idx="1579">46</cx:pt>
          <cx:pt idx="1580">46</cx:pt>
          <cx:pt idx="1581">52</cx:pt>
          <cx:pt idx="1582">54</cx:pt>
          <cx:pt idx="1583">54</cx:pt>
          <cx:pt idx="1584">46</cx:pt>
          <cx:pt idx="1585">55</cx:pt>
          <cx:pt idx="1586">52</cx:pt>
          <cx:pt idx="1587">49</cx:pt>
          <cx:pt idx="1588">48</cx:pt>
          <cx:pt idx="1589">54</cx:pt>
          <cx:pt idx="1590">52</cx:pt>
          <cx:pt idx="1591">52</cx:pt>
          <cx:pt idx="1592">55</cx:pt>
          <cx:pt idx="1593">47</cx:pt>
          <cx:pt idx="1594">53</cx:pt>
          <cx:pt idx="1595">46</cx:pt>
          <cx:pt idx="1596">54</cx:pt>
          <cx:pt idx="1597">50</cx:pt>
          <cx:pt idx="1598">55</cx:pt>
          <cx:pt idx="1599">52</cx:pt>
          <cx:pt idx="1600">47</cx:pt>
          <cx:pt idx="1601">52</cx:pt>
          <cx:pt idx="1602">45</cx:pt>
          <cx:pt idx="1603">51</cx:pt>
          <cx:pt idx="1604">50</cx:pt>
          <cx:pt idx="1605">52</cx:pt>
          <cx:pt idx="1606">49</cx:pt>
          <cx:pt idx="1607">46</cx:pt>
          <cx:pt idx="1608">54</cx:pt>
          <cx:pt idx="1609">51</cx:pt>
          <cx:pt idx="1610">54</cx:pt>
          <cx:pt idx="1611">45</cx:pt>
          <cx:pt idx="1612">52</cx:pt>
          <cx:pt idx="1613">47</cx:pt>
          <cx:pt idx="1614">49</cx:pt>
          <cx:pt idx="1615">50</cx:pt>
          <cx:pt idx="1616">55</cx:pt>
          <cx:pt idx="1617">47</cx:pt>
          <cx:pt idx="1618">48</cx:pt>
          <cx:pt idx="1619">55</cx:pt>
          <cx:pt idx="1620">48</cx:pt>
          <cx:pt idx="1621">53</cx:pt>
          <cx:pt idx="1622">54</cx:pt>
          <cx:pt idx="1623">48</cx:pt>
          <cx:pt idx="1624">53</cx:pt>
          <cx:pt idx="1625">53</cx:pt>
          <cx:pt idx="1626">54</cx:pt>
          <cx:pt idx="1627">49</cx:pt>
          <cx:pt idx="1628">50</cx:pt>
          <cx:pt idx="1629">54</cx:pt>
          <cx:pt idx="1630">51</cx:pt>
          <cx:pt idx="1631">53</cx:pt>
          <cx:pt idx="1632">46</cx:pt>
          <cx:pt idx="1633">54</cx:pt>
          <cx:pt idx="1634">54</cx:pt>
          <cx:pt idx="1635">51</cx:pt>
          <cx:pt idx="1636">48</cx:pt>
          <cx:pt idx="1637">55</cx:pt>
          <cx:pt idx="1638">45</cx:pt>
          <cx:pt idx="1639">52</cx:pt>
          <cx:pt idx="1640">47</cx:pt>
          <cx:pt idx="1641">47</cx:pt>
          <cx:pt idx="1642">52</cx:pt>
          <cx:pt idx="1643">46</cx:pt>
          <cx:pt idx="1644">48</cx:pt>
          <cx:pt idx="1645">51</cx:pt>
          <cx:pt idx="1646">55</cx:pt>
          <cx:pt idx="1647">54</cx:pt>
          <cx:pt idx="1648">54</cx:pt>
          <cx:pt idx="1649">50</cx:pt>
          <cx:pt idx="1650">48</cx:pt>
          <cx:pt idx="1651">55</cx:pt>
          <cx:pt idx="1652">51</cx:pt>
          <cx:pt idx="1653">45</cx:pt>
          <cx:pt idx="1654">46</cx:pt>
          <cx:pt idx="1655">52</cx:pt>
          <cx:pt idx="1656">54</cx:pt>
          <cx:pt idx="1657">49</cx:pt>
          <cx:pt idx="1658">50</cx:pt>
          <cx:pt idx="1659">47</cx:pt>
          <cx:pt idx="1660">53</cx:pt>
          <cx:pt idx="1661">55</cx:pt>
          <cx:pt idx="1662">54</cx:pt>
          <cx:pt idx="1663">49</cx:pt>
          <cx:pt idx="1664">45</cx:pt>
          <cx:pt idx="1665">49</cx:pt>
          <cx:pt idx="1666">55</cx:pt>
          <cx:pt idx="1667">52</cx:pt>
          <cx:pt idx="1668">49</cx:pt>
          <cx:pt idx="1669">49</cx:pt>
          <cx:pt idx="1670">48</cx:pt>
          <cx:pt idx="1671">47</cx:pt>
          <cx:pt idx="1672">49</cx:pt>
          <cx:pt idx="1673">55</cx:pt>
          <cx:pt idx="1674">49</cx:pt>
          <cx:pt idx="1675">51</cx:pt>
          <cx:pt idx="1676">46</cx:pt>
          <cx:pt idx="1677">53</cx:pt>
          <cx:pt idx="1678">54</cx:pt>
          <cx:pt idx="1679">55</cx:pt>
          <cx:pt idx="1680">48</cx:pt>
          <cx:pt idx="1681">54</cx:pt>
          <cx:pt idx="1682">54</cx:pt>
          <cx:pt idx="1683">55</cx:pt>
          <cx:pt idx="1684">49</cx:pt>
          <cx:pt idx="1685">47</cx:pt>
          <cx:pt idx="1686">47</cx:pt>
          <cx:pt idx="1687">47</cx:pt>
          <cx:pt idx="1688">55</cx:pt>
          <cx:pt idx="1689">50</cx:pt>
          <cx:pt idx="1690">54</cx:pt>
          <cx:pt idx="1691">52</cx:pt>
          <cx:pt idx="1692">51</cx:pt>
          <cx:pt idx="1693">45</cx:pt>
          <cx:pt idx="1694">52</cx:pt>
          <cx:pt idx="1695">47</cx:pt>
          <cx:pt idx="1696">52</cx:pt>
          <cx:pt idx="1697">46</cx:pt>
          <cx:pt idx="1698">55</cx:pt>
          <cx:pt idx="1699">48</cx:pt>
          <cx:pt idx="1700">55</cx:pt>
          <cx:pt idx="1701">52</cx:pt>
          <cx:pt idx="1702">50</cx:pt>
          <cx:pt idx="1703">47</cx:pt>
          <cx:pt idx="1704">55</cx:pt>
          <cx:pt idx="1705">53</cx:pt>
          <cx:pt idx="1706">45</cx:pt>
          <cx:pt idx="1707">49</cx:pt>
          <cx:pt idx="1708">54</cx:pt>
          <cx:pt idx="1709">45</cx:pt>
          <cx:pt idx="1710">47</cx:pt>
          <cx:pt idx="1711">49</cx:pt>
          <cx:pt idx="1712">50</cx:pt>
          <cx:pt idx="1713">50</cx:pt>
          <cx:pt idx="1714">54</cx:pt>
          <cx:pt idx="1715">55</cx:pt>
          <cx:pt idx="1716">52</cx:pt>
          <cx:pt idx="1717">52</cx:pt>
          <cx:pt idx="1718">49</cx:pt>
          <cx:pt idx="1719">54</cx:pt>
          <cx:pt idx="1720">50</cx:pt>
          <cx:pt idx="1721">52</cx:pt>
          <cx:pt idx="1722">54</cx:pt>
          <cx:pt idx="1723">52</cx:pt>
          <cx:pt idx="1724">53</cx:pt>
          <cx:pt idx="1725">45</cx:pt>
          <cx:pt idx="1726">55</cx:pt>
          <cx:pt idx="1727">52</cx:pt>
          <cx:pt idx="1728">49</cx:pt>
          <cx:pt idx="1729">53</cx:pt>
          <cx:pt idx="1730">54</cx:pt>
          <cx:pt idx="1731">55</cx:pt>
          <cx:pt idx="1732">55</cx:pt>
          <cx:pt idx="1733">55</cx:pt>
          <cx:pt idx="1734">52</cx:pt>
          <cx:pt idx="1735">55</cx:pt>
          <cx:pt idx="1736">52</cx:pt>
          <cx:pt idx="1737">55</cx:pt>
          <cx:pt idx="1738">54</cx:pt>
          <cx:pt idx="1739">53</cx:pt>
          <cx:pt idx="1740">54</cx:pt>
          <cx:pt idx="1741">52</cx:pt>
          <cx:pt idx="1742">55</cx:pt>
          <cx:pt idx="1743">52</cx:pt>
          <cx:pt idx="1744">52</cx:pt>
          <cx:pt idx="1745">53</cx:pt>
          <cx:pt idx="1746">52</cx:pt>
          <cx:pt idx="1747">52</cx:pt>
          <cx:pt idx="1748">55</cx:pt>
          <cx:pt idx="1749">52</cx:pt>
          <cx:pt idx="1750">53</cx:pt>
          <cx:pt idx="1751">53</cx:pt>
          <cx:pt idx="1752">54</cx:pt>
          <cx:pt idx="1753">55</cx:pt>
          <cx:pt idx="1754">54</cx:pt>
          <cx:pt idx="1755">55</cx:pt>
          <cx:pt idx="1756">55</cx:pt>
          <cx:pt idx="1757">53</cx:pt>
          <cx:pt idx="1758">54</cx:pt>
          <cx:pt idx="1759">53</cx:pt>
          <cx:pt idx="1760">53</cx:pt>
          <cx:pt idx="1761">53</cx:pt>
          <cx:pt idx="1762">53</cx:pt>
          <cx:pt idx="1763">53</cx:pt>
          <cx:pt idx="1764">53</cx:pt>
          <cx:pt idx="1765">53</cx:pt>
          <cx:pt idx="1766">52</cx:pt>
          <cx:pt idx="1767">53</cx:pt>
          <cx:pt idx="1768">55</cx:pt>
          <cx:pt idx="1769">52</cx:pt>
          <cx:pt idx="1770">54</cx:pt>
          <cx:pt idx="1771">52</cx:pt>
          <cx:pt idx="1772">53</cx:pt>
          <cx:pt idx="1773">46</cx:pt>
          <cx:pt idx="1774">47</cx:pt>
          <cx:pt idx="1775">47</cx:pt>
          <cx:pt idx="1776">49</cx:pt>
          <cx:pt idx="1777">46</cx:pt>
          <cx:pt idx="1778">47</cx:pt>
          <cx:pt idx="1779">46</cx:pt>
          <cx:pt idx="1780">46</cx:pt>
          <cx:pt idx="1781">54</cx:pt>
          <cx:pt idx="1782">46</cx:pt>
          <cx:pt idx="1783">53</cx:pt>
          <cx:pt idx="1784">51</cx:pt>
          <cx:pt idx="1785">51</cx:pt>
          <cx:pt idx="1786">47</cx:pt>
          <cx:pt idx="1787">45</cx:pt>
          <cx:pt idx="1788">55</cx:pt>
          <cx:pt idx="1789">49</cx:pt>
          <cx:pt idx="1790">47</cx:pt>
          <cx:pt idx="1791">51</cx:pt>
          <cx:pt idx="1792">53</cx:pt>
          <cx:pt idx="1793">49</cx:pt>
          <cx:pt idx="1794">53</cx:pt>
          <cx:pt idx="1795">47</cx:pt>
          <cx:pt idx="1796">53</cx:pt>
          <cx:pt idx="1797">47</cx:pt>
          <cx:pt idx="1798">55</cx:pt>
          <cx:pt idx="1799">46</cx:pt>
          <cx:pt idx="1800">55</cx:pt>
          <cx:pt idx="1801">52</cx:pt>
          <cx:pt idx="1802">49</cx:pt>
          <cx:pt idx="1803">46</cx:pt>
          <cx:pt idx="1804">47</cx:pt>
          <cx:pt idx="1805">49</cx:pt>
          <cx:pt idx="1806">53</cx:pt>
          <cx:pt idx="1807">48</cx:pt>
          <cx:pt idx="1808">55</cx:pt>
          <cx:pt idx="1809">51</cx:pt>
          <cx:pt idx="1810">54</cx:pt>
          <cx:pt idx="1811">53</cx:pt>
          <cx:pt idx="1812">46</cx:pt>
          <cx:pt idx="1813">54</cx:pt>
          <cx:pt idx="1814">45</cx:pt>
          <cx:pt idx="1815">48</cx:pt>
          <cx:pt idx="1816">48</cx:pt>
          <cx:pt idx="1817">53</cx:pt>
          <cx:pt idx="1818">50</cx:pt>
          <cx:pt idx="1819">48</cx:pt>
          <cx:pt idx="1820">47</cx:pt>
          <cx:pt idx="1821">55</cx:pt>
          <cx:pt idx="1822">46</cx:pt>
          <cx:pt idx="1823">53</cx:pt>
          <cx:pt idx="1824">45</cx:pt>
          <cx:pt idx="1825">55</cx:pt>
          <cx:pt idx="1826">50</cx:pt>
          <cx:pt idx="1827">52</cx:pt>
          <cx:pt idx="1828">51</cx:pt>
          <cx:pt idx="1829">47</cx:pt>
          <cx:pt idx="1830">55</cx:pt>
          <cx:pt idx="1831">55</cx:pt>
          <cx:pt idx="1832">45</cx:pt>
          <cx:pt idx="1833">48</cx:pt>
          <cx:pt idx="1834">48</cx:pt>
          <cx:pt idx="1835">53</cx:pt>
          <cx:pt idx="1836">55</cx:pt>
          <cx:pt idx="1837">50</cx:pt>
          <cx:pt idx="1838">55</cx:pt>
          <cx:pt idx="1839">54</cx:pt>
          <cx:pt idx="1840">48</cx:pt>
          <cx:pt idx="1841">45</cx:pt>
          <cx:pt idx="1842">49</cx:pt>
          <cx:pt idx="1843">49</cx:pt>
          <cx:pt idx="1844">54</cx:pt>
          <cx:pt idx="1845">49</cx:pt>
          <cx:pt idx="1846">48</cx:pt>
          <cx:pt idx="1847">46</cx:pt>
          <cx:pt idx="1848">45</cx:pt>
          <cx:pt idx="1849">45</cx:pt>
          <cx:pt idx="1850">50</cx:pt>
          <cx:pt idx="1851">46</cx:pt>
          <cx:pt idx="1852">53</cx:pt>
          <cx:pt idx="1853">51</cx:pt>
          <cx:pt idx="1854">47</cx:pt>
          <cx:pt idx="1855">46</cx:pt>
          <cx:pt idx="1856">50</cx:pt>
          <cx:pt idx="1857">52</cx:pt>
          <cx:pt idx="1858">47</cx:pt>
          <cx:pt idx="1859">55</cx:pt>
          <cx:pt idx="1860">51</cx:pt>
          <cx:pt idx="1861">55</cx:pt>
          <cx:pt idx="1862">46</cx:pt>
          <cx:pt idx="1863">53</cx:pt>
          <cx:pt idx="1864">52</cx:pt>
          <cx:pt idx="1865">49</cx:pt>
          <cx:pt idx="1866">48</cx:pt>
          <cx:pt idx="1867">46</cx:pt>
          <cx:pt idx="1868">49</cx:pt>
          <cx:pt idx="1869">47</cx:pt>
          <cx:pt idx="1870">49</cx:pt>
          <cx:pt idx="1871">53</cx:pt>
          <cx:pt idx="1872">53</cx:pt>
          <cx:pt idx="1873">48</cx:pt>
          <cx:pt idx="1874">52</cx:pt>
          <cx:pt idx="1875">55</cx:pt>
          <cx:pt idx="1876">48</cx:pt>
          <cx:pt idx="1877">48</cx:pt>
          <cx:pt idx="1878">54</cx:pt>
          <cx:pt idx="1879">52</cx:pt>
          <cx:pt idx="1880">54</cx:pt>
          <cx:pt idx="1881">45</cx:pt>
          <cx:pt idx="1882">49</cx:pt>
          <cx:pt idx="1883">46</cx:pt>
          <cx:pt idx="1884">45</cx:pt>
          <cx:pt idx="1885">50</cx:pt>
          <cx:pt idx="1886">54</cx:pt>
          <cx:pt idx="1887">52</cx:pt>
          <cx:pt idx="1888">55</cx:pt>
          <cx:pt idx="1889">50</cx:pt>
          <cx:pt idx="1890">53</cx:pt>
          <cx:pt idx="1891">55</cx:pt>
          <cx:pt idx="1892">45</cx:pt>
          <cx:pt idx="1893">45</cx:pt>
          <cx:pt idx="1894">46</cx:pt>
          <cx:pt idx="1895">52</cx:pt>
          <cx:pt idx="1896">52</cx:pt>
          <cx:pt idx="1897">53</cx:pt>
          <cx:pt idx="1898">55</cx:pt>
          <cx:pt idx="1899">47</cx:pt>
          <cx:pt idx="1900">53</cx:pt>
          <cx:pt idx="1901">51</cx:pt>
          <cx:pt idx="1902">47</cx:pt>
          <cx:pt idx="1903">45</cx:pt>
          <cx:pt idx="1904">53</cx:pt>
          <cx:pt idx="1905">49</cx:pt>
          <cx:pt idx="1906">50</cx:pt>
          <cx:pt idx="1907">48</cx:pt>
          <cx:pt idx="1908">47</cx:pt>
          <cx:pt idx="1909">54</cx:pt>
          <cx:pt idx="1910">51</cx:pt>
          <cx:pt idx="1911">52</cx:pt>
          <cx:pt idx="1912">53</cx:pt>
          <cx:pt idx="1913">46</cx:pt>
          <cx:pt idx="1914">49</cx:pt>
          <cx:pt idx="1915">51</cx:pt>
          <cx:pt idx="1916">50</cx:pt>
          <cx:pt idx="1917">52</cx:pt>
          <cx:pt idx="1918">55</cx:pt>
          <cx:pt idx="1919">53</cx:pt>
          <cx:pt idx="1920">53</cx:pt>
          <cx:pt idx="1921">54</cx:pt>
          <cx:pt idx="1922">55</cx:pt>
          <cx:pt idx="1923">52</cx:pt>
          <cx:pt idx="1924">54</cx:pt>
          <cx:pt idx="1925">52</cx:pt>
          <cx:pt idx="1926">53</cx:pt>
          <cx:pt idx="1927">54</cx:pt>
          <cx:pt idx="1928">52</cx:pt>
          <cx:pt idx="1929">52</cx:pt>
          <cx:pt idx="1930">54</cx:pt>
          <cx:pt idx="1931">55</cx:pt>
          <cx:pt idx="1932">54</cx:pt>
          <cx:pt idx="1933">55</cx:pt>
          <cx:pt idx="1934">53</cx:pt>
          <cx:pt idx="1935">54</cx:pt>
          <cx:pt idx="1936">55</cx:pt>
          <cx:pt idx="1937">52</cx:pt>
          <cx:pt idx="1938">54</cx:pt>
          <cx:pt idx="1939">53</cx:pt>
          <cx:pt idx="1940">52</cx:pt>
          <cx:pt idx="1941">55</cx:pt>
          <cx:pt idx="1942">52</cx:pt>
          <cx:pt idx="1943">52</cx:pt>
          <cx:pt idx="1944">54</cx:pt>
          <cx:pt idx="1945">53</cx:pt>
          <cx:pt idx="1946">55</cx:pt>
          <cx:pt idx="1947">54</cx:pt>
          <cx:pt idx="1948">54</cx:pt>
          <cx:pt idx="1949">53</cx:pt>
          <cx:pt idx="1950">54</cx:pt>
          <cx:pt idx="1951">52</cx:pt>
          <cx:pt idx="1952">52</cx:pt>
          <cx:pt idx="1953">53</cx:pt>
          <cx:pt idx="1954">53</cx:pt>
          <cx:pt idx="1955">53</cx:pt>
          <cx:pt idx="1956">53</cx:pt>
          <cx:pt idx="1957">55</cx:pt>
          <cx:pt idx="1958">55</cx:pt>
          <cx:pt idx="1959">54</cx:pt>
          <cx:pt idx="1960">54</cx:pt>
          <cx:pt idx="1961">47</cx:pt>
          <cx:pt idx="1962">46</cx:pt>
          <cx:pt idx="1963">51</cx:pt>
          <cx:pt idx="1964">55</cx:pt>
          <cx:pt idx="1965">54</cx:pt>
          <cx:pt idx="1966">53</cx:pt>
          <cx:pt idx="1967">49</cx:pt>
          <cx:pt idx="1968">50</cx:pt>
          <cx:pt idx="1969">46</cx:pt>
          <cx:pt idx="1970">45</cx:pt>
          <cx:pt idx="1971">48</cx:pt>
          <cx:pt idx="1972">48</cx:pt>
          <cx:pt idx="1973">52</cx:pt>
          <cx:pt idx="1974">53</cx:pt>
          <cx:pt idx="1975">54</cx:pt>
          <cx:pt idx="1976">48</cx:pt>
          <cx:pt idx="1977">51</cx:pt>
          <cx:pt idx="1978">55</cx:pt>
          <cx:pt idx="1979">55</cx:pt>
          <cx:pt idx="1980">50</cx:pt>
          <cx:pt idx="1981">51</cx:pt>
          <cx:pt idx="1982">47</cx:pt>
          <cx:pt idx="1983">50</cx:pt>
          <cx:pt idx="1984">53</cx:pt>
          <cx:pt idx="1985">51</cx:pt>
          <cx:pt idx="1986">52</cx:pt>
          <cx:pt idx="1987">49</cx:pt>
          <cx:pt idx="1988">51</cx:pt>
          <cx:pt idx="1989">50</cx:pt>
          <cx:pt idx="1990">52</cx:pt>
          <cx:pt idx="1991">54</cx:pt>
          <cx:pt idx="1992">55</cx:pt>
          <cx:pt idx="1993">51</cx:pt>
          <cx:pt idx="1994">46</cx:pt>
          <cx:pt idx="1995">51</cx:pt>
          <cx:pt idx="1996">55</cx:pt>
          <cx:pt idx="1997">48</cx:pt>
          <cx:pt idx="1998">51</cx:pt>
          <cx:pt idx="1999">53</cx:pt>
          <cx:pt idx="2000">49</cx:pt>
          <cx:pt idx="2001">55</cx:pt>
          <cx:pt idx="2002">46</cx:pt>
          <cx:pt idx="2003">55</cx:pt>
          <cx:pt idx="2004">54</cx:pt>
          <cx:pt idx="2005">53</cx:pt>
          <cx:pt idx="2006">47</cx:pt>
          <cx:pt idx="2007">50</cx:pt>
          <cx:pt idx="2008">46</cx:pt>
          <cx:pt idx="2009">55</cx:pt>
          <cx:pt idx="2010">52</cx:pt>
          <cx:pt idx="2011">49</cx:pt>
          <cx:pt idx="2012">45</cx:pt>
          <cx:pt idx="2013">52</cx:pt>
          <cx:pt idx="2014">48</cx:pt>
          <cx:pt idx="2015">55</cx:pt>
          <cx:pt idx="2016">54</cx:pt>
          <cx:pt idx="2017">50</cx:pt>
          <cx:pt idx="2018">53</cx:pt>
          <cx:pt idx="2019">46</cx:pt>
          <cx:pt idx="2020">47</cx:pt>
          <cx:pt idx="2021">54</cx:pt>
          <cx:pt idx="2022">53</cx:pt>
          <cx:pt idx="2023">48</cx:pt>
          <cx:pt idx="2024">45</cx:pt>
          <cx:pt idx="2025">54</cx:pt>
          <cx:pt idx="2026">52</cx:pt>
          <cx:pt idx="2027">48</cx:pt>
          <cx:pt idx="2028">51</cx:pt>
          <cx:pt idx="2029">52</cx:pt>
          <cx:pt idx="2030">53</cx:pt>
          <cx:pt idx="2031">51</cx:pt>
          <cx:pt idx="2032">54</cx:pt>
          <cx:pt idx="2033">51</cx:pt>
          <cx:pt idx="2034">45</cx:pt>
          <cx:pt idx="2035">45</cx:pt>
          <cx:pt idx="2036">53</cx:pt>
          <cx:pt idx="2037">55</cx:pt>
          <cx:pt idx="2038">46</cx:pt>
          <cx:pt idx="2039">52</cx:pt>
          <cx:pt idx="2040">55</cx:pt>
          <cx:pt idx="2041">45</cx:pt>
          <cx:pt idx="2042">53</cx:pt>
          <cx:pt idx="2043">48</cx:pt>
          <cx:pt idx="2044">52</cx:pt>
          <cx:pt idx="2045">53</cx:pt>
          <cx:pt idx="2046">48</cx:pt>
          <cx:pt idx="2047">53</cx:pt>
          <cx:pt idx="2048">48</cx:pt>
          <cx:pt idx="2049">50</cx:pt>
          <cx:pt idx="2050">45</cx:pt>
          <cx:pt idx="2051">46</cx:pt>
          <cx:pt idx="2052">53</cx:pt>
          <cx:pt idx="2053">48</cx:pt>
          <cx:pt idx="2054">49</cx:pt>
          <cx:pt idx="2055">53</cx:pt>
          <cx:pt idx="2056">48</cx:pt>
          <cx:pt idx="2057">52</cx:pt>
          <cx:pt idx="2058">52</cx:pt>
          <cx:pt idx="2059">46</cx:pt>
          <cx:pt idx="2060">45</cx:pt>
          <cx:pt idx="2061">46</cx:pt>
          <cx:pt idx="2062">52</cx:pt>
          <cx:pt idx="2063">49</cx:pt>
          <cx:pt idx="2064">50</cx:pt>
          <cx:pt idx="2065">52</cx:pt>
          <cx:pt idx="2066">52</cx:pt>
          <cx:pt idx="2067">49</cx:pt>
          <cx:pt idx="2068">55</cx:pt>
          <cx:pt idx="2069">48</cx:pt>
          <cx:pt idx="2070">49</cx:pt>
          <cx:pt idx="2071">55</cx:pt>
          <cx:pt idx="2072">51</cx:pt>
          <cx:pt idx="2073">48</cx:pt>
          <cx:pt idx="2074">51</cx:pt>
          <cx:pt idx="2075">50</cx:pt>
          <cx:pt idx="2076">46</cx:pt>
          <cx:pt idx="2077">53</cx:pt>
          <cx:pt idx="2078">51</cx:pt>
          <cx:pt idx="2079">50</cx:pt>
          <cx:pt idx="2080">47</cx:pt>
          <cx:pt idx="2081">48</cx:pt>
          <cx:pt idx="2082">50</cx:pt>
          <cx:pt idx="2083">47</cx:pt>
          <cx:pt idx="2084">53</cx:pt>
          <cx:pt idx="2085">52</cx:pt>
          <cx:pt idx="2086">53</cx:pt>
          <cx:pt idx="2087">45</cx:pt>
          <cx:pt idx="2088">46</cx:pt>
          <cx:pt idx="2089">52</cx:pt>
          <cx:pt idx="2090">54</cx:pt>
          <cx:pt idx="2091">48</cx:pt>
          <cx:pt idx="2092">47</cx:pt>
          <cx:pt idx="2093">52</cx:pt>
          <cx:pt idx="2094">52</cx:pt>
          <cx:pt idx="2095">46</cx:pt>
          <cx:pt idx="2096">50</cx:pt>
          <cx:pt idx="2097">48</cx:pt>
          <cx:pt idx="2098">49</cx:pt>
          <cx:pt idx="2099">50</cx:pt>
          <cx:pt idx="2100">54</cx:pt>
          <cx:pt idx="2101">49</cx:pt>
          <cx:pt idx="2102">46</cx:pt>
          <cx:pt idx="2103">49</cx:pt>
          <cx:pt idx="2104">48</cx:pt>
          <cx:pt idx="2105">48</cx:pt>
          <cx:pt idx="2106">45</cx:pt>
          <cx:pt idx="2107">54</cx:pt>
          <cx:pt idx="2108">49</cx:pt>
          <cx:pt idx="2109">53</cx:pt>
          <cx:pt idx="2110">47</cx:pt>
          <cx:pt idx="2111">48</cx:pt>
          <cx:pt idx="2112">47</cx:pt>
          <cx:pt idx="2113">48</cx:pt>
          <cx:pt idx="2114">47</cx:pt>
          <cx:pt idx="2115">47</cx:pt>
          <cx:pt idx="2116">54</cx:pt>
          <cx:pt idx="2117">51</cx:pt>
          <cx:pt idx="2118">45</cx:pt>
          <cx:pt idx="2119">48</cx:pt>
          <cx:pt idx="2120">45</cx:pt>
          <cx:pt idx="2121">49</cx:pt>
          <cx:pt idx="2122">45</cx:pt>
          <cx:pt idx="2123">52</cx:pt>
          <cx:pt idx="2124">53</cx:pt>
          <cx:pt idx="2125">45</cx:pt>
          <cx:pt idx="2126">51</cx:pt>
          <cx:pt idx="2127">47</cx:pt>
          <cx:pt idx="2128">49</cx:pt>
          <cx:pt idx="2129">54</cx:pt>
          <cx:pt idx="2130">53</cx:pt>
          <cx:pt idx="2131">45</cx:pt>
          <cx:pt idx="2132">55</cx:pt>
          <cx:pt idx="2133">51</cx:pt>
          <cx:pt idx="2134">55</cx:pt>
          <cx:pt idx="2135">55</cx:pt>
          <cx:pt idx="2136">54</cx:pt>
          <cx:pt idx="2137">46</cx:pt>
          <cx:pt idx="2138">48</cx:pt>
          <cx:pt idx="2139">55</cx:pt>
          <cx:pt idx="2140">55</cx:pt>
          <cx:pt idx="2141">47</cx:pt>
          <cx:pt idx="2142">50</cx:pt>
          <cx:pt idx="2143">47</cx:pt>
          <cx:pt idx="2144">48</cx:pt>
          <cx:pt idx="2145">48</cx:pt>
          <cx:pt idx="2146">55</cx:pt>
          <cx:pt idx="2147">45</cx:pt>
          <cx:pt idx="2148">46</cx:pt>
          <cx:pt idx="2149">49</cx:pt>
          <cx:pt idx="2150">49</cx:pt>
          <cx:pt idx="2151">45</cx:pt>
          <cx:pt idx="2152">51</cx:pt>
          <cx:pt idx="2153">49</cx:pt>
          <cx:pt idx="2154">55</cx:pt>
          <cx:pt idx="2155">45</cx:pt>
          <cx:pt idx="2156">52</cx:pt>
          <cx:pt idx="2157">47</cx:pt>
          <cx:pt idx="2158">49</cx:pt>
          <cx:pt idx="2159">55</cx:pt>
          <cx:pt idx="2160">51</cx:pt>
          <cx:pt idx="2161">52</cx:pt>
          <cx:pt idx="2162">46</cx:pt>
          <cx:pt idx="2163">45</cx:pt>
          <cx:pt idx="2164">49</cx:pt>
          <cx:pt idx="2165">45</cx:pt>
          <cx:pt idx="2166">55</cx:pt>
          <cx:pt idx="2167">48</cx:pt>
          <cx:pt idx="2168">52</cx:pt>
          <cx:pt idx="2169">51</cx:pt>
          <cx:pt idx="2170">46</cx:pt>
          <cx:pt idx="2171">48</cx:pt>
          <cx:pt idx="2172">54</cx:pt>
          <cx:pt idx="2173">49</cx:pt>
          <cx:pt idx="2174">54</cx:pt>
          <cx:pt idx="2175">53</cx:pt>
          <cx:pt idx="2176">46</cx:pt>
          <cx:pt idx="2177">48</cx:pt>
          <cx:pt idx="2178">52</cx:pt>
          <cx:pt idx="2179">49</cx:pt>
          <cx:pt idx="2180">51</cx:pt>
          <cx:pt idx="2181">45</cx:pt>
          <cx:pt idx="2182">55</cx:pt>
          <cx:pt idx="2183">45</cx:pt>
          <cx:pt idx="2184">49</cx:pt>
          <cx:pt idx="2185">53</cx:pt>
          <cx:pt idx="2186">53</cx:pt>
          <cx:pt idx="2187">52</cx:pt>
          <cx:pt idx="2188">53</cx:pt>
          <cx:pt idx="2189">54</cx:pt>
          <cx:pt idx="2190">50</cx:pt>
          <cx:pt idx="2191">54</cx:pt>
          <cx:pt idx="2192">48</cx:pt>
          <cx:pt idx="2193">54</cx:pt>
          <cx:pt idx="2194">52</cx:pt>
          <cx:pt idx="2195">49</cx:pt>
          <cx:pt idx="2196">53</cx:pt>
          <cx:pt idx="2197">50</cx:pt>
          <cx:pt idx="2198">52</cx:pt>
          <cx:pt idx="2199">49</cx:pt>
          <cx:pt idx="2200">46</cx:pt>
          <cx:pt idx="2201">50</cx:pt>
          <cx:pt idx="2202">52</cx:pt>
          <cx:pt idx="2203">49</cx:pt>
          <cx:pt idx="2204">55</cx:pt>
          <cx:pt idx="2205">55</cx:pt>
          <cx:pt idx="2206">45</cx:pt>
          <cx:pt idx="2207">50</cx:pt>
          <cx:pt idx="2208">49</cx:pt>
          <cx:pt idx="2209">46</cx:pt>
          <cx:pt idx="2210">52</cx:pt>
          <cx:pt idx="2211">48</cx:pt>
          <cx:pt idx="2212">45</cx:pt>
          <cx:pt idx="2213">55</cx:pt>
          <cx:pt idx="2214">54</cx:pt>
          <cx:pt idx="2215">55</cx:pt>
          <cx:pt idx="2216">47</cx:pt>
          <cx:pt idx="2217">51</cx:pt>
          <cx:pt idx="2218">46</cx:pt>
          <cx:pt idx="2219">48</cx:pt>
          <cx:pt idx="2220">48</cx:pt>
          <cx:pt idx="2221">55</cx:pt>
          <cx:pt idx="2222">55</cx:pt>
          <cx:pt idx="2223">51</cx:pt>
          <cx:pt idx="2224">49</cx:pt>
          <cx:pt idx="2225">51</cx:pt>
          <cx:pt idx="2226">45</cx:pt>
          <cx:pt idx="2227">53</cx:pt>
          <cx:pt idx="2228">45</cx:pt>
          <cx:pt idx="2229">49</cx:pt>
          <cx:pt idx="2230">55</cx:pt>
          <cx:pt idx="2231">45</cx:pt>
          <cx:pt idx="2232">55</cx:pt>
          <cx:pt idx="2233">46</cx:pt>
          <cx:pt idx="2234">47</cx:pt>
          <cx:pt idx="2235">55</cx:pt>
          <cx:pt idx="2236">46</cx:pt>
          <cx:pt idx="2237">53</cx:pt>
          <cx:pt idx="2238">54</cx:pt>
          <cx:pt idx="2239">47</cx:pt>
          <cx:pt idx="2240">46</cx:pt>
          <cx:pt idx="2241">48</cx:pt>
          <cx:pt idx="2242">50</cx:pt>
          <cx:pt idx="2243">54</cx:pt>
          <cx:pt idx="2244">47</cx:pt>
          <cx:pt idx="2245">51</cx:pt>
          <cx:pt idx="2246">52</cx:pt>
          <cx:pt idx="2247">51</cx:pt>
          <cx:pt idx="2248">48</cx:pt>
          <cx:pt idx="2249">51</cx:pt>
          <cx:pt idx="2250">47</cx:pt>
          <cx:pt idx="2251">55</cx:pt>
          <cx:pt idx="2252">51</cx:pt>
          <cx:pt idx="2253">57</cx:pt>
          <cx:pt idx="2254">54</cx:pt>
          <cx:pt idx="2255">59</cx:pt>
          <cx:pt idx="2256">56</cx:pt>
          <cx:pt idx="2257">56</cx:pt>
          <cx:pt idx="2258">59</cx:pt>
          <cx:pt idx="2259">58</cx:pt>
          <cx:pt idx="2260">56</cx:pt>
          <cx:pt idx="2261">54</cx:pt>
          <cx:pt idx="2262">56</cx:pt>
          <cx:pt idx="2263">55</cx:pt>
          <cx:pt idx="2264">54</cx:pt>
          <cx:pt idx="2265">54</cx:pt>
          <cx:pt idx="2266">59</cx:pt>
          <cx:pt idx="2267">54</cx:pt>
          <cx:pt idx="2268">59</cx:pt>
          <cx:pt idx="2269">58</cx:pt>
          <cx:pt idx="2270">55</cx:pt>
          <cx:pt idx="2271">59</cx:pt>
          <cx:pt idx="2272">56</cx:pt>
          <cx:pt idx="2273">57</cx:pt>
          <cx:pt idx="2274">56</cx:pt>
          <cx:pt idx="2275">58</cx:pt>
          <cx:pt idx="2276">54</cx:pt>
          <cx:pt idx="2277">59</cx:pt>
          <cx:pt idx="2278">59</cx:pt>
          <cx:pt idx="2279">59</cx:pt>
          <cx:pt idx="2280">56</cx:pt>
          <cx:pt idx="2281">54</cx:pt>
          <cx:pt idx="2282">55</cx:pt>
          <cx:pt idx="2283">55</cx:pt>
          <cx:pt idx="2284">58</cx:pt>
          <cx:pt idx="2285">57</cx:pt>
          <cx:pt idx="2286">59</cx:pt>
          <cx:pt idx="2287">59</cx:pt>
          <cx:pt idx="2288">59</cx:pt>
          <cx:pt idx="2289">58</cx:pt>
          <cx:pt idx="2290">58</cx:pt>
          <cx:pt idx="2291">55</cx:pt>
          <cx:pt idx="2292">55</cx:pt>
          <cx:pt idx="2293">54</cx:pt>
          <cx:pt idx="2294">58</cx:pt>
          <cx:pt idx="2295">59</cx:pt>
          <cx:pt idx="2296">63</cx:pt>
          <cx:pt idx="2297">65</cx:pt>
          <cx:pt idx="2298">63</cx:pt>
          <cx:pt idx="2299">61</cx:pt>
          <cx:pt idx="2300">61</cx:pt>
          <cx:pt idx="2301">64</cx:pt>
          <cx:pt idx="2302">60</cx:pt>
          <cx:pt idx="2303">63</cx:pt>
          <cx:pt idx="2304">62</cx:pt>
          <cx:pt idx="2305">0</cx:pt>
          <cx:pt idx="2306">0</cx:pt>
          <cx:pt idx="2307">0</cx:pt>
          <cx:pt idx="2308">0</cx:pt>
          <cx:pt idx="2309">0</cx:pt>
          <cx:pt idx="2310">0</cx:pt>
          <cx:pt idx="2311">0</cx:pt>
          <cx:pt idx="2312">0</cx:pt>
          <cx:pt idx="2313">0</cx:pt>
          <cx:pt idx="2314">0</cx:pt>
          <cx:pt idx="2315">0</cx:pt>
          <cx:pt idx="2316">0</cx:pt>
          <cx:pt idx="2317">0</cx:pt>
          <cx:pt idx="2318">0</cx:pt>
          <cx:pt idx="2319">0</cx:pt>
          <cx:pt idx="2320">0</cx:pt>
          <cx:pt idx="2321">47</cx:pt>
          <cx:pt idx="2322">45</cx:pt>
          <cx:pt idx="2323">50</cx:pt>
          <cx:pt idx="2324">46</cx:pt>
          <cx:pt idx="2325">55</cx:pt>
          <cx:pt idx="2326">54</cx:pt>
          <cx:pt idx="2327">49</cx:pt>
          <cx:pt idx="2328">46</cx:pt>
          <cx:pt idx="2329">45</cx:pt>
          <cx:pt idx="2330">53</cx:pt>
          <cx:pt idx="2331">48</cx:pt>
          <cx:pt idx="2332">51</cx:pt>
          <cx:pt idx="2333">51</cx:pt>
          <cx:pt idx="2334">46</cx:pt>
          <cx:pt idx="2335">54</cx:pt>
          <cx:pt idx="2336">53</cx:pt>
          <cx:pt idx="2337">55</cx:pt>
          <cx:pt idx="2338">51</cx:pt>
          <cx:pt idx="2339">54</cx:pt>
          <cx:pt idx="2340">46</cx:pt>
          <cx:pt idx="2341">51</cx:pt>
          <cx:pt idx="2342">50</cx:pt>
          <cx:pt idx="2343">49</cx:pt>
          <cx:pt idx="2344">50</cx:pt>
          <cx:pt idx="2345">50</cx:pt>
          <cx:pt idx="2346">51</cx:pt>
          <cx:pt idx="2347">54</cx:pt>
          <cx:pt idx="2348">49</cx:pt>
          <cx:pt idx="2349">51</cx:pt>
          <cx:pt idx="2350">49</cx:pt>
          <cx:pt idx="2351">49</cx:pt>
          <cx:pt idx="2352">49</cx:pt>
          <cx:pt idx="2353">54</cx:pt>
          <cx:pt idx="2354">45</cx:pt>
          <cx:pt idx="2355">55</cx:pt>
          <cx:pt idx="2356">48</cx:pt>
          <cx:pt idx="2357">48</cx:pt>
          <cx:pt idx="2358">55</cx:pt>
          <cx:pt idx="2359">50</cx:pt>
          <cx:pt idx="2360">49</cx:pt>
          <cx:pt idx="2361">51</cx:pt>
          <cx:pt idx="2362">53</cx:pt>
          <cx:pt idx="2363">45</cx:pt>
          <cx:pt idx="2364">47</cx:pt>
          <cx:pt idx="2365">52</cx:pt>
          <cx:pt idx="2366">48</cx:pt>
          <cx:pt idx="2367">45</cx:pt>
          <cx:pt idx="2368">54</cx:pt>
          <cx:pt idx="2369">50</cx:pt>
          <cx:pt idx="2370">46</cx:pt>
          <cx:pt idx="2371">54</cx:pt>
          <cx:pt idx="2372">54</cx:pt>
          <cx:pt idx="2373">54</cx:pt>
          <cx:pt idx="2374">53</cx:pt>
          <cx:pt idx="2375">52</cx:pt>
          <cx:pt idx="2376">50</cx:pt>
          <cx:pt idx="2377">48</cx:pt>
          <cx:pt idx="2378">54</cx:pt>
          <cx:pt idx="2379">51</cx:pt>
          <cx:pt idx="2380">45</cx:pt>
          <cx:pt idx="2381">52</cx:pt>
          <cx:pt idx="2382">47</cx:pt>
          <cx:pt idx="2383">48</cx:pt>
          <cx:pt idx="2384">54</cx:pt>
          <cx:pt idx="2385">49</cx:pt>
          <cx:pt idx="2386">53</cx:pt>
          <cx:pt idx="2387">47</cx:pt>
          <cx:pt idx="2388">54</cx:pt>
          <cx:pt idx="2389">47</cx:pt>
          <cx:pt idx="2390">45</cx:pt>
          <cx:pt idx="2391">45</cx:pt>
          <cx:pt idx="2392">46</cx:pt>
          <cx:pt idx="2393">46</cx:pt>
          <cx:pt idx="2394">45</cx:pt>
          <cx:pt idx="2395">46</cx:pt>
          <cx:pt idx="2396">50</cx:pt>
          <cx:pt idx="2397">53</cx:pt>
          <cx:pt idx="2398">50</cx:pt>
          <cx:pt idx="2399">53</cx:pt>
          <cx:pt idx="2400">51</cx:pt>
          <cx:pt idx="2401">48</cx:pt>
          <cx:pt idx="2402">47</cx:pt>
          <cx:pt idx="2403">46</cx:pt>
          <cx:pt idx="2404">49</cx:pt>
          <cx:pt idx="2405">51</cx:pt>
          <cx:pt idx="2406">51</cx:pt>
          <cx:pt idx="2407">54</cx:pt>
          <cx:pt idx="2408">46</cx:pt>
          <cx:pt idx="2409">51</cx:pt>
          <cx:pt idx="2410">47</cx:pt>
          <cx:pt idx="2411">54</cx:pt>
          <cx:pt idx="2412">54</cx:pt>
          <cx:pt idx="2413">53</cx:pt>
          <cx:pt idx="2414">54</cx:pt>
          <cx:pt idx="2415">52</cx:pt>
          <cx:pt idx="2416">47</cx:pt>
          <cx:pt idx="2417">51</cx:pt>
          <cx:pt idx="2418">46</cx:pt>
          <cx:pt idx="2419">55</cx:pt>
          <cx:pt idx="2420">45</cx:pt>
          <cx:pt idx="2421">49</cx:pt>
          <cx:pt idx="2422">51</cx:pt>
          <cx:pt idx="2423">53</cx:pt>
          <cx:pt idx="2424">50</cx:pt>
          <cx:pt idx="2425">45</cx:pt>
          <cx:pt idx="2426">46</cx:pt>
          <cx:pt idx="2427">50</cx:pt>
          <cx:pt idx="2428">52</cx:pt>
          <cx:pt idx="2429">47</cx:pt>
          <cx:pt idx="2430">53</cx:pt>
          <cx:pt idx="2431">53</cx:pt>
          <cx:pt idx="2432">54</cx:pt>
          <cx:pt idx="2433">55</cx:pt>
          <cx:pt idx="2434">49</cx:pt>
          <cx:pt idx="2435">46</cx:pt>
          <cx:pt idx="2436">46</cx:pt>
          <cx:pt idx="2437">47</cx:pt>
          <cx:pt idx="2438">45</cx:pt>
          <cx:pt idx="2439">50</cx:pt>
          <cx:pt idx="2440">47</cx:pt>
          <cx:pt idx="2441">51</cx:pt>
          <cx:pt idx="2442">45</cx:pt>
          <cx:pt idx="2443">45</cx:pt>
          <cx:pt idx="2444">51</cx:pt>
          <cx:pt idx="2445">47</cx:pt>
          <cx:pt idx="2446">49</cx:pt>
          <cx:pt idx="2447">46</cx:pt>
          <cx:pt idx="2448">48</cx:pt>
          <cx:pt idx="2449">48</cx:pt>
          <cx:pt idx="2450">51</cx:pt>
          <cx:pt idx="2451">49</cx:pt>
        </cx:lvl>
      </cx:numDim>
    </cx:data>
    <cx:data id="5">
      <cx:numDim type="val">
        <cx:f>'Data Repository Table - Raw'!$H$2:$H$2453</cx:f>
        <cx:lvl ptCount="2452" formatCode="0.00">
          <cx:pt idx="0">3.8625285605483626</cx:pt>
          <cx:pt idx="1">3.7136329017517138</cx:pt>
          <cx:pt idx="2">3.153084539223153</cx:pt>
          <cx:pt idx="3">3.0026656511805028</cx:pt>
          <cx:pt idx="4">3.3415841584158414</cx:pt>
          <cx:pt idx="5">3.853769992383854</cx:pt>
          <cx:pt idx="6">3.4550647372429553</cx:pt>
          <cx:pt idx="7">3.6572734196496572</cx:pt>
          <cx:pt idx="8">3.222772277227723</cx:pt>
          <cx:pt idx="9">2.9868621477532367</cx:pt>
          <cx:pt idx="10">3.3177837014470679</cx:pt>
          <cx:pt idx="11">3.1850723533891849</cx:pt>
          <cx:pt idx="12">3.3313023610053314</cx:pt>
          <cx:pt idx="13">3.1500380807311501</cx:pt>
          <cx:pt idx="14">3.392993145468393</cx:pt>
          <cx:pt idx="15">3.0830159939070829</cx:pt>
          <cx:pt idx="16">3.4272658035034271</cx:pt>
          <cx:pt idx="17">3.3073115003808073</cx:pt>
          <cx:pt idx="18">3.0148514851485149</cx:pt>
          <cx:pt idx="19">3.0500761614623002</cx:pt>
          <cx:pt idx="20">3.8118811881188117</cx:pt>
          <cx:pt idx="21">3.8071210967250573</cx:pt>
          <cx:pt idx="22">3.6694592536176693</cx:pt>
          <cx:pt idx="23">3.2162985529322161</cx:pt>
          <cx:pt idx="24">4.0078065498857578</cx:pt>
          <cx:pt idx="25">3.0342726580350341</cx:pt>
          <cx:pt idx="26">3.8252094440213251</cx:pt>
          <cx:pt idx="27">3.3412033511043413</cx:pt>
          <cx:pt idx="28">3.9339299314546841</cx:pt>
          <cx:pt idx="29">3.6961157654226962</cx:pt>
          <cx:pt idx="30">3.6384234577303882</cx:pt>
          <cx:pt idx="31">3.362147753236862</cx:pt>
          <cx:pt idx="32">3.5276085300837776</cx:pt>
          <cx:pt idx="33">3.3463442498095963</cx:pt>
          <cx:pt idx="34">2.9457349581111956</cx:pt>
          <cx:pt idx="35">3.3244478293983244</cx:pt>
          <cx:pt idx="36">3.511805026656512</cx:pt>
          <cx:pt idx="37">3.0388423457730389</cx:pt>
          <cx:pt idx="38">2.8223533891850723</cx:pt>
          <cx:pt idx="39">2.914889565879665</cx:pt>
          <cx:pt idx="40">3.7111576542269611</cx:pt>
          <cx:pt idx="41">3.0691165270373193</cx:pt>
          <cx:pt idx="42">3.5415079969535417</cx:pt>
          <cx:pt idx="43">3.700875856816451</cx:pt>
          <cx:pt idx="44">3.5616907844630616</cx:pt>
          <cx:pt idx="45">3.7599009900990099</cx:pt>
          <cx:pt idx="46">3.4364051789794363</cx:pt>
          <cx:pt idx="47">3.6740289413556741</cx:pt>
          <cx:pt idx="48">3.3175932977913174</cx:pt>
          <cx:pt idx="49">2.9457349581111956</cx:pt>
          <cx:pt idx="50">2.8377760853008378</cx:pt>
          <cx:pt idx="51">3.4683929931454682</cx:pt>
          <cx:pt idx="52">3.3240670220868243</cx:pt>
          <cx:pt idx="53">3.3412033511043413</cx:pt>
          <cx:pt idx="54">3.0750190403655751</cx:pt>
          <cx:pt idx="55">3.2079207920792081</cx:pt>
          <cx:pt idx="56">3.3960396039603959</cx:pt>
          <cx:pt idx="57">3.2901751713632903</cx:pt>
          <cx:pt idx="58">3.1603198781416602</cx:pt>
          <cx:pt idx="59">3.1835491241431835</cx:pt>
          <cx:pt idx="60">3.5769230769230771</cx:pt>
          <cx:pt idx="61">2.8994668697638994</cx:pt>
          <cx:pt idx="62">3.3240670220868243</cx:pt>
          <cx:pt idx="63">3.5689261233815688</cx:pt>
          <cx:pt idx="64">3.5034272658035035</cx:pt>
          <cx:pt idx="65">3.2444782939832444</cx:pt>
          <cx:pt idx="66">3.1165270373191167</cx:pt>
          <cx:pt idx="67">3.1639375476009137</cx:pt>
          <cx:pt idx="68">3.4548743335872047</cx:pt>
          <cx:pt idx="69">2.926884996191927</cx:pt>
          <cx:pt idx="70">3.4310738766184312</cx:pt>
          <cx:pt idx="71">3.1765041888804264</cx:pt>
          <cx:pt idx="72">2.977913175932978</cx:pt>
          <cx:pt idx="73">3.3004569687738003</cx:pt>
          <cx:pt idx="74">3.5281797410510283</cx:pt>
          <cx:pt idx="75">3.2574257425742572</cx:pt>
          <cx:pt idx="76">3.2787509520182789</cx:pt>
          <cx:pt idx="77">2.977913175932978</cx:pt>
          <cx:pt idx="78">3.8166412795125666</cx:pt>
          <cx:pt idx="79">3.3004569687738003</cx:pt>
          <cx:pt idx="80">3.853769992383854</cx:pt>
          <cx:pt idx="81">3.789032749428789</cx:pt>
          <cx:pt idx="82">3.086824067022087</cx:pt>
          <cx:pt idx="83">3.1165270373191167</cx:pt>
          <cx:pt idx="84">3.9154607768469156</cx:pt>
          <cx:pt idx="85">3.2505712109672507</cx:pt>
          <cx:pt idx="86">3.3998476770754</cx:pt>
          <cx:pt idx="87">3.4786747905559787</cx:pt>
          <cx:pt idx="88">3.4722010662604723</cx:pt>
          <cx:pt idx="89">3.3815689261233817</cx:pt>
          <cx:pt idx="90">3.3343488194973343</cx:pt>
          <cx:pt idx="91">3.8779512566641281</cx:pt>
          <cx:pt idx="92">3.6772658035034271</cx:pt>
          <cx:pt idx="93">3.777227722772277</cx:pt>
          <cx:pt idx="94">3.3825209444021325</cx:pt>
          <cx:pt idx="95">3.2530464584920029</cx:pt>
          <cx:pt idx="96">3.1507996953541508</cx:pt>
          <cx:pt idx="97">3.6785986290936785</cx:pt>
          <cx:pt idx="98">3.700875856816451</cx:pt>
          <cx:pt idx="99">3.2044935262757046</cx:pt>
          <cx:pt idx="100">3.9339299314546841</cx:pt>
          <cx:pt idx="101">3.7128712871287131</cx:pt>
          <cx:pt idx="102">3.4722010662604723</cx:pt>
          <cx:pt idx="103">3.6300456968773802</cx:pt>
          <cx:pt idx="104">3.4135567402894136</cx:pt>
          <cx:pt idx="105">3.2050647372429553</cx:pt>
          <cx:pt idx="106">3.3450114242193449</cx:pt>
          <cx:pt idx="107">3.4529702970297032</cx:pt>
          <cx:pt idx="108">3.1473724295506473</cx:pt>
          <cx:pt idx="109">3.5521706016755523</cx:pt>
          <cx:pt idx="110">3.823115003808073</cx:pt>
          <cx:pt idx="111">3.4333587204874334</cx:pt>
          <cx:pt idx="112">3.6942117288651941</cx:pt>
          <cx:pt idx="113">3.8889946686976389</cx:pt>
          <cx:pt idx="114">3.4226961157654228</cx:pt>
          <cx:pt idx="115">3.527227722772277</cx:pt>
          <cx:pt idx="116">3.4036557501904037</cx:pt>
          <cx:pt idx="117">3.4683929931454682</cx:pt>
          <cx:pt idx="118">3.9613480578827112</cx:pt>
          <cx:pt idx="119">3.7185833968012187</cx:pt>
          <cx:pt idx="120">3.671934501142422</cx:pt>
          <cx:pt idx="121">3.1873571972581876</cx:pt>
          <cx:pt idx="122">2.9977151561309978</cx:pt>
          <cx:pt idx="123">3.3775704493526275</cx:pt>
          <cx:pt idx="124">3.0997715156130998</cx:pt>
          <cx:pt idx="125">3.0999619192688499</cx:pt>
          <cx:pt idx="126">3.3552932216298554</cx:pt>
          <cx:pt idx="127">3.5384615384615383</cx:pt>
          <cx:pt idx="128">3.4543031226199541</cx:pt>
          <cx:pt idx="129">3.6191926884996191</cx:pt>
          <cx:pt idx="130">3.2627570449352628</cx:pt>
          <cx:pt idx="131">2.9855293221629857</cx:pt>
          <cx:pt idx="132">3.8122619954303123</cx:pt>
          <cx:pt idx="133">3.0228484386900227</cx:pt>
          <cx:pt idx="134">3.3244478293983244</cx:pt>
          <cx:pt idx="135">3.6329017517136331</cx:pt>
          <cx:pt idx="136">3.5346534653465347</cx:pt>
          <cx:pt idx="137">3.4192688499619193</cx:pt>
          <cx:pt idx="138">3.4158415841584158</cx:pt>
          <cx:pt idx="139">3.6386138613861387</cx:pt>
          <cx:pt idx="140">3.4386900228484385</cx:pt>
          <cx:pt idx="141">3.392993145468393</cx:pt>
          <cx:pt idx="142">3.2050647372429553</cx:pt>
          <cx:pt idx="143">3.8602437166793604</cx:pt>
          <cx:pt idx="144">3.0672124904798173</cx:pt>
          <cx:pt idx="145">3.6772658035034271</cx:pt>
          <cx:pt idx="146">2.9236481340441736</cx:pt>
          <cx:pt idx="147">3.4333587204874334</cx:pt>
          <cx:pt idx="148">3.2696115765422697</cx:pt>
          <cx:pt idx="149">3.2216298552932217</cx:pt>
          <cx:pt idx="150">3.3501523229246</cx:pt>
          <cx:pt idx="151">3.4101294744859101</cx:pt>
          <cx:pt idx="152">3.2044935262757046</cx:pt>
          <cx:pt idx="153">3.0645468392993145</cx:pt>
          <cx:pt idx="154">3.3177837014470679</cx:pt>
          <cx:pt idx="155">3.6905940594059405</cx:pt>
          <cx:pt idx="156">3.5643564356435644</cx:pt>
          <cx:pt idx="157">4.0936785986290936</cx:pt>
          <cx:pt idx="158">3.1694592536176693</cx:pt>
          <cx:pt idx="159">3.5643564356435644</cx:pt>
          <cx:pt idx="160">3.9154607768469156</cx:pt>
          <cx:pt idx="161">3.460967250571211</cx:pt>
          <cx:pt idx="162">3.578065498857578</cx:pt>
          <cx:pt idx="163">3.6009139375476007</cx:pt>
          <cx:pt idx="164">3.4714394516374716</cx:pt>
          <cx:pt idx="165">3.2692307692307692</cx:pt>
          <cx:pt idx="166">3.2875095201827875</cx:pt>
          <cx:pt idx="167">2.9093678598629094</cx:pt>
          <cx:pt idx="168">3.8301599390708301</cx:pt>
          <cx:pt idx="169">3.5586443259710587</cx:pt>
          <cx:pt idx="170">3.0620715917745622</cx:pt>
          <cx:pt idx="171">3.9299314546839299</cx:pt>
          <cx:pt idx="172">2.9550647372429553</cx:pt>
          <cx:pt idx="173">2.8884234577303882</cx:pt>
          <cx:pt idx="174">3.7471439451637472</cx:pt>
          <cx:pt idx="175">3.2530464584920029</cx:pt>
          <cx:pt idx="176">3.5860624523990863</cx:pt>
          <cx:pt idx="177">3.3383472962680885</cx:pt>
          <cx:pt idx="178">3.2397182025894895</cx:pt>
          <cx:pt idx="179">3.153084539223153</cx:pt>
          <cx:pt idx="180">3.6435643564356437</cx:pt>
          <cx:pt idx="181">3.4061309977151559</cx:pt>
          <cx:pt idx="182">4.033891850723534</cx:pt>
          <cx:pt idx="183">3.7132520944402132</cx:pt>
          <cx:pt idx="184">3.4444021325209442</cx:pt>
          <cx:pt idx="185">3.3427265803503428</cx:pt>
          <cx:pt idx="186">3.7699923838537699</cx:pt>
          <cx:pt idx="187">3.4520182787509519</cx:pt>
          <cx:pt idx="188">3.5277989337395277</cx:pt>
          <cx:pt idx="189">3.6329017517136331</cx:pt>
          <cx:pt idx="190">3.5300837776085299</cx:pt>
          <cx:pt idx="191">3.3054074638233053</cx:pt>
          <cx:pt idx="192">3.3175932977913174</cx:pt>
          <cx:pt idx="193">3.5460776846915461</cx:pt>
          <cx:pt idx="194">3.3244478293983244</cx:pt>
          <cx:pt idx="195">3.1873571972581876</cx:pt>
          <cx:pt idx="196">3.1924980959634426</cx:pt>
          <cx:pt idx="197">3.925171363290175</cx:pt>
          <cx:pt idx="198">3.222772277227723</cx:pt>
          <cx:pt idx="199">3.136138613861386</cx:pt>
          <cx:pt idx="200">3.5519801980198018</cx:pt>
          <cx:pt idx="201">3.9432597105864433</cx:pt>
          <cx:pt idx="202">2.914889565879665</cx:pt>
          <cx:pt idx="203">3.5276085300837776</cx:pt>
          <cx:pt idx="204">3.8019801980198018</cx:pt>
          <cx:pt idx="205">3.4786747905559787</cx:pt>
          <cx:pt idx="206">3.0672124904798173</cx:pt>
          <cx:pt idx="207">3.414889565879665</cx:pt>
          <cx:pt idx="208">3.7717060167555219</cx:pt>
          <cx:pt idx="209">3.1559405940594059</cx:pt>
          <cx:pt idx="210">3.3206397562833208</cx:pt>
          <cx:pt idx="211">3.4226961157654228</cx:pt>
          <cx:pt idx="212">2.8789032749428789</cx:pt>
          <cx:pt idx="213">3.1835491241431835</cx:pt>
          <cx:pt idx="214">2.8446306169078448</cx:pt>
          <cx:pt idx="215">3.3467250571210969</cx:pt>
          <cx:pt idx="216">3.3099771515613101</cx:pt>
          <cx:pt idx="217">3.2871287128712869</cx:pt>
          <cx:pt idx="218">3.3501523229246</cx:pt>
          <cx:pt idx="219">3.4272658035034271</cx:pt>
          <cx:pt idx="220">3.9196496572734199</cx:pt>
          <cx:pt idx="221">3.2292460015232294</cx:pt>
          <cx:pt idx="222">3.153084539223153</cx:pt>
          <cx:pt idx="223">2.8259710586443259</cx:pt>
          <cx:pt idx="224">3.4878141660319879</cx:pt>
          <cx:pt idx="225">3.1873571972581876</cx:pt>
          <cx:pt idx="226">3.4367859862909369</cx:pt>
          <cx:pt idx="227">2.7418126428027416</cx:pt>
          <cx:pt idx="228">3.955826351865956</cx:pt>
          <cx:pt idx="229">2.9638233054074639</cx:pt>
          <cx:pt idx="230">3.671934501142422</cx:pt>
          <cx:pt idx="231">3.7943640517897945</cx:pt>
          <cx:pt idx="232">3.8779512566641281</cx:pt>
          <cx:pt idx="233">3.5826351865955828</cx:pt>
          <cx:pt idx="234">3.2581873571972584</cx:pt>
          <cx:pt idx="235">3.1827875095201827</cx:pt>
          <cx:pt idx="236">3.4866717440974866</cx:pt>
          <cx:pt idx="237">3.4910510281797409</cx:pt>
          <cx:pt idx="238">3.6012947448591013</cx:pt>
          <cx:pt idx="239">3.3461538461538463</cx:pt>
          <cx:pt idx="240">2.926884996191927</cx:pt>
          <cx:pt idx="241">3.3008377760853009</cx:pt>
          <cx:pt idx="242">3.9375476009139376</cx:pt>
          <cx:pt idx="243">4.1370906321401373</cx:pt>
          <cx:pt idx="244">4.3731911652703728</cx:pt>
          <cx:pt idx="245">4.3960396039603964</cx:pt>
          <cx:pt idx="246">4.5833968012185835</cx:pt>
          <cx:pt idx="247">4.523990860624524</cx:pt>
          <cx:pt idx="248">4.7067783701447068</cx:pt>
          <cx:pt idx="249">4.4325971058644322</cx:pt>
          <cx:pt idx="250">4.3290175171363288</cx:pt>
          <cx:pt idx="251">4.3476770753998473</cx:pt>
          <cx:pt idx="252">4.1924980959634421</cx:pt>
          <cx:pt idx="253">4.5316070068545313</cx:pt>
          <cx:pt idx="254">4.2269611576542268</cx:pt>
          <cx:pt idx="255">4.4364051789794363</cx:pt>
          <cx:pt idx="256">4.4036557501904037</cx:pt>
          <cx:pt idx="257">4.1610814927646613</cx:pt>
          <cx:pt idx="258">4.5251332825590254</cx:pt>
          <cx:pt idx="259">4.2789413556740286</cx:pt>
          <cx:pt idx="260">4.4036557501904037</cx:pt>
          <cx:pt idx="261">4.5639756283320638</cx:pt>
          <cx:pt idx="262">4.0944402132520947</cx:pt>
          <cx:pt idx="263">4.2726580350342722</cx:pt>
          <cx:pt idx="264">4.2507616146230012</cx:pt>
          <cx:pt idx="265">4.3341584158415838</cx:pt>
          <cx:pt idx="266">4.2079207920792081</cx:pt>
          <cx:pt idx="267">4.622239146991622</cx:pt>
          <cx:pt idx="268">4.3792840822543795</cx:pt>
          <cx:pt idx="269">4.1060548362528557</cx:pt>
          <cx:pt idx="270">4.2920792079207919</cx:pt>
          <cx:pt idx="271">4.3231150038080735</cx:pt>
          <cx:pt idx="272">4.7128712871287126</cx:pt>
          <cx:pt idx="273">4.5982482863670979</cx:pt>
          <cx:pt idx="274">4.5182787509520184</cx:pt>
          <cx:pt idx="275">4.1237623762376234</cx:pt>
          <cx:pt idx="276">4.057882711348058</cx:pt>
          <cx:pt idx="277">4.2223914699162224</cx:pt>
          <cx:pt idx="278">4.4782939832444786</cx:pt>
          <cx:pt idx="279">4.204112718964204</cx:pt>
          <cx:pt idx="280">4.2460015232292463</cx:pt>
          <cx:pt idx="281">4.25</cx:pt>
          <cx:pt idx="282">4.1001523229246004</cx:pt>
          <cx:pt idx="283">4.3920411271896418</cx:pt>
          <cx:pt idx="284">4.3115003808073116</cx:pt>
          <cx:pt idx="285">4.2507616146230012</cx:pt>
          <cx:pt idx="286">4.3033130236100536</cx:pt>
          <cx:pt idx="287">3.3722391469916224</cx:pt>
          <cx:pt idx="288">3.3722391469916224</cx:pt>
          <cx:pt idx="289">3.2713252094440213</cx:pt>
          <cx:pt idx="290">3.6862147753236862</cx:pt>
          <cx:pt idx="291">3.2730388423457732</cx:pt>
          <cx:pt idx="292">3.4352627570449354</cx:pt>
          <cx:pt idx="293">3.4386900228484385</cx:pt>
          <cx:pt idx="294">3.3511043412033512</cx:pt>
          <cx:pt idx="295">3.9154607768469156</cx:pt>
          <cx:pt idx="296">3.7281035795887281</cx:pt>
          <cx:pt idx="297">3.3747143945163747</cx:pt>
          <cx:pt idx="298">3.2854150799695354</cx:pt>
          <cx:pt idx="299">3.5173267326732671</cx:pt>
          <cx:pt idx="300">3.2368621477532367</cx:pt>
          <cx:pt idx="301">3.7985529322162987</cx:pt>
          <cx:pt idx="302">3.1188118811881189</cx:pt>
          <cx:pt idx="303">3.4348819497334349</cx:pt>
          <cx:pt idx="304">3.4550647372429553</cx:pt>
          <cx:pt idx="305">3.5346534653465347</cx:pt>
          <cx:pt idx="306">3.4952399086062451</cx:pt>
          <cx:pt idx="307">3.635948210205636</cx:pt>
          <cx:pt idx="308">3.4653465346534653</cx:pt>
          <cx:pt idx="309">3.5300837776085299</cx:pt>
          <cx:pt idx="310">3.777227722772277</cx:pt>
          <cx:pt idx="311">3.0502665651180503</cx:pt>
          <cx:pt idx="312">3.2574257425742572</cx:pt>
          <cx:pt idx="313">3.7486671744097486</cx:pt>
          <cx:pt idx="314">3.6094821020563597</cx:pt>
          <cx:pt idx="315">3.9893373952779894</cx:pt>
          <cx:pt idx="316">2.9246001523229248</cx:pt>
          <cx:pt idx="317">4.0078065498857578</cx:pt>
          <cx:pt idx="318">3.5095201827875093</cx:pt>
          <cx:pt idx="319">3.5026656511805028</cx:pt>
          <cx:pt idx="320">3.4386900228484385</cx:pt>
          <cx:pt idx="321">3.1332825590251332</cx:pt>
          <cx:pt idx="322">3.5645468392993145</cx:pt>
          <cx:pt idx="323">3.5437928408225439</cx:pt>
          <cx:pt idx="324">3.8347296268088349</cx:pt>
          <cx:pt idx="325">3.0841584158415842</cx:pt>
          <cx:pt idx="326">3.1519421172886521</cx:pt>
          <cx:pt idx="327">3.2559025133282558</cx:pt>
          <cx:pt idx="328">3.3073115003808073</cx:pt>
          <cx:pt idx="329">3.9794364051789795</cx:pt>
          <cx:pt idx="330">3.937166793602437</cx:pt>
          <cx:pt idx="331">2.9455445544554455</cx:pt>
          <cx:pt idx="332">3.0228484386900227</cx:pt>
          <cx:pt idx="333">3.1707920792079207</cx:pt>
          <cx:pt idx="334">3.4893373952779894</cx:pt>
          <cx:pt idx="335">3.0502665651180503</cx:pt>
          <cx:pt idx="336">3.0750190403655751</cx:pt>
          <cx:pt idx="337">3.311119573495811</cx:pt>
          <cx:pt idx="338">3.8830921553693831</cx:pt>
          <cx:pt idx="339">3.4146991622239149</cx:pt>
          <cx:pt idx="340">3.4722010662604723</cx:pt>
          <cx:pt idx="341">3.4118431073876621</cx:pt>
          <cx:pt idx="342">3.1805026656511806</cx:pt>
          <cx:pt idx="343">2.8884234577303882</cx:pt>
          <cx:pt idx="344">3.2404798172124907</cx:pt>
          <cx:pt idx="345">4.1092916984006091</cx:pt>
          <cx:pt idx="346">3.3107387661843108</cx:pt>
          <cx:pt idx="347">3.6740289413556741</cx:pt>
          <cx:pt idx="348">3.3998476770754</cx:pt>
          <cx:pt idx="349">3.460967250571211</cx:pt>
          <cx:pt idx="350">3.5060929169840063</cx:pt>
          <cx:pt idx="351">2.8941355674028943</cx:pt>
          <cx:pt idx="352">3.4067022086824066</cx:pt>
          <cx:pt idx="353">3.9223153084539222</cx:pt>
          <cx:pt idx="354">3.6111957349581112</cx:pt>
          <cx:pt idx="355">3.0500761614623002</cx:pt>
          <cx:pt idx="356">3.5026656511805028</cx:pt>
          <cx:pt idx="357">3.3054074638233053</cx:pt>
          <cx:pt idx="358">3.5281797410510283</cx:pt>
          <cx:pt idx="359">3.9773419649657273</cx:pt>
          <cx:pt idx="360">3.6386138613861387</cx:pt>
          <cx:pt idx="361">3.2787509520182789</cx:pt>
          <cx:pt idx="362">3.2301980198019802</cx:pt>
          <cx:pt idx="363">2.9246001523229248</cx:pt>
          <cx:pt idx="364">3.2574257425742572</cx:pt>
          <cx:pt idx="365">3.5224676313785226</cx:pt>
          <cx:pt idx="366">3.8568164508758569</cx:pt>
          <cx:pt idx="367">3.4520182787509519</cx:pt>
          <cx:pt idx="368">3.2692307692307692</cx:pt>
          <cx:pt idx="369">3.9207920792079207</cx:pt>
          <cx:pt idx="370">3.722772277227723</cx:pt>
          <cx:pt idx="371">3.7511424219345013</cx:pt>
          <cx:pt idx="372">3.8012185833968011</cx:pt>
          <cx:pt idx="373">3.1011043412033512</cx:pt>
          <cx:pt idx="374">3.5592155369383094</cx:pt>
          <cx:pt idx="375">3.135948210205636</cx:pt>
          <cx:pt idx="376">3.3177837014470679</cx:pt>
          <cx:pt idx="377">2.7418126428027416</cx:pt>
          <cx:pt idx="378">2.9817212490479816</cx:pt>
          <cx:pt idx="379">3.0948210205635949</cx:pt>
          <cx:pt idx="380">4.033891850723534</cx:pt>
          <cx:pt idx="381">3.7307692307692308</cx:pt>
          <cx:pt idx="382">3.4333587204874334</cx:pt>
          <cx:pt idx="383">3.5995811119573498</cx:pt>
          <cx:pt idx="384">2.9588728103579589</cx:pt>
          <cx:pt idx="385">3.3819497334348818</cx:pt>
          <cx:pt idx="386">3.6772658035034271</cx:pt>
          <cx:pt idx="387">2.9977151561309978</cx:pt>
          <cx:pt idx="388">2.8994668697638994</cx:pt>
          <cx:pt idx="389">3.7357197258187358</cx:pt>
          <cx:pt idx="390">3.3044554455445545</cx:pt>
          <cx:pt idx="391">3.3206397562833208</cx:pt>
          <cx:pt idx="392">2.8027418126428025</cx:pt>
          <cx:pt idx="393">3.2081111957349582</cx:pt>
          <cx:pt idx="394">2.857197258187357</cx:pt>
          <cx:pt idx="395">3.3383472962680885</cx:pt>
          <cx:pt idx="396">3.4653465346534653</cx:pt>
          <cx:pt idx="397">3.8889946686976389</cx:pt>
          <cx:pt idx="398">3.722772277227723</cx:pt>
          <cx:pt idx="399">4.1888804265041886</cx:pt>
          <cx:pt idx="400">3.3722391469916224</cx:pt>
          <cx:pt idx="401">3.2673267326732671</cx:pt>
          <cx:pt idx="402">3.6443259710586444</cx:pt>
          <cx:pt idx="403">3.153084539223153</cx:pt>
          <cx:pt idx="404">4.1507996953541504</cx:pt>
          <cx:pt idx="405">3.2597105864432598</cx:pt>
          <cx:pt idx="406">2.9855293221629857</cx:pt>
          <cx:pt idx="407">3.2850342726580348</cx:pt>
          <cx:pt idx="408">3.2258187357197259</cx:pt>
          <cx:pt idx="409">3.4543031226199541</cx:pt>
          <cx:pt idx="410">3.5814927646610815</cx:pt>
          <cx:pt idx="411">3.7692307692307692</cx:pt>
          <cx:pt idx="412">3.392993145468393</cx:pt>
          <cx:pt idx="413">3.0784463061690786</cx:pt>
          <cx:pt idx="414">4.1469916222391472</cx:pt>
          <cx:pt idx="415">3.5533130236100532</cx:pt>
          <cx:pt idx="416">3.2444782939832444</cx:pt>
          <cx:pt idx="417">3.2233434881949732</cx:pt>
          <cx:pt idx="418">3.3747143945163747</cx:pt>
          <cx:pt idx="419">3.7692307692307692</cx:pt>
          <cx:pt idx="420">2.9398324447829398</cx:pt>
          <cx:pt idx="421">3.3467250571210969</cx:pt>
          <cx:pt idx="422">3.5605483625285603</cx:pt>
          <cx:pt idx="423">3.5415079969535417</cx:pt>
          <cx:pt idx="424">3.7319116527037317</cx:pt>
          <cx:pt idx="425">3.6557501904036558</cx:pt>
          <cx:pt idx="426">3.8659558263518661</cx:pt>
          <cx:pt idx="427">3.578065498857578</cx:pt>
          <cx:pt idx="428">3.8065498857578066</cx:pt>
          <cx:pt idx="429">2.8762376237623761</cx:pt>
          <cx:pt idx="430">3.4013709063214015</cx:pt>
          <cx:pt idx="431">3.1439451637471438</cx:pt>
          <cx:pt idx="432">3.3295887281035794</cx:pt>
          <cx:pt idx="433">3.4186976389946686</cx:pt>
          <cx:pt idx="434">3.1827875095201827</cx:pt>
          <cx:pt idx="435">3.7281035795887281</cx:pt>
          <cx:pt idx="436">3.8568164508758569</cx:pt>
          <cx:pt idx="437">3.6191926884996191</cx:pt>
          <cx:pt idx="438">3.8889946686976389</cx:pt>
          <cx:pt idx="439">3.3511043412033512</cx:pt>
          <cx:pt idx="440">3.3587204874333589</cx:pt>
          <cx:pt idx="441">3.1616527037319115</cx:pt>
          <cx:pt idx="442">3.8012185833968011</cx:pt>
          <cx:pt idx="443">3.2387661843107387</cx:pt>
          <cx:pt idx="444">4.0632140137090635</cx:pt>
          <cx:pt idx="445">3.2530464584920029</cx:pt>
          <cx:pt idx="446">3.6759329779131757</cx:pt>
          <cx:pt idx="447">2.9108910891089108</cx:pt>
          <cx:pt idx="448">3.6538461538461537</cx:pt>
          <cx:pt idx="449">3.2444782939832444</cx:pt>
          <cx:pt idx="450">3.0382711348057883</cx:pt>
          <cx:pt idx="451">3.8122619954303123</cx:pt>
          <cx:pt idx="452">2.9908606245239908</cx:pt>
          <cx:pt idx="453">2.977913175932978</cx:pt>
          <cx:pt idx="454">3.1500380807311501</cx:pt>
          <cx:pt idx="455">2.9246001523229248</cx:pt>
          <cx:pt idx="456">3.3240670220868243</cx:pt>
          <cx:pt idx="457">3.6153846153846154</cx:pt>
          <cx:pt idx="458">3.2301980198019802</cx:pt>
          <cx:pt idx="459">3.789032749428789</cx:pt>
          <cx:pt idx="460">3.3568164508758569</cx:pt>
          <cx:pt idx="461">2.7875095201827875</cx:pt>
          <cx:pt idx="462">3.2597105864432598</cx:pt>
          <cx:pt idx="463">3.8265422696115765</cx:pt>
          <cx:pt idx="464">3.9396420411271897</cx:pt>
          <cx:pt idx="465">3.4352627570449354</cx:pt>
          <cx:pt idx="466">2.9293602437166792</cx:pt>
          <cx:pt idx="467">3.1683168316831685</cx:pt>
          <cx:pt idx="468">3.4683929931454682</cx:pt>
          <cx:pt idx="469">3.3568164508758569</cx:pt>
          <cx:pt idx="470">3.5472201066260474</cx:pt>
          <cx:pt idx="471">3.3960396039603959</cx:pt>
          <cx:pt idx="472">3.2027798933739526</cx:pt>
          <cx:pt idx="473">3.4175552170601677</cx:pt>
          <cx:pt idx="474">3.107006854531607</cx:pt>
          <cx:pt idx="475">2.8941355674028943</cx:pt>
          <cx:pt idx="476">3.8012185833968011</cx:pt>
          <cx:pt idx="477">3.3503427265803505</cx:pt>
          <cx:pt idx="478">3.8122619954303123</cx:pt>
          <cx:pt idx="479">3.3958492003046459</cx:pt>
          <cx:pt idx="480">4.1317593297791317</cx:pt>
          <cx:pt idx="481">3.1987814166031989</cx:pt>
          <cx:pt idx="482">3.2319116527037317</cx:pt>
          <cx:pt idx="483">2.857197258187357</cx:pt>
          <cx:pt idx="484">4.1469916222391472</cx:pt>
          <cx:pt idx="485">3.4843869002284844</cx:pt>
          <cx:pt idx="486">3.8779512566641281</cx:pt>
          <cx:pt idx="487">3.6759329779131757</cx:pt>
          <cx:pt idx="488">3.0148514851485149</cx:pt>
          <cx:pt idx="489">3.4272658035034271</cx:pt>
          <cx:pt idx="490">3.3206397562833208</cx:pt>
          <cx:pt idx="491">3.1226199543031226</cx:pt>
          <cx:pt idx="492">2.7722772277227721</cx:pt>
          <cx:pt idx="493">3.4958111195734958</cx:pt>
          <cx:pt idx="494">3.3404417364813406</cx:pt>
          <cx:pt idx="495">3.6014851485148514</cx:pt>
          <cx:pt idx="496">3.2136329017517138</cx:pt>
          <cx:pt idx="497">3.6199543031226198</cx:pt>
          <cx:pt idx="498">2.8686214775323684</cx:pt>
          <cx:pt idx="499">2.9801980198019802</cx:pt>
          <cx:pt idx="500">3.6500380807311501</cx:pt>
          <cx:pt idx="501">3.0658796648895659</cx:pt>
          <cx:pt idx="502">4.0213252094440213</cx:pt>
          <cx:pt idx="503">3.993145468392993</cx:pt>
          <cx:pt idx="504">3.5460776846915461</cx:pt>
          <cx:pt idx="505">3.2044935262757046</cx:pt>
          <cx:pt idx="506">3.1707920792079207</cx:pt>
          <cx:pt idx="507">3.7511424219345013</cx:pt>
          <cx:pt idx="508">3.2692307692307692</cx:pt>
          <cx:pt idx="509">3.824828636709825</cx:pt>
          <cx:pt idx="510">3.2559025133282558</cx:pt>
          <cx:pt idx="511">3.2749428789032748</cx:pt>
          <cx:pt idx="512">3.7281035795887281</cx:pt>
          <cx:pt idx="513">3.6945925361766947</cx:pt>
          <cx:pt idx="514">3.3587204874333589</cx:pt>
          <cx:pt idx="515">3.8568164508758569</cx:pt>
          <cx:pt idx="516">3.7717060167555219</cx:pt>
          <cx:pt idx="517">3.3983244478293981</cx:pt>
          <cx:pt idx="518">3.4386900228484385</cx:pt>
          <cx:pt idx="519">3.8071210967250573</cx:pt>
          <cx:pt idx="520">3.789032749428789</cx:pt>
          <cx:pt idx="521">3.3440594059405941</cx:pt>
          <cx:pt idx="522">3.7111576542269611</cx:pt>
          <cx:pt idx="523">3.2530464584920029</cx:pt>
          <cx:pt idx="524">3.8779512566641281</cx:pt>
          <cx:pt idx="525">3.1165270373191167</cx:pt>
          <cx:pt idx="526">3.2631378522467633</cx:pt>
          <cx:pt idx="527">3.4786747905559787</cx:pt>
          <cx:pt idx="528">3.726199543031226</cx:pt>
          <cx:pt idx="529">3.0708301599390708</cx:pt>
          <cx:pt idx="530">3.0548362528560546</cx:pt>
          <cx:pt idx="531">3.9794364051789795</cx:pt>
          <cx:pt idx="532">3.3648134044173648</cx:pt>
          <cx:pt idx="533">3.3457730388423457</cx:pt>
          <cx:pt idx="534">3.9984767707539985</cx:pt>
          <cx:pt idx="535">3.1132901751713633</cx:pt>
          <cx:pt idx="536">3.7128712871287131</cx:pt>
          <cx:pt idx="537">3.7511424219345013</cx:pt>
          <cx:pt idx="538">3.4006092916984008</cx:pt>
          <cx:pt idx="539">4.0213252094440213</cx:pt>
          <cx:pt idx="540">3.6277608530083776</cx:pt>
          <cx:pt idx="541">3.1308073115003809</cx:pt>
          <cx:pt idx="542">3.4706778370144709</cx:pt>
          <cx:pt idx="543">3.9299314546839299</cx:pt>
          <cx:pt idx="544">3.8347296268088349</cx:pt>
          <cx:pt idx="545">3.5693069306930694</cx:pt>
          <cx:pt idx="546">3.1016755521706019</cx:pt>
          <cx:pt idx="547">2.9108910891089108</cx:pt>
          <cx:pt idx="548">3.0913937547600914</cx:pt>
          <cx:pt idx="549">3.0811119573495813</cx:pt>
          <cx:pt idx="550">3.4906702208682407</cx:pt>
          <cx:pt idx="551">2.9078446306169079</cx:pt>
          <cx:pt idx="552">3.8651942117288653</cx:pt>
          <cx:pt idx="553">3.9847677075399845</cx:pt>
          <cx:pt idx="554">3.2850342726580348</cx:pt>
          <cx:pt idx="555">3.4067022086824066</cx:pt>
          <cx:pt idx="556">3.5995811119573498</cx:pt>
          <cx:pt idx="557">3.6014851485148514</cx:pt>
          <cx:pt idx="558">3.7861766945925361</cx:pt>
          <cx:pt idx="559">3.2747524752475248</cx:pt>
          <cx:pt idx="560">3.3404417364813406</cx:pt>
          <cx:pt idx="561">3.5696877380045695</cx:pt>
          <cx:pt idx="562">3.7511424219345013</cx:pt>
          <cx:pt idx="563">3.0479817212490481</cx:pt>
          <cx:pt idx="564">3.3825209444021325</cx:pt>
          <cx:pt idx="565">3.4569687738004569</cx:pt>
          <cx:pt idx="566">3.8842345773038844</cx:pt>
          <cx:pt idx="567">3.7322924600152323</cx:pt>
          <cx:pt idx="568">3.4851485148514851</cx:pt>
          <cx:pt idx="569">2.8636709824828639</cx:pt>
          <cx:pt idx="570">3.0548362528560546</cx:pt>
          <cx:pt idx="571">3.3792840822543795</cx:pt>
          <cx:pt idx="572">3.511995430312262</cx:pt>
          <cx:pt idx="573">3.6260472201066261</cx:pt>
          <cx:pt idx="574">3.3773800456968774</cx:pt>
          <cx:pt idx="575">3.5769230769230771</cx:pt>
          <cx:pt idx="576">3.1827875095201827</cx:pt>
          <cx:pt idx="577">2.8840441736481339</cx:pt>
          <cx:pt idx="578">3.726199543031226</cx:pt>
          <cx:pt idx="579">3.3819497334348818</cx:pt>
          <cx:pt idx="580">3.0616907844630616</cx:pt>
          <cx:pt idx="581">3.7837014470677839</cx:pt>
          <cx:pt idx="582">3.6212871287128712</cx:pt>
          <cx:pt idx="583">3.0464584920030466</cx:pt>
          <cx:pt idx="584">3.5814927646610815</cx:pt>
          <cx:pt idx="585">3.523800456968774</cx:pt>
          <cx:pt idx="586">2.914889565879665</cx:pt>
          <cx:pt idx="587">3.1702208682406701</cx:pt>
          <cx:pt idx="588">2.9588728103579589</cx:pt>
          <cx:pt idx="589">2.9855293221629857</cx:pt>
          <cx:pt idx="590">3.5449352627570447</cx:pt>
          <cx:pt idx="591">3.6176694592536176</cx:pt>
          <cx:pt idx="592">3.416793602437167</cx:pt>
          <cx:pt idx="593">3.4893373952779894</cx:pt>
          <cx:pt idx="594">3.1930693069306932</cx:pt>
          <cx:pt idx="595">3.5995811119573498</cx:pt>
          <cx:pt idx="596">3.5277989337395277</cx:pt>
          <cx:pt idx="597">3.2003046458492004</cx:pt>
          <cx:pt idx="598">3.4520182787509519</cx:pt>
          <cx:pt idx="599">3.5814927646610815</cx:pt>
          <cx:pt idx="600">3.5946306169078448</cx:pt>
          <cx:pt idx="601">3.0601675552170602</cx:pt>
          <cx:pt idx="602">3.1616527037319115</cx:pt>
          <cx:pt idx="603">3.6557501904036558</cx:pt>
          <cx:pt idx="604">3.7837014470677839</cx:pt>
          <cx:pt idx="605">2.9474485910129475</cx:pt>
          <cx:pt idx="606">3.4516374714394518</cx:pt>
          <cx:pt idx="607">3.4185072353389185</cx:pt>
          <cx:pt idx="608">3.511995430312262</cx:pt>
          <cx:pt idx="609">3.2079207920792081</cx:pt>
          <cx:pt idx="610">3.4293602437166792</cx:pt>
          <cx:pt idx="611">3.0426504188880426</cx:pt>
          <cx:pt idx="612">3.2753236862147754</cx:pt>
          <cx:pt idx="613">3.1308073115003809</cx:pt>
          <cx:pt idx="614">3.6212871287128712</cx:pt>
          <cx:pt idx="615">3.0999619192688499</cx:pt>
          <cx:pt idx="616">3.2901751713632903</cx:pt>
          <cx:pt idx="617">3.3054074638233053</cx:pt>
          <cx:pt idx="618">3.0312261995430312</cx:pt>
          <cx:pt idx="619">3.5986290936785985</cx:pt>
          <cx:pt idx="620">3.8118811881188117</cx:pt>
          <cx:pt idx="621">3.1188118811881189</cx:pt>
          <cx:pt idx="622">3.8651942117288653</cx:pt>
          <cx:pt idx="623">3.511805026656512</cx:pt>
          <cx:pt idx="624">2.8484386900228484</cx:pt>
          <cx:pt idx="625">3.3427265803503428</cx:pt>
          <cx:pt idx="626">3.4223153084539222</cx:pt>
          <cx:pt idx="627">3.1827875095201827</cx:pt>
          <cx:pt idx="628">2.8789032749428789</cx:pt>
          <cx:pt idx="629">3.9375476009139376</cx:pt>
          <cx:pt idx="630">3.4706778370144709</cx:pt>
          <cx:pt idx="631">4.0491241431835494</cx:pt>
          <cx:pt idx="632">4.3033130236100536</cx:pt>
          <cx:pt idx="633">4.3929931454683926</cx:pt>
          <cx:pt idx="634">4.2916984006092918</cx:pt>
          <cx:pt idx="635">4.0337014470677834</cx:pt>
          <cx:pt idx="636">4.4485910129474489</cx:pt>
          <cx:pt idx="637">4.2307692307692308</cx:pt>
          <cx:pt idx="638">4.4036557501904037</cx:pt>
          <cx:pt idx="639">4.4108910891089108</cx:pt>
          <cx:pt idx="640">4.3697638994668697</cx:pt>
          <cx:pt idx="641">4.6782178217821784</cx:pt>
          <cx:pt idx="642">4.2507616146230012</cx:pt>
          <cx:pt idx="643">4.3290175171363288</cx:pt>
          <cx:pt idx="644">4.5302741812642804</cx:pt>
          <cx:pt idx="645">4.06987814166032</cx:pt>
          <cx:pt idx="646">4.178408225437928</cx:pt>
          <cx:pt idx="647">4.06987814166032</cx:pt>
          <cx:pt idx="648">4.3476770753998473</cx:pt>
          <cx:pt idx="649">4.5961538461538458</cx:pt>
          <cx:pt idx="650">4.2460015232292463</cx:pt>
          <cx:pt idx="651">4.204112718964204</cx:pt>
          <cx:pt idx="652">4.2977913175932976</cx:pt>
          <cx:pt idx="653">4.3983244478293981</cx:pt>
          <cx:pt idx="654">4.3663366336633667</cx:pt>
          <cx:pt idx="655">4.673267326732673</cx:pt>
          <cx:pt idx="656">4.5982482863670979</cx:pt>
          <cx:pt idx="657">4.6675552170601673</cx:pt>
          <cx:pt idx="658">4.3341584158415838</cx:pt>
          <cx:pt idx="659">4.4364051789794363</cx:pt>
          <cx:pt idx="660">4.3217821782178216</cx:pt>
          <cx:pt idx="661">4.4038461538461542</cx:pt>
          <cx:pt idx="662">4.1555597867479053</cx:pt>
          <cx:pt idx="663">4.178408225437928</cx:pt>
          <cx:pt idx="664">4.2145849200304646</cx:pt>
          <cx:pt idx="665">4.3341584158415838</cx:pt>
          <cx:pt idx="666">4.4714394516374716</cx:pt>
          <cx:pt idx="667">4.0816831683168315</cx:pt>
          <cx:pt idx="668">4.1051028179741049</cx:pt>
          <cx:pt idx="669">4.2726580350342722</cx:pt>
          <cx:pt idx="670">4.1370906321401373</cx:pt>
          <cx:pt idx="671">4.3217821782178216</cx:pt>
          <cx:pt idx="672">4.4782939832444786</cx:pt>
          <cx:pt idx="673">4.5782559025133285</cx:pt>
          <cx:pt idx="674">4.2357197258187353</cx:pt>
          <cx:pt idx="675">4.3960396039603964</cx:pt>
          <cx:pt idx="676">3.8651942117288653</cx:pt>
          <cx:pt idx="677">3.5277989337395277</cx:pt>
          <cx:pt idx="678">3.6759329779131757</cx:pt>
          <cx:pt idx="679">2.9246001523229248</cx:pt>
          <cx:pt idx="680">3.1142421934501141</cx:pt>
          <cx:pt idx="681">3.2406702208682407</cx:pt>
          <cx:pt idx="682">3.1382330540746382</cx:pt>
          <cx:pt idx="683">2.7418126428027416</cx:pt>
          <cx:pt idx="684">3.5814927646610815</cx:pt>
          <cx:pt idx="685">3.3412033511043413</cx:pt>
          <cx:pt idx="686">3.2559025133282558</cx:pt>
          <cx:pt idx="687">3.0662604722010665</cx:pt>
          <cx:pt idx="688">3.5586443259710587</cx:pt>
          <cx:pt idx="689">3.107006854531607</cx:pt>
          <cx:pt idx="690">3.4451637471439454</cx:pt>
          <cx:pt idx="691">3.7764661081492763</cx:pt>
          <cx:pt idx="692">3.4101294744859101</cx:pt>
          <cx:pt idx="693">3.3415841584158414</cx:pt>
          <cx:pt idx="694">3.8461538461538463</cx:pt>
          <cx:pt idx="695">3.7185833968012187</cx:pt>
          <cx:pt idx="696">3.5472201066260474</cx:pt>
          <cx:pt idx="697">3.925171363290175</cx:pt>
          <cx:pt idx="698">3.0588347296268088</cx:pt>
          <cx:pt idx="699">3.3076923076923075</cx:pt>
          <cx:pt idx="700">3.4958111195734958</cx:pt>
          <cx:pt idx="701">3.8065498857578066</cx:pt>
          <cx:pt idx="702">3.1308073115003809</cx:pt>
          <cx:pt idx="703">3.6433739527798932</cx:pt>
          <cx:pt idx="704">3.0588347296268088</cx:pt>
          <cx:pt idx="705">3.823115003808073</cx:pt>
          <cx:pt idx="706">3.9603960396039604</cx:pt>
          <cx:pt idx="707">3.6690784463061692</cx:pt>
          <cx:pt idx="708">3.726199543031226</cx:pt>
          <cx:pt idx="709">3.4175552170601677</cx:pt>
          <cx:pt idx="710">3.4878141660319879</cx:pt>
          <cx:pt idx="711">3.8385376999238385</cx:pt>
          <cx:pt idx="712">3.166793602437167</cx:pt>
          <cx:pt idx="713">3.8071210967250573</cx:pt>
          <cx:pt idx="714">2.9550647372429553</cx:pt>
          <cx:pt idx="715">2.9617288651942117</cx:pt>
          <cx:pt idx="716">3.7699923838537699</cx:pt>
          <cx:pt idx="717">3.4569687738004569</cx:pt>
          <cx:pt idx="718">3.6176694592536176</cx:pt>
          <cx:pt idx="719">3.3846153846153846</cx:pt>
          <cx:pt idx="720">3.1873571972581876</cx:pt>
          <cx:pt idx="721">3.6094821020563597</cx:pt>
          <cx:pt idx="722">3.5078065498857578</cx:pt>
          <cx:pt idx="723">2.8103579588728103</cx:pt>
          <cx:pt idx="724">3.5346534653465347</cx:pt>
          <cx:pt idx="725">3.5643564356435644</cx:pt>
          <cx:pt idx="726">3.9413556740289413</cx:pt>
          <cx:pt idx="727">3.0948210205635949</cx:pt>
          <cx:pt idx="728">3.671934501142422</cx:pt>
          <cx:pt idx="729">3.993145468392993</cx:pt>
          <cx:pt idx="730">3.0148514851485149</cx:pt>
          <cx:pt idx="731">2.833206397562833</cx:pt>
          <cx:pt idx="732">3.5586443259710587</cx:pt>
          <cx:pt idx="733">3.3404417364813406</cx:pt>
          <cx:pt idx="734">3.0184691546077684</cx:pt>
          <cx:pt idx="735">3.3678598629093677</cx:pt>
          <cx:pt idx="736">3.2696115765422697</cx:pt>
          <cx:pt idx="737">3.346915460776847</cx:pt>
          <cx:pt idx="738">3.4706778370144709</cx:pt>
          <cx:pt idx="739">3.0536938309215538</cx:pt>
          <cx:pt idx="740">3.7492383853769993</cx:pt>
          <cx:pt idx="741">3.3627189642041126</cx:pt>
          <cx:pt idx="742">3.1348057882711347</cx:pt>
          <cx:pt idx="743">3.5519801980198018</cx:pt>
          <cx:pt idx="744">3.392993145468393</cx:pt>
          <cx:pt idx="745">2.971058644325971</cx:pt>
          <cx:pt idx="746">2.9765803503427266</cx:pt>
          <cx:pt idx="747">3.4883853769992386</cx:pt>
          <cx:pt idx="748">2.926884996191927</cx:pt>
          <cx:pt idx="749">2.9352627570449354</cx:pt>
          <cx:pt idx="750">3.1706016755521707</cx:pt>
          <cx:pt idx="751">3.693830921553694</cx:pt>
          <cx:pt idx="752">3.4908606245239908</cx:pt>
          <cx:pt idx="753">3.4958111195734958</cx:pt>
          <cx:pt idx="754">3.6527037319116529</cx:pt>
          <cx:pt idx="755">3.4872429550647372</cx:pt>
          <cx:pt idx="756">3.0148514851485149</cx:pt>
          <cx:pt idx="757">3.0662604722010665</cx:pt>
          <cx:pt idx="758">3.5946306169078448</cx:pt>
          <cx:pt idx="759">3.5266565118050268</cx:pt>
          <cx:pt idx="760">3.6024371667936026</cx:pt>
          <cx:pt idx="761">3.511995430312262</cx:pt>
          <cx:pt idx="762">3.3501523229246</cx:pt>
          <cx:pt idx="763">3.3267326732673266</cx:pt>
          <cx:pt idx="764">3.3747143945163747</cx:pt>
          <cx:pt idx="765">3.2368621477532367</cx:pt>
          <cx:pt idx="766">3.1770753998476771</cx:pt>
          <cx:pt idx="767">3.2574257425742572</cx:pt>
          <cx:pt idx="768">4.052741812642803</cx:pt>
          <cx:pt idx="769">3.166793602437167</cx:pt>
          <cx:pt idx="770">2.9457349581111956</cx:pt>
          <cx:pt idx="771">3.006854531607007</cx:pt>
          <cx:pt idx="772">3.1500380807311501</cx:pt>
          <cx:pt idx="773">3.4520182787509519</cx:pt>
          <cx:pt idx="774">3.1349961919268852</cx:pt>
          <cx:pt idx="775">3.5415079969535417</cx:pt>
          <cx:pt idx="776">4.0365575019040367</cx:pt>
          <cx:pt idx="777">3.4621096725057119</cx:pt>
          <cx:pt idx="778">3.2366717440974866</cx:pt>
          <cx:pt idx="779">3.7132520944402132</cx:pt>
          <cx:pt idx="780">3.2850342726580348</cx:pt>
          <cx:pt idx="781">3.9413556740289413</cx:pt>
          <cx:pt idx="782">3.5946306169078448</cx:pt>
          <cx:pt idx="783">3.6942117288651941</cx:pt>
          <cx:pt idx="784">3.2397182025894895</cx:pt>
          <cx:pt idx="785">3.6191926884996191</cx:pt>
          <cx:pt idx="786">3.8019801980198018</cx:pt>
          <cx:pt idx="787">3.4272658035034271</cx:pt>
          <cx:pt idx="788">3.3467250571210969</cx:pt>
          <cx:pt idx="789">3.3099771515613101</cx:pt>
          <cx:pt idx="790">3.3819497334348818</cx:pt>
          <cx:pt idx="791">3.6264280274181266</cx:pt>
          <cx:pt idx="792">3.8118811881188117</cx:pt>
          <cx:pt idx="793">3.2404798172124907</cx:pt>
          <cx:pt idx="794">3.5079969535415079</cx:pt>
          <cx:pt idx="795">3.6332825590251332</cx:pt>
          <cx:pt idx="796">3.1873571972581876</cx:pt>
          <cx:pt idx="797">3.4386900228484385</cx:pt>
          <cx:pt idx="798">3.006854531607007</cx:pt>
          <cx:pt idx="799">3.3240670220868243</cx:pt>
          <cx:pt idx="800">2.9702970297029703</cx:pt>
          <cx:pt idx="801">3.472962680883473</cx:pt>
          <cx:pt idx="802">3.9708682406702209</cx:pt>
          <cx:pt idx="803">3.3632901751713633</cx:pt>
          <cx:pt idx="804">3.4124143183549123</cx:pt>
          <cx:pt idx="805">3.2400990099009901</cx:pt>
          <cx:pt idx="806">3.4520182787509519</cx:pt>
          <cx:pt idx="807">3.9375476009139376</cx:pt>
          <cx:pt idx="808">3.7105864432597104</cx:pt>
          <cx:pt idx="809">3.511995430312262</cx:pt>
          <cx:pt idx="810">3.3295887281035794</cx:pt>
          <cx:pt idx="811">4.1092916984006091</cx:pt>
          <cx:pt idx="812">3.2056359482102055</cx:pt>
          <cx:pt idx="813">3.1153846153846154</cx:pt>
          <cx:pt idx="814">3.6942117288651941</cx:pt>
          <cx:pt idx="815">3.3004569687738003</cx:pt>
          <cx:pt idx="816">3.3678598629093677</cx:pt>
          <cx:pt idx="817">4.1317593297791317</cx:pt>
          <cx:pt idx="818">3.328255902513328</cx:pt>
          <cx:pt idx="819">3.777227722772277</cx:pt>
          <cx:pt idx="820">3.3678598629093677</cx:pt>
          <cx:pt idx="821">3.3568164508758569</cx:pt>
          <cx:pt idx="822">3.137852246763138</cx:pt>
          <cx:pt idx="823">3.6012947448591013</cx:pt>
          <cx:pt idx="824">3.4859101294744859</cx:pt>
          <cx:pt idx="825">3.5078065498857578</cx:pt>
          <cx:pt idx="826">3.6568926123381571</cx:pt>
          <cx:pt idx="827">3.1603198781416602</cx:pt>
          <cx:pt idx="828">3.6654607768469156</cx:pt>
          <cx:pt idx="829">3.284082254379284</cx:pt>
          <cx:pt idx="830">3.726199543031226</cx:pt>
          <cx:pt idx="831">3.2530464584920029</cx:pt>
          <cx:pt idx="832">3.7362909367859864</cx:pt>
          <cx:pt idx="833">3.7288651942117288</cx:pt>
          <cx:pt idx="834">2.7760853008377762</cx:pt>
          <cx:pt idx="835">3.686976389946687</cx:pt>
          <cx:pt idx="836">2.9855293221629857</cx:pt>
          <cx:pt idx="837">3.853769992383854</cx:pt>
          <cx:pt idx="838">3.5026656511805028</cx:pt>
          <cx:pt idx="839">3.6477532368621479</cx:pt>
          <cx:pt idx="840">3.6085300837776084</cx:pt>
          <cx:pt idx="841">3.5449352627570447</cx:pt>
          <cx:pt idx="842">3.693830921553694</cx:pt>
          <cx:pt idx="843">3.5533130236100532</cx:pt>
          <cx:pt idx="844">3.2932216298552932</cx:pt>
          <cx:pt idx="845">3.5645468392993145</cx:pt>
          <cx:pt idx="846">3.2749428789032748</cx:pt>
          <cx:pt idx="847">3.4223153084539222</cx:pt>
          <cx:pt idx="848">3.5041888804265042</cx:pt>
          <cx:pt idx="849">3.4516374714394518</cx:pt>
          <cx:pt idx="850">2.8223533891850723</cx:pt>
          <cx:pt idx="851">3.9375476009139376</cx:pt>
          <cx:pt idx="852">2.926884996191927</cx:pt>
          <cx:pt idx="853">4.0262757044935267</cx:pt>
          <cx:pt idx="854">3.1073876618431076</cx:pt>
          <cx:pt idx="855">3.2404798172124907</cx:pt>
          <cx:pt idx="856">3.8265422696115765</cx:pt>
          <cx:pt idx="857">3.4796268088347295</cx:pt>
          <cx:pt idx="858">3.2094440213252096</cx:pt>
          <cx:pt idx="859">3.6671744097486672</cx:pt>
          <cx:pt idx="860">4.0304645849200309</cx:pt>
          <cx:pt idx="861">3.5826351865955828</cx:pt>
          <cx:pt idx="862">2.8531987814166033</cx:pt>
          <cx:pt idx="863">3.5369383092155369</cx:pt>
          <cx:pt idx="864">3.3503427265803505</cx:pt>
          <cx:pt idx="865">3.0293221629855291</cx:pt>
          <cx:pt idx="866">3.5437928408225439</cx:pt>
          <cx:pt idx="867">3.4230769230769229</cx:pt>
          <cx:pt idx="868">3.6477532368621479</cx:pt>
          <cx:pt idx="869">3.5091393754760092</cx:pt>
          <cx:pt idx="870">3.5472201066260474</cx:pt>
          <cx:pt idx="871">3.8889946686976389</cx:pt>
          <cx:pt idx="872">3.1688880426504187</cx:pt>
          <cx:pt idx="873">3.346915460776847</cx:pt>
          <cx:pt idx="874">3.686976389946687</cx:pt>
          <cx:pt idx="875">3.8528179741051027</cx:pt>
          <cx:pt idx="876">3.9794364051789795</cx:pt>
          <cx:pt idx="877">3.3977532368621479</cx:pt>
          <cx:pt idx="878">3.7804645849200305</cx:pt>
          <cx:pt idx="879">3.5034272658035035</cx:pt>
          <cx:pt idx="880">3.3187357197258187</cx:pt>
          <cx:pt idx="881">3.3457730388423457</cx:pt>
          <cx:pt idx="882">3.3960396039603959</cx:pt>
          <cx:pt idx="883">3.8012185833968011</cx:pt>
          <cx:pt idx="884">3.726199543031226</cx:pt>
          <cx:pt idx="885">2.9293602437166792</cx:pt>
          <cx:pt idx="886">3.2338156892612338</cx:pt>
          <cx:pt idx="887">3.3815689261233817</cx:pt>
          <cx:pt idx="888">3.0102817974105105</cx:pt>
          <cx:pt idx="889">3.7319116527037317</cx:pt>
          <cx:pt idx="890">3.4352627570449354</cx:pt>
          <cx:pt idx="891">3.2505712109672507</cx:pt>
          <cx:pt idx="892">3.3113099771515615</cx:pt>
          <cx:pt idx="893">3.9794364051789795</cx:pt>
          <cx:pt idx="894">3.6603198781416602</cx:pt>
          <cx:pt idx="895">3.7888423457730389</cx:pt>
          <cx:pt idx="896">3.7945544554455446</cx:pt>
          <cx:pt idx="897">3.0026656511805028</cx:pt>
          <cx:pt idx="898">3.6085300837776084</cx:pt>
          <cx:pt idx="899">3.5060929169840063</cx:pt>
          <cx:pt idx="900">3.511995430312262</cx:pt>
          <cx:pt idx="901">2.7570449352627571</cx:pt>
          <cx:pt idx="902">3.9017517136329016</cx:pt>
          <cx:pt idx="903">3.7943640517897945</cx:pt>
          <cx:pt idx="904">3.4333587204874334</cx:pt>
          <cx:pt idx="905">3.1348057882711347</cx:pt>
          <cx:pt idx="906">3.302932216298553</cx:pt>
          <cx:pt idx="907">3.2006854531607005</cx:pt>
          <cx:pt idx="908">3.5258948971820261</cx:pt>
          <cx:pt idx="909">3.6694592536176693</cx:pt>
          <cx:pt idx="910">3.1348057882711347</cx:pt>
          <cx:pt idx="911">3.3960396039603959</cx:pt>
          <cx:pt idx="912">3.5283701447067783</cx:pt>
          <cx:pt idx="913">3.3177837014470679</cx:pt>
          <cx:pt idx="914">3.0464584920030466</cx:pt>
          <cx:pt idx="915">2.833206397562833</cx:pt>
          <cx:pt idx="916">3.789032749428789</cx:pt>
          <cx:pt idx="917">3.5034272658035035</cx:pt>
          <cx:pt idx="918">3.0811119573495813</cx:pt>
          <cx:pt idx="919">3.9019421172886521</cx:pt>
          <cx:pt idx="920">4.1698400609291699</cx:pt>
          <cx:pt idx="921">3.7048743335872047</cx:pt>
          <cx:pt idx="922">3.3255902513328257</cx:pt>
          <cx:pt idx="923">3.7661843107387662</cx:pt>
          <cx:pt idx="924">3.2140137090632139</cx:pt>
          <cx:pt idx="925">3.8480578827113479</cx:pt>
          <cx:pt idx="926">3.8202589489718202</cx:pt>
          <cx:pt idx="927">3.4226961157654228</cx:pt>
          <cx:pt idx="928">3.3846153846153846</cx:pt>
          <cx:pt idx="929">3.107006854531607</cx:pt>
          <cx:pt idx="930">3.3457730388423457</cx:pt>
          <cx:pt idx="931">3.3206397562833208</cx:pt>
          <cx:pt idx="932">3.5249428789032748</cx:pt>
          <cx:pt idx="933">3.3644325971058646</cx:pt>
          <cx:pt idx="934">4.0864432597105864</cx:pt>
          <cx:pt idx="935">3.7945544554455446</cx:pt>
          <cx:pt idx="936">3.955826351865956</cx:pt>
          <cx:pt idx="937">3.3648134044173648</cx:pt>
          <cx:pt idx="938">3.7442878903274943</cx:pt>
          <cx:pt idx="939">3.0456968773800459</cx:pt>
          <cx:pt idx="940">3.2627570449352628</cx:pt>
          <cx:pt idx="941">3.0184691546077684</cx:pt>
          <cx:pt idx="942">3.6610814927646609</cx:pt>
          <cx:pt idx="943">3.5814927646610815</cx:pt>
          <cx:pt idx="944">3.7105864432597104</cx:pt>
          <cx:pt idx="945">3.0691165270373193</cx:pt>
          <cx:pt idx="946">3.3787128712871288</cx:pt>
          <cx:pt idx="947">2.7418126428027416</cx:pt>
          <cx:pt idx="948">3.3076923076923075</cx:pt>
          <cx:pt idx="949">3.328255902513328</cx:pt>
          <cx:pt idx="950">3.5755902513328257</cx:pt>
          <cx:pt idx="951">3.1930693069306932</cx:pt>
          <cx:pt idx="952">3.5173267326732671</cx:pt>
          <cx:pt idx="953">3.1073876618431076</cx:pt>
          <cx:pt idx="954">3.2581873571972584</cx:pt>
          <cx:pt idx="955">3.2696115765422697</cx:pt>
          <cx:pt idx="956">3.0691165270373193</cx:pt>
          <cx:pt idx="957">3.5258948971820261</cx:pt>
          <cx:pt idx="958">3.4472581873571975</cx:pt>
          <cx:pt idx="959">3.2749428789032748</cx:pt>
          <cx:pt idx="960">3.6260472201066261</cx:pt>
          <cx:pt idx="961">4.0262757044935267</cx:pt>
          <cx:pt idx="962">3.5283701447067783</cx:pt>
          <cx:pt idx="963">3.8933739527798932</cx:pt>
          <cx:pt idx="964">3.7185833968012187</cx:pt>
          <cx:pt idx="965">3.3107387661843108</cx:pt>
          <cx:pt idx="966">3.8301599390708301</cx:pt>
          <cx:pt idx="967">3.4851485148514851</cx:pt>
          <cx:pt idx="968">3.8076923076923075</cx:pt>
          <cx:pt idx="969">3.8065498857578066</cx:pt>
          <cx:pt idx="970">3.3008377760853009</cx:pt>
          <cx:pt idx="971">3.5643564356435644</cx:pt>
          <cx:pt idx="972">3.0830159939070829</cx:pt>
          <cx:pt idx="973">3.1881188118811883</cx:pt>
          <cx:pt idx="974">3.4386900228484385</cx:pt>
          <cx:pt idx="975">3.2633282559025134</cx:pt>
          <cx:pt idx="976">3.9339299314546841</cx:pt>
          <cx:pt idx="977">2.913175932977913</cx:pt>
          <cx:pt idx="978">3.7048743335872047</cx:pt>
          <cx:pt idx="979">3.6559405940594059</cx:pt>
          <cx:pt idx="980">3.6024371667936026</cx:pt>
          <cx:pt idx="981">3.0445544554455446</cx:pt>
          <cx:pt idx="982">3.1397562833206396</cx:pt>
          <cx:pt idx="983">3.8779512566641281</cx:pt>
          <cx:pt idx="984">3.3773800456968774</cx:pt>
          <cx:pt idx="985">3.3958492003046459</cx:pt>
          <cx:pt idx="986">3.1707920792079207</cx:pt>
          <cx:pt idx="987">3.2505712109672507</cx:pt>
          <cx:pt idx="988">3.2368621477532367</cx:pt>
          <cx:pt idx="989">3.328255902513328</cx:pt>
          <cx:pt idx="990">3.5626428027418124</cx:pt>
          <cx:pt idx="991">3.1858339680121857</cx:pt>
          <cx:pt idx="992">3.6300456968773802</cx:pt>
          <cx:pt idx="993">3.3094059405940595</cx:pt>
          <cx:pt idx="994">3.2920792079207919</cx:pt>
          <cx:pt idx="995">3.5643564356435644</cx:pt>
          <cx:pt idx="996">3.6039603960396041</cx:pt>
          <cx:pt idx="997">3.7528560548362528</cx:pt>
          <cx:pt idx="998">3.3295887281035794</cx:pt>
          <cx:pt idx="999">2.7570449352627571</cx:pt>
          <cx:pt idx="1000">3.5533130236100532</cx:pt>
          <cx:pt idx="1001">3.5437928408225439</cx:pt>
          <cx:pt idx="1002">3.0769230769230771</cx:pt>
          <cx:pt idx="1003">3.4908606245239908</cx:pt>
          <cx:pt idx="1004">3.4364051789794363</cx:pt>
          <cx:pt idx="1005">2.9455445544554455</cx:pt>
          <cx:pt idx="1006">3.4739146991622238</cx:pt>
          <cx:pt idx="1007">3.2206778370144709</cx:pt>
          <cx:pt idx="1008">3.311119573495811</cx:pt>
          <cx:pt idx="1009">2.9040365575019038</cx:pt>
          <cx:pt idx="1010">3.1694592536176693</cx:pt>
          <cx:pt idx="1011">3.6568926123381571</cx:pt>
          <cx:pt idx="1012">3.8461538461538463</cx:pt>
          <cx:pt idx="1013">3.7878903274942881</cx:pt>
          <cx:pt idx="1014">2.9908606245239908</cx:pt>
          <cx:pt idx="1015">2.9108910891089108</cx:pt>
          <cx:pt idx="1016">3.0495049504950495</cx:pt>
          <cx:pt idx="1017">4.0677837014470679</cx:pt>
          <cx:pt idx="1018">3.1226199543031226</cx:pt>
          <cx:pt idx="1019">3.5974866717440976</cx:pt>
          <cx:pt idx="1020">3.5519801980198018</cx:pt>
          <cx:pt idx="1021">3.3415841584158414</cx:pt>
          <cx:pt idx="1022">2.9394516374714397</cx:pt>
          <cx:pt idx="1023">3.6654607768469156</cx:pt>
          <cx:pt idx="1024">3.6843107387661842</cx:pt>
          <cx:pt idx="1025">3.6740289413556741</cx:pt>
          <cx:pt idx="1026">3.6199543031226198</cx:pt>
          <cx:pt idx="1027">3.4061309977151559</cx:pt>
          <cx:pt idx="1028">3.5795887281035794</cx:pt>
          <cx:pt idx="1029">3.3825209444021325</cx:pt>
          <cx:pt idx="1030">3.5173267326732671</cx:pt>
          <cx:pt idx="1031">3.5205635948210205</cx:pt>
          <cx:pt idx="1032">3.346915460776847</cx:pt>
          <cx:pt idx="1033">3.3267326732673266</cx:pt>
          <cx:pt idx="1034">3.9893373952779894</cx:pt>
          <cx:pt idx="1035">3.3731911652703732</cx:pt>
          <cx:pt idx="1036">3.5974866717440976</cx:pt>
          <cx:pt idx="1037">2.8941355674028943</cx:pt>
          <cx:pt idx="1038">3.5946306169078448</cx:pt>
          <cx:pt idx="1039">3.5826351865955828</cx:pt>
          <cx:pt idx="1040">3.2585681645087585</cx:pt>
          <cx:pt idx="1041">2.8920411271896422</cx:pt>
          <cx:pt idx="1042">3.4906702208682407</cx:pt>
          <cx:pt idx="1043">3.7128712871287131</cx:pt>
          <cx:pt idx="1044">3.7406702208682407</cx:pt>
          <cx:pt idx="1045">3.789032749428789</cx:pt>
          <cx:pt idx="1046">2.8223533891850723</cx:pt>
          <cx:pt idx="1047">3.7111576542269611</cx:pt>
          <cx:pt idx="1048">3.5946306169078448</cx:pt>
          <cx:pt idx="1049">3.6500380807311501</cx:pt>
          <cx:pt idx="1050">3.9070830159939072</cx:pt>
          <cx:pt idx="1051">4.0078065498857578</cx:pt>
          <cx:pt idx="1052">3.3463442498095963</cx:pt>
          <cx:pt idx="1053">3.7123000761614624</cx:pt>
          <cx:pt idx="1054">3.5091393754760092</cx:pt>
          <cx:pt idx="1055">3.1519421172886521</cx:pt>
          <cx:pt idx="1056">3.3724295506473725</cx:pt>
          <cx:pt idx="1057">3.3267326732673266</cx:pt>
          <cx:pt idx="1058">3.6212871287128712</cx:pt>
          <cx:pt idx="1059">3.7362909367859864</cx:pt>
          <cx:pt idx="1060">3.1165270373191167</cx:pt>
          <cx:pt idx="1061">2.9748667174409751</cx:pt>
          <cx:pt idx="1062">3.328255902513328</cx:pt>
          <cx:pt idx="1063">3.2585681645087585</cx:pt>
          <cx:pt idx="1064">3.375856816450876</cx:pt>
          <cx:pt idx="1065">3.222772277227723</cx:pt>
          <cx:pt idx="1066">3.3587204874333589</cx:pt>
          <cx:pt idx="1067">3.4529702970297032</cx:pt>
          <cx:pt idx="1068">3.0426504188880426</cx:pt>
          <cx:pt idx="1069">3.8956587966488958</cx:pt>
          <cx:pt idx="1070">4.2692307692307692</cx:pt>
          <cx:pt idx="1071">4.3771896420411274</cx:pt>
          <cx:pt idx="1072">4.3103579588728103</cx:pt>
          <cx:pt idx="1073">4.5506473724295509</cx:pt>
          <cx:pt idx="1074">4.2357197258187353</cx:pt>
          <cx:pt idx="1075">4.5125666412795127</cx:pt>
          <cx:pt idx="1076">4.4744859101294745</cx:pt>
          <cx:pt idx="1077">4.3231150038080735</cx:pt>
          <cx:pt idx="1078">4.4423076923076925</cx:pt>
          <cx:pt idx="1079">4.435643564356436</cx:pt>
          <cx:pt idx="1080">4.2789413556740286</cx:pt>
          <cx:pt idx="1081">4.5833968012185835</cx:pt>
          <cx:pt idx="1082">4.3269230769230766</cx:pt>
          <cx:pt idx="1083">4.3929931454683926</cx:pt>
          <cx:pt idx="1084">4.3290175171363288</cx:pt>
          <cx:pt idx="1085">4.5742574257425739</cx:pt>
          <cx:pt idx="1086">4.4280274181264279</cx:pt>
          <cx:pt idx="1087">4.365384615384615</cx:pt>
          <cx:pt idx="1088">4.3050266565118047</cx:pt>
          <cx:pt idx="1089">4.2977913175932976</cx:pt>
          <cx:pt idx="1090">4.3103579588728103</cx:pt>
          <cx:pt idx="1091">4.4108910891089108</cx:pt>
          <cx:pt idx="1092">4.2600913937547604</cx:pt>
          <cx:pt idx="1093">4.3602437166793599</cx:pt>
          <cx:pt idx="1094">4.4230769230769234</cx:pt>
          <cx:pt idx="1095">4.2357197258187353</cx:pt>
          <cx:pt idx="1096">4.6930693069306928</cx:pt>
          <cx:pt idx="1097">4.4596344249809601</cx:pt>
          <cx:pt idx="1098">4.5544554455445541</cx:pt>
          <cx:pt idx="1099">4.4752475247524757</cx:pt>
          <cx:pt idx="1100">4.6416603198781416</cx:pt>
          <cx:pt idx="1101">4.3461538461538458</cx:pt>
          <cx:pt idx="1102">4.0213252094440213</cx:pt>
          <cx:pt idx="1103">4.5782559025133285</cx:pt>
          <cx:pt idx="1104">4.7781797410510283</cx:pt>
          <cx:pt idx="1105">4.1241431835491245</cx:pt>
          <cx:pt idx="1106">4.5384615384615383</cx:pt>
          <cx:pt idx="1107">4.4674409748667179</cx:pt>
          <cx:pt idx="1108">4.5057121096725057</cx:pt>
          <cx:pt idx="1109">4.6138613861386135</cx:pt>
          <cx:pt idx="1110">4.3137852246763142</cx:pt>
          <cx:pt idx="1111">4.6534653465346532</cx:pt>
          <cx:pt idx="1112">4.7981721249047986</cx:pt>
          <cx:pt idx="1113">4.3402513328255905</cx:pt>
          <cx:pt idx="1114">2.8531987814166033</cx:pt>
          <cx:pt idx="1115">3.0102817974105105</cx:pt>
          <cx:pt idx="1116">3.3244478293983244</cx:pt>
          <cx:pt idx="1117">3.2559025133282558</cx:pt>
          <cx:pt idx="1118">3.6199543031226198</cx:pt>
          <cx:pt idx="1119">3.153084539223153</cx:pt>
          <cx:pt idx="1120">2.8103579588728103</cx:pt>
          <cx:pt idx="1121">3.1349961919268852</cx:pt>
          <cx:pt idx="1122">3.1987814166031989</cx:pt>
          <cx:pt idx="1123">2.8994668697638994</cx:pt>
          <cx:pt idx="1124">3.0845392231530844</cx:pt>
          <cx:pt idx="1125">2.7915079969535417</cx:pt>
          <cx:pt idx="1126">3.3290175171363292</cx:pt>
          <cx:pt idx="1127">3.2170601675552168</cx:pt>
          <cx:pt idx="1128">3.3457730388423457</cx:pt>
          <cx:pt idx="1129">3.5060929169840063</cx:pt>
          <cx:pt idx="1130">3.3552932216298554</cx:pt>
          <cx:pt idx="1131">3.2050647372429553</cx:pt>
          <cx:pt idx="1132">3.8425361766945927</cx:pt>
          <cx:pt idx="1133">3.7307692307692308</cx:pt>
          <cx:pt idx="1134">3.5639756283320638</cx:pt>
          <cx:pt idx="1135">3.2319116527037317</cx:pt>
          <cx:pt idx="1136">3.129093678598629</cx:pt>
          <cx:pt idx="1137">3.1275704493526275</cx:pt>
          <cx:pt idx="1138">3.5091393754760092</cx:pt>
          <cx:pt idx="1139">3.4952399086062451</cx:pt>
          <cx:pt idx="1140">3.6945925361766947</cx:pt>
          <cx:pt idx="1141">3.6123381568926125</cx:pt>
          <cx:pt idx="1142">3.5346534653465347</cx:pt>
          <cx:pt idx="1143">3.8187357197258187</cx:pt>
          <cx:pt idx="1144">3.5384615384615383</cx:pt>
          <cx:pt idx="1145">3.0342726580350341</cx:pt>
          <cx:pt idx="1146">3.2366717440974866</cx:pt>
          <cx:pt idx="1147">3.731150038080731</cx:pt>
          <cx:pt idx="1148">2.7722772277227721</cx:pt>
          <cx:pt idx="1149">3.8046458492003046</cx:pt>
          <cx:pt idx="1150">4.0746382330540749</cx:pt>
          <cx:pt idx="1151">3.2054455445544554</cx:pt>
          <cx:pt idx="1152">3.7281035795887281</cx:pt>
          <cx:pt idx="1153">3.0184691546077684</cx:pt>
          <cx:pt idx="1154">3.1766945925361765</cx:pt>
          <cx:pt idx="1155">3.8453922315308455</cx:pt>
          <cx:pt idx="1156">2.9428789032749427</cx:pt>
          <cx:pt idx="1157">3.2475247524752477</cx:pt>
          <cx:pt idx="1158">3.6527037319116529</cx:pt>
          <cx:pt idx="1159">2.9093678598629094</cx:pt>
          <cx:pt idx="1160">3.0159939070830162</cx:pt>
          <cx:pt idx="1161">3.4872429550647372</cx:pt>
          <cx:pt idx="1162">2.8920411271896422</cx:pt>
          <cx:pt idx="1163">3.2206778370144709</cx:pt>
          <cx:pt idx="1164">3.3044554455445545</cx:pt>
          <cx:pt idx="1165">3.4843869002284844</cx:pt>
          <cx:pt idx="1166">3.6757425742574257</cx:pt>
          <cx:pt idx="1167">3.3644325971058646</cx:pt>
          <cx:pt idx="1168">2.9855293221629857</cx:pt>
          <cx:pt idx="1169">2.8604341203351105</cx:pt>
          <cx:pt idx="1170">3.6732673267326734</cx:pt>
          <cx:pt idx="1171">3.5639756283320638</cx:pt>
          <cx:pt idx="1172">3.2027798933739526</cx:pt>
          <cx:pt idx="1173">3.6557501904036558</cx:pt>
          <cx:pt idx="1174">2.7875095201827875</cx:pt>
          <cx:pt idx="1175">3.2901751713632903</cx:pt>
          <cx:pt idx="1176">3.6923076923076925</cx:pt>
          <cx:pt idx="1177">3.7132520944402132</cx:pt>
          <cx:pt idx="1178">3.7319116527037317</cx:pt>
          <cx:pt idx="1179">2.9293602437166792</cx:pt>
          <cx:pt idx="1180">3.9196496572734199</cx:pt>
          <cx:pt idx="1181">3.2758948971820261</cx:pt>
          <cx:pt idx="1182">2.8941355674028943</cx:pt>
          <cx:pt idx="1183">3.2387661843107387</cx:pt>
          <cx:pt idx="1184">3.7888423457730389</cx:pt>
          <cx:pt idx="1185">2.9093678598629094</cx:pt>
          <cx:pt idx="1186">3.9794364051789795</cx:pt>
          <cx:pt idx="1187">4.071591774562072</cx:pt>
          <cx:pt idx="1188">3.6009139375476007</cx:pt>
          <cx:pt idx="1189">2.9108910891089108</cx:pt>
          <cx:pt idx="1190">2.8223533891850723</cx:pt>
          <cx:pt idx="1191">3.5769230769230771</cx:pt>
          <cx:pt idx="1192">3.511805026656512</cx:pt>
          <cx:pt idx="1193">3.7945544554455446</cx:pt>
          <cx:pt idx="1194">2.9352627570449354</cx:pt>
          <cx:pt idx="1195">3.2050647372429553</cx:pt>
          <cx:pt idx="1196">3.1924980959634426</cx:pt>
          <cx:pt idx="1197">3.0388423457730389</cx:pt>
          <cx:pt idx="1198">3.5693069306930694</cx:pt>
          <cx:pt idx="1199">3.4386900228484385</cx:pt>
          <cx:pt idx="1200">3.7599009900990099</cx:pt>
          <cx:pt idx="1201">3.0184691546077684</cx:pt>
          <cx:pt idx="1202">3.1111957349581112</cx:pt>
          <cx:pt idx="1203">3.2932216298552932</cx:pt>
          <cx:pt idx="1204">3.7442878903274943</cx:pt>
          <cx:pt idx="1205">2.8920411271896422</cx:pt>
          <cx:pt idx="1206">3.2368621477532367</cx:pt>
          <cx:pt idx="1207">3.2913175932977912</cx:pt>
          <cx:pt idx="1208">3.5041888804265042</cx:pt>
          <cx:pt idx="1209">3.1707920792079207</cx:pt>
          <cx:pt idx="1210">3.2581873571972584</cx:pt>
          <cx:pt idx="1211">2.9474485910129475</cx:pt>
          <cx:pt idx="1212">3.4516374714394518</cx:pt>
          <cx:pt idx="1213">3.0913937547600914</cx:pt>
          <cx:pt idx="1214">3.5693069306930694</cx:pt>
          <cx:pt idx="1215">2.9352627570449354</cx:pt>
          <cx:pt idx="1216">3.2027798933739526</cx:pt>
          <cx:pt idx="1217">3.6747905559786749</cx:pt>
          <cx:pt idx="1218">3.8415841584158414</cx:pt>
          <cx:pt idx="1219">3.1607006854531607</cx:pt>
          <cx:pt idx="1220">3.8012185833968011</cx:pt>
          <cx:pt idx="1221">3.5814927646610815</cx:pt>
          <cx:pt idx="1222">4.1092916984006091</cx:pt>
          <cx:pt idx="1223">4.1051028179741049</cx:pt>
          <cx:pt idx="1224">3.6329017517136331</cx:pt>
          <cx:pt idx="1225">3.8118811881188117</cx:pt>
          <cx:pt idx="1226">3.7362909367859864</cx:pt>
          <cx:pt idx="1227">3.0769230769230771</cx:pt>
          <cx:pt idx="1228">3.1883092155369384</cx:pt>
          <cx:pt idx="1229">2.8446306169078448</cx:pt>
          <cx:pt idx="1230">3.1188118811881189</cx:pt>
          <cx:pt idx="1231">3.0536938309215538</cx:pt>
          <cx:pt idx="1232">3.5277989337395277</cx:pt>
          <cx:pt idx="1233">3.418126428027418</cx:pt>
          <cx:pt idx="1234">3.1073876618431076</cx:pt>
          <cx:pt idx="1235">3.4133663366336635</cx:pt>
          <cx:pt idx="1236">3.1188118811881189</cx:pt>
          <cx:pt idx="1237">3.9070830159939072</cx:pt>
          <cx:pt idx="1238">3.362147753236862</cx:pt>
          <cx:pt idx="1239">3.3461538461538463</cx:pt>
          <cx:pt idx="1240">4.1698400609291699</cx:pt>
          <cx:pt idx="1241">2.7418126428027416</cx:pt>
          <cx:pt idx="1242">2.9474485910129475</cx:pt>
          <cx:pt idx="1243">3.3501523229246</cx:pt>
          <cx:pt idx="1244">3.2581873571972584</cx:pt>
          <cx:pt idx="1245">3.6862147753236862</cx:pt>
          <cx:pt idx="1246">3.9339299314546841</cx:pt>
          <cx:pt idx="1247">3.4451637471439454</cx:pt>
          <cx:pt idx="1248">3.3825209444021325</cx:pt>
          <cx:pt idx="1249">3.7878903274942881</cx:pt>
          <cx:pt idx="1250">3.8811881188118811</cx:pt>
          <cx:pt idx="1251">3.3661462300076161</cx:pt>
          <cx:pt idx="1252">3.1073876618431076</cx:pt>
          <cx:pt idx="1253">2.8941355674028943</cx:pt>
          <cx:pt idx="1254">3.5034272658035035</cx:pt>
          <cx:pt idx="1255">4.0304645849200309</cx:pt>
          <cx:pt idx="1256">3.3158796648895659</cx:pt>
          <cx:pt idx="1257">3.2050647372429553</cx:pt>
          <cx:pt idx="1258">3.6191926884996191</cx:pt>
          <cx:pt idx="1259">3.8480578827113479</cx:pt>
          <cx:pt idx="1260">3.2395277989337394</cx:pt>
          <cx:pt idx="1261">3.5814927646610815</cx:pt>
          <cx:pt idx="1262">4.4782939832444786</cx:pt>
          <cx:pt idx="1263">4.3341584158415838</cx:pt>
          <cx:pt idx="1264">4.365384615384615</cx:pt>
          <cx:pt idx="1265">4.5125666412795127</cx:pt>
          <cx:pt idx="1266">4.4596344249809601</cx:pt>
          <cx:pt idx="1267">4.4297410510281798</cx:pt>
          <cx:pt idx="1268">4.1492764661081489</cx:pt>
          <cx:pt idx="1269">4.3983244478293981</cx:pt>
          <cx:pt idx="1270">4.1422315308453923</cx:pt>
          <cx:pt idx="1271">4.5498857578065497</cx:pt>
          <cx:pt idx="1272">4.1740289413556741</cx:pt>
          <cx:pt idx="1273">4.4126047220106628</cx:pt>
          <cx:pt idx="1274">4.7128712871287126</cx:pt>
          <cx:pt idx="1275">4.3103579588728103</cx:pt>
          <cx:pt idx="1276">4.2223914699162224</cx:pt>
          <cx:pt idx="1277">4.4108910891089108</cx:pt>
          <cx:pt idx="1278">4.4554455445544559</cx:pt>
          <cx:pt idx="1279">4.5639756283320638</cx:pt>
          <cx:pt idx="1280">4.5445544554455441</cx:pt>
          <cx:pt idx="1281">4.1051028179741049</cx:pt>
          <cx:pt idx="1282">4.0517897943640522</cx:pt>
          <cx:pt idx="1283">4.5576923076923075</cx:pt>
          <cx:pt idx="1284">4.1888804265041886</cx:pt>
          <cx:pt idx="1285">4.6138613861386135</cx:pt>
          <cx:pt idx="1286">4.0213252094440213</cx:pt>
          <cx:pt idx="1287">4.6782178217821784</cx:pt>
          <cx:pt idx="1288">4.7182025894897182</cx:pt>
          <cx:pt idx="1289">4.2869383092155369</cx:pt>
          <cx:pt idx="1290">4.4744859101294745</cx:pt>
          <cx:pt idx="1291">4.3602437166793599</cx:pt>
          <cx:pt idx="1292">4.3983244478293981</cx:pt>
          <cx:pt idx="1293">4.5382711348057887</cx:pt>
          <cx:pt idx="1294">4.7581873571972579</cx:pt>
          <cx:pt idx="1295">4.4297410510281798</cx:pt>
          <cx:pt idx="1296">4.5544554455445541</cx:pt>
          <cx:pt idx="1297">4.1603198781416602</cx:pt>
          <cx:pt idx="1298">4.5891089108910892</cx:pt>
          <cx:pt idx="1299">4.6336633663366333</cx:pt>
          <cx:pt idx="1300">4.2079207920792081</cx:pt>
          <cx:pt idx="1301">4.5316070068545313</cx:pt>
          <cx:pt idx="1302">4.7524752475247523</cx:pt>
          <cx:pt idx="1303">4.3543412033511046</cx:pt>
          <cx:pt idx="1304">4.5891089108910892</cx:pt>
          <cx:pt idx="1305">4.3115003808073116</cx:pt>
          <cx:pt idx="1306">4.0030464584920029</cx:pt>
          <cx:pt idx="1307">3.4912414318354914</cx:pt>
          <cx:pt idx="1308">3.2850342726580348</cx:pt>
          <cx:pt idx="1309">3.3412033511043413</cx:pt>
          <cx:pt idx="1310">4.1092916984006091</cx:pt>
          <cx:pt idx="1311">3.3450114242193449</cx:pt>
          <cx:pt idx="1312">3.2932216298552932</cx:pt>
          <cx:pt idx="1313">3.4386900228484385</cx:pt>
          <cx:pt idx="1314">3.4293602437166792</cx:pt>
          <cx:pt idx="1315">3.0426504188880426</cx:pt>
          <cx:pt idx="1316">3.8651942117288653</cx:pt>
          <cx:pt idx="1317">3.1873571972581876</cx:pt>
          <cx:pt idx="1318">3.4455445544554455</cx:pt>
          <cx:pt idx="1319">3.5129474485910128</cx:pt>
          <cx:pt idx="1320">3.993145468392993</cx:pt>
          <cx:pt idx="1321">3.3846153846153846</cx:pt>
          <cx:pt idx="1322">3.8528179741051027</cx:pt>
          <cx:pt idx="1323">3.6374714394516374</cx:pt>
          <cx:pt idx="1324">3.7945544554455446</cx:pt>
          <cx:pt idx="1325">3.6785986290936785</cx:pt>
          <cx:pt idx="1326">3.1765041888804264</cx:pt>
          <cx:pt idx="1327">3.5281797410510283</cx:pt>
          <cx:pt idx="1328">3.2798933739527798</cx:pt>
          <cx:pt idx="1329">3.5910129474485912</cx:pt>
          <cx:pt idx="1330">3.7319116527037317</cx:pt>
          <cx:pt idx="1331">3.0921553693830921</cx:pt>
          <cx:pt idx="1332">3.129093678598629</cx:pt>
          <cx:pt idx="1333">3.5060929169840063</cx:pt>
          <cx:pt idx="1334">3.6012947448591013</cx:pt>
          <cx:pt idx="1335">3.9032749428789031</cx:pt>
          <cx:pt idx="1336">3.2081111957349582</cx:pt>
          <cx:pt idx="1337">3.273990860624524</cx:pt>
          <cx:pt idx="1338">3.4520182787509519</cx:pt>
          <cx:pt idx="1339">3.1607006854531607</cx:pt>
          <cx:pt idx="1340">2.9965727341964965</cx:pt>
          <cx:pt idx="1341">4.0904417364813401</cx:pt>
          <cx:pt idx="1342">3.0620715917745622</cx:pt>
          <cx:pt idx="1343">3.6694592536176693</cx:pt>
          <cx:pt idx="1344">3.6831683168316833</cx:pt>
          <cx:pt idx="1345">3.8625285605483626</cx:pt>
          <cx:pt idx="1346">2.9977151561309978</cx:pt>
          <cx:pt idx="1347">3.3290175171363292</cx:pt>
          <cx:pt idx="1348">2.7418126428027416</cx:pt>
          <cx:pt idx="1349">3.5986290936785985</cx:pt>
          <cx:pt idx="1350">3.6900228484386899</cx:pt>
          <cx:pt idx="1351">3.3073115003808073</cx:pt>
          <cx:pt idx="1352">3.2338156892612338</cx:pt>
          <cx:pt idx="1353">4.0118050266565115</cx:pt>
          <cx:pt idx="1354">3.9984767707539985</cx:pt>
          <cx:pt idx="1355">3.6191926884996191</cx:pt>
          <cx:pt idx="1356">3.8811881188118811</cx:pt>
          <cx:pt idx="1357">3.0502665651180503</cx:pt>
          <cx:pt idx="1358">3.511995430312262</cx:pt>
          <cx:pt idx="1359">3.1883092155369384</cx:pt>
          <cx:pt idx="1360">3.4546839299314547</cx:pt>
          <cx:pt idx="1361">3.1707920792079207</cx:pt>
          <cx:pt idx="1362">3.1332825590251332</cx:pt>
          <cx:pt idx="1363">3.5946306169078448</cx:pt>
          <cx:pt idx="1364">3.1987814166031989</cx:pt>
          <cx:pt idx="1365">3.0811119573495813</cx:pt>
          <cx:pt idx="1366">3.4910510281797409</cx:pt>
          <cx:pt idx="1367">3.3661462300076161</cx:pt>
          <cx:pt idx="1368">2.9965727341964965</cx:pt>
          <cx:pt idx="1369">3.3099771515613101</cx:pt>
          <cx:pt idx="1370">2.914889565879665</cx:pt>
          <cx:pt idx="1371">3.3244478293983244</cx:pt>
          <cx:pt idx="1372">2.833206397562833</cx:pt>
          <cx:pt idx="1373">3.4158415841584158</cx:pt>
          <cx:pt idx="1374">3.5533130236100532</cx:pt>
          <cx:pt idx="1375">3.1397562833206396</cx:pt>
          <cx:pt idx="1376">3.3339680121858342</cx:pt>
          <cx:pt idx="1377">3.136138613861386</cx:pt>
          <cx:pt idx="1378">3.6009139375476007</cx:pt>
          <cx:pt idx="1379">3.1308073115003809</cx:pt>
          <cx:pt idx="1380">3.4230769230769229</cx:pt>
          <cx:pt idx="1381">4.071591774562072</cx:pt>
          <cx:pt idx="1382">3.9017517136329016</cx:pt>
          <cx:pt idx="1383">4.0365575019040367</cx:pt>
          <cx:pt idx="1384">3.0948210205635949</cx:pt>
          <cx:pt idx="1385">3.0159939070830162</cx:pt>
          <cx:pt idx="1386">3.7894135567402896</cx:pt>
          <cx:pt idx="1387">3.5095201827875093</cx:pt>
          <cx:pt idx="1388">3.5986290936785985</cx:pt>
          <cx:pt idx="1389">3.4958111195734958</cx:pt>
          <cx:pt idx="1390">3.1028179741051027</cx:pt>
          <cx:pt idx="1391">3.5616907844630616</cx:pt>
          <cx:pt idx="1392">2.8762376237623761</cx:pt>
          <cx:pt idx="1393">3.0588347296268088</cx:pt>
          <cx:pt idx="1394">3.5173267326732671</cx:pt>
          <cx:pt idx="1395">3.1766945925361765</cx:pt>
          <cx:pt idx="1396">3.3775704493526275</cx:pt>
          <cx:pt idx="1397">3.9584920030464583</cx:pt>
          <cx:pt idx="1398">3.5946306169078448</cx:pt>
          <cx:pt idx="1399">2.8027418126428025</cx:pt>
          <cx:pt idx="1400">3.1180502665651182</cx:pt>
          <cx:pt idx="1401">3.8425361766945927</cx:pt>
          <cx:pt idx="1402">3.6014851485148514</cx:pt>
          <cx:pt idx="1403">2.9552551408987053</cx:pt>
          <cx:pt idx="1404">3.9396420411271897</cx:pt>
          <cx:pt idx="1405">4.1698400609291699</cx:pt>
          <cx:pt idx="1406">3.3177837014470679</cx:pt>
          <cx:pt idx="1407">3.0148514851485149</cx:pt>
          <cx:pt idx="1408">2.8941355674028943</cx:pt>
          <cx:pt idx="1409">3.1702208682406701</cx:pt>
          <cx:pt idx="1410">3.5173267326732671</cx:pt>
          <cx:pt idx="1411">2.977913175932978</cx:pt>
          <cx:pt idx="1412">3.153084539223153</cx:pt>
          <cx:pt idx="1413">3.4893373952779894</cx:pt>
          <cx:pt idx="1414">3.5795887281035794</cx:pt>
          <cx:pt idx="1415">3.1142421934501141</cx:pt>
          <cx:pt idx="1416">3.4455445544554455</cx:pt>
          <cx:pt idx="1417">2.857197258187357</cx:pt>
          <cx:pt idx="1418">3.2094440213252096</cx:pt>
          <cx:pt idx="1419">3.8785224676313783</cx:pt>
          <cx:pt idx="1420">3.2787509520182789</cx:pt>
          <cx:pt idx="1421">3.3158796648895659</cx:pt>
          <cx:pt idx="1422">3.375856816450876</cx:pt>
          <cx:pt idx="1423">3.146230007616146</cx:pt>
          <cx:pt idx="1424">3.3825209444021325</cx:pt>
          <cx:pt idx="1425">3.4722010662604723</cx:pt>
          <cx:pt idx="1426">3.511805026656512</cx:pt>
          <cx:pt idx="1427">3.7661843107387662</cx:pt>
          <cx:pt idx="1428">3.6191926884996191</cx:pt>
          <cx:pt idx="1429">3.2444782939832444</cx:pt>
          <cx:pt idx="1430">3.5276085300837776</cx:pt>
          <cx:pt idx="1431">3.6654607768469156</cx:pt>
          <cx:pt idx="1432">3.0382711348057883</cx:pt>
          <cx:pt idx="1433">3.153084539223153</cx:pt>
          <cx:pt idx="1434">3.1688880426504187</cx:pt>
          <cx:pt idx="1435">3.4569687738004569</cx:pt>
          <cx:pt idx="1436">3.4906702208682407</cx:pt>
          <cx:pt idx="1437">3.6374714394516374</cx:pt>
          <cx:pt idx="1438">3.2920792079207919</cx:pt>
          <cx:pt idx="1439">3.0645468392993145</cx:pt>
          <cx:pt idx="1440">3.362147753236862</cx:pt>
          <cx:pt idx="1441">3.2081111957349582</cx:pt>
          <cx:pt idx="1442">3.2292460015232294</cx:pt>
          <cx:pt idx="1443">3.7105864432597104</cx:pt>
          <cx:pt idx="1444">2.971058644325971</cx:pt>
          <cx:pt idx="1445">3.6603198781416602</cx:pt>
          <cx:pt idx="1446">3.6732673267326734</cx:pt>
          <cx:pt idx="1447">3.955826351865956</cx:pt>
          <cx:pt idx="1448">3.9961919268849964</cx:pt>
          <cx:pt idx="1449">3.4859101294744859</cx:pt>
          <cx:pt idx="1450">3.5814927646610815</cx:pt>
          <cx:pt idx="1451">2.9352627570449354</cx:pt>
          <cx:pt idx="1452">3.2081111957349582</cx:pt>
          <cx:pt idx="1453">2.8377760853008378</cx:pt>
          <cx:pt idx="1454">4.0150418888042649</cx:pt>
          <cx:pt idx="1455">3.3429169840060928</cx:pt>
          <cx:pt idx="1456">3.4059405940594059</cx:pt>
          <cx:pt idx="1457">2.9977151561309978</cx:pt>
          <cx:pt idx="1458">3.2536176694592536</cx:pt>
          <cx:pt idx="1459">4.0904417364813401</cx:pt>
          <cx:pt idx="1460">3.1188118811881189</cx:pt>
          <cx:pt idx="1461">3.5346534653465347</cx:pt>
          <cx:pt idx="1462">3.0129474485910128</cx:pt>
          <cx:pt idx="1463">2.9196496572734199</cx:pt>
          <cx:pt idx="1464">3.4472581873571975</cx:pt>
          <cx:pt idx="1465">2.8762376237623761</cx:pt>
          <cx:pt idx="1466">3.3798552932216297</cx:pt>
          <cx:pt idx="1467">3.0388423457730389</cx:pt>
          <cx:pt idx="1468">3.2947448591012947</cx:pt>
          <cx:pt idx="1469">3.6732673267326734</cx:pt>
          <cx:pt idx="1470">3.222772277227723</cx:pt>
          <cx:pt idx="1471">3.7014470677837013</cx:pt>
          <cx:pt idx="1472">3.1924980959634426</cx:pt>
          <cx:pt idx="1473">3.3076923076923075</cx:pt>
          <cx:pt idx="1474">2.7760853008377762</cx:pt>
          <cx:pt idx="1475">3.7322924600152323</cx:pt>
          <cx:pt idx="1476">3.5095201827875093</cx:pt>
          <cx:pt idx="1477">3.4722010662604723</cx:pt>
          <cx:pt idx="1478">4.0864432597105864</cx:pt>
          <cx:pt idx="1479">3.0382711348057883</cx:pt>
          <cx:pt idx="1480">3.5437928408225439</cx:pt>
          <cx:pt idx="1481">3.0382711348057883</cx:pt>
          <cx:pt idx="1482">3.9070830159939072</cx:pt>
          <cx:pt idx="1483">3.3511043412033512</cx:pt>
          <cx:pt idx="1484">3.4455445544554455</cx:pt>
          <cx:pt idx="1485">3.284082254379284</cx:pt>
          <cx:pt idx="1486">3.1235719725818734</cx:pt>
          <cx:pt idx="1487">3.3107387661843108</cx:pt>
          <cx:pt idx="1488">3.4786747905559787</cx:pt>
          <cx:pt idx="1489">3.3383472962680885</cx:pt>
          <cx:pt idx="1490">2.9702970297029703</cx:pt>
          <cx:pt idx="1491">3.3008377760853009</cx:pt>
          <cx:pt idx="1492">3.2943640517897945</cx:pt>
          <cx:pt idx="1493">3.8933739527798932</cx:pt>
          <cx:pt idx="1494">3.7699923838537699</cx:pt>
          <cx:pt idx="1495">3.1308073115003809</cx:pt>
          <cx:pt idx="1496">3.3427265803503428</cx:pt>
          <cx:pt idx="1497">3.2081111957349582</cx:pt>
          <cx:pt idx="1498">3.2319116527037317</cx:pt>
          <cx:pt idx="1499">3.3958492003046459</cx:pt>
          <cx:pt idx="1500">3.4866717440974866</cx:pt>
          <cx:pt idx="1501">2.8762376237623761</cx:pt>
          <cx:pt idx="1502">3.8453922315308455</cx:pt>
          <cx:pt idx="1503">3.5276085300837776</cx:pt>
          <cx:pt idx="1504">3.0536938309215538</cx:pt>
          <cx:pt idx="1505">3.7837014470677839</cx:pt>
          <cx:pt idx="1506">3.3775704493526275</cx:pt>
          <cx:pt idx="1507">3.4908606245239908</cx:pt>
          <cx:pt idx="1508">3.6759329779131757</cx:pt>
          <cx:pt idx="1509">3.0102817974105105</cx:pt>
          <cx:pt idx="1510">3.3099771515613101</cx:pt>
          <cx:pt idx="1511">3.3290175171363292</cx:pt>
          <cx:pt idx="1512">3.4230769230769229</cx:pt>
          <cx:pt idx="1513">3.1439451637471438</cx:pt>
          <cx:pt idx="1514">3.7288651942117288</cx:pt>
          <cx:pt idx="1515">4.1127189642041131</cx:pt>
          <cx:pt idx="1516">3.6157654226961156</cx:pt>
          <cx:pt idx="1517">3.2233434881949732</cx:pt>
          <cx:pt idx="1518">2.9801980198019802</cx:pt>
          <cx:pt idx="1519">3.2094440213252096</cx:pt>
          <cx:pt idx="1520">3.4013709063214015</cx:pt>
          <cx:pt idx="1521">3.1881188118811883</cx:pt>
          <cx:pt idx="1522">3.2404798172124907</cx:pt>
          <cx:pt idx="1523">3.9708682406702209</cx:pt>
          <cx:pt idx="1524">3.3792840822543795</cx:pt>
          <cx:pt idx="1525">3.3511043412033512</cx:pt>
          <cx:pt idx="1526">3.4516374714394518</cx:pt>
          <cx:pt idx="1527">3.511805026656512</cx:pt>
          <cx:pt idx="1528">3.0500761614623002</cx:pt>
          <cx:pt idx="1529">3.4520182787509519</cx:pt>
          <cx:pt idx="1530">3.3998476770754</cx:pt>
          <cx:pt idx="1531">3.1694592536176693</cx:pt>
          <cx:pt idx="1532">3.416793602437167</cx:pt>
          <cx:pt idx="1533">3.6753617669459255</cx:pt>
          <cx:pt idx="1534">3.0479817212490481</cx:pt>
          <cx:pt idx="1535">2.9664889565879666</cx:pt>
          <cx:pt idx="1536">3.3983244478293981</cx:pt>
          <cx:pt idx="1537">3.5034272658035035</cx:pt>
          <cx:pt idx="1538">3.5437928408225439</cx:pt>
          <cx:pt idx="1539">3.4912414318354914</cx:pt>
          <cx:pt idx="1540">3.1016755521706019</cx:pt>
          <cx:pt idx="1541">3.5693069306930694</cx:pt>
          <cx:pt idx="1542">3.2233434881949732</cx:pt>
          <cx:pt idx="1543">4.1469916222391472</cx:pt>
          <cx:pt idx="1544">3.5415079969535417</cx:pt>
          <cx:pt idx="1545">3.6610814927646609</cx:pt>
          <cx:pt idx="1546">3.5384615384615383</cx:pt>
          <cx:pt idx="1547">3.1188118811881189</cx:pt>
          <cx:pt idx="1548">3.8046458492003046</cx:pt>
          <cx:pt idx="1549">3.2943640517897945</cx:pt>
          <cx:pt idx="1550">2.9611576542269611</cx:pt>
          <cx:pt idx="1551">3.5079969535415079</cx:pt>
          <cx:pt idx="1552">3.4569687738004569</cx:pt>
          <cx:pt idx="1553">3.2044935262757046</cx:pt>
          <cx:pt idx="1554">3.671934501142422</cx:pt>
          <cx:pt idx="1555">3.7486671744097486</cx:pt>
          <cx:pt idx="1556">3.6367098248286367</cx:pt>
          <cx:pt idx="1557">3.6654607768469156</cx:pt>
          <cx:pt idx="1558">3.3798552932216297</cx:pt>
          <cx:pt idx="1559">3.7081111957349582</cx:pt>
          <cx:pt idx="1560">3.3998476770754</cx:pt>
          <cx:pt idx="1561">2.8789032749428789</cx:pt>
          <cx:pt idx="1562">3.4495430312261997</cx:pt>
          <cx:pt idx="1563">3.6176694592536176</cx:pt>
          <cx:pt idx="1564">3.722772277227723</cx:pt>
          <cx:pt idx="1565">3.0129474485910128</cx:pt>
          <cx:pt idx="1566">3.1073876618431076</cx:pt>
          <cx:pt idx="1567">3.4133663366336635</cx:pt>
          <cx:pt idx="1568">3.2079207920792081</cx:pt>
          <cx:pt idx="1569">3.6085300837776084</cx:pt>
          <cx:pt idx="1570">3.6905940594059405</cx:pt>
          <cx:pt idx="1571">3.6024371667936026</cx:pt>
          <cx:pt idx="1572">3.4348819497334349</cx:pt>
          <cx:pt idx="1573">3.4621096725057119</cx:pt>
          <cx:pt idx="1574">3.8271134805788272</cx:pt>
          <cx:pt idx="1575">3.6024371667936026</cx:pt>
          <cx:pt idx="1576">3.2387661843107387</cx:pt>
          <cx:pt idx="1577">3.6374714394516374</cx:pt>
          <cx:pt idx="1578">3.4912414318354914</cx:pt>
          <cx:pt idx="1579">3.414889565879665</cx:pt>
          <cx:pt idx="1580">4.0150418888042649</cx:pt>
          <cx:pt idx="1581">3.4516374714394518</cx:pt>
          <cx:pt idx="1582">3.1165270373191167</cx:pt>
          <cx:pt idx="1583">3.4516374714394518</cx:pt>
          <cx:pt idx="1584">3.7048743335872047</cx:pt>
          <cx:pt idx="1585">3.7492383853769993</cx:pt>
          <cx:pt idx="1586">3.0912033511043413</cx:pt>
          <cx:pt idx="1587">3.4013709063214015</cx:pt>
          <cx:pt idx="1588">3.3467250571210969</cx:pt>
          <cx:pt idx="1589">3.8889946686976389</cx:pt>
          <cx:pt idx="1590">3.9584920030464583</cx:pt>
          <cx:pt idx="1591">3.4516374714394518</cx:pt>
          <cx:pt idx="1592">3.3008377760853009</cx:pt>
          <cx:pt idx="1593">3.3663366336633662</cx:pt>
          <cx:pt idx="1594">3.414889565879665</cx:pt>
          <cx:pt idx="1595">3.1881188118811883</cx:pt>
          <cx:pt idx="1596">3.4101294744859101</cx:pt>
          <cx:pt idx="1597">3.5995811119573498</cx:pt>
          <cx:pt idx="1598">3.6671744097486672</cx:pt>
          <cx:pt idx="1599">3.824828636709825</cx:pt>
          <cx:pt idx="1600">4.0150418888042649</cx:pt>
          <cx:pt idx="1601">3.7661843107387662</cx:pt>
          <cx:pt idx="1602">3.4786747905559787</cx:pt>
          <cx:pt idx="1603">3.0495049504950495</cx:pt>
          <cx:pt idx="1604">3.5925361766945927</cx:pt>
          <cx:pt idx="1605">3.2574257425742572</cx:pt>
          <cx:pt idx="1606">3.5856816450875857</cx:pt>
          <cx:pt idx="1607">3.2301980198019802</cx:pt>
          <cx:pt idx="1608">3.1349961919268852</cx:pt>
          <cx:pt idx="1609">3.6380426504188881</cx:pt>
          <cx:pt idx="1610">4.071591774562072</cx:pt>
          <cx:pt idx="1611">3.6039603960396041</cx:pt>
          <cx:pt idx="1612">4.0213252094440213</cx:pt>
          <cx:pt idx="1613">3.4529702970297032</cx:pt>
          <cx:pt idx="1614">3.9708682406702209</cx:pt>
          <cx:pt idx="1615">3.6123381568926125</cx:pt>
          <cx:pt idx="1616">3.4175552170601677</cx:pt>
          <cx:pt idx="1617">3.166793602437167</cx:pt>
          <cx:pt idx="1618">3.4543031226199541</cx:pt>
          <cx:pt idx="1619">3.3267326732673266</cx:pt>
          <cx:pt idx="1620">3.4516374714394518</cx:pt>
          <cx:pt idx="1621">3.4912414318354914</cx:pt>
          <cx:pt idx="1622">4.0936785986290936</cx:pt>
          <cx:pt idx="1623">3.5249428789032748</cx:pt>
          <cx:pt idx="1624">3.0445544554455446</cx:pt>
          <cx:pt idx="1625">3.8122619954303123</cx:pt>
          <cx:pt idx="1626">3.4952399086062451</cx:pt>
          <cx:pt idx="1627">3.5415079969535417</cx:pt>
          <cx:pt idx="1628">3.0662604722010665</cx:pt>
          <cx:pt idx="1629">3.5866336633663365</cx:pt>
          <cx:pt idx="1630">3.5129474485910128</cx:pt>
          <cx:pt idx="1631">3.8076923076923075</cx:pt>
          <cx:pt idx="1632">3.0456968773800459</cx:pt>
          <cx:pt idx="1633">3.1706016755521707</cx:pt>
          <cx:pt idx="1634">3.7699923838537699</cx:pt>
          <cx:pt idx="1635">3.3644325971058646</cx:pt>
          <cx:pt idx="1636">3.1805026656511806</cx:pt>
          <cx:pt idx="1637">3.2932216298552932</cx:pt>
          <cx:pt idx="1638">3.6610814927646609</cx:pt>
          <cx:pt idx="1639">3.5300837776085299</cx:pt>
          <cx:pt idx="1640">2.8531987814166033</cx:pt>
          <cx:pt idx="1641">3.8842345773038844</cx:pt>
          <cx:pt idx="1642">3.700875856816451</cx:pt>
          <cx:pt idx="1643">2.8415841584158414</cx:pt>
          <cx:pt idx="1644">3.700875856816451</cx:pt>
          <cx:pt idx="1645">2.8604341203351105</cx:pt>
          <cx:pt idx="1646">3.2206778370144709</cx:pt>
          <cx:pt idx="1647">3.2216298552932217</cx:pt>
          <cx:pt idx="1648">3.1765041888804264</cx:pt>
          <cx:pt idx="1649">3.006854531607007</cx:pt>
          <cx:pt idx="1650">3.1226199543031226</cx:pt>
          <cx:pt idx="1651">3.7509520182787508</cx:pt>
          <cx:pt idx="1652">3.5860624523990863</cx:pt>
          <cx:pt idx="1653">3.3412033511043413</cx:pt>
          <cx:pt idx="1654">3.2421934501142422</cx:pt>
          <cx:pt idx="1655">3.392993145468393</cx:pt>
          <cx:pt idx="1656">3.2747524752475248</cx:pt>
          <cx:pt idx="1657">3.153084539223153</cx:pt>
          <cx:pt idx="1658">3.0479817212490481</cx:pt>
          <cx:pt idx="1659">3.7307692307692308</cx:pt>
          <cx:pt idx="1660">3.5826351865955828</cx:pt>
          <cx:pt idx="1661">3.8779512566641281</cx:pt>
          <cx:pt idx="1662">3.4175552170601677</cx:pt>
          <cx:pt idx="1663">3.1881188118811883</cx:pt>
          <cx:pt idx="1664">3.5034272658035035</cx:pt>
          <cx:pt idx="1665">3.7528560548362528</cx:pt>
          <cx:pt idx="1666">3.7492383853769993</cx:pt>
          <cx:pt idx="1667">3.7111576542269611</cx:pt>
          <cx:pt idx="1668">3.472962680883473</cx:pt>
          <cx:pt idx="1669">3.7014470677837013</cx:pt>
          <cx:pt idx="1670">3.3648134044173648</cx:pt>
          <cx:pt idx="1671">3.472962680883473</cx:pt>
          <cx:pt idx="1672">3.0159939070830162</cx:pt>
          <cx:pt idx="1673">3.1858339680121857</cx:pt>
          <cx:pt idx="1674">3.460967250571211</cx:pt>
          <cx:pt idx="1675">3.8779512566641281</cx:pt>
          <cx:pt idx="1676">3.3101675552170602</cx:pt>
          <cx:pt idx="1677">3.5925361766945927</cx:pt>
          <cx:pt idx="1678">3.7319116527037317</cx:pt>
          <cx:pt idx="1679">3.7319116527037317</cx:pt>
          <cx:pt idx="1680">3.4306930693069306</cx:pt>
          <cx:pt idx="1681">3.5437928408225439</cx:pt>
          <cx:pt idx="1682">3.7111576542269611</cx:pt>
          <cx:pt idx="1683">3.1607006854531607</cx:pt>
          <cx:pt idx="1684">3.9613480578827112</cx:pt>
          <cx:pt idx="1685">3.0645468392993145</cx:pt>
          <cx:pt idx="1686">3.3107387661843108</cx:pt>
          <cx:pt idx="1687">3.0948210205635949</cx:pt>
          <cx:pt idx="1688">3.6386138613861387</cx:pt>
          <cx:pt idx="1689">3.5415079969535417</cx:pt>
          <cx:pt idx="1690">2.8762376237623761</cx:pt>
          <cx:pt idx="1691">3.6191926884996191</cx:pt>
          <cx:pt idx="1692">3.1519421172886521</cx:pt>
          <cx:pt idx="1693">3.6759329779131757</cx:pt>
          <cx:pt idx="1694">3.777227722772277</cx:pt>
          <cx:pt idx="1695">3.107006854531607</cx:pt>
          <cx:pt idx="1696">3.6176694592536176</cx:pt>
          <cx:pt idx="1697">3.8118811881188117</cx:pt>
          <cx:pt idx="1698">3.2395277989337394</cx:pt>
          <cx:pt idx="1699">3.4683929931454682</cx:pt>
          <cx:pt idx="1700">3.4843869002284844</cx:pt>
          <cx:pt idx="1701">3.7837014470677839</cx:pt>
          <cx:pt idx="1702">3.5453160700685453</cx:pt>
          <cx:pt idx="1703">3.0382711348057883</cx:pt>
          <cx:pt idx="1704">3.0159939070830162</cx:pt>
          <cx:pt idx="1705">3.3343488194973343</cx:pt>
          <cx:pt idx="1706">3.3747143945163747</cx:pt>
          <cx:pt idx="1707">3.1559405940594059</cx:pt>
          <cx:pt idx="1708">3.0708301599390708</cx:pt>
          <cx:pt idx="1709">3.5634044173648136</cx:pt>
          <cx:pt idx="1710">3.2581873571972584</cx:pt>
          <cx:pt idx="1711">3.6500380807311501</cx:pt>
          <cx:pt idx="1712">3.1616527037319115</cx:pt>
          <cx:pt idx="1713">3.4883853769992386</cx:pt>
          <cx:pt idx="1714">3.4683929931454682</cx:pt>
          <cx:pt idx="1715">3.6772658035034271</cx:pt>
          <cx:pt idx="1716">3.4908606245239908</cx:pt>
          <cx:pt idx="1717">3.1923076923076925</cx:pt>
          <cx:pt idx="1718">3.1881188118811883</cx:pt>
          <cx:pt idx="1719">2.9617288651942117</cx:pt>
          <cx:pt idx="1720">3.9708682406702209</cx:pt>
          <cx:pt idx="1721">3.2597105864432598</cx:pt>
          <cx:pt idx="1722">3.6945925361766947</cx:pt>
          <cx:pt idx="1723">4.0632140137090635</cx:pt>
          <cx:pt idx="1724">3.1519421172886521</cx:pt>
          <cx:pt idx="1725">3.0464584920030466</cx:pt>
          <cx:pt idx="1726">3.700875856816451</cx:pt>
          <cx:pt idx="1727">2.913175932977913</cx:pt>
          <cx:pt idx="1728">3.6694592536176693</cx:pt>
          <cx:pt idx="1729">4.5782559025133285</cx:pt>
          <cx:pt idx="1730">4.5057121096725057</cx:pt>
          <cx:pt idx="1731">4.3929931454683926</cx:pt>
          <cx:pt idx="1732">4.2326732673267324</cx:pt>
          <cx:pt idx="1733">4.3762376237623766</cx:pt>
          <cx:pt idx="1734">4.3663366336633667</cx:pt>
          <cx:pt idx="1735">4.5961538461538458</cx:pt>
          <cx:pt idx="1736">4.4782939832444786</cx:pt>
          <cx:pt idx="1737">4.3771896420411274</cx:pt>
          <cx:pt idx="1738">4.1797410510281798</cx:pt>
          <cx:pt idx="1739">4.2145849200304646</cx:pt>
          <cx:pt idx="1740">4.1964965727341967</cx:pt>
          <cx:pt idx="1741">4.5057121096725057</cx:pt>
          <cx:pt idx="1742">4.3733815689261233</cx:pt>
          <cx:pt idx="1743">4.4935262757044931</cx:pt>
          <cx:pt idx="1744">4.0396039603960396</cx:pt>
          <cx:pt idx="1745">4.3771896420411274</cx:pt>
          <cx:pt idx="1746">4.1060548362528557</cx:pt>
          <cx:pt idx="1747">4.0761614623000764</cx:pt>
          <cx:pt idx="1748">4.6871667936024375</cx:pt>
          <cx:pt idx="1749">4.658225437928408</cx:pt>
          <cx:pt idx="1750">4.498286367098248</cx:pt>
          <cx:pt idx="1751">4.2269611576542268</cx:pt>
          <cx:pt idx="1752">4.6416603198781416</cx:pt>
          <cx:pt idx="1753">4.4322162985529321</cx:pt>
          <cx:pt idx="1754">4.1186214775323684</cx:pt>
          <cx:pt idx="1755">4.3960396039603964</cx:pt>
          <cx:pt idx="1756">4.2406702208682407</cx:pt>
          <cx:pt idx="1757">4.3983244478293981</cx:pt>
          <cx:pt idx="1758">4.5382711348057887</cx:pt>
          <cx:pt idx="1759">4.35034272658035</cx:pt>
          <cx:pt idx="1760">4.0156130997715156</cx:pt>
          <cx:pt idx="1761">4.3792840822543795</cx:pt>
          <cx:pt idx="1762">4.3320639756283317</cx:pt>
          <cx:pt idx="1763">4.2479055597867479</cx:pt>
          <cx:pt idx="1764">4.4615384615384617</cx:pt>
          <cx:pt idx="1765">4.4752475247524757</cx:pt>
          <cx:pt idx="1766">4.498286367098248</cx:pt>
          <cx:pt idx="1767">4.5382711348057887</cx:pt>
          <cx:pt idx="1768">4.1001523229246004</cx:pt>
          <cx:pt idx="1769">4.3412033511043413</cx:pt>
          <cx:pt idx="1770">4.2789413556740286</cx:pt>
          <cx:pt idx="1771">4.3412033511043413</cx:pt>
          <cx:pt idx="1772">4.6382330540746386</cx:pt>
          <cx:pt idx="1773">3.2920792079207919</cx:pt>
          <cx:pt idx="1774">2.8531987814166033</cx:pt>
          <cx:pt idx="1775">3.3099771515613101</cx:pt>
          <cx:pt idx="1776">3.0841584158415842</cx:pt>
          <cx:pt idx="1777">3.3587204874333589</cx:pt>
          <cx:pt idx="1778">3.4653465346534653</cx:pt>
          <cx:pt idx="1779">4.0030464584920029</cx:pt>
          <cx:pt idx="1780">3.4543031226199541</cx:pt>
          <cx:pt idx="1781">3.5974866717440976</cx:pt>
          <cx:pt idx="1782">3.1132901751713633</cx:pt>
          <cx:pt idx="1783">3.3101675552170602</cx:pt>
          <cx:pt idx="1784">3.1766945925361765</cx:pt>
          <cx:pt idx="1785">3.5060929169840063</cx:pt>
          <cx:pt idx="1786">3.1011043412033512</cx:pt>
          <cx:pt idx="1787">3.6433739527798932</cx:pt>
          <cx:pt idx="1788">3.2747524752475248</cx:pt>
          <cx:pt idx="1789">3.4516374714394518</cx:pt>
          <cx:pt idx="1790">3.6085300837776084</cx:pt>
          <cx:pt idx="1791">3.1180502665651182</cx:pt>
          <cx:pt idx="1792">3.4878141660319879</cx:pt>
          <cx:pt idx="1793">3.3345392231530844</cx:pt>
          <cx:pt idx="1794">3.2633282559025134</cx:pt>
          <cx:pt idx="1795">4.1127189642041131</cx:pt>
          <cx:pt idx="1796">3.2692307692307692</cx:pt>
          <cx:pt idx="1797">3.8347296268088349</cx:pt>
          <cx:pt idx="1798">3.3101675552170602</cx:pt>
          <cx:pt idx="1799">3.3015993907083017</cx:pt>
          <cx:pt idx="1800">3.2366717440974866</cx:pt>
          <cx:pt idx="1801">3.1707920792079207</cx:pt>
          <cx:pt idx="1802">2.9196496572734199</cx:pt>
          <cx:pt idx="1803">3.4908606245239908</cx:pt>
          <cx:pt idx="1804">3.6123381568926125</cx:pt>
          <cx:pt idx="1805">3.1028179741051027</cx:pt>
          <cx:pt idx="1806">3.853769992383854</cx:pt>
          <cx:pt idx="1807">3.3724295506473725</cx:pt>
          <cx:pt idx="1808">4.0365575019040367</cx:pt>
          <cx:pt idx="1809">3.392993145468393</cx:pt>
          <cx:pt idx="1810">3.4455445544554455</cx:pt>
          <cx:pt idx="1811">3.3998476770754</cx:pt>
          <cx:pt idx="1812">3.2631378522467633</cx:pt>
          <cx:pt idx="1813">3.7539984767707542</cx:pt>
          <cx:pt idx="1814">2.8103579588728103</cx:pt>
          <cx:pt idx="1815">3.5472201066260474</cx:pt>
          <cx:pt idx="1816">4.0632140137090635</cx:pt>
          <cx:pt idx="1817">3.6759329779131757</cx:pt>
          <cx:pt idx="1818">3.4333587204874334</cx:pt>
          <cx:pt idx="1819">4.0555978674790554</cx:pt>
          <cx:pt idx="1820">2.7760853008377762</cx:pt>
          <cx:pt idx="1821">3.0129474485910128</cx:pt>
          <cx:pt idx="1822">3.8998476770754</cx:pt>
          <cx:pt idx="1823">3.0601675552170602</cx:pt>
          <cx:pt idx="1824">3.2692307692307692</cx:pt>
          <cx:pt idx="1825">3.2932216298552932</cx:pt>
          <cx:pt idx="1826">4.0447448591012947</cx:pt>
          <cx:pt idx="1827">3.418126428027418</cx:pt>
          <cx:pt idx="1828">3.5186595582635185</cx:pt>
          <cx:pt idx="1829">3.5060929169840063</cx:pt>
          <cx:pt idx="1830">3.2555217060167556</cx:pt>
          <cx:pt idx="1831">3.2555217060167556</cx:pt>
          <cx:pt idx="1832">3.0388423457730389</cx:pt>
          <cx:pt idx="1833">3.3101675552170602</cx:pt>
          <cx:pt idx="1834">3.1348057882711347</cx:pt>
          <cx:pt idx="1835">3.2964584920030466</cx:pt>
          <cx:pt idx="1836">3.523800456968774</cx:pt>
          <cx:pt idx="1837">3.2505712109672507</cx:pt>
          <cx:pt idx="1838">3.5224676313785226</cx:pt>
          <cx:pt idx="1839">3.5437928408225439</cx:pt>
          <cx:pt idx="1840">3.3773800456968774</cx:pt>
          <cx:pt idx="1841">3.1873571972581876</cx:pt>
          <cx:pt idx="1842">3.0382711348057883</cx:pt>
          <cx:pt idx="1843">3.4472581873571975</cx:pt>
          <cx:pt idx="1844">3.9482102056359483</cx:pt>
          <cx:pt idx="1845">3.824828636709825</cx:pt>
          <cx:pt idx="1846">3.7505712109672507</cx:pt>
          <cx:pt idx="1847">3.2387661843107387</cx:pt>
          <cx:pt idx="1848">3.153084539223153</cx:pt>
          <cx:pt idx="1849">3.7442878903274943</cx:pt>
          <cx:pt idx="1850">2.8377760853008378</cx:pt>
          <cx:pt idx="1851">3.9185072353389185</cx:pt>
          <cx:pt idx="1852">3.7281035795887281</cx:pt>
          <cx:pt idx="1853">3.2747524752475248</cx:pt>
          <cx:pt idx="1854">3.3724295506473725</cx:pt>
          <cx:pt idx="1855">3.1519421172886521</cx:pt>
          <cx:pt idx="1856">3.153084539223153</cx:pt>
          <cx:pt idx="1857">3.3240670220868243</cx:pt>
          <cx:pt idx="1858">3.136138613861386</cx:pt>
          <cx:pt idx="1859">3.2757044935262756</cx:pt>
          <cx:pt idx="1860">3.5186595582635185</cx:pt>
          <cx:pt idx="1861">3.6176694592536176</cx:pt>
          <cx:pt idx="1862">3.328255902513328</cx:pt>
          <cx:pt idx="1863">3.0997715156130998</cx:pt>
          <cx:pt idx="1864">3.2758948971820261</cx:pt>
          <cx:pt idx="1865">3.700875856816451</cx:pt>
          <cx:pt idx="1866">3.1473724295506473</cx:pt>
          <cx:pt idx="1867">3.4455445544554455</cx:pt>
          <cx:pt idx="1868">3.4386900228484385</cx:pt>
          <cx:pt idx="1869">3.3661462300076161</cx:pt>
          <cx:pt idx="1870">2.9040365575019038</cx:pt>
          <cx:pt idx="1871">3.3339680121858342</cx:pt>
          <cx:pt idx="1872">3.700875856816451</cx:pt>
          <cx:pt idx="1873">3.5415079969535417</cx:pt>
          <cx:pt idx="1874">3.9207920792079207</cx:pt>
          <cx:pt idx="1875">3.0502665651180503</cx:pt>
          <cx:pt idx="1876">3.3987052551408987</cx:pt>
          <cx:pt idx="1877">3.9116527037319115</cx:pt>
          <cx:pt idx="1878">3.5079969535415079</cx:pt>
          <cx:pt idx="1879">3.9017517136329016</cx:pt>
          <cx:pt idx="1880">3.9847677075399845</cx:pt>
          <cx:pt idx="1881">4.0864432597105864</cx:pt>
          <cx:pt idx="1882">3.8830921553693831</cx:pt>
          <cx:pt idx="1883">2.9398324447829398</cx:pt>
          <cx:pt idx="1884">3.7185833968012187</cx:pt>
          <cx:pt idx="1885">3.5416984006092918</cx:pt>
          <cx:pt idx="1886">3.0784463061690786</cx:pt>
          <cx:pt idx="1887">4.071591774562072</cx:pt>
          <cx:pt idx="1888">2.8531987814166033</cx:pt>
          <cx:pt idx="1889">3.3467250571210969</cx:pt>
          <cx:pt idx="1890">3.7509520182787508</cx:pt>
          <cx:pt idx="1891">2.7418126428027416</cx:pt>
          <cx:pt idx="1892">3.1507996953541508</cx:pt>
          <cx:pt idx="1893">3.4683929931454682</cx:pt>
          <cx:pt idx="1894">2.9982863670982485</cx:pt>
          <cx:pt idx="1895">3.2319116527037317</cx:pt>
          <cx:pt idx="1896">3.937166793602437</cx:pt>
          <cx:pt idx="1897">3.2338156892612338</cx:pt>
          <cx:pt idx="1898">3.6568926123381571</cx:pt>
          <cx:pt idx="1899">3.9523990860624525</cx:pt>
          <cx:pt idx="1900">3.5689261233815688</cx:pt>
          <cx:pt idx="1901">3.823115003808073</cx:pt>
          <cx:pt idx="1902">2.8728103579588726</cx:pt>
          <cx:pt idx="1903">2.9550647372429553</cx:pt>
          <cx:pt idx="1904">3.5060929169840063</cx:pt>
          <cx:pt idx="1905">3.0548362528560546</cx:pt>
          <cx:pt idx="1906">3.6557501904036558</cx:pt>
          <cx:pt idx="1907">3.3960396039603959</cx:pt>
          <cx:pt idx="1908">3.6557501904036558</cx:pt>
          <cx:pt idx="1909">3.7837014470677839</cx:pt>
          <cx:pt idx="1910">3.4653465346534653</cx:pt>
          <cx:pt idx="1911">3.9396420411271897</cx:pt>
          <cx:pt idx="1912">3.5354150799695354</cx:pt>
          <cx:pt idx="1913">4.1127189642041131</cx:pt>
          <cx:pt idx="1914">3.0148514851485149</cx:pt>
          <cx:pt idx="1915">4.0262757044935267</cx:pt>
          <cx:pt idx="1916">3.8642421934501141</cx:pt>
          <cx:pt idx="1917">4.4554455445544559</cx:pt>
          <cx:pt idx="1918">4.1060548362528557</cx:pt>
          <cx:pt idx="1919">4.4518278750952014</cx:pt>
          <cx:pt idx="1920">4.5833968012185835</cx:pt>
          <cx:pt idx="1921">4.2079207920792081</cx:pt>
          <cx:pt idx="1922">4.5696877380045695</cx:pt>
          <cx:pt idx="1923">4.1924980959634421</cx:pt>
          <cx:pt idx="1924">4.4280274181264279</cx:pt>
          <cx:pt idx="1925">4.210967250571211</cx:pt>
          <cx:pt idx="1926">4.3792840822543795</cx:pt>
          <cx:pt idx="1927">4.2406702208682407</cx:pt>
          <cx:pt idx="1928">4.6336633663366333</cx:pt>
          <cx:pt idx="1929">4.35034272658035</cx:pt>
          <cx:pt idx="1930">4.4108910891089108</cx:pt>
          <cx:pt idx="1931">4.6138613861386135</cx:pt>
          <cx:pt idx="1932">4.3137852246763142</cx:pt>
          <cx:pt idx="1933">4.7381949733434885</cx:pt>
          <cx:pt idx="1934">4.3869002284843868</cx:pt>
          <cx:pt idx="1935">4.4038461538461542</cx:pt>
          <cx:pt idx="1936">4.204112718964204</cx:pt>
          <cx:pt idx="1937">4.3983244478293981</cx:pt>
          <cx:pt idx="1938">4.4950495049504955</cx:pt>
          <cx:pt idx="1939">4.353769992383854</cx:pt>
          <cx:pt idx="1940">4.3217821782178216</cx:pt>
          <cx:pt idx="1941">4.2663747143945168</cx:pt>
          <cx:pt idx="1942">4.057882711348058</cx:pt>
          <cx:pt idx="1943">4.5</cx:pt>
          <cx:pt idx="1944">4.6930693069306928</cx:pt>
          <cx:pt idx="1945">4.4325971058644322</cx:pt>
          <cx:pt idx="1946">4.4108910891089108</cx:pt>
          <cx:pt idx="1947">4.1610814927646613</cx:pt>
          <cx:pt idx="1948">4.7781797410510283</cx:pt>
          <cx:pt idx="1949">4.6871667936024375</cx:pt>
          <cx:pt idx="1950">4.5057121096725057</cx:pt>
          <cx:pt idx="1951">4.06987814166032</cx:pt>
          <cx:pt idx="1952">4.1858339680121857</cx:pt>
          <cx:pt idx="1953">4.2223914699162224</cx:pt>
          <cx:pt idx="1954">4.5316070068545313</cx:pt>
          <cx:pt idx="1955">4.615384615384615</cx:pt>
          <cx:pt idx="1956">4.4615384615384617</cx:pt>
          <cx:pt idx="1957">4.5346534653465342</cx:pt>
          <cx:pt idx="1958">4.1797410510281798</cx:pt>
          <cx:pt idx="1959">4.4935262757044931</cx:pt>
          <cx:pt idx="1960">4.3050266565118047</cx:pt>
          <cx:pt idx="1961">4.0632140137090635</cx:pt>
          <cx:pt idx="1962">3.4364051789794363</cx:pt>
          <cx:pt idx="1963">3.6862147753236862</cx:pt>
          <cx:pt idx="1964">3.222772277227723</cx:pt>
          <cx:pt idx="1965">3.2044935262757046</cx:pt>
          <cx:pt idx="1966">3.8969916222391472</cx:pt>
          <cx:pt idx="1967">3.346915460776847</cx:pt>
          <cx:pt idx="1968">3.1439451637471438</cx:pt>
          <cx:pt idx="1969">3.3457730388423457</cx:pt>
          <cx:pt idx="1970">3.7128712871287131</cx:pt>
          <cx:pt idx="1971">3.0811119573495813</cx:pt>
          <cx:pt idx="1972">3.1765041888804264</cx:pt>
          <cx:pt idx="1973">3.5814927646610815</cx:pt>
          <cx:pt idx="1974">3.1132901751713633</cx:pt>
          <cx:pt idx="1975">3.6572734196496572</cx:pt>
          <cx:pt idx="1976">3.7442878903274943</cx:pt>
          <cx:pt idx="1977">3.0102817974105105</cx:pt>
          <cx:pt idx="1978">3.0750190403655751</cx:pt>
          <cx:pt idx="1979">3.1683168316831685</cx:pt>
          <cx:pt idx="1980">3.3404417364813406</cx:pt>
          <cx:pt idx="1981">3.3792840822543795</cx:pt>
          <cx:pt idx="1982">3.7599009900990099</cx:pt>
          <cx:pt idx="1983">3.4495430312261997</cx:pt>
          <cx:pt idx="1984">3.3467250571210969</cx:pt>
          <cx:pt idx="1985">3.8779512566641281</cx:pt>
          <cx:pt idx="1986">3.2574257425742572</cx:pt>
          <cx:pt idx="1987">3.2536176694592536</cx:pt>
          <cx:pt idx="1988">3.0026656511805028</cx:pt>
          <cx:pt idx="1989">3.2936024371667938</cx:pt>
          <cx:pt idx="1990">2.7760853008377762</cx:pt>
          <cx:pt idx="1991">2.9398324447829398</cx:pt>
          <cx:pt idx="1992">3.3412033511043413</cx:pt>
          <cx:pt idx="1993">2.9588728103579589</cx:pt>
          <cx:pt idx="1994">4.1469916222391472</cx:pt>
          <cx:pt idx="1995">3.7014470677837013</cx:pt>
          <cx:pt idx="1996">3.5643564356435644</cx:pt>
          <cx:pt idx="1997">3.5041888804265042</cx:pt>
          <cx:pt idx="1998">3.4883853769992386</cx:pt>
          <cx:pt idx="1999">3.2854150799695354</cx:pt>
          <cx:pt idx="2000">3.9523990860624525</cx:pt>
          <cx:pt idx="2001">3.1226199543031226</cx:pt>
          <cx:pt idx="2002">3.6024371667936026</cx:pt>
          <cx:pt idx="2003">3.5449352627570447</cx:pt>
          <cx:pt idx="2004">3.4192688499619193</cx:pt>
          <cx:pt idx="2005">3.6900228484386899</cx:pt>
          <cx:pt idx="2006">3.3568164508758569</cx:pt>
          <cx:pt idx="2007">2.8223533891850723</cx:pt>
          <cx:pt idx="2008">2.9246001523229248</cx:pt>
          <cx:pt idx="2009">2.9611576542269611</cx:pt>
          <cx:pt idx="2010">2.9965727341964965</cx:pt>
          <cx:pt idx="2011">3.7442878903274943</cx:pt>
          <cx:pt idx="2012">3.2406702208682407</cx:pt>
          <cx:pt idx="2013">3.4859101294744859</cx:pt>
          <cx:pt idx="2014">3.5615003808073116</cx:pt>
          <cx:pt idx="2015">3.5034272658035035</cx:pt>
          <cx:pt idx="2016">3.5814927646610815</cx:pt>
          <cx:pt idx="2017">3.7539984767707542</cx:pt>
          <cx:pt idx="2018">3.2536176694592536</cx:pt>
          <cx:pt idx="2019">3.2871287128712869</cx:pt>
          <cx:pt idx="2020">3.3846153846153846</cx:pt>
          <cx:pt idx="2021">3.302932216298553</cx:pt>
          <cx:pt idx="2022">3.9603960396039604</cx:pt>
          <cx:pt idx="2023">3.4146991622239149</cx:pt>
          <cx:pt idx="2024">3.166793602437167</cx:pt>
          <cx:pt idx="2025">3.5519801980198018</cx:pt>
          <cx:pt idx="2026">4.1507996953541504</cx:pt>
          <cx:pt idx="2027">3.3568164508758569</cx:pt>
          <cx:pt idx="2028">3.4348819497334349</cx:pt>
          <cx:pt idx="2029">3.1332825590251332</cx:pt>
          <cx:pt idx="2030">3.4400228484386899</cx:pt>
          <cx:pt idx="2031">3.7654226961157655</cx:pt>
          <cx:pt idx="2032">3.9375476009139376</cx:pt>
          <cx:pt idx="2033">3.5384615384615383</cx:pt>
          <cx:pt idx="2034">3.3313023610053314</cx:pt>
          <cx:pt idx="2035">3.6477532368621479</cx:pt>
          <cx:pt idx="2036">3.0845392231530844</cx:pt>
          <cx:pt idx="2037">3.1538461538461537</cx:pt>
          <cx:pt idx="2038">2.9920030464584921</cx:pt>
          <cx:pt idx="2039">2.9868621477532367</cx:pt>
          <cx:pt idx="2040">3.0342726580350341</cx:pt>
          <cx:pt idx="2041">3.153084539223153</cx:pt>
          <cx:pt idx="2042">3.4786747905559787</cx:pt>
          <cx:pt idx="2043">3.0184691546077684</cx:pt>
          <cx:pt idx="2044">3.3339680121858342</cx:pt>
          <cx:pt idx="2045">3.1688880426504187</cx:pt>
          <cx:pt idx="2046">3.9984767707539985</cx:pt>
          <cx:pt idx="2047">3.166793602437167</cx:pt>
          <cx:pt idx="2048">3.392993145468393</cx:pt>
          <cx:pt idx="2049">3.2056359482102055</cx:pt>
          <cx:pt idx="2050">3.1028179741051027</cx:pt>
          <cx:pt idx="2051">3.472962680883473</cx:pt>
          <cx:pt idx="2052">3.3054074638233053</cx:pt>
          <cx:pt idx="2053">3.7599009900990099</cx:pt>
          <cx:pt idx="2054">3.9794364051789795</cx:pt>
          <cx:pt idx="2055">4.0213252094440213</cx:pt>
          <cx:pt idx="2056">2.9817212490479816</cx:pt>
          <cx:pt idx="2057">3.8842345773038844</cx:pt>
          <cx:pt idx="2058">3.028941355674029</cx:pt>
          <cx:pt idx="2059">3.0708301599390708</cx:pt>
          <cx:pt idx="2060">3.527227722772277</cx:pt>
          <cx:pt idx="2061">3.2079207920792081</cx:pt>
          <cx:pt idx="2062">3.3987052551408987</cx:pt>
          <cx:pt idx="2063">3.4192688499619193</cx:pt>
          <cx:pt idx="2064">3.3552932216298554</cx:pt>
          <cx:pt idx="2065">3.5453160700685453</cx:pt>
          <cx:pt idx="2066">3.3244478293983244</cx:pt>
          <cx:pt idx="2067">4.0030464584920029</cx:pt>
          <cx:pt idx="2068">3.4067022086824066</cx:pt>
          <cx:pt idx="2069">3.5460776846915461</cx:pt>
          <cx:pt idx="2070">3.7623762376237622</cx:pt>
          <cx:pt idx="2071">3.3983244478293981</cx:pt>
          <cx:pt idx="2072">3.302932216298553</cx:pt>
          <cx:pt idx="2073">3.0074257425742572</cx:pt>
          <cx:pt idx="2074">3.1559405940594059</cx:pt>
          <cx:pt idx="2075">3.3511043412033512</cx:pt>
          <cx:pt idx="2076">3.0007616146230007</cx:pt>
          <cx:pt idx="2077">3.0500761614623002</cx:pt>
          <cx:pt idx="2078">3.6654607768469156</cx:pt>
          <cx:pt idx="2079">3.6329017517136331</cx:pt>
          <cx:pt idx="2080">2.9394516374714397</cx:pt>
          <cx:pt idx="2081">3.5453160700685453</cx:pt>
          <cx:pt idx="2082">3.1397562833206396</cx:pt>
          <cx:pt idx="2083">2.977913175932978</cx:pt>
          <cx:pt idx="2084">2.817974105102818</cx:pt>
          <cx:pt idx="2085">3.2947448591012947</cx:pt>
          <cx:pt idx="2086">3.1308073115003809</cx:pt>
          <cx:pt idx="2087">2.9108910891089108</cx:pt>
          <cx:pt idx="2088">3.4683929931454682</cx:pt>
          <cx:pt idx="2089">3.8425361766945927</cx:pt>
          <cx:pt idx="2090">3.5415079969535417</cx:pt>
          <cx:pt idx="2091">3.4548743335872047</cx:pt>
          <cx:pt idx="2092">3.0502665651180503</cx:pt>
          <cx:pt idx="2093">3.5277989337395277</cx:pt>
          <cx:pt idx="2094">3.6477532368621479</cx:pt>
          <cx:pt idx="2095">3.3644325971058646</cx:pt>
          <cx:pt idx="2096">3.4289794364051791</cx:pt>
          <cx:pt idx="2097">3.5814927646610815</cx:pt>
          <cx:pt idx="2098">3.4158415841584158</cx:pt>
          <cx:pt idx="2099">3.450875856816451</cx:pt>
          <cx:pt idx="2100">3.3644325971058646</cx:pt>
          <cx:pt idx="2101">3.2574257425742572</cx:pt>
          <cx:pt idx="2102">3.1073876618431076</cx:pt>
          <cx:pt idx="2103">3.6199543031226198</cx:pt>
          <cx:pt idx="2104">3.4036557501904037</cx:pt>
          <cx:pt idx="2105">3.3958492003046459</cx:pt>
          <cx:pt idx="2106">3.4185072353389185</cx:pt>
          <cx:pt idx="2107">3.0327494287890326</cx:pt>
          <cx:pt idx="2108">3.0921553693830921</cx:pt>
          <cx:pt idx="2109">3.511995430312262</cx:pt>
          <cx:pt idx="2110">3.4272658035034271</cx:pt>
          <cx:pt idx="2111">3.5995811119573498</cx:pt>
          <cx:pt idx="2112">3.693830921553694</cx:pt>
          <cx:pt idx="2113">3.5814927646610815</cx:pt>
          <cx:pt idx="2114">3.9893373952779894</cx:pt>
          <cx:pt idx="2115">3.311119573495811</cx:pt>
          <cx:pt idx="2116">3.8933739527798932</cx:pt>
          <cx:pt idx="2117">4.0118050266565115</cx:pt>
          <cx:pt idx="2118">2.9765803503427266</cx:pt>
          <cx:pt idx="2119">3.5437928408225439</cx:pt>
          <cx:pt idx="2120">3.3977532368621479</cx:pt>
          <cx:pt idx="2121">3.5925361766945927</cx:pt>
          <cx:pt idx="2122">3.3960396039603959</cx:pt>
          <cx:pt idx="2123">4.0864432597105864</cx:pt>
          <cx:pt idx="2124">3.2368621477532367</cx:pt>
          <cx:pt idx="2125">3.2581873571972584</cx:pt>
          <cx:pt idx="2126">3.2798933739527798</cx:pt>
          <cx:pt idx="2127">3.0327494287890326</cx:pt>
          <cx:pt idx="2128">3.6191926884996191</cx:pt>
          <cx:pt idx="2129">2.9611576542269611</cx:pt>
          <cx:pt idx="2130">3.0388423457730389</cx:pt>
          <cx:pt idx="2131">3.197067783701447</cx:pt>
          <cx:pt idx="2132">2.7760853008377762</cx:pt>
          <cx:pt idx="2133">3.7699923838537699</cx:pt>
          <cx:pt idx="2134">3.6085300837776084</cx:pt>
          <cx:pt idx="2135">3.8528179741051027</cx:pt>
          <cx:pt idx="2136">3.5689261233815688</cx:pt>
          <cx:pt idx="2137">2.8994668697638994</cx:pt>
          <cx:pt idx="2138">3.2798933739527798</cx:pt>
          <cx:pt idx="2139">3.2943640517897945</cx:pt>
          <cx:pt idx="2140">3.7185833968012187</cx:pt>
          <cx:pt idx="2141">3.555978674790556</cx:pt>
          <cx:pt idx="2142">3.0999619192688499</cx:pt>
          <cx:pt idx="2143">3.2301980198019802</cx:pt>
          <cx:pt idx="2144">3.137852246763138</cx:pt>
          <cx:pt idx="2145">3.7717060167555219</cx:pt>
          <cx:pt idx="2146">3.3568164508758569</cx:pt>
          <cx:pt idx="2147">3.6300456968773802</cx:pt>
          <cx:pt idx="2148">4.0365575019040367</cx:pt>
          <cx:pt idx="2149">3.7319116527037317</cx:pt>
          <cx:pt idx="2150">3.3267326732673266</cx:pt>
          <cx:pt idx="2151">3.4883853769992386</cx:pt>
          <cx:pt idx="2152">3.311119573495811</cx:pt>
          <cx:pt idx="2153">3.8012185833968011</cx:pt>
          <cx:pt idx="2154">3.5281797410510283</cx:pt>
          <cx:pt idx="2155">3.5986290936785985</cx:pt>
          <cx:pt idx="2156">3.2216298552932217</cx:pt>
          <cx:pt idx="2157">3.6176694592536176</cx:pt>
          <cx:pt idx="2158">3.4364051789794363</cx:pt>
          <cx:pt idx="2159">4.0447448591012947</cx:pt>
          <cx:pt idx="2160">3.6905940594059405</cx:pt>
          <cx:pt idx="2161">3.7837014470677839</cx:pt>
          <cx:pt idx="2162">3.3644325971058646</cx:pt>
          <cx:pt idx="2163">3.8012185833968011</cx:pt>
          <cx:pt idx="2164">3.1073876618431076</cx:pt>
          <cx:pt idx="2165">2.9236481340441736</cx:pt>
          <cx:pt idx="2166">3.3267326732673266</cx:pt>
          <cx:pt idx="2167">3.3412033511043413</cx:pt>
          <cx:pt idx="2168">3.6024371667936026</cx:pt>
          <cx:pt idx="2169">3.3587204874333589</cx:pt>
          <cx:pt idx="2170">3.5078065498857578</cx:pt>
          <cx:pt idx="2171">3.4520182787509519</cx:pt>
          <cx:pt idx="2172">3.1873571972581876</cx:pt>
          <cx:pt idx="2173">3.6942117288651941</cx:pt>
          <cx:pt idx="2174">3.3267326732673266</cx:pt>
          <cx:pt idx="2175">3.0456968773800459</cx:pt>
          <cx:pt idx="2176">3.4722010662604723</cx:pt>
          <cx:pt idx="2177">3.6557501904036558</cx:pt>
          <cx:pt idx="2178">4.1507996953541504</cx:pt>
          <cx:pt idx="2179">3.5129474485910128</cx:pt>
          <cx:pt idx="2180">3.0184691546077684</cx:pt>
          <cx:pt idx="2181">3.5626428027418124</cx:pt>
          <cx:pt idx="2182">3.3044554455445545</cx:pt>
          <cx:pt idx="2183">3.2901751713632903</cx:pt>
          <cx:pt idx="2184">4.0447448591012947</cx:pt>
          <cx:pt idx="2185">3.8750952018278753</cx:pt>
          <cx:pt idx="2186">3.511805026656512</cx:pt>
          <cx:pt idx="2187">3.4537319116527039</cx:pt>
          <cx:pt idx="2188">2.9428789032749427</cx:pt>
          <cx:pt idx="2189">2.9920030464584921</cx:pt>
          <cx:pt idx="2190">3.6923076923076925</cx:pt>
          <cx:pt idx="2191">3.6905940594059405</cx:pt>
          <cx:pt idx="2192">3.7677075399847677</cx:pt>
          <cx:pt idx="2193">3.7699923838537699</cx:pt>
          <cx:pt idx="2194">3.1519421172886521</cx:pt>
          <cx:pt idx="2195">3.6671744097486672</cx:pt>
          <cx:pt idx="2196">3.8080731150038081</cx:pt>
          <cx:pt idx="2197">2.971058644325971</cx:pt>
          <cx:pt idx="2198">3.0548362528560546</cx:pt>
          <cx:pt idx="2199">2.9093678598629094</cx:pt>
          <cx:pt idx="2200">3.1770753998476771</cx:pt>
          <cx:pt idx="2201">3.6300456968773802</cx:pt>
          <cx:pt idx="2202">2.9236481340441736</cx:pt>
          <cx:pt idx="2203">3.1349961919268852</cx:pt>
          <cx:pt idx="2204">3.146230007616146</cx:pt>
          <cx:pt idx="2205">3.0912033511043413</cx:pt>
          <cx:pt idx="2206">3.4306930693069306</cx:pt>
          <cx:pt idx="2207">3.9482102056359483</cx:pt>
          <cx:pt idx="2208">3.2467631378522466</cx:pt>
          <cx:pt idx="2209">3.3107387661843108</cx:pt>
          <cx:pt idx="2210">2.857197258187357</cx:pt>
          <cx:pt idx="2211">2.9352627570449354</cx:pt>
          <cx:pt idx="2212">3.472962680883473</cx:pt>
          <cx:pt idx="2213">3.0948210205635949</cx:pt>
          <cx:pt idx="2214">3.993145468392993</cx:pt>
          <cx:pt idx="2215">3.6610814927646609</cx:pt>
          <cx:pt idx="2216">3.693830921553694</cx:pt>
          <cx:pt idx="2217">3.1858339680121857</cx:pt>
          <cx:pt idx="2218">3.5626428027418124</cx:pt>
          <cx:pt idx="2219">3.6610814927646609</cx:pt>
          <cx:pt idx="2220">3.2850342726580348</cx:pt>
          <cx:pt idx="2221">3.527227722772277</cx:pt>
          <cx:pt idx="2222">3.4900990099009901</cx:pt>
          <cx:pt idx="2223">3.5186595582635185</cx:pt>
          <cx:pt idx="2224">3.1188118811881189</cx:pt>
          <cx:pt idx="2225">2.971058644325971</cx:pt>
          <cx:pt idx="2226">3.6384234577303882</cx:pt>
          <cx:pt idx="2227">4.0175171363290172</cx:pt>
          <cx:pt idx="2228">3.3415841584158414</cx:pt>
          <cx:pt idx="2229">2.857197258187357</cx:pt>
          <cx:pt idx="2230">3.5078065498857578</cx:pt>
          <cx:pt idx="2231">3.7322924600152323</cx:pt>
          <cx:pt idx="2232">3.8659558263518661</cx:pt>
          <cx:pt idx="2233">3.2404798172124907</cx:pt>
          <cx:pt idx="2234">3.3267326732673266</cx:pt>
          <cx:pt idx="2235">3.0658796648895659</cx:pt>
          <cx:pt idx="2236">4.0864432597105864</cx:pt>
          <cx:pt idx="2237">3.5026656511805028</cx:pt>
          <cx:pt idx="2238">3.4900990099009901</cx:pt>
          <cx:pt idx="2239">3.1873571972581876</cx:pt>
          <cx:pt idx="2240">3.578065498857578</cx:pt>
          <cx:pt idx="2241">3.6732673267326734</cx:pt>
          <cx:pt idx="2242">3.0133282559025134</cx:pt>
          <cx:pt idx="2243">3.2197258187357196</cx:pt>
          <cx:pt idx="2244">3.2871287128712869</cx:pt>
          <cx:pt idx="2245">3.1835491241431835</cx:pt>
          <cx:pt idx="2246">3.7764661081492763</cx:pt>
          <cx:pt idx="2247">4.071591774562072</cx:pt>
          <cx:pt idx="2248">3.9664889565879666</cx:pt>
          <cx:pt idx="2249">3.9847677075399845</cx:pt>
          <cx:pt idx="2250">3.6123381568926125</cx:pt>
          <cx:pt idx="2251">3.8385376999238385</cx:pt>
          <cx:pt idx="2252">3.4786747905559787</cx:pt>
          <cx:pt idx="2253">4.8118811881188117</cx:pt>
          <cx:pt idx="2254">4.7549504950495045</cx:pt>
          <cx:pt idx="2255">5.139375476009139</cx:pt>
          <cx:pt idx="2256">4.7410510281797409</cx:pt>
          <cx:pt idx="2257">4.8530083777608528</cx:pt>
          <cx:pt idx="2258">4.9244097486671743</cx:pt>
          <cx:pt idx="2259">5.1884996191926884</cx:pt>
          <cx:pt idx="2260">4.7115384615384617</cx:pt>
          <cx:pt idx="2261">4.5228484386900227</cx:pt>
          <cx:pt idx="2262">4.935262757044935</cx:pt>
          <cx:pt idx="2263">4.6283320639756287</cx:pt>
          <cx:pt idx="2264">4.4714394516374716</cx:pt>
          <cx:pt idx="2265">4.8316831683168315</cx:pt>
          <cx:pt idx="2266">4.6073876618431076</cx:pt>
          <cx:pt idx="2267">5.3396801218583398</cx:pt>
          <cx:pt idx="2268">5.032178217821782</cx:pt>
          <cx:pt idx="2269">4.9044173648134048</cx:pt>
          <cx:pt idx="2270">4.5</cx:pt>
          <cx:pt idx="2271">4.775323686214775</cx:pt>
          <cx:pt idx="2272">4.5616907844630621</cx:pt>
          <cx:pt idx="2273">4.2269611576542268</cx:pt>
          <cx:pt idx="2274">4.7263899466869761</cx:pt>
          <cx:pt idx="2275">5.0142802741812647</cx:pt>
          <cx:pt idx="2276">4.4935262757044931</cx:pt>
          <cx:pt idx="2277">5.3613861386138613</cx:pt>
          <cx:pt idx="2278">4.5769230769230766</cx:pt>
          <cx:pt idx="2279">4.5544554455445541</cx:pt>
          <cx:pt idx="2280">4.2920792079207919</cx:pt>
          <cx:pt idx="2281">4.5057121096725057</cx:pt>
          <cx:pt idx="2282">4.1846915460776843</cx:pt>
          <cx:pt idx="2283">4.8149276466108146</cx:pt>
          <cx:pt idx="2284">4.6648895658796645</cx:pt>
          <cx:pt idx="2285">5.0131378522467633</cx:pt>
          <cx:pt idx="2286">5.0729246001523229</cx:pt>
          <cx:pt idx="2287">4.7410510281797409</cx:pt>
          <cx:pt idx="2288">4.8488194973343486</cx:pt>
          <cx:pt idx="2289">4.7524752475247523</cx:pt>
          <cx:pt idx="2290">5.0992003046458496</cx:pt>
          <cx:pt idx="2291">4.8800456968773798</cx:pt>
          <cx:pt idx="2292">5.056169078446306</cx:pt>
          <cx:pt idx="2293">4.9146991622239149</cx:pt>
          <cx:pt idx="2294">5.122619954303123</cx:pt>
          <cx:pt idx="2295">5.1009139375476007</cx:pt>
          <cx:pt idx="2296">6.7364813404417365</cx:pt>
          <cx:pt idx="2297">6.740765422696116</cx:pt>
          <cx:pt idx="2298">7.5552170601675552</cx:pt>
          <cx:pt idx="2299">7.1287128712871279</cx:pt>
          <cx:pt idx="2300">7.1334729626808837</cx:pt>
          <cx:pt idx="2301">7.1132425742574252</cx:pt>
          <cx:pt idx="2302">6.768849961919269</cx:pt>
          <cx:pt idx="2303">7.5164223153084544</cx:pt>
          <cx:pt idx="2304">7.4771515613099773</cx:pt>
          <cx:pt idx="2305">0</cx:pt>
          <cx:pt idx="2306">0</cx:pt>
          <cx:pt idx="2307">0</cx:pt>
          <cx:pt idx="2308">0</cx:pt>
          <cx:pt idx="2309">0</cx:pt>
          <cx:pt idx="2310">0</cx:pt>
          <cx:pt idx="2311">0</cx:pt>
          <cx:pt idx="2312">0</cx:pt>
          <cx:pt idx="2313">0</cx:pt>
          <cx:pt idx="2314">0</cx:pt>
          <cx:pt idx="2315">0</cx:pt>
          <cx:pt idx="2316">0</cx:pt>
          <cx:pt idx="2317">0</cx:pt>
          <cx:pt idx="2318">0</cx:pt>
          <cx:pt idx="2319">0</cx:pt>
          <cx:pt idx="2320">0</cx:pt>
          <cx:pt idx="2321">3.4893373952779894</cx:pt>
          <cx:pt idx="2322">3.0502665651180503</cx:pt>
          <cx:pt idx="2323">3.8842345773038844</cx:pt>
          <cx:pt idx="2324">3.7878903274942881</cx:pt>
          <cx:pt idx="2325">3.7281035795887281</cx:pt>
          <cx:pt idx="2326">3.1016755521706019</cx:pt>
          <cx:pt idx="2327">3.5276085300837776</cx:pt>
          <cx:pt idx="2328">3.0445544554455446</cx:pt>
          <cx:pt idx="2329">3.2366717440974866</cx:pt>
          <cx:pt idx="2330">3.7111576542269611</cx:pt>
          <cx:pt idx="2331">3.3099771515613101</cx:pt>
          <cx:pt idx="2332">3.7357197258187358</cx:pt>
          <cx:pt idx="2333">3.0769230769230771</cx:pt>
          <cx:pt idx="2334">3.0672124904798173</cx:pt>
          <cx:pt idx="2335">3.6085300837776084</cx:pt>
          <cx:pt idx="2336">4.1317593297791317</cx:pt>
          <cx:pt idx="2337">3.3821401370906323</cx:pt>
          <cx:pt idx="2338">3.6433739527798932</cx:pt>
          <cx:pt idx="2339">3.6094821020563597</cx:pt>
          <cx:pt idx="2340">3.5415079969535417</cx:pt>
          <cx:pt idx="2341">3.6009139375476007</cx:pt>
          <cx:pt idx="2342">3.4272658035034271</cx:pt>
          <cx:pt idx="2343">3.0479817212490481</cx:pt>
          <cx:pt idx="2344">3.4333587204874334</cx:pt>
          <cx:pt idx="2345">3.5830159939070829</cx:pt>
          <cx:pt idx="2346">3.5639756283320638</cx:pt>
          <cx:pt idx="2347">4.1888804265041886</cx:pt>
          <cx:pt idx="2348">3.2319116527037317</cx:pt>
          <cx:pt idx="2349">3.9116527037319115</cx:pt>
          <cx:pt idx="2350">3.2233434881949732</cx:pt>
          <cx:pt idx="2351">3.4546839299314547</cx:pt>
          <cx:pt idx="2352">3.6500380807311501</cx:pt>
          <cx:pt idx="2353">3.4621096725057119</cx:pt>
          <cx:pt idx="2354">3.153084539223153</cx:pt>
          <cx:pt idx="2355">3.5224676313785226</cx:pt>
          <cx:pt idx="2356">3.2932216298552932</cx:pt>
          <cx:pt idx="2357">3.311119573495811</cx:pt>
          <cx:pt idx="2358">3.3587204874333589</cx:pt>
          <cx:pt idx="2359">3.693830921553694</cx:pt>
          <cx:pt idx="2360">3.4714394516374716</cx:pt>
          <cx:pt idx="2361">3.4364051789794363</cx:pt>
          <cx:pt idx="2362">2.9236481340441736</cx:pt>
          <cx:pt idx="2363">3.4124143183549123</cx:pt>
          <cx:pt idx="2364">2.9908606245239908</cx:pt>
          <cx:pt idx="2365">2.9040365575019038</cx:pt>
          <cx:pt idx="2366">2.9398324447829398</cx:pt>
          <cx:pt idx="2367">2.8531987814166033</cx:pt>
          <cx:pt idx="2368">3.3819497334348818</cx:pt>
          <cx:pt idx="2369">3.7014470677837013</cx:pt>
          <cx:pt idx="2370">2.9428789032749427</cx:pt>
          <cx:pt idx="2371">2.7760853008377762</cx:pt>
          <cx:pt idx="2372">3.3880426504188881</cx:pt>
          <cx:pt idx="2373">3.2003046458492004</cx:pt>
          <cx:pt idx="2374">3.1616527037319115</cx:pt>
          <cx:pt idx="2375">3.6264280274181266</cx:pt>
          <cx:pt idx="2376">3.4451637471439454</cx:pt>
          <cx:pt idx="2377">3.1873571972581876</cx:pt>
          <cx:pt idx="2378">3.8933739527798932</cx:pt>
          <cx:pt idx="2379">3.2366717440974866</cx:pt>
          <cx:pt idx="2380">3.9154607768469156</cx:pt>
          <cx:pt idx="2381">3.6153846153846154</cx:pt>
          <cx:pt idx="2382">3.7136329017517138</cx:pt>
          <cx:pt idx="2383">2.9817212490479816</cx:pt>
          <cx:pt idx="2384">3.6264280274181266</cx:pt>
          <cx:pt idx="2385">3.418126428027418</cx:pt>
          <cx:pt idx="2386">3.8659558263518661</cx:pt>
          <cx:pt idx="2387">3.8301599390708301</cx:pt>
          <cx:pt idx="2388">3.0293221629855291</cx:pt>
          <cx:pt idx="2389">3.7985529322162987</cx:pt>
          <cx:pt idx="2390">2.7760853008377762</cx:pt>
          <cx:pt idx="2391">3.9116527037319115</cx:pt>
          <cx:pt idx="2392">3.0845392231530844</cx:pt>
          <cx:pt idx="2393">2.7875095201827875</cx:pt>
          <cx:pt idx="2394">3.1765041888804264</cx:pt>
          <cx:pt idx="2395">3.5533130236100532</cx:pt>
          <cx:pt idx="2396">3.5437928408225439</cx:pt>
          <cx:pt idx="2397">3.086824067022087</cx:pt>
          <cx:pt idx="2398">3.9708682406702209</cx:pt>
          <cx:pt idx="2399">3.3015993907083017</cx:pt>
          <cx:pt idx="2400">3.7528560548362528</cx:pt>
          <cx:pt idx="2401">3.4185072353389185</cx:pt>
          <cx:pt idx="2402">3.2943640517897945</cx:pt>
          <cx:pt idx="2403">3.4872429550647372</cx:pt>
          <cx:pt idx="2404">3.5060929169840063</cx:pt>
          <cx:pt idx="2405">3.9207920792079207</cx:pt>
          <cx:pt idx="2406">2.8941355674028943</cx:pt>
          <cx:pt idx="2407">3.2850342726580348</cx:pt>
          <cx:pt idx="2408">3.0228484386900227</cx:pt>
          <cx:pt idx="2409">2.977913175932978</cx:pt>
          <cx:pt idx="2410">3.1507996953541508</cx:pt>
          <cx:pt idx="2411">3.7539984767707542</cx:pt>
          <cx:pt idx="2412">3.4133663366336635</cx:pt>
          <cx:pt idx="2413">3.1607006854531607</cx:pt>
          <cx:pt idx="2414">3.1534653465346536</cx:pt>
          <cx:pt idx="2415">3.7123000761614624</cx:pt>
          <cx:pt idx="2416">3.8600533130236099</cx:pt>
          <cx:pt idx="2417">3.9584920030464583</cx:pt>
          <cx:pt idx="2418">3.7492383853769993</cx:pt>
          <cx:pt idx="2419">2.8027418126428025</cx:pt>
          <cx:pt idx="2420">3.6433739527798932</cx:pt>
          <cx:pt idx="2421">2.9982863670982485</cx:pt>
          <cx:pt idx="2422">3.5186595582635185</cx:pt>
          <cx:pt idx="2423">3.1448971820258951</cx:pt>
          <cx:pt idx="2424">3.5095201827875093</cx:pt>
          <cx:pt idx="2425">3.3004569687738003</cx:pt>
          <cx:pt idx="2426">3.7362909367859864</cx:pt>
          <cx:pt idx="2427">3.8438690022848441</cx:pt>
          <cx:pt idx="2428">3.3267326732673266</cx:pt>
          <cx:pt idx="2429">3.7136329017517138</cx:pt>
          <cx:pt idx="2430">2.7722772277227721</cx:pt>
          <cx:pt idx="2431">3.7319116527037317</cx:pt>
          <cx:pt idx="2432">3.6153846153846154</cx:pt>
          <cx:pt idx="2433">3.5472201066260474</cx:pt>
          <cx:pt idx="2434">3.7486671744097486</cx:pt>
          <cx:pt idx="2435">3.1153846153846154</cx:pt>
          <cx:pt idx="2436">3.136138613861386</cx:pt>
          <cx:pt idx="2437">3.9794364051789795</cx:pt>
          <cx:pt idx="2438">3.9413556740289413</cx:pt>
          <cx:pt idx="2439">3.5616907844630616</cx:pt>
          <cx:pt idx="2440">3.472962680883473</cx:pt>
          <cx:pt idx="2441">3.0757806549885758</cx:pt>
          <cx:pt idx="2442">3.0327494287890326</cx:pt>
          <cx:pt idx="2443">2.977913175932978</cx:pt>
          <cx:pt idx="2444">3.4878141660319879</cx:pt>
          <cx:pt idx="2445">4.052741812642803</cx:pt>
          <cx:pt idx="2446">3.2932216298552932</cx:pt>
          <cx:pt idx="2447">3.6831683168316833</cx:pt>
          <cx:pt idx="2448">3.0314166031987813</cx:pt>
          <cx:pt idx="2449">4.0555978674790554</cx:pt>
          <cx:pt idx="2450">3.0841584158415842</cx:pt>
          <cx:pt idx="2451">3.0672124904798173</cx:pt>
        </cx:lvl>
      </cx:numDim>
    </cx:data>
    <cx:data id="6">
      <cx:numDim type="val">
        <cx:f>'Data Repository Table - Raw'!$I$2:$I$2453</cx:f>
        <cx:lvl ptCount="2452" formatCode="0.00">
          <cx:pt idx="0">74.836363636363629</cx:pt>
          <cx:pt idx="1">75.25454545454545</cx:pt>
          <cx:pt idx="2">74.818181818181813</cx:pt>
          <cx:pt idx="3">74.418181818181822</cx:pt>
          <cx:pt idx="4">78.763636363636365</cx:pt>
          <cx:pt idx="5">72.74545454545455</cx:pt>
          <cx:pt idx="6">74.709090909090918</cx:pt>
          <cx:pt idx="7">75.345454545454544</cx:pt>
          <cx:pt idx="8">76.309090909090898</cx:pt>
          <cx:pt idx="9">74.836363636363629</cx:pt>
          <cx:pt idx="10">75.745454545454535</cx:pt>
          <cx:pt idx="11">77.763636363636365</cx:pt>
          <cx:pt idx="12">77.763636363636365</cx:pt>
          <cx:pt idx="13">78.72727272727272</cx:pt>
          <cx:pt idx="14">76.74545454545455</cx:pt>
          <cx:pt idx="15">77.036363636363632</cx:pt>
          <cx:pt idx="16">79.327272727272742</cx:pt>
          <cx:pt idx="17">75.599999999999994</cx:pt>
          <cx:pt idx="18">73.672727272727272</cx:pt>
          <cx:pt idx="19">76.363636363636374</cx:pt>
          <cx:pt idx="20">75.999999999999986</cx:pt>
          <cx:pt idx="21">77.654545454545456</cx:pt>
          <cx:pt idx="22">74.090909090909093</cx:pt>
          <cx:pt idx="23">74.836363636363629</cx:pt>
          <cx:pt idx="24">78.98181818181817</cx:pt>
          <cx:pt idx="25">73.545454545454547</cx:pt>
          <cx:pt idx="26">77.72727272727272</cx:pt>
          <cx:pt idx="27">75.599999999999994</cx:pt>
          <cx:pt idx="28">76.927272727272737</cx:pt>
          <cx:pt idx="29">74.690909090909088</cx:pt>
          <cx:pt idx="30">72.76363636363638</cx:pt>
          <cx:pt idx="31">73.890909090909091</cx:pt>
          <cx:pt idx="32">78.309090909090912</cx:pt>
          <cx:pt idx="33">76.709090909090904</cx:pt>
          <cx:pt idx="34">79.181818181818173</cx:pt>
          <cx:pt idx="35">78.145454545454541</cx:pt>
          <cx:pt idx="36">78.454545454545453</cx:pt>
          <cx:pt idx="37">73.054545454545448</cx:pt>
          <cx:pt idx="38">77.109090909090909</cx:pt>
          <cx:pt idx="39">75.327272727272728</cx:pt>
          <cx:pt idx="40">76.472727272727283</cx:pt>
          <cx:pt idx="41">79.054545454545448</cx:pt>
          <cx:pt idx="42">73.309090909090912</cx:pt>
          <cx:pt idx="43">74.109090909090895</cx:pt>
          <cx:pt idx="44">75.763636363636365</cx:pt>
          <cx:pt idx="45">74.563636363636363</cx:pt>
          <cx:pt idx="46">79.945454545454538</cx:pt>
          <cx:pt idx="47">79.400000000000006</cx:pt>
          <cx:pt idx="48">75.25454545454545</cx:pt>
          <cx:pt idx="49">73.145454545454541</cx:pt>
          <cx:pt idx="50">74.909090909090921</cx:pt>
          <cx:pt idx="51">79.36363636363636</cx:pt>
          <cx:pt idx="52">74.127272727272725</cx:pt>
          <cx:pt idx="53">78.127272727272725</cx:pt>
          <cx:pt idx="54">75.799999999999997</cx:pt>
          <cx:pt idx="55">78.890909090909091</cx:pt>
          <cx:pt idx="56">78.72727272727272</cx:pt>
          <cx:pt idx="57">77.38181818181819</cx:pt>
          <cx:pt idx="58">78.599999999999994</cx:pt>
          <cx:pt idx="59">74.436363636363637</cx:pt>
          <cx:pt idx="60">73.890909090909091</cx:pt>
          <cx:pt idx="61">77.763636363636365</cx:pt>
          <cx:pt idx="62">73.145454545454541</cx:pt>
          <cx:pt idx="63">73.963636363636368</cx:pt>
          <cx:pt idx="64">76.290909090909082</cx:pt>
          <cx:pt idx="65">77.181818181818187</cx:pt>
          <cx:pt idx="66">75.236363636363649</cx:pt>
          <cx:pt idx="67">73.200000000000003</cx:pt>
          <cx:pt idx="68">78.472727272727269</cx:pt>
          <cx:pt idx="69">76.381818181818176</cx:pt>
          <cx:pt idx="70">79.236363636363635</cx:pt>
          <cx:pt idx="71">77.690909090909088</cx:pt>
          <cx:pt idx="72">74.727272727272734</cx:pt>
          <cx:pt idx="73">74.63636363636364</cx:pt>
          <cx:pt idx="74">74.74545454545455</cx:pt>
          <cx:pt idx="75">78.545454545454547</cx:pt>
          <cx:pt idx="76">72.981818181818184</cx:pt>
          <cx:pt idx="77">79.72727272727272</cx:pt>
          <cx:pt idx="78">77.690909090909088</cx:pt>
          <cx:pt idx="79">73.345454545454544</cx:pt>
          <cx:pt idx="80">79.436363636363623</cx:pt>
          <cx:pt idx="81">73.072727272727263</cx:pt>
          <cx:pt idx="82">74.345454545454544</cx:pt>
          <cx:pt idx="83">79.472727272727269</cx:pt>
          <cx:pt idx="84">78.545454545454547</cx:pt>
          <cx:pt idx="85">77.418181818181822</cx:pt>
          <cx:pt idx="86">78.145454545454541</cx:pt>
          <cx:pt idx="87">74.963636363636354</cx:pt>
          <cx:pt idx="88">73.345454545454544</cx:pt>
          <cx:pt idx="89">78.909090909090907</cx:pt>
          <cx:pt idx="90">79.381818181818176</cx:pt>
          <cx:pt idx="91">74.400000000000006</cx:pt>
          <cx:pt idx="92">75.63636363636364</cx:pt>
          <cx:pt idx="93">73.090909090909093</cx:pt>
          <cx:pt idx="94">78.163636363636371</cx:pt>
          <cx:pt idx="95">74.309090909090898</cx:pt>
          <cx:pt idx="96">75.218181818181819</cx:pt>
          <cx:pt idx="97">78.709090909090904</cx:pt>
          <cx:pt idx="98">73.836363636363629</cx:pt>
          <cx:pt idx="99">76.090909090909093</cx:pt>
          <cx:pt idx="100">73.527272727272717</cx:pt>
          <cx:pt idx="101">79.109090909090909</cx:pt>
          <cx:pt idx="102">75.036363636363646</cx:pt>
          <cx:pt idx="103">79.800000000000011</cx:pt>
          <cx:pt idx="104">74.781818181818181</cx:pt>
          <cx:pt idx="105">78.309090909090912</cx:pt>
          <cx:pt idx="106">77.781818181818181</cx:pt>
          <cx:pt idx="107">73.800000000000011</cx:pt>
          <cx:pt idx="108">75.490909090909099</cx:pt>
          <cx:pt idx="109">76.072727272727278</cx:pt>
          <cx:pt idx="110">78.309090909090912</cx:pt>
          <cx:pt idx="111">75.599999999999994</cx:pt>
          <cx:pt idx="112">73.181818181818187</cx:pt>
          <cx:pt idx="113">79.618181818181824</cx:pt>
          <cx:pt idx="114">74.345454545454544</cx:pt>
          <cx:pt idx="115">76.381818181818176</cx:pt>
          <cx:pt idx="116">74.127272727272725</cx:pt>
          <cx:pt idx="117">78.199999999999989</cx:pt>
          <cx:pt idx="118">75.799999999999997</cx:pt>
          <cx:pt idx="119">74.309090909090898</cx:pt>
          <cx:pt idx="120">78.545454545454547</cx:pt>
          <cx:pt idx="121">74.181818181818187</cx:pt>
          <cx:pt idx="122">78.690909090909088</cx:pt>
          <cx:pt idx="123">74.27272727272728</cx:pt>
          <cx:pt idx="124">77.25454545454545</cx:pt>
          <cx:pt idx="125">79.181818181818173</cx:pt>
          <cx:pt idx="126">72.836363636363643</cx:pt>
          <cx:pt idx="127">75.563636363636363</cx:pt>
          <cx:pt idx="128">73.836363636363629</cx:pt>
          <cx:pt idx="129">76.599999999999994</cx:pt>
          <cx:pt idx="130">73.290909090909096</cx:pt>
          <cx:pt idx="131">74.000000000000014</cx:pt>
          <cx:pt idx="132">79.472727272727269</cx:pt>
          <cx:pt idx="133">74.309090909090898</cx:pt>
          <cx:pt idx="134">79.890909090909091</cx:pt>
          <cx:pt idx="135">72.854545454545445</cx:pt>
          <cx:pt idx="136">77.25454545454545</cx:pt>
          <cx:pt idx="137">75.436363636363637</cx:pt>
          <cx:pt idx="138">74.836363636363629</cx:pt>
          <cx:pt idx="139">78.509090909090901</cx:pt>
          <cx:pt idx="140">77.38181818181819</cx:pt>
          <cx:pt idx="141">79.945454545454538</cx:pt>
          <cx:pt idx="142">73.599999999999994</cx:pt>
          <cx:pt idx="143">78.72727272727272</cx:pt>
          <cx:pt idx="144">76.63636363636364</cx:pt>
          <cx:pt idx="145">74.054545454545448</cx:pt>
          <cx:pt idx="146">74.836363636363629</cx:pt>
          <cx:pt idx="147">74.527272727272731</cx:pt>
          <cx:pt idx="148">75.672727272727272</cx:pt>
          <cx:pt idx="149">74.127272727272725</cx:pt>
          <cx:pt idx="150">73.25454545454545</cx:pt>
          <cx:pt idx="151">77.181818181818187</cx:pt>
          <cx:pt idx="152">79.072727272727278</cx:pt>
          <cx:pt idx="153">74.090909090909093</cx:pt>
          <cx:pt idx="154">74.581818181818178</cx:pt>
          <cx:pt idx="155">76.236363636363635</cx:pt>
          <cx:pt idx="156">75.890909090909105</cx:pt>
          <cx:pt idx="157">79.381818181818176</cx:pt>
          <cx:pt idx="158">74.927272727272737</cx:pt>
          <cx:pt idx="159">77.63636363636364</cx:pt>
          <cx:pt idx="160">74.236363636363635</cx:pt>
          <cx:pt idx="161">75.818181818181813</cx:pt>
          <cx:pt idx="162">78</cx:pt>
          <cx:pt idx="163">75.618181818181824</cx:pt>
          <cx:pt idx="164">77.872727272727275</cx:pt>
          <cx:pt idx="165">78.090909090909093</cx:pt>
          <cx:pt idx="166">74.345454545454544</cx:pt>
          <cx:pt idx="167">77.290909090909082</cx:pt>
          <cx:pt idx="168">76.727272727272734</cx:pt>
          <cx:pt idx="169">73.618181818181824</cx:pt>
          <cx:pt idx="170">74.109090909090895</cx:pt>
          <cx:pt idx="171">72.963636363636368</cx:pt>
          <cx:pt idx="172">78.98181818181817</cx:pt>
          <cx:pt idx="173">78.181818181818187</cx:pt>
          <cx:pt idx="174">75.854545454545459</cx:pt>
          <cx:pt idx="175">78.072727272727278</cx:pt>
          <cx:pt idx="176">73.272727272727266</cx:pt>
          <cx:pt idx="177">77.400000000000006</cx:pt>
          <cx:pt idx="178">78.818181818181827</cx:pt>
          <cx:pt idx="179">79.836363636363629</cx:pt>
          <cx:pt idx="180">78.963636363636354</cx:pt>
          <cx:pt idx="181">73.072727272727263</cx:pt>
          <cx:pt idx="182">78.181818181818187</cx:pt>
          <cx:pt idx="183">77.563636363636363</cx:pt>
          <cx:pt idx="184">78.199999999999989</cx:pt>
          <cx:pt idx="185">77.436363636363652</cx:pt>
          <cx:pt idx="186">75.127272727272725</cx:pt>
          <cx:pt idx="187">77.890909090909105</cx:pt>
          <cx:pt idx="188">78.127272727272725</cx:pt>
          <cx:pt idx="189">73.563636363636363</cx:pt>
          <cx:pt idx="190">79.036363636363632</cx:pt>
          <cx:pt idx="191">77.672727272727272</cx:pt>
          <cx:pt idx="192">74.836363636363629</cx:pt>
          <cx:pt idx="193">77.090909090909093</cx:pt>
          <cx:pt idx="194">75.018181818181816</cx:pt>
          <cx:pt idx="195">77.72727272727272</cx:pt>
          <cx:pt idx="196">78.509090909090901</cx:pt>
          <cx:pt idx="197">74.200000000000003</cx:pt>
          <cx:pt idx="198">75.745454545454535</cx:pt>
          <cx:pt idx="199">78.290909090909096</cx:pt>
          <cx:pt idx="200">77.309090909090912</cx:pt>
          <cx:pt idx="201">78.72727272727272</cx:pt>
          <cx:pt idx="202">78.72727272727272</cx:pt>
          <cx:pt idx="203">73.072727272727263</cx:pt>
          <cx:pt idx="204">76.236363636363635</cx:pt>
          <cx:pt idx="205">76.945454545454552</cx:pt>
          <cx:pt idx="206">72.799999999999997</cx:pt>
          <cx:pt idx="207">73.309090909090912</cx:pt>
          <cx:pt idx="208">73.854545454545445</cx:pt>
          <cx:pt idx="209">78.74545454545455</cx:pt>
          <cx:pt idx="210">77.109090909090909</cx:pt>
          <cx:pt idx="211">75.072727272727263</cx:pt>
          <cx:pt idx="212">73.436363636363637</cx:pt>
          <cx:pt idx="213">79.272727272727266</cx:pt>
          <cx:pt idx="214">78.509090909090901</cx:pt>
          <cx:pt idx="215">73.018181818181816</cx:pt>
          <cx:pt idx="216">73.945454545454552</cx:pt>
          <cx:pt idx="217">77.690909090909088</cx:pt>
          <cx:pt idx="218">73.709090909090918</cx:pt>
          <cx:pt idx="219">73.054545454545448</cx:pt>
          <cx:pt idx="220">76.290909090909082</cx:pt>
          <cx:pt idx="221">74.763636363636351</cx:pt>
          <cx:pt idx="222">77.327272727272728</cx:pt>
          <cx:pt idx="223">77.472727272727269</cx:pt>
          <cx:pt idx="224">73.218181818181833</cx:pt>
          <cx:pt idx="225">78.72727272727272</cx:pt>
          <cx:pt idx="226">79.272727272727266</cx:pt>
          <cx:pt idx="227">75.472727272727269</cx:pt>
          <cx:pt idx="228">76.218181818181819</cx:pt>
          <cx:pt idx="229">72.854545454545445</cx:pt>
          <cx:pt idx="230">79.345454545454544</cx:pt>
          <cx:pt idx="231">75.018181818181816</cx:pt>
          <cx:pt idx="232">76.709090909090904</cx:pt>
          <cx:pt idx="233">72.74545454545455</cx:pt>
          <cx:pt idx="234">77.472727272727269</cx:pt>
          <cx:pt idx="235">76.945454545454552</cx:pt>
          <cx:pt idx="236">72.799999999999997</cx:pt>
          <cx:pt idx="237">73.345454545454544</cx:pt>
          <cx:pt idx="238">74.436363636363637</cx:pt>
          <cx:pt idx="239">79.090909090909093</cx:pt>
          <cx:pt idx="240">75.690909090909102</cx:pt>
          <cx:pt idx="241">73.781818181818181</cx:pt>
          <cx:pt idx="242">73.036363636363646</cx:pt>
          <cx:pt idx="243">77.545454545454533</cx:pt>
          <cx:pt idx="244">79.236363636363635</cx:pt>
          <cx:pt idx="245">76.490909090909085</cx:pt>
          <cx:pt idx="246">76.872727272727275</cx:pt>
          <cx:pt idx="247">79.781818181818181</cx:pt>
          <cx:pt idx="248">81.109090909090909</cx:pt>
          <cx:pt idx="249">78.436363636363637</cx:pt>
          <cx:pt idx="250">76.436363636363637</cx:pt>
          <cx:pt idx="251">77.909090909090921</cx:pt>
          <cx:pt idx="252">79.072727272727278</cx:pt>
          <cx:pt idx="253">80.98181818181817</cx:pt>
          <cx:pt idx="254">79.018181818181816</cx:pt>
          <cx:pt idx="255">78.018181818181802</cx:pt>
          <cx:pt idx="256">77.545454545454533</cx:pt>
          <cx:pt idx="257">81.25454545454545</cx:pt>
          <cx:pt idx="258">76.763636363636351</cx:pt>
          <cx:pt idx="259">79.545454545454547</cx:pt>
          <cx:pt idx="260">79.945454545454538</cx:pt>
          <cx:pt idx="261">76.854545454545459</cx:pt>
          <cx:pt idx="262">79.418181818181822</cx:pt>
          <cx:pt idx="263">76.400000000000006</cx:pt>
          <cx:pt idx="264">78.98181818181817</cx:pt>
          <cx:pt idx="265">77.527272727272731</cx:pt>
          <cx:pt idx="266">76.599999999999994</cx:pt>
          <cx:pt idx="267">78.218181818181819</cx:pt>
          <cx:pt idx="268">81.199999999999989</cx:pt>
          <cx:pt idx="269">77.618181818181824</cx:pt>
          <cx:pt idx="270">78.072727272727278</cx:pt>
          <cx:pt idx="271">78.74545454545455</cx:pt>
          <cx:pt idx="272">78.854545454545459</cx:pt>
          <cx:pt idx="273">80.527272727272731</cx:pt>
          <cx:pt idx="274">81.600000000000009</cx:pt>
          <cx:pt idx="275">80.127272727272725</cx:pt>
          <cx:pt idx="276">81.581818181818178</cx:pt>
          <cx:pt idx="277">78.909090909090907</cx:pt>
          <cx:pt idx="278">79.054545454545448</cx:pt>
          <cx:pt idx="279">81.25454545454545</cx:pt>
          <cx:pt idx="280">79.709090909090918</cx:pt>
          <cx:pt idx="281">77.654545454545456</cx:pt>
          <cx:pt idx="282">79.309090909090912</cx:pt>
          <cx:pt idx="283">77.400000000000006</cx:pt>
          <cx:pt idx="284">76.727272727272734</cx:pt>
          <cx:pt idx="285">78.63636363636364</cx:pt>
          <cx:pt idx="286">76.527272727272731</cx:pt>
          <cx:pt idx="287">73.036363636363646</cx:pt>
          <cx:pt idx="288">75.581818181818178</cx:pt>
          <cx:pt idx="289">74.563636363636363</cx:pt>
          <cx:pt idx="290">75.63636363636364</cx:pt>
          <cx:pt idx="291">74.054545454545448</cx:pt>
          <cx:pt idx="292">77.890909090909105</cx:pt>
          <cx:pt idx="293">74.545454545454547</cx:pt>
          <cx:pt idx="294">72.872727272727261</cx:pt>
          <cx:pt idx="295">75.763636363636365</cx:pt>
          <cx:pt idx="296">72.963636363636368</cx:pt>
          <cx:pt idx="297">73.563636363636363</cx:pt>
          <cx:pt idx="298">73.563636363636363</cx:pt>
          <cx:pt idx="299">72.963636363636368</cx:pt>
          <cx:pt idx="300">73.963636363636368</cx:pt>
          <cx:pt idx="301">77.836363636363643</cx:pt>
          <cx:pt idx="302">75.181818181818187</cx:pt>
          <cx:pt idx="303">75.72727272727272</cx:pt>
          <cx:pt idx="304">79.472727272727269</cx:pt>
          <cx:pt idx="305">80</cx:pt>
          <cx:pt idx="306">78.145454545454541</cx:pt>
          <cx:pt idx="307">73.436363636363637</cx:pt>
          <cx:pt idx="308">75.890909090909105</cx:pt>
          <cx:pt idx="309">72.836363636363643</cx:pt>
          <cx:pt idx="310">76.236363636363635</cx:pt>
          <cx:pt idx="311">73.963636363636368</cx:pt>
          <cx:pt idx="312">78.818181818181827</cx:pt>
          <cx:pt idx="313">73.090909090909093</cx:pt>
          <cx:pt idx="314">73.127272727272725</cx:pt>
          <cx:pt idx="315">75.709090909090918</cx:pt>
          <cx:pt idx="316">75.618181818181824</cx:pt>
          <cx:pt idx="317">73.509090909090915</cx:pt>
          <cx:pt idx="318">76.090909090909093</cx:pt>
          <cx:pt idx="319">74.000000000000014</cx:pt>
          <cx:pt idx="320">76.327272727272728</cx:pt>
          <cx:pt idx="321">79.127272727272739</cx:pt>
          <cx:pt idx="322">79.036363636363632</cx:pt>
          <cx:pt idx="323">74.072727272727278</cx:pt>
          <cx:pt idx="324">74.690909090909088</cx:pt>
          <cx:pt idx="325">79.181818181818173</cx:pt>
          <cx:pt idx="326">75.454545454545453</cx:pt>
          <cx:pt idx="327">73.090909090909093</cx:pt>
          <cx:pt idx="328">79.236363636363635</cx:pt>
          <cx:pt idx="329">79.763636363636365</cx:pt>
          <cx:pt idx="330">73.581818181818178</cx:pt>
          <cx:pt idx="331">73.927272727272722</cx:pt>
          <cx:pt idx="332">73.74545454545455</cx:pt>
          <cx:pt idx="333">79.636363636363626</cx:pt>
          <cx:pt idx="334">75.999999999999986</cx:pt>
          <cx:pt idx="335">79.472727272727269</cx:pt>
          <cx:pt idx="336">78.74545454545455</cx:pt>
          <cx:pt idx="337">72.836363636363643</cx:pt>
          <cx:pt idx="338">78.581818181818178</cx:pt>
          <cx:pt idx="339">77.909090909090921</cx:pt>
          <cx:pt idx="340">76.345454545454544</cx:pt>
          <cx:pt idx="341">74.454545454545467</cx:pt>
          <cx:pt idx="342">75.436363636363637</cx:pt>
          <cx:pt idx="343">74.236363636363635</cx:pt>
          <cx:pt idx="344">79.636363636363626</cx:pt>
          <cx:pt idx="345">74.036363636363632</cx:pt>
          <cx:pt idx="346">72.818181818181813</cx:pt>
          <cx:pt idx="347">75.181818181818187</cx:pt>
          <cx:pt idx="348">72.981818181818184</cx:pt>
          <cx:pt idx="349">76.236363636363635</cx:pt>
          <cx:pt idx="350">79.163636363636357</cx:pt>
          <cx:pt idx="351">77.872727272727275</cx:pt>
          <cx:pt idx="352">77.745454545454535</cx:pt>
          <cx:pt idx="353">78.109090909090909</cx:pt>
          <cx:pt idx="354">75.436363636363637</cx:pt>
          <cx:pt idx="355">73.345454545454544</cx:pt>
          <cx:pt idx="356">76.290909090909082</cx:pt>
          <cx:pt idx="357">77.38181818181819</cx:pt>
          <cx:pt idx="358">77.836363636363643</cx:pt>
          <cx:pt idx="359">79.472727272727269</cx:pt>
          <cx:pt idx="360">74.090909090909093</cx:pt>
          <cx:pt idx="361">76.127272727272725</cx:pt>
          <cx:pt idx="362">72.945454545454538</cx:pt>
          <cx:pt idx="363">74.545454545454547</cx:pt>
          <cx:pt idx="364">78.163636363636371</cx:pt>
          <cx:pt idx="365">76.709090909090904</cx:pt>
          <cx:pt idx="366">75.036363636363646</cx:pt>
          <cx:pt idx="367">79.872727272727275</cx:pt>
          <cx:pt idx="368">75.036363636363646</cx:pt>
          <cx:pt idx="369">79.636363636363626</cx:pt>
          <cx:pt idx="370">76.981818181818184</cx:pt>
          <cx:pt idx="371">78.236363636363635</cx:pt>
          <cx:pt idx="372">79.290909090909096</cx:pt>
          <cx:pt idx="373">78.018181818181802</cx:pt>
          <cx:pt idx="374">77</cx:pt>
          <cx:pt idx="375">74.581818181818178</cx:pt>
          <cx:pt idx="376">78.199999999999989</cx:pt>
          <cx:pt idx="377">76.127272727272725</cx:pt>
          <cx:pt idx="378">77.418181818181822</cx:pt>
          <cx:pt idx="379">74.74545454545455</cx:pt>
          <cx:pt idx="380">77.836363636363643</cx:pt>
          <cx:pt idx="381">75.418181818181822</cx:pt>
          <cx:pt idx="382">76.63636363636364</cx:pt>
          <cx:pt idx="383">78.709090909090904</cx:pt>
          <cx:pt idx="384">76.981818181818184</cx:pt>
          <cx:pt idx="385">75.054545454545448</cx:pt>
          <cx:pt idx="386">77.418181818181822</cx:pt>
          <cx:pt idx="387">73.763636363636365</cx:pt>
          <cx:pt idx="388">74.236363636363635</cx:pt>
          <cx:pt idx="389">73.400000000000006</cx:pt>
          <cx:pt idx="390">76.963636363636354</cx:pt>
          <cx:pt idx="391">72.890909090909091</cx:pt>
          <cx:pt idx="392">73.163636363636357</cx:pt>
          <cx:pt idx="393">74.309090909090898</cx:pt>
          <cx:pt idx="394">78.799999999999997</cx:pt>
          <cx:pt idx="395">73.018181818181816</cx:pt>
          <cx:pt idx="396">78.98181818181817</cx:pt>
          <cx:pt idx="397">75.599999999999994</cx:pt>
          <cx:pt idx="398">77.309090909090912</cx:pt>
          <cx:pt idx="399">76.145454545454555</cx:pt>
          <cx:pt idx="400">75.563636363636363</cx:pt>
          <cx:pt idx="401">74.690909090909088</cx:pt>
          <cx:pt idx="402">77.818181818181813</cx:pt>
          <cx:pt idx="403">74.490909090909085</cx:pt>
          <cx:pt idx="404">74.309090909090898</cx:pt>
          <cx:pt idx="405">76.109090909090909</cx:pt>
          <cx:pt idx="406">73.036363636363646</cx:pt>
          <cx:pt idx="407">77.854545454545459</cx:pt>
          <cx:pt idx="408">73.527272727272717</cx:pt>
          <cx:pt idx="409">78.818181818181827</cx:pt>
          <cx:pt idx="410">75.527272727272717</cx:pt>
          <cx:pt idx="411">76.781818181818167</cx:pt>
          <cx:pt idx="412">75.272727272727266</cx:pt>
          <cx:pt idx="413">77.527272727272731</cx:pt>
          <cx:pt idx="414">78.909090909090907</cx:pt>
          <cx:pt idx="415">78.509090909090901</cx:pt>
          <cx:pt idx="416">74.854545454545459</cx:pt>
          <cx:pt idx="417">73.381818181818176</cx:pt>
          <cx:pt idx="418">75.345454545454544</cx:pt>
          <cx:pt idx="419">77.090909090909093</cx:pt>
          <cx:pt idx="420">73.400000000000006</cx:pt>
          <cx:pt idx="421">74.545454545454547</cx:pt>
          <cx:pt idx="422">76.763636363636351</cx:pt>
          <cx:pt idx="423">77.454545454545453</cx:pt>
          <cx:pt idx="424">76.181818181818187</cx:pt>
          <cx:pt idx="425">76.890909090909091</cx:pt>
          <cx:pt idx="426">73.472727272727269</cx:pt>
          <cx:pt idx="427">78.199999999999989</cx:pt>
          <cx:pt idx="428">79.618181818181824</cx:pt>
          <cx:pt idx="429">74.163636363636371</cx:pt>
          <cx:pt idx="430">79.636363636363626</cx:pt>
          <cx:pt idx="431">73.618181818181824</cx:pt>
          <cx:pt idx="432">75.527272727272717</cx:pt>
          <cx:pt idx="433">77.763636363636365</cx:pt>
          <cx:pt idx="434">79.690909090909088</cx:pt>
          <cx:pt idx="435">74.327272727272728</cx:pt>
          <cx:pt idx="436">74.472727272727283</cx:pt>
          <cx:pt idx="437">73.563636363636363</cx:pt>
          <cx:pt idx="438">75.418181818181822</cx:pt>
          <cx:pt idx="439">77.745454545454535</cx:pt>
          <cx:pt idx="440">75.63636363636364</cx:pt>
          <cx:pt idx="441">76.74545454545455</cx:pt>
          <cx:pt idx="442">78.909090909090907</cx:pt>
          <cx:pt idx="443">76.25454545454545</cx:pt>
          <cx:pt idx="444">72.76363636363638</cx:pt>
          <cx:pt idx="445">77.36363636363636</cx:pt>
          <cx:pt idx="446">74.345454545454544</cx:pt>
          <cx:pt idx="447">75.054545454545448</cx:pt>
          <cx:pt idx="448">74.509090909090901</cx:pt>
          <cx:pt idx="449">79.200000000000003</cx:pt>
          <cx:pt idx="450">73.327272727272714</cx:pt>
          <cx:pt idx="451">79.418181818181822</cx:pt>
          <cx:pt idx="452">75.872727272727275</cx:pt>
          <cx:pt idx="453">73.290909090909096</cx:pt>
          <cx:pt idx="454">74.927272727272737</cx:pt>
          <cx:pt idx="455">75.672727272727272</cx:pt>
          <cx:pt idx="456">76.418181818181822</cx:pt>
          <cx:pt idx="457">79.109090909090909</cx:pt>
          <cx:pt idx="458">79.963636363636354</cx:pt>
          <cx:pt idx="459">77.909090909090921</cx:pt>
          <cx:pt idx="460">79.127272727272739</cx:pt>
          <cx:pt idx="461">78.909090909090907</cx:pt>
          <cx:pt idx="462">78.872727272727275</cx:pt>
          <cx:pt idx="463">76.363636363636374</cx:pt>
          <cx:pt idx="464">75.327272727272728</cx:pt>
          <cx:pt idx="465">74.799999999999997</cx:pt>
          <cx:pt idx="466">79.763636363636365</cx:pt>
          <cx:pt idx="467">75.090909090909079</cx:pt>
          <cx:pt idx="468">73.509090909090915</cx:pt>
          <cx:pt idx="469">73.709090909090918</cx:pt>
          <cx:pt idx="470">75.72727272727272</cx:pt>
          <cx:pt idx="471">74.345454545454544</cx:pt>
          <cx:pt idx="472">76.836363636363643</cx:pt>
          <cx:pt idx="473">73.527272727272717</cx:pt>
          <cx:pt idx="474">79.290909090909096</cx:pt>
          <cx:pt idx="475">76.872727272727275</cx:pt>
          <cx:pt idx="476">78.181818181818187</cx:pt>
          <cx:pt idx="477">77.181818181818187</cx:pt>
          <cx:pt idx="478">75.963636363636368</cx:pt>
          <cx:pt idx="479">78.127272727272725</cx:pt>
          <cx:pt idx="480">78.38181818181819</cx:pt>
          <cx:pt idx="481">79.472727272727269</cx:pt>
          <cx:pt idx="482">78.290909090909096</cx:pt>
          <cx:pt idx="483">78.181818181818187</cx:pt>
          <cx:pt idx="484">78.163636363636371</cx:pt>
          <cx:pt idx="485">73.145454545454541</cx:pt>
          <cx:pt idx="486">79</cx:pt>
          <cx:pt idx="487">74.109090909090895</cx:pt>
          <cx:pt idx="488">74.000000000000014</cx:pt>
          <cx:pt idx="489">75.109090909090909</cx:pt>
          <cx:pt idx="490">75.36363636363636</cx:pt>
          <cx:pt idx="491">73.927272727272722</cx:pt>
          <cx:pt idx="492">77.527272727272731</cx:pt>
          <cx:pt idx="493">79.672727272727272</cx:pt>
          <cx:pt idx="494">75.036363636363646</cx:pt>
          <cx:pt idx="495">72.76363636363638</cx:pt>
          <cx:pt idx="496">73.327272727272714</cx:pt>
          <cx:pt idx="497">72.854545454545445</cx:pt>
          <cx:pt idx="498">76.890909090909091</cx:pt>
          <cx:pt idx="499">79.200000000000003</cx:pt>
          <cx:pt idx="500">79.545454545454547</cx:pt>
          <cx:pt idx="501">74.672727272727272</cx:pt>
          <cx:pt idx="502">76.345454545454544</cx:pt>
          <cx:pt idx="503">75.327272727272728</cx:pt>
          <cx:pt idx="504">74.981818181818184</cx:pt>
          <cx:pt idx="505">77.781818181818181</cx:pt>
          <cx:pt idx="506">75.218181818181819</cx:pt>
          <cx:pt idx="507">75.581818181818178</cx:pt>
          <cx:pt idx="508">75.400000000000006</cx:pt>
          <cx:pt idx="509">74.818181818181813</cx:pt>
          <cx:pt idx="510">74.61818181818181</cx:pt>
          <cx:pt idx="511">75.38181818181819</cx:pt>
          <cx:pt idx="512">77.200000000000003</cx:pt>
          <cx:pt idx="513">77.745454545454535</cx:pt>
          <cx:pt idx="514">75.090909090909079</cx:pt>
          <cx:pt idx="515">74.127272727272725</cx:pt>
          <cx:pt idx="516">77.854545454545459</cx:pt>
          <cx:pt idx="517">74.036363636363632</cx:pt>
          <cx:pt idx="518">76.145454545454555</cx:pt>
          <cx:pt idx="519">78.581818181818178</cx:pt>
          <cx:pt idx="520">73.854545454545445</cx:pt>
          <cx:pt idx="521">73.818181818181813</cx:pt>
          <cx:pt idx="522">78.327272727272728</cx:pt>
          <cx:pt idx="523">75.599999999999994</cx:pt>
          <cx:pt idx="524">77.23636363636362</cx:pt>
          <cx:pt idx="525">74.599999999999994</cx:pt>
          <cx:pt idx="526">74.799999999999997</cx:pt>
          <cx:pt idx="527">74.145454545454541</cx:pt>
          <cx:pt idx="528">73.581818181818178</cx:pt>
          <cx:pt idx="529">75.854545454545459</cx:pt>
          <cx:pt idx="530">78.527272727272717</cx:pt>
          <cx:pt idx="531">79.36363636363636</cx:pt>
          <cx:pt idx="532">74.599999999999994</cx:pt>
          <cx:pt idx="533">72.836363636363643</cx:pt>
          <cx:pt idx="534">78.890909090909091</cx:pt>
          <cx:pt idx="535">76.763636363636351</cx:pt>
          <cx:pt idx="536">78.890909090909091</cx:pt>
          <cx:pt idx="537">76.436363636363637</cx:pt>
          <cx:pt idx="538">73.490909090909099</cx:pt>
          <cx:pt idx="539">78.563636363636363</cx:pt>
          <cx:pt idx="540">79.890909090909091</cx:pt>
          <cx:pt idx="541">79.545454545454547</cx:pt>
          <cx:pt idx="542">77.872727272727275</cx:pt>
          <cx:pt idx="543">75.181818181818187</cx:pt>
          <cx:pt idx="544">76.527272727272731</cx:pt>
          <cx:pt idx="545">77.018181818181816</cx:pt>
          <cx:pt idx="546">79.25454545454545</cx:pt>
          <cx:pt idx="547">79.145454545454555</cx:pt>
          <cx:pt idx="548">76.090909090909093</cx:pt>
          <cx:pt idx="549">79.236363636363635</cx:pt>
          <cx:pt idx="550">75.581818181818178</cx:pt>
          <cx:pt idx="551">76.363636363636374</cx:pt>
          <cx:pt idx="552">78.763636363636365</cx:pt>
          <cx:pt idx="553">76.527272727272731</cx:pt>
          <cx:pt idx="554">73.599999999999994</cx:pt>
          <cx:pt idx="555">76.890909090909091</cx:pt>
          <cx:pt idx="556">78.309090909090912</cx:pt>
          <cx:pt idx="557">74.436363636363637</cx:pt>
          <cx:pt idx="558">79.218181818181819</cx:pt>
          <cx:pt idx="559">79.400000000000006</cx:pt>
          <cx:pt idx="560">74.090909090909093</cx:pt>
          <cx:pt idx="561">76.945454545454552</cx:pt>
          <cx:pt idx="562">78.98181818181817</cx:pt>
          <cx:pt idx="563">78.127272727272725</cx:pt>
          <cx:pt idx="564">79.745454545454535</cx:pt>
          <cx:pt idx="565">76.363636363636374</cx:pt>
          <cx:pt idx="566">78.709090909090904</cx:pt>
          <cx:pt idx="567">73.400000000000006</cx:pt>
          <cx:pt idx="568">73.36363636363636</cx:pt>
          <cx:pt idx="569">78.454545454545453</cx:pt>
          <cx:pt idx="570">78.090909090909093</cx:pt>
          <cx:pt idx="571">72.909090909090907</cx:pt>
          <cx:pt idx="572">73.800000000000011</cx:pt>
          <cx:pt idx="573">79.418181818181822</cx:pt>
          <cx:pt idx="574">73.018181818181816</cx:pt>
          <cx:pt idx="575">76.363636363636374</cx:pt>
          <cx:pt idx="576">74.654545454545456</cx:pt>
          <cx:pt idx="577">79.25454545454545</cx:pt>
          <cx:pt idx="578">76.509090909090901</cx:pt>
          <cx:pt idx="579">78.563636363636363</cx:pt>
          <cx:pt idx="580">78.363636363636374</cx:pt>
          <cx:pt idx="581">77.163636363636357</cx:pt>
          <cx:pt idx="582">76.090909090909093</cx:pt>
          <cx:pt idx="583">74.909090909090921</cx:pt>
          <cx:pt idx="584">79.381818181818176</cx:pt>
          <cx:pt idx="585">74.418181818181822</cx:pt>
          <cx:pt idx="586">79.654545454545456</cx:pt>
          <cx:pt idx="587">78.563636363636363</cx:pt>
          <cx:pt idx="588">78.163636363636371</cx:pt>
          <cx:pt idx="589">72.909090909090907</cx:pt>
          <cx:pt idx="590">79.545454545454547</cx:pt>
          <cx:pt idx="591">79.472727272727269</cx:pt>
          <cx:pt idx="592">72.909090909090907</cx:pt>
          <cx:pt idx="593">73.309090909090912</cx:pt>
          <cx:pt idx="594">75.945454545454552</cx:pt>
          <cx:pt idx="595">75.272727272727266</cx:pt>
          <cx:pt idx="596">75.581818181818178</cx:pt>
          <cx:pt idx="597">75.690909090909102</cx:pt>
          <cx:pt idx="598">73.436363636363637</cx:pt>
          <cx:pt idx="599">75.872727272727275</cx:pt>
          <cx:pt idx="600">77.763636363636365</cx:pt>
          <cx:pt idx="601">73.327272727272714</cx:pt>
          <cx:pt idx="602">77.581818181818178</cx:pt>
          <cx:pt idx="603">79.909090909090921</cx:pt>
          <cx:pt idx="604">72.727272727272734</cx:pt>
          <cx:pt idx="605">74.309090909090898</cx:pt>
          <cx:pt idx="606">75.618181818181824</cx:pt>
          <cx:pt idx="607">77.872727272727275</cx:pt>
          <cx:pt idx="608">77.509090909090915</cx:pt>
          <cx:pt idx="609">75.854545454545459</cx:pt>
          <cx:pt idx="610">73.981818181818184</cx:pt>
          <cx:pt idx="611">76.345454545454544</cx:pt>
          <cx:pt idx="612">74.563636363636363</cx:pt>
          <cx:pt idx="613">76.818181818181813</cx:pt>
          <cx:pt idx="614">73.763636363636365</cx:pt>
          <cx:pt idx="615">75.763636363636365</cx:pt>
          <cx:pt idx="616">75.909090909090907</cx:pt>
          <cx:pt idx="617">75.763636363636365</cx:pt>
          <cx:pt idx="618">73.690909090909102</cx:pt>
          <cx:pt idx="619">78.781818181818181</cx:pt>
          <cx:pt idx="620">77.72727272727272</cx:pt>
          <cx:pt idx="621">75.854545454545459</cx:pt>
          <cx:pt idx="622">76.654545454545456</cx:pt>
          <cx:pt idx="623">75.109090909090909</cx:pt>
          <cx:pt idx="624">78.309090909090912</cx:pt>
          <cx:pt idx="625">79.236363636363635</cx:pt>
          <cx:pt idx="626">79.454545454545453</cx:pt>
          <cx:pt idx="627">79.436363636363623</cx:pt>
          <cx:pt idx="628">78.98181818181817</cx:pt>
          <cx:pt idx="629">77.581818181818178</cx:pt>
          <cx:pt idx="630">73.74545454545455</cx:pt>
          <cx:pt idx="631">75.563636363636363</cx:pt>
          <cx:pt idx="632">81.090909090909093</cx:pt>
          <cx:pt idx="633">78.927272727272722</cx:pt>
          <cx:pt idx="634">80.290909090909082</cx:pt>
          <cx:pt idx="635">80.545454545454547</cx:pt>
          <cx:pt idx="636">79.800000000000011</cx:pt>
          <cx:pt idx="637">78.163636363636371</cx:pt>
          <cx:pt idx="638">79.018181818181816</cx:pt>
          <cx:pt idx="639">79.018181818181816</cx:pt>
          <cx:pt idx="640">81.109090909090909</cx:pt>
          <cx:pt idx="641">77.272727272727266</cx:pt>
          <cx:pt idx="642">78.74545454545455</cx:pt>
          <cx:pt idx="643">77.400000000000006</cx:pt>
          <cx:pt idx="644">79.545454545454547</cx:pt>
          <cx:pt idx="645">77.290909090909082</cx:pt>
          <cx:pt idx="646">76.418181818181822</cx:pt>
          <cx:pt idx="647">77.200000000000003</cx:pt>
          <cx:pt idx="648">80.836363636363643</cx:pt>
          <cx:pt idx="649">80.909090909090907</cx:pt>
          <cx:pt idx="650">76.981818181818184</cx:pt>
          <cx:pt idx="651">81.709090909090904</cx:pt>
          <cx:pt idx="652">80.145454545454541</cx:pt>
          <cx:pt idx="653">77.799999999999997</cx:pt>
          <cx:pt idx="654">81.236363636363635</cx:pt>
          <cx:pt idx="655">78</cx:pt>
          <cx:pt idx="656">79.418181818181822</cx:pt>
          <cx:pt idx="657">80.436363636363637</cx:pt>
          <cx:pt idx="658">78.872727272727275</cx:pt>
          <cx:pt idx="659">80.763636363636365</cx:pt>
          <cx:pt idx="660">78.436363636363637</cx:pt>
          <cx:pt idx="661">77.400000000000006</cx:pt>
          <cx:pt idx="662">78.218181818181819</cx:pt>
          <cx:pt idx="663">80.709090909090904</cx:pt>
          <cx:pt idx="664">80.090909090909093</cx:pt>
          <cx:pt idx="665">76.872727272727275</cx:pt>
          <cx:pt idx="666">80.290909090909082</cx:pt>
          <cx:pt idx="667">81.309090909090912</cx:pt>
          <cx:pt idx="668">78.909090909090907</cx:pt>
          <cx:pt idx="669">76.763636363636351</cx:pt>
          <cx:pt idx="670">80.454545454545453</cx:pt>
          <cx:pt idx="671">81.236363636363635</cx:pt>
          <cx:pt idx="672">80.109090909090924</cx:pt>
          <cx:pt idx="673">77.818181818181813</cx:pt>
          <cx:pt idx="674">78.872727272727275</cx:pt>
          <cx:pt idx="675">76.527272727272731</cx:pt>
          <cx:pt idx="676">73.181818181818187</cx:pt>
          <cx:pt idx="677">76.963636363636354</cx:pt>
          <cx:pt idx="678">78.799999999999997</cx:pt>
          <cx:pt idx="679">74.545454545454547</cx:pt>
          <cx:pt idx="680">75.818181818181813</cx:pt>
          <cx:pt idx="681">72.963636363636368</cx:pt>
          <cx:pt idx="682">78.345454545454558</cx:pt>
          <cx:pt idx="683">76.527272727272731</cx:pt>
          <cx:pt idx="684">76.527272727272731</cx:pt>
          <cx:pt idx="685">73.381818181818176</cx:pt>
          <cx:pt idx="686">78.872727272727275</cx:pt>
          <cx:pt idx="687">77.436363636363652</cx:pt>
          <cx:pt idx="688">80</cx:pt>
          <cx:pt idx="689">76.25454545454545</cx:pt>
          <cx:pt idx="690">74.327272727272728</cx:pt>
          <cx:pt idx="691">76.890909090909091</cx:pt>
          <cx:pt idx="692">77.799999999999997</cx:pt>
          <cx:pt idx="693">73.454545454545453</cx:pt>
          <cx:pt idx="694">78.709090909090904</cx:pt>
          <cx:pt idx="695">74.309090909090898</cx:pt>
          <cx:pt idx="696">73.418181818181822</cx:pt>
          <cx:pt idx="697">74.090909090909093</cx:pt>
          <cx:pt idx="698">72.818181818181813</cx:pt>
          <cx:pt idx="699">79.836363636363629</cx:pt>
          <cx:pt idx="700">79.036363636363632</cx:pt>
          <cx:pt idx="701">74.527272727272731</cx:pt>
          <cx:pt idx="702">73.218181818181833</cx:pt>
          <cx:pt idx="703">79.290909090909096</cx:pt>
          <cx:pt idx="704">73.872727272727275</cx:pt>
          <cx:pt idx="705">79.436363636363623</cx:pt>
          <cx:pt idx="706">78.199999999999989</cx:pt>
          <cx:pt idx="707">75.38181818181819</cx:pt>
          <cx:pt idx="708">77.345454545454544</cx:pt>
          <cx:pt idx="709">79.436363636363623</cx:pt>
          <cx:pt idx="710">78.872727272727275</cx:pt>
          <cx:pt idx="711">77.836363636363643</cx:pt>
          <cx:pt idx="712">75.490909090909099</cx:pt>
          <cx:pt idx="713">78.854545454545459</cx:pt>
          <cx:pt idx="714">77.018181818181816</cx:pt>
          <cx:pt idx="715">73.25454545454545</cx:pt>
          <cx:pt idx="716">75.781818181818181</cx:pt>
          <cx:pt idx="717">77.418181818181822</cx:pt>
          <cx:pt idx="718">76.036363636363632</cx:pt>
          <cx:pt idx="719">78.345454545454558</cx:pt>
          <cx:pt idx="720">79.309090909090912</cx:pt>
          <cx:pt idx="721">72.927272727272737</cx:pt>
          <cx:pt idx="722">73.400000000000006</cx:pt>
          <cx:pt idx="723">76.981818181818184</cx:pt>
          <cx:pt idx="724">74.545454545454547</cx:pt>
          <cx:pt idx="725">76.872727272727275</cx:pt>
          <cx:pt idx="726">73.145454545454541</cx:pt>
          <cx:pt idx="727">76.218181818181819</cx:pt>
          <cx:pt idx="728">74.072727272727278</cx:pt>
          <cx:pt idx="729">74.963636363636354</cx:pt>
          <cx:pt idx="730">75.418181818181822</cx:pt>
          <cx:pt idx="731">78.690909090909088</cx:pt>
          <cx:pt idx="732">76.381818181818176</cx:pt>
          <cx:pt idx="733">76.036363636363632</cx:pt>
          <cx:pt idx="734">78.763636363636365</cx:pt>
          <cx:pt idx="735">75.999999999999986</cx:pt>
          <cx:pt idx="736">77.545454545454533</cx:pt>
          <cx:pt idx="737">78.799999999999997</cx:pt>
          <cx:pt idx="738">76.199999999999989</cx:pt>
          <cx:pt idx="739">79.054545454545448</cx:pt>
          <cx:pt idx="740">77.25454545454545</cx:pt>
          <cx:pt idx="741">77.654545454545456</cx:pt>
          <cx:pt idx="742">77.781818181818181</cx:pt>
          <cx:pt idx="743">77.309090909090912</cx:pt>
          <cx:pt idx="744">79.400000000000006</cx:pt>
          <cx:pt idx="745">73</cx:pt>
          <cx:pt idx="746">77.218181818181819</cx:pt>
          <cx:pt idx="747">75.945454545454552</cx:pt>
          <cx:pt idx="748">76.327272727272728</cx:pt>
          <cx:pt idx="749">77.454545454545453</cx:pt>
          <cx:pt idx="750">79.654545454545456</cx:pt>
          <cx:pt idx="751">79.890909090909091</cx:pt>
          <cx:pt idx="752">79.545454545454547</cx:pt>
          <cx:pt idx="753">73.781818181818181</cx:pt>
          <cx:pt idx="754">79.854545454545459</cx:pt>
          <cx:pt idx="755">79.327272727272742</cx:pt>
          <cx:pt idx="756">73.218181818181833</cx:pt>
          <cx:pt idx="757">73</cx:pt>
          <cx:pt idx="758">76.74545454545455</cx:pt>
          <cx:pt idx="759">73.327272727272714</cx:pt>
          <cx:pt idx="760">79.218181818181819</cx:pt>
          <cx:pt idx="761">72.727272727272734</cx:pt>
          <cx:pt idx="762">79.600000000000009</cx:pt>
          <cx:pt idx="763">76.872727272727275</cx:pt>
          <cx:pt idx="764">77.563636363636363</cx:pt>
          <cx:pt idx="765">75</cx:pt>
          <cx:pt idx="766">78.327272727272728</cx:pt>
          <cx:pt idx="767">78.672727272727286</cx:pt>
          <cx:pt idx="768">77.618181818181824</cx:pt>
          <cx:pt idx="769">76.25454545454545</cx:pt>
          <cx:pt idx="770">77.945454545454538</cx:pt>
          <cx:pt idx="771">79.072727272727278</cx:pt>
          <cx:pt idx="772">74.36363636363636</cx:pt>
          <cx:pt idx="773">76.054545454545448</cx:pt>
          <cx:pt idx="774">75.63636363636364</cx:pt>
          <cx:pt idx="775">75.709090909090918</cx:pt>
          <cx:pt idx="776">76.909090909090907</cx:pt>
          <cx:pt idx="777">73.36363636363636</cx:pt>
          <cx:pt idx="778">76.581818181818178</cx:pt>
          <cx:pt idx="779">74.945454545454552</cx:pt>
          <cx:pt idx="780">77.527272727272731</cx:pt>
          <cx:pt idx="781">76.436363636363637</cx:pt>
          <cx:pt idx="782">78.436363636363637</cx:pt>
          <cx:pt idx="783">79.090909090909093</cx:pt>
          <cx:pt idx="784">76.890909090909091</cx:pt>
          <cx:pt idx="785">73.25454545454545</cx:pt>
          <cx:pt idx="786">75.327272727272728</cx:pt>
          <cx:pt idx="787">73.800000000000011</cx:pt>
          <cx:pt idx="788">73.690909090909102</cx:pt>
          <cx:pt idx="789">78.763636363636365</cx:pt>
          <cx:pt idx="790">76.309090909090898</cx:pt>
          <cx:pt idx="791">76.709090909090904</cx:pt>
          <cx:pt idx="792">75.763636363636365</cx:pt>
          <cx:pt idx="793">73.963636363636368</cx:pt>
          <cx:pt idx="794">77.72727272727272</cx:pt>
          <cx:pt idx="795">78.018181818181802</cx:pt>
          <cx:pt idx="796">73.872727272727275</cx:pt>
          <cx:pt idx="797">76.527272727272731</cx:pt>
          <cx:pt idx="798">77.763636363636365</cx:pt>
          <cx:pt idx="799">74.436363636363637</cx:pt>
          <cx:pt idx="800">78.236363636363635</cx:pt>
          <cx:pt idx="801">75.163636363636371</cx:pt>
          <cx:pt idx="802">75.127272727272725</cx:pt>
          <cx:pt idx="803">77.781818181818181</cx:pt>
          <cx:pt idx="804">77.709090909090918</cx:pt>
          <cx:pt idx="805">73.36363636363636</cx:pt>
          <cx:pt idx="806">76.327272727272728</cx:pt>
          <cx:pt idx="807">77.890909090909105</cx:pt>
          <cx:pt idx="808">76.218181818181819</cx:pt>
          <cx:pt idx="809">77.799999999999997</cx:pt>
          <cx:pt idx="810">73.472727272727269</cx:pt>
          <cx:pt idx="811">77.799999999999997</cx:pt>
          <cx:pt idx="812">78.654545454545456</cx:pt>
          <cx:pt idx="813">75.25454545454545</cx:pt>
          <cx:pt idx="814">72.854545454545445</cx:pt>
          <cx:pt idx="815">78.74545454545455</cx:pt>
          <cx:pt idx="816">77.854545454545459</cx:pt>
          <cx:pt idx="817">77.36363636363636</cx:pt>
          <cx:pt idx="818">73.054545454545448</cx:pt>
          <cx:pt idx="819">74.018181818181816</cx:pt>
          <cx:pt idx="820">79.890909090909091</cx:pt>
          <cx:pt idx="821">74.309090909090898</cx:pt>
          <cx:pt idx="822">76.454545454545453</cx:pt>
          <cx:pt idx="823">76.981818181818184</cx:pt>
          <cx:pt idx="824">74.381818181818176</cx:pt>
          <cx:pt idx="825">78.618181818181824</cx:pt>
          <cx:pt idx="826">74.000000000000014</cx:pt>
          <cx:pt idx="827">74.27272727272728</cx:pt>
          <cx:pt idx="828">77.127272727272739</cx:pt>
          <cx:pt idx="829">74.236363636363635</cx:pt>
          <cx:pt idx="830">78.490909090909085</cx:pt>
          <cx:pt idx="831">73.090909090909093</cx:pt>
          <cx:pt idx="832">78.927272727272722</cx:pt>
          <cx:pt idx="833">75.090909090909079</cx:pt>
          <cx:pt idx="834">75.836363636363629</cx:pt>
          <cx:pt idx="835">75.709090909090918</cx:pt>
          <cx:pt idx="836">76.199999999999989</cx:pt>
          <cx:pt idx="837">78.127272727272725</cx:pt>
          <cx:pt idx="838">73.709090909090918</cx:pt>
          <cx:pt idx="839">74.599999999999994</cx:pt>
          <cx:pt idx="840">76.709090909090904</cx:pt>
          <cx:pt idx="841">79.163636363636357</cx:pt>
          <cx:pt idx="842">77.163636363636357</cx:pt>
          <cx:pt idx="843">75.309090909090912</cx:pt>
          <cx:pt idx="844">79.581818181818193</cx:pt>
          <cx:pt idx="845">72.927272727272737</cx:pt>
          <cx:pt idx="846">76.599999999999994</cx:pt>
          <cx:pt idx="847">72.963636363636368</cx:pt>
          <cx:pt idx="848">73.800000000000011</cx:pt>
          <cx:pt idx="849">75.200000000000003</cx:pt>
          <cx:pt idx="850">77.563636363636363</cx:pt>
          <cx:pt idx="851">79.25454545454545</cx:pt>
          <cx:pt idx="852">77.23636363636362</cx:pt>
          <cx:pt idx="853">77.472727272727269</cx:pt>
          <cx:pt idx="854">73.527272727272717</cx:pt>
          <cx:pt idx="855">74.472727272727283</cx:pt>
          <cx:pt idx="856">78.345454545454558</cx:pt>
          <cx:pt idx="857">77.854545454545459</cx:pt>
          <cx:pt idx="858">76.109090909090909</cx:pt>
          <cx:pt idx="859">75.163636363636371</cx:pt>
          <cx:pt idx="860">75.400000000000006</cx:pt>
          <cx:pt idx="861">77.018181818181816</cx:pt>
          <cx:pt idx="862">75.745454545454535</cx:pt>
          <cx:pt idx="863">73.709090909090918</cx:pt>
          <cx:pt idx="864">74.109090909090895</cx:pt>
          <cx:pt idx="865">78.145454545454541</cx:pt>
          <cx:pt idx="866">72.836363636363643</cx:pt>
          <cx:pt idx="867">78.454545454545453</cx:pt>
          <cx:pt idx="868">73.218181818181833</cx:pt>
          <cx:pt idx="869">75.163636363636371</cx:pt>
          <cx:pt idx="870">79.290909090909096</cx:pt>
          <cx:pt idx="871">75.981818181818184</cx:pt>
          <cx:pt idx="872">77.927272727272722</cx:pt>
          <cx:pt idx="873">75.272727272727266</cx:pt>
          <cx:pt idx="874">76.018181818181816</cx:pt>
          <cx:pt idx="875">76.199999999999989</cx:pt>
          <cx:pt idx="876">73.545454545454547</cx:pt>
          <cx:pt idx="877">78.090909090909093</cx:pt>
          <cx:pt idx="878">77.25454545454545</cx:pt>
          <cx:pt idx="879">78.072727272727278</cx:pt>
          <cx:pt idx="880">77.709090909090918</cx:pt>
          <cx:pt idx="881">77.745454545454535</cx:pt>
          <cx:pt idx="882">79.654545454545456</cx:pt>
          <cx:pt idx="883">74.854545454545459</cx:pt>
          <cx:pt idx="884">79.054545454545448</cx:pt>
          <cx:pt idx="885">73.36363636363636</cx:pt>
          <cx:pt idx="886">79.654545454545456</cx:pt>
          <cx:pt idx="887">75.109090909090909</cx:pt>
          <cx:pt idx="888">75.563636363636363</cx:pt>
          <cx:pt idx="889">78.490909090909085</cx:pt>
          <cx:pt idx="890">79.545454545454547</cx:pt>
          <cx:pt idx="891">74.218181818181819</cx:pt>
          <cx:pt idx="892">79.054545454545448</cx:pt>
          <cx:pt idx="893">75.854545454545459</cx:pt>
          <cx:pt idx="894">72.781818181818181</cx:pt>
          <cx:pt idx="895">79.963636363636354</cx:pt>
          <cx:pt idx="896">79.345454545454544</cx:pt>
          <cx:pt idx="897">77.72727272727272</cx:pt>
          <cx:pt idx="898">78.890909090909091</cx:pt>
          <cx:pt idx="899">75.890909090909105</cx:pt>
          <cx:pt idx="900">78.018181818181802</cx:pt>
          <cx:pt idx="901">77.672727272727272</cx:pt>
          <cx:pt idx="902">74.327272727272728</cx:pt>
          <cx:pt idx="903">77.890909090909105</cx:pt>
          <cx:pt idx="904">76.618181818181824</cx:pt>
          <cx:pt idx="905">74.781818181818181</cx:pt>
          <cx:pt idx="906">75.963636363636368</cx:pt>
          <cx:pt idx="907">74.61818181818181</cx:pt>
          <cx:pt idx="908">75.654545454545456</cx:pt>
          <cx:pt idx="909">75.981818181818184</cx:pt>
          <cx:pt idx="910">79.563636363636363</cx:pt>
          <cx:pt idx="911">74.763636363636351</cx:pt>
          <cx:pt idx="912">75.018181818181816</cx:pt>
          <cx:pt idx="913">78.199999999999989</cx:pt>
          <cx:pt idx="914">78.581818181818178</cx:pt>
          <cx:pt idx="915">74.290909090909082</cx:pt>
          <cx:pt idx="916">78.145454545454541</cx:pt>
          <cx:pt idx="917">76.854545454545459</cx:pt>
          <cx:pt idx="918">76.199999999999989</cx:pt>
          <cx:pt idx="919">78.74545454545455</cx:pt>
          <cx:pt idx="920">76.763636363636351</cx:pt>
          <cx:pt idx="921">73.618181818181824</cx:pt>
          <cx:pt idx="922">76.363636363636374</cx:pt>
          <cx:pt idx="923">79.236363636363635</cx:pt>
          <cx:pt idx="924">73.927272727272722</cx:pt>
          <cx:pt idx="925">74.545454545454547</cx:pt>
          <cx:pt idx="926">76.490909090909085</cx:pt>
          <cx:pt idx="927">78.399999999999991</cx:pt>
          <cx:pt idx="928">78.618181818181824</cx:pt>
          <cx:pt idx="929">73.090909090909093</cx:pt>
          <cx:pt idx="930">74.799999999999997</cx:pt>
          <cx:pt idx="931">76.727272727272734</cx:pt>
          <cx:pt idx="932">75.181818181818187</cx:pt>
          <cx:pt idx="933">79.272727272727266</cx:pt>
          <cx:pt idx="934">76.054545454545448</cx:pt>
          <cx:pt idx="935">79.581818181818193</cx:pt>
          <cx:pt idx="936">74.854545454545459</cx:pt>
          <cx:pt idx="937">74.236363636363635</cx:pt>
          <cx:pt idx="938">78.218181818181819</cx:pt>
          <cx:pt idx="939">73.527272727272717</cx:pt>
          <cx:pt idx="940">75.563636363636363</cx:pt>
          <cx:pt idx="941">73.709090909090918</cx:pt>
          <cx:pt idx="942">76.672727272727286</cx:pt>
          <cx:pt idx="943">78.090909090909093</cx:pt>
          <cx:pt idx="944">75.290909090909082</cx:pt>
          <cx:pt idx="945">79.218181818181819</cx:pt>
          <cx:pt idx="946">76.072727272727278</cx:pt>
          <cx:pt idx="947">73.581818181818178</cx:pt>
          <cx:pt idx="948">76.909090909090907</cx:pt>
          <cx:pt idx="949">73.763636363636365</cx:pt>
          <cx:pt idx="950">74.836363636363629</cx:pt>
          <cx:pt idx="951">74.527272727272731</cx:pt>
          <cx:pt idx="952">79.090909090909093</cx:pt>
          <cx:pt idx="953">76.109090909090909</cx:pt>
          <cx:pt idx="954">75.418181818181822</cx:pt>
          <cx:pt idx="955">77.054545454545462</cx:pt>
          <cx:pt idx="956">79.25454545454545</cx:pt>
          <cx:pt idx="957">76.763636363636351</cx:pt>
          <cx:pt idx="958">79.327272727272742</cx:pt>
          <cx:pt idx="959">73.599999999999994</cx:pt>
          <cx:pt idx="960">74.963636363636354</cx:pt>
          <cx:pt idx="961">76.727272727272734</cx:pt>
          <cx:pt idx="962">74.327272727272728</cx:pt>
          <cx:pt idx="963">73.618181818181824</cx:pt>
          <cx:pt idx="964">75.745454545454535</cx:pt>
          <cx:pt idx="965">77.290909090909082</cx:pt>
          <cx:pt idx="966">73.109090909090909</cx:pt>
          <cx:pt idx="967">75.545454545454533</cx:pt>
          <cx:pt idx="968">79.181818181818173</cx:pt>
          <cx:pt idx="969">75.872727272727275</cx:pt>
          <cx:pt idx="970">74.490909090909085</cx:pt>
          <cx:pt idx="971">74.472727272727283</cx:pt>
          <cx:pt idx="972">75.72727272727272</cx:pt>
          <cx:pt idx="973">77.72727272727272</cx:pt>
          <cx:pt idx="974">75.981818181818184</cx:pt>
          <cx:pt idx="975">77.23636363636362</cx:pt>
          <cx:pt idx="976">79.490909090909085</cx:pt>
          <cx:pt idx="977">74.781818181818181</cx:pt>
          <cx:pt idx="978">75.981818181818184</cx:pt>
          <cx:pt idx="979">78.454545454545453</cx:pt>
          <cx:pt idx="980">78.945454545454552</cx:pt>
          <cx:pt idx="981">75.38181818181819</cx:pt>
          <cx:pt idx="982">77.218181818181819</cx:pt>
          <cx:pt idx="983">78.290909090909096</cx:pt>
          <cx:pt idx="984">73.236363636363649</cx:pt>
          <cx:pt idx="985">79.981818181818184</cx:pt>
          <cx:pt idx="986">74.690909090909088</cx:pt>
          <cx:pt idx="987">73.127272727272725</cx:pt>
          <cx:pt idx="988">78.545454545454547</cx:pt>
          <cx:pt idx="989">79.781818181818181</cx:pt>
          <cx:pt idx="990">73.545454545454547</cx:pt>
          <cx:pt idx="991">79.145454545454555</cx:pt>
          <cx:pt idx="992">73.472727272727269</cx:pt>
          <cx:pt idx="993">78.581818181818178</cx:pt>
          <cx:pt idx="994">77.309090909090912</cx:pt>
          <cx:pt idx="995">77.145454545454555</cx:pt>
          <cx:pt idx="996">74.018181818181816</cx:pt>
          <cx:pt idx="997">72.909090909090907</cx:pt>
          <cx:pt idx="998">79.672727272727272</cx:pt>
          <cx:pt idx="999">76.563636363636363</cx:pt>
          <cx:pt idx="1000">77.272727272727266</cx:pt>
          <cx:pt idx="1001">78.72727272727272</cx:pt>
          <cx:pt idx="1002">74.872727272727275</cx:pt>
          <cx:pt idx="1003">74.981818181818184</cx:pt>
          <cx:pt idx="1004">79.545454545454547</cx:pt>
          <cx:pt idx="1005">74.945454545454552</cx:pt>
          <cx:pt idx="1006">75.909090909090907</cx:pt>
          <cx:pt idx="1007">76.763636363636351</cx:pt>
          <cx:pt idx="1008">75.327272727272728</cx:pt>
          <cx:pt idx="1009">78.581818181818178</cx:pt>
          <cx:pt idx="1010">78.454545454545453</cx:pt>
          <cx:pt idx="1011">76.690909090909088</cx:pt>
          <cx:pt idx="1012">74.127272727272725</cx:pt>
          <cx:pt idx="1013">73.854545454545445</cx:pt>
          <cx:pt idx="1014">76.599999999999994</cx:pt>
          <cx:pt idx="1015">75.145454545454541</cx:pt>
          <cx:pt idx="1016">74.763636363636351</cx:pt>
          <cx:pt idx="1017">76.181818181818187</cx:pt>
          <cx:pt idx="1018">78.599999999999994</cx:pt>
          <cx:pt idx="1019">77.290909090909082</cx:pt>
          <cx:pt idx="1020">73.927272727272722</cx:pt>
          <cx:pt idx="1021">79.909090909090921</cx:pt>
          <cx:pt idx="1022">74.836363636363629</cx:pt>
          <cx:pt idx="1023">77.327272727272728</cx:pt>
          <cx:pt idx="1024">77.945454545454538</cx:pt>
          <cx:pt idx="1025">74.218181818181819</cx:pt>
          <cx:pt idx="1026">73.581818181818178</cx:pt>
          <cx:pt idx="1027">75.781818181818181</cx:pt>
          <cx:pt idx="1028">76.927272727272737</cx:pt>
          <cx:pt idx="1029">77</cx:pt>
          <cx:pt idx="1030">75.854545454545459</cx:pt>
          <cx:pt idx="1031">74.181818181818187</cx:pt>
          <cx:pt idx="1032">79.163636363636357</cx:pt>
          <cx:pt idx="1033">75.490909090909099</cx:pt>
          <cx:pt idx="1034">73.036363636363646</cx:pt>
          <cx:pt idx="1035">77.909090909090921</cx:pt>
          <cx:pt idx="1036">75.127272727272725</cx:pt>
          <cx:pt idx="1037">76.963636363636354</cx:pt>
          <cx:pt idx="1038">79.818181818181813</cx:pt>
          <cx:pt idx="1039">76.836363636363643</cx:pt>
          <cx:pt idx="1040">75.72727272727272</cx:pt>
          <cx:pt idx="1041">79.054545454545448</cx:pt>
          <cx:pt idx="1042">76.63636363636364</cx:pt>
          <cx:pt idx="1043">79.818181818181813</cx:pt>
          <cx:pt idx="1044">78.927272727272722</cx:pt>
          <cx:pt idx="1045">75.999999999999986</cx:pt>
          <cx:pt idx="1046">76.836363636363643</cx:pt>
          <cx:pt idx="1047">76.654545454545456</cx:pt>
          <cx:pt idx="1048">79.672727272727272</cx:pt>
          <cx:pt idx="1049">73.327272727272714</cx:pt>
          <cx:pt idx="1050">74.418181818181822</cx:pt>
          <cx:pt idx="1051">73.545454545454547</cx:pt>
          <cx:pt idx="1052">78.599999999999994</cx:pt>
          <cx:pt idx="1053">77.581818181818178</cx:pt>
          <cx:pt idx="1054">76.163636363636371</cx:pt>
          <cx:pt idx="1055">78.054545454545448</cx:pt>
          <cx:pt idx="1056">73.163636363636357</cx:pt>
          <cx:pt idx="1057">75.563636363636363</cx:pt>
          <cx:pt idx="1058">74.672727272727272</cx:pt>
          <cx:pt idx="1059">77.054545454545462</cx:pt>
          <cx:pt idx="1060">74.036363636363632</cx:pt>
          <cx:pt idx="1061">75.418181818181822</cx:pt>
          <cx:pt idx="1062">73.145454545454541</cx:pt>
          <cx:pt idx="1063">79.563636363636363</cx:pt>
          <cx:pt idx="1064">73.527272727272717</cx:pt>
          <cx:pt idx="1065">76.163636363636371</cx:pt>
          <cx:pt idx="1066">75.799999999999997</cx:pt>
          <cx:pt idx="1067">74.527272727272731</cx:pt>
          <cx:pt idx="1068">76.218181818181819</cx:pt>
          <cx:pt idx="1069">76.599999999999994</cx:pt>
          <cx:pt idx="1070">76.490909090909085</cx:pt>
          <cx:pt idx="1071">78.272727272727266</cx:pt>
          <cx:pt idx="1072">79.290909090909096</cx:pt>
          <cx:pt idx="1073">79.636363636363626</cx:pt>
          <cx:pt idx="1074">77.036363636363632</cx:pt>
          <cx:pt idx="1075">78.109090909090909</cx:pt>
          <cx:pt idx="1076">80.290909090909082</cx:pt>
          <cx:pt idx="1077">77.836363636363643</cx:pt>
          <cx:pt idx="1078">79.872727272727275</cx:pt>
          <cx:pt idx="1079">78.018181818181802</cx:pt>
          <cx:pt idx="1080">77.327272727272728</cx:pt>
          <cx:pt idx="1081">79.036363636363632</cx:pt>
          <cx:pt idx="1082">80.618181818181824</cx:pt>
          <cx:pt idx="1083">76.799999999999997</cx:pt>
          <cx:pt idx="1084">80.218181818181804</cx:pt>
          <cx:pt idx="1085">80.290909090909082</cx:pt>
          <cx:pt idx="1086">79.218181818181819</cx:pt>
          <cx:pt idx="1087">78.581818181818178</cx:pt>
          <cx:pt idx="1088">77</cx:pt>
          <cx:pt idx="1089">80.072727272727278</cx:pt>
          <cx:pt idx="1090">81.636363636363626</cx:pt>
          <cx:pt idx="1091">81.27272727272728</cx:pt>
          <cx:pt idx="1092">77.018181818181816</cx:pt>
          <cx:pt idx="1093">76.527272727272731</cx:pt>
          <cx:pt idx="1094">78.963636363636354</cx:pt>
          <cx:pt idx="1095">76.599999999999994</cx:pt>
          <cx:pt idx="1096">78</cx:pt>
          <cx:pt idx="1097">79.563636363636363</cx:pt>
          <cx:pt idx="1098">80.27272727272728</cx:pt>
          <cx:pt idx="1099">80.599999999999994</cx:pt>
          <cx:pt idx="1100">77.418181818181822</cx:pt>
          <cx:pt idx="1101">77.781818181818181</cx:pt>
          <cx:pt idx="1102">79.690909090909088</cx:pt>
          <cx:pt idx="1103">81.581818181818178</cx:pt>
          <cx:pt idx="1104">76.63636363636364</cx:pt>
          <cx:pt idx="1105">79.600000000000009</cx:pt>
          <cx:pt idx="1106">77.781818181818181</cx:pt>
          <cx:pt idx="1107">79.181818181818173</cx:pt>
          <cx:pt idx="1108">81.581818181818178</cx:pt>
          <cx:pt idx="1109">78.181818181818187</cx:pt>
          <cx:pt idx="1110">79.800000000000011</cx:pt>
          <cx:pt idx="1111">79.581818181818193</cx:pt>
          <cx:pt idx="1112">79.327272727272742</cx:pt>
          <cx:pt idx="1113">76.527272727272731</cx:pt>
          <cx:pt idx="1114">78.181818181818187</cx:pt>
          <cx:pt idx="1115">76.236363636363635</cx:pt>
          <cx:pt idx="1116">77.090909090909093</cx:pt>
          <cx:pt idx="1117">76.563636363636363</cx:pt>
          <cx:pt idx="1118">73.872727272727275</cx:pt>
          <cx:pt idx="1119">73.400000000000006</cx:pt>
          <cx:pt idx="1120">74.581818181818178</cx:pt>
          <cx:pt idx="1121">74.145454545454541</cx:pt>
          <cx:pt idx="1122">73.545454545454547</cx:pt>
          <cx:pt idx="1123">76.981818181818184</cx:pt>
          <cx:pt idx="1124">73.800000000000011</cx:pt>
          <cx:pt idx="1125">73.36363636363636</cx:pt>
          <cx:pt idx="1126">73.418181818181822</cx:pt>
          <cx:pt idx="1127">72.909090909090907</cx:pt>
          <cx:pt idx="1128">77.72727272727272</cx:pt>
          <cx:pt idx="1129">76.018181818181816</cx:pt>
          <cx:pt idx="1130">75.145454545454541</cx:pt>
          <cx:pt idx="1131">76.218181818181819</cx:pt>
          <cx:pt idx="1132">78.781818181818181</cx:pt>
          <cx:pt idx="1133">75.054545454545448</cx:pt>
          <cx:pt idx="1134">74.036363636363632</cx:pt>
          <cx:pt idx="1135">75.472727272727269</cx:pt>
          <cx:pt idx="1136">77.25454545454545</cx:pt>
          <cx:pt idx="1137">73.345454545454544</cx:pt>
          <cx:pt idx="1138">76.27272727272728</cx:pt>
          <cx:pt idx="1139">76.690909090909088</cx:pt>
          <cx:pt idx="1140">74.254545454545465</cx:pt>
          <cx:pt idx="1141">73.018181818181816</cx:pt>
          <cx:pt idx="1142">73.963636363636368</cx:pt>
          <cx:pt idx="1143">73.872727272727275</cx:pt>
          <cx:pt idx="1144">78.327272727272728</cx:pt>
          <cx:pt idx="1145">80</cx:pt>
          <cx:pt idx="1146">75.890909090909105</cx:pt>
          <cx:pt idx="1147">78.927272727272722</cx:pt>
          <cx:pt idx="1148">74.381818181818176</cx:pt>
          <cx:pt idx="1149">75.745454545454535</cx:pt>
          <cx:pt idx="1150">73.327272727272714</cx:pt>
          <cx:pt idx="1151">79.981818181818184</cx:pt>
          <cx:pt idx="1152">79.654545454545456</cx:pt>
          <cx:pt idx="1153">79.290909090909096</cx:pt>
          <cx:pt idx="1154">75.909090909090907</cx:pt>
          <cx:pt idx="1155">76.618181818181824</cx:pt>
          <cx:pt idx="1156">75.763636363636365</cx:pt>
          <cx:pt idx="1157">74.545454545454547</cx:pt>
          <cx:pt idx="1158">73.854545454545445</cx:pt>
          <cx:pt idx="1159">77.618181818181824</cx:pt>
          <cx:pt idx="1160">77.490909090909085</cx:pt>
          <cx:pt idx="1161">77.436363636363652</cx:pt>
          <cx:pt idx="1162">73.854545454545445</cx:pt>
          <cx:pt idx="1163">72.727272727272734</cx:pt>
          <cx:pt idx="1164">78.399999999999991</cx:pt>
          <cx:pt idx="1165">76.509090909090901</cx:pt>
          <cx:pt idx="1166">77.25454545454545</cx:pt>
          <cx:pt idx="1167">77.018181818181816</cx:pt>
          <cx:pt idx="1168">78.290909090909096</cx:pt>
          <cx:pt idx="1169">74.872727272727275</cx:pt>
          <cx:pt idx="1170">77.72727272727272</cx:pt>
          <cx:pt idx="1171">76.072727272727278</cx:pt>
          <cx:pt idx="1172">75.945454545454552</cx:pt>
          <cx:pt idx="1173">79.36363636363636</cx:pt>
          <cx:pt idx="1174">73.672727272727272</cx:pt>
          <cx:pt idx="1175">76.309090909090898</cx:pt>
          <cx:pt idx="1176">76.836363636363643</cx:pt>
          <cx:pt idx="1177">73.036363636363646</cx:pt>
          <cx:pt idx="1178">73.381818181818176</cx:pt>
          <cx:pt idx="1179">79.163636363636357</cx:pt>
          <cx:pt idx="1180">79.509090909090901</cx:pt>
          <cx:pt idx="1181">73.309090909090912</cx:pt>
          <cx:pt idx="1182">76.490909090909085</cx:pt>
          <cx:pt idx="1183">73.218181818181833</cx:pt>
          <cx:pt idx="1184">73.800000000000011</cx:pt>
          <cx:pt idx="1185">78.145454545454541</cx:pt>
          <cx:pt idx="1186">78.145454545454541</cx:pt>
          <cx:pt idx="1187">73.690909090909102</cx:pt>
          <cx:pt idx="1188">78.218181818181819</cx:pt>
          <cx:pt idx="1189">74.509090909090901</cx:pt>
          <cx:pt idx="1190">78.363636363636374</cx:pt>
          <cx:pt idx="1191">79.890909090909091</cx:pt>
          <cx:pt idx="1192">74.418181818181822</cx:pt>
          <cx:pt idx="1193">79.272727272727266</cx:pt>
          <cx:pt idx="1194">77.709090909090918</cx:pt>
          <cx:pt idx="1195">74.781818181818181</cx:pt>
          <cx:pt idx="1196">78.709090909090904</cx:pt>
          <cx:pt idx="1197">75.618181818181824</cx:pt>
          <cx:pt idx="1198">72.836363636363643</cx:pt>
          <cx:pt idx="1199">74.200000000000003</cx:pt>
          <cx:pt idx="1200">80</cx:pt>
          <cx:pt idx="1201">78.709090909090904</cx:pt>
          <cx:pt idx="1202">76.309090909090898</cx:pt>
          <cx:pt idx="1203">73.527272727272717</cx:pt>
          <cx:pt idx="1204">78.38181818181819</cx:pt>
          <cx:pt idx="1205">78.909090909090907</cx:pt>
          <cx:pt idx="1206">76.654545454545456</cx:pt>
          <cx:pt idx="1207">74.090909090909093</cx:pt>
          <cx:pt idx="1208">78.399999999999991</cx:pt>
          <cx:pt idx="1209">73.090909090909093</cx:pt>
          <cx:pt idx="1210">79.200000000000003</cx:pt>
          <cx:pt idx="1211">75.963636363636368</cx:pt>
          <cx:pt idx="1212">76.654545454545456</cx:pt>
          <cx:pt idx="1213">74.163636363636371</cx:pt>
          <cx:pt idx="1214">78.690909090909088</cx:pt>
          <cx:pt idx="1215">74.418181818181822</cx:pt>
          <cx:pt idx="1216">73.872727272727275</cx:pt>
          <cx:pt idx="1217">78.563636363636363</cx:pt>
          <cx:pt idx="1218">73.818181818181813</cx:pt>
          <cx:pt idx="1219">76.036363636363632</cx:pt>
          <cx:pt idx="1220">77.781818181818181</cx:pt>
          <cx:pt idx="1221">75.799999999999997</cx:pt>
          <cx:pt idx="1222">80</cx:pt>
          <cx:pt idx="1223">78.581818181818178</cx:pt>
          <cx:pt idx="1224">76.781818181818167</cx:pt>
          <cx:pt idx="1225">76.945454545454552</cx:pt>
          <cx:pt idx="1226">79.872727272727275</cx:pt>
          <cx:pt idx="1227">73.381818181818176</cx:pt>
          <cx:pt idx="1228">75.781818181818181</cx:pt>
          <cx:pt idx="1229">78</cx:pt>
          <cx:pt idx="1230">77.654545454545456</cx:pt>
          <cx:pt idx="1231">78.090909090909093</cx:pt>
          <cx:pt idx="1232">74.599999999999994</cx:pt>
          <cx:pt idx="1233">76.890909090909091</cx:pt>
          <cx:pt idx="1234">72.76363636363638</cx:pt>
          <cx:pt idx="1235">79.200000000000003</cx:pt>
          <cx:pt idx="1236">78.690909090909088</cx:pt>
          <cx:pt idx="1237">74.000000000000014</cx:pt>
          <cx:pt idx="1238">77.109090909090909</cx:pt>
          <cx:pt idx="1239">73.36363636363636</cx:pt>
          <cx:pt idx="1240">78.199999999999989</cx:pt>
          <cx:pt idx="1241">77.818181818181813</cx:pt>
          <cx:pt idx="1242">78.218181818181819</cx:pt>
          <cx:pt idx="1243">75.509090909090915</cx:pt>
          <cx:pt idx="1244">75.581818181818178</cx:pt>
          <cx:pt idx="1245">76.181818181818187</cx:pt>
          <cx:pt idx="1246">73.890909090909091</cx:pt>
          <cx:pt idx="1247">75.945454545454552</cx:pt>
          <cx:pt idx="1248">72.76363636363638</cx:pt>
          <cx:pt idx="1249">78.127272727272725</cx:pt>
          <cx:pt idx="1250">75.563636363636363</cx:pt>
          <cx:pt idx="1251">73.654545454545456</cx:pt>
          <cx:pt idx="1252">78.236363636363635</cx:pt>
          <cx:pt idx="1253">76.145454545454555</cx:pt>
          <cx:pt idx="1254">74.63636363636364</cx:pt>
          <cx:pt idx="1255">74.109090909090895</cx:pt>
          <cx:pt idx="1256">78.127272727272725</cx:pt>
          <cx:pt idx="1257">79.636363636363626</cx:pt>
          <cx:pt idx="1258">74.545454545454547</cx:pt>
          <cx:pt idx="1259">76.127272727272725</cx:pt>
          <cx:pt idx="1260">73.618181818181824</cx:pt>
          <cx:pt idx="1261">78.781818181818181</cx:pt>
          <cx:pt idx="1262">76.418181818181822</cx:pt>
          <cx:pt idx="1263">79.945454545454538</cx:pt>
          <cx:pt idx="1264">80.036363636363632</cx:pt>
          <cx:pt idx="1265">81.127272727272725</cx:pt>
          <cx:pt idx="1266">79.054545454545448</cx:pt>
          <cx:pt idx="1267">81.127272727272725</cx:pt>
          <cx:pt idx="1268">80.963636363636368</cx:pt>
          <cx:pt idx="1269">79.181818181818173</cx:pt>
          <cx:pt idx="1270">76.509090909090901</cx:pt>
          <cx:pt idx="1271">76.781818181818167</cx:pt>
          <cx:pt idx="1272">77.400000000000006</cx:pt>
          <cx:pt idx="1273">81.436363636363637</cx:pt>
          <cx:pt idx="1274">78.599999999999994</cx:pt>
          <cx:pt idx="1275">77.563636363636363</cx:pt>
          <cx:pt idx="1276">80.145454545454541</cx:pt>
          <cx:pt idx="1277">76.581818181818178</cx:pt>
          <cx:pt idx="1278">77.127272727272739</cx:pt>
          <cx:pt idx="1279">80.709090909090904</cx:pt>
          <cx:pt idx="1280">77.509090909090915</cx:pt>
          <cx:pt idx="1281">79.272727272727266</cx:pt>
          <cx:pt idx="1282">81.109090909090909</cx:pt>
          <cx:pt idx="1283">76.418181818181822</cx:pt>
          <cx:pt idx="1284">79.72727272727272</cx:pt>
          <cx:pt idx="1285">79.181818181818173</cx:pt>
          <cx:pt idx="1286">77.509090909090915</cx:pt>
          <cx:pt idx="1287">79.436363636363623</cx:pt>
          <cx:pt idx="1288">81.581818181818178</cx:pt>
          <cx:pt idx="1289">80.654545454545456</cx:pt>
          <cx:pt idx="1290">78.799999999999997</cx:pt>
          <cx:pt idx="1291">80.509090909090901</cx:pt>
          <cx:pt idx="1292">80.181818181818187</cx:pt>
          <cx:pt idx="1293">80.018181818181816</cx:pt>
          <cx:pt idx="1294">80.74545454545455</cx:pt>
          <cx:pt idx="1295">77.309090909090912</cx:pt>
          <cx:pt idx="1296">81.727272727272734</cx:pt>
          <cx:pt idx="1297">81.327272727272728</cx:pt>
          <cx:pt idx="1298">79.400000000000006</cx:pt>
          <cx:pt idx="1299">81.709090909090904</cx:pt>
          <cx:pt idx="1300">78.072727272727278</cx:pt>
          <cx:pt idx="1301">78.781818181818181</cx:pt>
          <cx:pt idx="1302">79.654545454545456</cx:pt>
          <cx:pt idx="1303">80.309090909090912</cx:pt>
          <cx:pt idx="1304">81.236363636363635</cx:pt>
          <cx:pt idx="1305">76.527272727272731</cx:pt>
          <cx:pt idx="1306">73.127272727272725</cx:pt>
          <cx:pt idx="1307">74.236363636363635</cx:pt>
          <cx:pt idx="1308">74.145454545454541</cx:pt>
          <cx:pt idx="1309">73.800000000000011</cx:pt>
          <cx:pt idx="1310">76.854545454545459</cx:pt>
          <cx:pt idx="1311">73.090909090909093</cx:pt>
          <cx:pt idx="1312">74.545454545454547</cx:pt>
          <cx:pt idx="1313">78.890909090909091</cx:pt>
          <cx:pt idx="1314">75.527272727272717</cx:pt>
          <cx:pt idx="1315">77.872727272727275</cx:pt>
          <cx:pt idx="1316">78.199999999999989</cx:pt>
          <cx:pt idx="1317">74.872727272727275</cx:pt>
          <cx:pt idx="1318">75.854545454545459</cx:pt>
          <cx:pt idx="1319">78.98181818181817</cx:pt>
          <cx:pt idx="1320">79.381818181818176</cx:pt>
          <cx:pt idx="1321">77</cx:pt>
          <cx:pt idx="1322">76.690909090909088</cx:pt>
          <cx:pt idx="1323">74.345454545454544</cx:pt>
          <cx:pt idx="1324">77.400000000000006</cx:pt>
          <cx:pt idx="1325">78.018181818181802</cx:pt>
          <cx:pt idx="1326">73.599999999999994</cx:pt>
          <cx:pt idx="1327">73.327272727272714</cx:pt>
          <cx:pt idx="1328">78.127272727272725</cx:pt>
          <cx:pt idx="1329">72.927272727272737</cx:pt>
          <cx:pt idx="1330">74.000000000000014</cx:pt>
          <cx:pt idx="1331">73.400000000000006</cx:pt>
          <cx:pt idx="1332">79.181818181818173</cx:pt>
          <cx:pt idx="1333">75.145454545454541</cx:pt>
          <cx:pt idx="1334">73.927272727272722</cx:pt>
          <cx:pt idx="1335">76.727272727272734</cx:pt>
          <cx:pt idx="1336">79.036363636363632</cx:pt>
          <cx:pt idx="1337">77.472727272727269</cx:pt>
          <cx:pt idx="1338">79.581818181818193</cx:pt>
          <cx:pt idx="1339">77.690909090909088</cx:pt>
          <cx:pt idx="1340">79.400000000000006</cx:pt>
          <cx:pt idx="1341">77.600000000000009</cx:pt>
          <cx:pt idx="1342">75.127272727272725</cx:pt>
          <cx:pt idx="1343">74.63636363636364</cx:pt>
          <cx:pt idx="1344">79.981818181818184</cx:pt>
          <cx:pt idx="1345">77.690909090909088</cx:pt>
          <cx:pt idx="1346">74.781818181818181</cx:pt>
          <cx:pt idx="1347">76.072727272727278</cx:pt>
          <cx:pt idx="1348">78.418181818181822</cx:pt>
          <cx:pt idx="1349">78.399999999999991</cx:pt>
          <cx:pt idx="1350">74.854545454545459</cx:pt>
          <cx:pt idx="1351">75.618181818181824</cx:pt>
          <cx:pt idx="1352">77.36363636363636</cx:pt>
          <cx:pt idx="1353">73.018181818181816</cx:pt>
          <cx:pt idx="1354">77.818181818181813</cx:pt>
          <cx:pt idx="1355">77.036363636363632</cx:pt>
          <cx:pt idx="1356">74.854545454545459</cx:pt>
          <cx:pt idx="1357">77.345454545454544</cx:pt>
          <cx:pt idx="1358">73.963636363636368</cx:pt>
          <cx:pt idx="1359">79.636363636363626</cx:pt>
          <cx:pt idx="1360">79.836363636363629</cx:pt>
          <cx:pt idx="1361">73.981818181818184</cx:pt>
          <cx:pt idx="1362">76.036363636363632</cx:pt>
          <cx:pt idx="1363">79.654545454545456</cx:pt>
          <cx:pt idx="1364">76.290909090909082</cx:pt>
          <cx:pt idx="1365">75.527272727272717</cx:pt>
          <cx:pt idx="1366">78.181818181818187</cx:pt>
          <cx:pt idx="1367">75.618181818181824</cx:pt>
          <cx:pt idx="1368">77.963636363636368</cx:pt>
          <cx:pt idx="1369">73.072727272727263</cx:pt>
          <cx:pt idx="1370">78.872727272727275</cx:pt>
          <cx:pt idx="1371">73.145454545454541</cx:pt>
          <cx:pt idx="1372">79.418181818181822</cx:pt>
          <cx:pt idx="1373">73.527272727272717</cx:pt>
          <cx:pt idx="1374">79.109090909090909</cx:pt>
          <cx:pt idx="1375">77.581818181818178</cx:pt>
          <cx:pt idx="1376">75.25454545454545</cx:pt>
          <cx:pt idx="1377">78.290909090909096</cx:pt>
          <cx:pt idx="1378">74.963636363636354</cx:pt>
          <cx:pt idx="1379">75.400000000000006</cx:pt>
          <cx:pt idx="1380">74.127272727272725</cx:pt>
          <cx:pt idx="1381">78.127272727272725</cx:pt>
          <cx:pt idx="1382">79.672727272727272</cx:pt>
          <cx:pt idx="1383">73.800000000000011</cx:pt>
          <cx:pt idx="1384">78.418181818181822</cx:pt>
          <cx:pt idx="1385">79.818181818181813</cx:pt>
          <cx:pt idx="1386">78.672727272727286</cx:pt>
          <cx:pt idx="1387">75.400000000000006</cx:pt>
          <cx:pt idx="1388">78.963636363636354</cx:pt>
          <cx:pt idx="1389">77.581818181818178</cx:pt>
          <cx:pt idx="1390">74.763636363636351</cx:pt>
          <cx:pt idx="1391">79.509090909090901</cx:pt>
          <cx:pt idx="1392">77.872727272727275</cx:pt>
          <cx:pt idx="1393">78.63636363636364</cx:pt>
          <cx:pt idx="1394">76.945454545454552</cx:pt>
          <cx:pt idx="1395">78.890909090909091</cx:pt>
          <cx:pt idx="1396">79.290909090909096</cx:pt>
          <cx:pt idx="1397">79.618181818181824</cx:pt>
          <cx:pt idx="1398">74.472727272727283</cx:pt>
          <cx:pt idx="1399">78.090909090909093</cx:pt>
          <cx:pt idx="1400">78.418181818181822</cx:pt>
          <cx:pt idx="1401">73.618181818181824</cx:pt>
          <cx:pt idx="1402">78.836363636363643</cx:pt>
          <cx:pt idx="1403">74.963636363636354</cx:pt>
          <cx:pt idx="1404">75.927272727272722</cx:pt>
          <cx:pt idx="1405">77.163636363636357</cx:pt>
          <cx:pt idx="1406">73.054545454545448</cx:pt>
          <cx:pt idx="1407">73.509090909090915</cx:pt>
          <cx:pt idx="1408">78.345454545454558</cx:pt>
          <cx:pt idx="1409">73.454545454545453</cx:pt>
          <cx:pt idx="1410">74.218181818181819</cx:pt>
          <cx:pt idx="1411">74.527272727272731</cx:pt>
          <cx:pt idx="1412">79.345454545454544</cx:pt>
          <cx:pt idx="1413">77.545454545454533</cx:pt>
          <cx:pt idx="1414">79.290909090909096</cx:pt>
          <cx:pt idx="1415">74.563636363636363</cx:pt>
          <cx:pt idx="1416">73.345454545454544</cx:pt>
          <cx:pt idx="1417">79.436363636363623</cx:pt>
          <cx:pt idx="1418">75.763636363636365</cx:pt>
          <cx:pt idx="1419">78.199999999999989</cx:pt>
          <cx:pt idx="1420">78.890909090909091</cx:pt>
          <cx:pt idx="1421">73.36363636363636</cx:pt>
          <cx:pt idx="1422">74.927272727272737</cx:pt>
          <cx:pt idx="1423">76.109090909090909</cx:pt>
          <cx:pt idx="1424">76.345454545454544</cx:pt>
          <cx:pt idx="1425">72.727272727272734</cx:pt>
          <cx:pt idx="1426">76.781818181818167</cx:pt>
          <cx:pt idx="1427">74.74545454545455</cx:pt>
          <cx:pt idx="1428">78.145454545454541</cx:pt>
          <cx:pt idx="1429">78.909090909090907</cx:pt>
          <cx:pt idx="1430">78.25454545454545</cx:pt>
          <cx:pt idx="1431">76.654545454545456</cx:pt>
          <cx:pt idx="1432">74.527272727272731</cx:pt>
          <cx:pt idx="1433">74.509090909090901</cx:pt>
          <cx:pt idx="1434">77.909090909090921</cx:pt>
          <cx:pt idx="1435">74.909090909090921</cx:pt>
          <cx:pt idx="1436">73.527272727272717</cx:pt>
          <cx:pt idx="1437">75.509090909090915</cx:pt>
          <cx:pt idx="1438">78.363636363636374</cx:pt>
          <cx:pt idx="1439">78.363636363636374</cx:pt>
          <cx:pt idx="1440">73.200000000000003</cx:pt>
          <cx:pt idx="1441">75.290909090909082</cx:pt>
          <cx:pt idx="1442">76.25454545454545</cx:pt>
          <cx:pt idx="1443">78.072727272727278</cx:pt>
          <cx:pt idx="1444">75.472727272727269</cx:pt>
          <cx:pt idx="1445">78</cx:pt>
          <cx:pt idx="1446">77.927272727272722</cx:pt>
          <cx:pt idx="1447">79.672727272727272</cx:pt>
          <cx:pt idx="1448">79.454545454545453</cx:pt>
          <cx:pt idx="1449">76.072727272727278</cx:pt>
          <cx:pt idx="1450">73.636363636363626</cx:pt>
          <cx:pt idx="1451">79</cx:pt>
          <cx:pt idx="1452">78.781818181818181</cx:pt>
          <cx:pt idx="1453">75.999999999999986</cx:pt>
          <cx:pt idx="1454">76.527272727272731</cx:pt>
          <cx:pt idx="1455">74.509090909090901</cx:pt>
          <cx:pt idx="1456">73.509090909090915</cx:pt>
          <cx:pt idx="1457">76.218181818181819</cx:pt>
          <cx:pt idx="1458">73.272727272727266</cx:pt>
          <cx:pt idx="1459">78.181818181818187</cx:pt>
          <cx:pt idx="1460">79.090909090909093</cx:pt>
          <cx:pt idx="1461">76.963636363636354</cx:pt>
          <cx:pt idx="1462">78.927272727272722</cx:pt>
          <cx:pt idx="1463">73.963636363636368</cx:pt>
          <cx:pt idx="1464">75.72727272727272</cx:pt>
          <cx:pt idx="1465">78.199999999999989</cx:pt>
          <cx:pt idx="1466">73.981818181818184</cx:pt>
          <cx:pt idx="1467">77.36363636363636</cx:pt>
          <cx:pt idx="1468">77.909090909090921</cx:pt>
          <cx:pt idx="1469">75.490909090909099</cx:pt>
          <cx:pt idx="1470">77.927272727272722</cx:pt>
          <cx:pt idx="1471">78.309090909090912</cx:pt>
          <cx:pt idx="1472">77.563636363636363</cx:pt>
          <cx:pt idx="1473">73.509090909090915</cx:pt>
          <cx:pt idx="1474">74.509090909090901</cx:pt>
          <cx:pt idx="1475">74.74545454545455</cx:pt>
          <cx:pt idx="1476">79.72727272727272</cx:pt>
          <cx:pt idx="1477">75.290909090909082</cx:pt>
          <cx:pt idx="1478">78.490909090909085</cx:pt>
          <cx:pt idx="1479">77.72727272727272</cx:pt>
          <cx:pt idx="1480">72.927272727272737</cx:pt>
          <cx:pt idx="1481">77.109090909090909</cx:pt>
          <cx:pt idx="1482">75.672727272727272</cx:pt>
          <cx:pt idx="1483">74.799999999999997</cx:pt>
          <cx:pt idx="1484">77.654545454545456</cx:pt>
          <cx:pt idx="1485">77.127272727272739</cx:pt>
          <cx:pt idx="1486">76.109090909090909</cx:pt>
          <cx:pt idx="1487">73.036363636363646</cx:pt>
          <cx:pt idx="1488">77.600000000000009</cx:pt>
          <cx:pt idx="1489">78.38181818181819</cx:pt>
          <cx:pt idx="1490">75.945454545454552</cx:pt>
          <cx:pt idx="1491">74.290909090909082</cx:pt>
          <cx:pt idx="1492">75.527272727272717</cx:pt>
          <cx:pt idx="1493">79.181818181818173</cx:pt>
          <cx:pt idx="1494">78.490909090909085</cx:pt>
          <cx:pt idx="1495">73.418181818181822</cx:pt>
          <cx:pt idx="1496">77.290909090909082</cx:pt>
          <cx:pt idx="1497">73.018181818181816</cx:pt>
          <cx:pt idx="1498">73.581818181818178</cx:pt>
          <cx:pt idx="1499">74.836363636363629</cx:pt>
          <cx:pt idx="1500">77.36363636363636</cx:pt>
          <cx:pt idx="1501">77.309090909090912</cx:pt>
          <cx:pt idx="1502">75.854545454545459</cx:pt>
          <cx:pt idx="1503">74.927272727272737</cx:pt>
          <cx:pt idx="1504">78.272727272727266</cx:pt>
          <cx:pt idx="1505">76.618181818181824</cx:pt>
          <cx:pt idx="1506">75.072727272727263</cx:pt>
          <cx:pt idx="1507">72.76363636363638</cx:pt>
          <cx:pt idx="1508">74.181818181818187</cx:pt>
          <cx:pt idx="1509">77.418181818181822</cx:pt>
          <cx:pt idx="1510">77.309090909090912</cx:pt>
          <cx:pt idx="1511">79.36363636363636</cx:pt>
          <cx:pt idx="1512">73.581818181818178</cx:pt>
          <cx:pt idx="1513">75.818181818181813</cx:pt>
          <cx:pt idx="1514">79.963636363636354</cx:pt>
          <cx:pt idx="1515">72.76363636363638</cx:pt>
          <cx:pt idx="1516">76.236363636363635</cx:pt>
          <cx:pt idx="1517">78.945454545454552</cx:pt>
          <cx:pt idx="1518">75.981818181818184</cx:pt>
          <cx:pt idx="1519">78.490909090909085</cx:pt>
          <cx:pt idx="1520">74.490909090909085</cx:pt>
          <cx:pt idx="1521">79.309090909090912</cx:pt>
          <cx:pt idx="1522">77.581818181818178</cx:pt>
          <cx:pt idx="1523">75.690909090909102</cx:pt>
          <cx:pt idx="1524">77.890909090909105</cx:pt>
          <cx:pt idx="1525">76.727272727272734</cx:pt>
          <cx:pt idx="1526">79.872727272727275</cx:pt>
          <cx:pt idx="1527">73.072727272727263</cx:pt>
          <cx:pt idx="1528">74.236363636363635</cx:pt>
          <cx:pt idx="1529">79.018181818181816</cx:pt>
          <cx:pt idx="1530">74.090909090909093</cx:pt>
          <cx:pt idx="1531">76.654545454545456</cx:pt>
          <cx:pt idx="1532">76.472727272727283</cx:pt>
          <cx:pt idx="1533">77.090909090909093</cx:pt>
          <cx:pt idx="1534">73.709090909090918</cx:pt>
          <cx:pt idx="1535">74.27272727272728</cx:pt>
          <cx:pt idx="1536">75.054545454545448</cx:pt>
          <cx:pt idx="1537">76.218181818181819</cx:pt>
          <cx:pt idx="1538">77.054545454545462</cx:pt>
          <cx:pt idx="1539">73.509090909090915</cx:pt>
          <cx:pt idx="1540">72.76363636363638</cx:pt>
          <cx:pt idx="1541">77.763636363636365</cx:pt>
          <cx:pt idx="1542">75.272727272727266</cx:pt>
          <cx:pt idx="1543">72.74545454545455</cx:pt>
          <cx:pt idx="1544">77.23636363636362</cx:pt>
          <cx:pt idx="1545">75.763636363636365</cx:pt>
          <cx:pt idx="1546">76.763636363636351</cx:pt>
          <cx:pt idx="1547">75.654545454545456</cx:pt>
          <cx:pt idx="1548">76.74545454545455</cx:pt>
          <cx:pt idx="1549">76.927272727272737</cx:pt>
          <cx:pt idx="1550">77.963636363636368</cx:pt>
          <cx:pt idx="1551">75.672727272727272</cx:pt>
          <cx:pt idx="1552">76.181818181818187</cx:pt>
          <cx:pt idx="1553">75.745454545454535</cx:pt>
          <cx:pt idx="1554">74.690909090909088</cx:pt>
          <cx:pt idx="1555">77.854545454545459</cx:pt>
          <cx:pt idx="1556">74.27272727272728</cx:pt>
          <cx:pt idx="1557">79.218181818181819</cx:pt>
          <cx:pt idx="1558">78.127272727272725</cx:pt>
          <cx:pt idx="1559">74.381818181818176</cx:pt>
          <cx:pt idx="1560">76.036363636363632</cx:pt>
          <cx:pt idx="1561">80</cx:pt>
          <cx:pt idx="1562">75.872727272727275</cx:pt>
          <cx:pt idx="1563">77.036363636363632</cx:pt>
          <cx:pt idx="1564">77.400000000000006</cx:pt>
          <cx:pt idx="1565">74.309090909090898</cx:pt>
          <cx:pt idx="1566">74.218181818181819</cx:pt>
          <cx:pt idx="1567">77.854545454545459</cx:pt>
          <cx:pt idx="1568">79.836363636363629</cx:pt>
          <cx:pt idx="1569">75.36363636363636</cx:pt>
          <cx:pt idx="1570">75.200000000000003</cx:pt>
          <cx:pt idx="1571">75.163636363636371</cx:pt>
          <cx:pt idx="1572">75.436363636363637</cx:pt>
          <cx:pt idx="1573">79.236363636363635</cx:pt>
          <cx:pt idx="1574">78.945454545454552</cx:pt>
          <cx:pt idx="1575">79.381818181818176</cx:pt>
          <cx:pt idx="1576">78.690909090909088</cx:pt>
          <cx:pt idx="1577">78.127272727272725</cx:pt>
          <cx:pt idx="1578">75</cx:pt>
          <cx:pt idx="1579">74.036363636363632</cx:pt>
          <cx:pt idx="1580">76.090909090909093</cx:pt>
          <cx:pt idx="1581">77.927272727272722</cx:pt>
          <cx:pt idx="1582">77.854545454545459</cx:pt>
          <cx:pt idx="1583">79.018181818181816</cx:pt>
          <cx:pt idx="1584">74.61818181818181</cx:pt>
          <cx:pt idx="1585">74.672727272727272</cx:pt>
          <cx:pt idx="1586">75.436363636363637</cx:pt>
          <cx:pt idx="1587">78.545454545454547</cx:pt>
          <cx:pt idx="1588">76.345454545454544</cx:pt>
          <cx:pt idx="1589">78.672727272727286</cx:pt>
          <cx:pt idx="1590">75.38181818181819</cx:pt>
          <cx:pt idx="1591">75.018181818181816</cx:pt>
          <cx:pt idx="1592">79.436363636363623</cx:pt>
          <cx:pt idx="1593">76.945454545454552</cx:pt>
          <cx:pt idx="1594">74.27272727272728</cx:pt>
          <cx:pt idx="1595">74.690909090909088</cx:pt>
          <cx:pt idx="1596">76.090909090909093</cx:pt>
          <cx:pt idx="1597">78.290909090909096</cx:pt>
          <cx:pt idx="1598">74.545454545454547</cx:pt>
          <cx:pt idx="1599">73.854545454545445</cx:pt>
          <cx:pt idx="1600">79.25454545454545</cx:pt>
          <cx:pt idx="1601">73.272727272727266</cx:pt>
          <cx:pt idx="1602">79.454545454545453</cx:pt>
          <cx:pt idx="1603">74.74545454545455</cx:pt>
          <cx:pt idx="1604">77.345454545454544</cx:pt>
          <cx:pt idx="1605">72.836363636363643</cx:pt>
          <cx:pt idx="1606">78.090909090909093</cx:pt>
          <cx:pt idx="1607">75.127272727272725</cx:pt>
          <cx:pt idx="1608">79.272727272727266</cx:pt>
          <cx:pt idx="1609">73.836363636363629</cx:pt>
          <cx:pt idx="1610">73.145454545454541</cx:pt>
          <cx:pt idx="1611">72.727272727272734</cx:pt>
          <cx:pt idx="1612">79.327272727272742</cx:pt>
          <cx:pt idx="1613">77.818181818181813</cx:pt>
          <cx:pt idx="1614">73.181818181818187</cx:pt>
          <cx:pt idx="1615">73.36363636363636</cx:pt>
          <cx:pt idx="1616">75</cx:pt>
          <cx:pt idx="1617">74.200000000000003</cx:pt>
          <cx:pt idx="1618">79.454545454545453</cx:pt>
          <cx:pt idx="1619">79.672727272727272</cx:pt>
          <cx:pt idx="1620">79.618181818181824</cx:pt>
          <cx:pt idx="1621">75.527272727272717</cx:pt>
          <cx:pt idx="1622">75.763636363636365</cx:pt>
          <cx:pt idx="1623">75.054545454545448</cx:pt>
          <cx:pt idx="1624">79.290909090909096</cx:pt>
          <cx:pt idx="1625">72.909090909090907</cx:pt>
          <cx:pt idx="1626">75.854545454545459</cx:pt>
          <cx:pt idx="1627">78.109090909090909</cx:pt>
          <cx:pt idx="1628">78.109090909090909</cx:pt>
          <cx:pt idx="1629">79.36363636363636</cx:pt>
          <cx:pt idx="1630">72.945454545454538</cx:pt>
          <cx:pt idx="1631">77.23636363636362</cx:pt>
          <cx:pt idx="1632">74.981818181818184</cx:pt>
          <cx:pt idx="1633">79.527272727272731</cx:pt>
          <cx:pt idx="1634">74.709090909090918</cx:pt>
          <cx:pt idx="1635">73.836363636363629</cx:pt>
          <cx:pt idx="1636">73.472727272727269</cx:pt>
          <cx:pt idx="1637">73.563636363636363</cx:pt>
          <cx:pt idx="1638">77.309090909090912</cx:pt>
          <cx:pt idx="1639">73.72727272727272</cx:pt>
          <cx:pt idx="1640">78.854545454545459</cx:pt>
          <cx:pt idx="1641">74.327272727272728</cx:pt>
          <cx:pt idx="1642">79.781818181818181</cx:pt>
          <cx:pt idx="1643">74.200000000000003</cx:pt>
          <cx:pt idx="1644">78.654545454545456</cx:pt>
          <cx:pt idx="1645">77.745454545454535</cx:pt>
          <cx:pt idx="1646">75.999999999999986</cx:pt>
          <cx:pt idx="1647">78.581818181818178</cx:pt>
          <cx:pt idx="1648">79.127272727272739</cx:pt>
          <cx:pt idx="1649">79.672727272727272</cx:pt>
          <cx:pt idx="1650">78.963636363636354</cx:pt>
          <cx:pt idx="1651">76.981818181818184</cx:pt>
          <cx:pt idx="1652">78.63636363636364</cx:pt>
          <cx:pt idx="1653">76.418181818181822</cx:pt>
          <cx:pt idx="1654">79.527272727272731</cx:pt>
          <cx:pt idx="1655">75.527272727272717</cx:pt>
          <cx:pt idx="1656">73.527272727272717</cx:pt>
          <cx:pt idx="1657">75.109090909090909</cx:pt>
          <cx:pt idx="1658">75.72727272727272</cx:pt>
          <cx:pt idx="1659">76.145454545454555</cx:pt>
          <cx:pt idx="1660">79.018181818181816</cx:pt>
          <cx:pt idx="1661">78.309090909090912</cx:pt>
          <cx:pt idx="1662">77.909090909090921</cx:pt>
          <cx:pt idx="1663">77.25454545454545</cx:pt>
          <cx:pt idx="1664">79.290909090909096</cx:pt>
          <cx:pt idx="1665">79</cx:pt>
          <cx:pt idx="1666">77.25454545454545</cx:pt>
          <cx:pt idx="1667">74.436363636363637</cx:pt>
          <cx:pt idx="1668">77.927272727272722</cx:pt>
          <cx:pt idx="1669">78.399999999999991</cx:pt>
          <cx:pt idx="1670">75.509090909090915</cx:pt>
          <cx:pt idx="1671">73.836363636363629</cx:pt>
          <cx:pt idx="1672">77.563636363636363</cx:pt>
          <cx:pt idx="1673">73.36363636363636</cx:pt>
          <cx:pt idx="1674">77.400000000000006</cx:pt>
          <cx:pt idx="1675">73.472727272727269</cx:pt>
          <cx:pt idx="1676">75.418181818181822</cx:pt>
          <cx:pt idx="1677">76.436363636363637</cx:pt>
          <cx:pt idx="1678">75.127272727272725</cx:pt>
          <cx:pt idx="1679">79.327272727272742</cx:pt>
          <cx:pt idx="1680">77.345454545454544</cx:pt>
          <cx:pt idx="1681">78.963636363636354</cx:pt>
          <cx:pt idx="1682">75.709090909090918</cx:pt>
          <cx:pt idx="1683">77.690909090909088</cx:pt>
          <cx:pt idx="1684">75.745454545454535</cx:pt>
          <cx:pt idx="1685">79.945454545454538</cx:pt>
          <cx:pt idx="1686">74.63636363636364</cx:pt>
          <cx:pt idx="1687">78.890909090909091</cx:pt>
          <cx:pt idx="1688">74.036363636363632</cx:pt>
          <cx:pt idx="1689">77.527272727272731</cx:pt>
          <cx:pt idx="1690">77.418181818181822</cx:pt>
          <cx:pt idx="1691">79.36363636363636</cx:pt>
          <cx:pt idx="1692">75.854545454545459</cx:pt>
          <cx:pt idx="1693">75.63636363636364</cx:pt>
          <cx:pt idx="1694">76.472727272727283</cx:pt>
          <cx:pt idx="1695">78.527272727272717</cx:pt>
          <cx:pt idx="1696">76.218181818181819</cx:pt>
          <cx:pt idx="1697">73.545454545454547</cx:pt>
          <cx:pt idx="1698">75</cx:pt>
          <cx:pt idx="1699">76.709090909090904</cx:pt>
          <cx:pt idx="1700">75.927272727272722</cx:pt>
          <cx:pt idx="1701">74.672727272727272</cx:pt>
          <cx:pt idx="1702">77.25454545454545</cx:pt>
          <cx:pt idx="1703">73.018181818181816</cx:pt>
          <cx:pt idx="1704">76.381818181818176</cx:pt>
          <cx:pt idx="1705">74.727272727272734</cx:pt>
          <cx:pt idx="1706">77.799999999999997</cx:pt>
          <cx:pt idx="1707">73.981818181818184</cx:pt>
          <cx:pt idx="1708">78.654545454545456</cx:pt>
          <cx:pt idx="1709">78</cx:pt>
          <cx:pt idx="1710">79.600000000000009</cx:pt>
          <cx:pt idx="1711">74.527272727272731</cx:pt>
          <cx:pt idx="1712">78.054545454545448</cx:pt>
          <cx:pt idx="1713">75.527272727272717</cx:pt>
          <cx:pt idx="1714">79.618181818181824</cx:pt>
          <cx:pt idx="1715">78.927272727272722</cx:pt>
          <cx:pt idx="1716">74.818181818181813</cx:pt>
          <cx:pt idx="1717">78.927272727272722</cx:pt>
          <cx:pt idx="1718">73.072727272727263</cx:pt>
          <cx:pt idx="1719">78.927272727272722</cx:pt>
          <cx:pt idx="1720">76.109090909090909</cx:pt>
          <cx:pt idx="1721">75.472727272727269</cx:pt>
          <cx:pt idx="1722">79.563636363636363</cx:pt>
          <cx:pt idx="1723">73.163636363636357</cx:pt>
          <cx:pt idx="1724">73.836363636363629</cx:pt>
          <cx:pt idx="1725">73.327272727272714</cx:pt>
          <cx:pt idx="1726">77.23636363636362</cx:pt>
          <cx:pt idx="1727">75.090909090909079</cx:pt>
          <cx:pt idx="1728">75.327272727272728</cx:pt>
          <cx:pt idx="1729">81.472727272727269</cx:pt>
          <cx:pt idx="1730">76.945454545454552</cx:pt>
          <cx:pt idx="1731">77.327272727272728</cx:pt>
          <cx:pt idx="1732">80.509090909090901</cx:pt>
          <cx:pt idx="1733">80.363636363636374</cx:pt>
          <cx:pt idx="1734">79.654545454545456</cx:pt>
          <cx:pt idx="1735">80.054545454545462</cx:pt>
          <cx:pt idx="1736">76.74545454545455</cx:pt>
          <cx:pt idx="1737">81.309090909090912</cx:pt>
          <cx:pt idx="1738">80.327272727272728</cx:pt>
          <cx:pt idx="1739">81.581818181818178</cx:pt>
          <cx:pt idx="1740">76.818181818181813</cx:pt>
          <cx:pt idx="1741">81.563636363636363</cx:pt>
          <cx:pt idx="1742">81.072727272727278</cx:pt>
          <cx:pt idx="1743">80.818181818181827</cx:pt>
          <cx:pt idx="1744">77.763636363636365</cx:pt>
          <cx:pt idx="1745">77.454545454545453</cx:pt>
          <cx:pt idx="1746">77.200000000000003</cx:pt>
          <cx:pt idx="1747">80.345454545454544</cx:pt>
          <cx:pt idx="1748">79.381818181818176</cx:pt>
          <cx:pt idx="1749">78.763636363636365</cx:pt>
          <cx:pt idx="1750">80.672727272727258</cx:pt>
          <cx:pt idx="1751">77.818181818181813</cx:pt>
          <cx:pt idx="1752">81.418181818181822</cx:pt>
          <cx:pt idx="1753">77.763636363636365</cx:pt>
          <cx:pt idx="1754">80.945454545454552</cx:pt>
          <cx:pt idx="1755">79.236363636363635</cx:pt>
          <cx:pt idx="1756">81.218181818181819</cx:pt>
          <cx:pt idx="1757">81.054545454545462</cx:pt>
          <cx:pt idx="1758">80.763636363636365</cx:pt>
          <cx:pt idx="1759">78.327272727272728</cx:pt>
          <cx:pt idx="1760">81.018181818181816</cx:pt>
          <cx:pt idx="1761">77.454545454545453</cx:pt>
          <cx:pt idx="1762">78.818181818181827</cx:pt>
          <cx:pt idx="1763">76.418181818181822</cx:pt>
          <cx:pt idx="1764">79.945454545454538</cx:pt>
          <cx:pt idx="1765">78.436363636363637</cx:pt>
          <cx:pt idx="1766">80.399999999999991</cx:pt>
          <cx:pt idx="1767">79.763636363636365</cx:pt>
          <cx:pt idx="1768">77.72727272727272</cx:pt>
          <cx:pt idx="1769">77.127272727272739</cx:pt>
          <cx:pt idx="1770">77.309090909090912</cx:pt>
          <cx:pt idx="1771">80.799999999999997</cx:pt>
          <cx:pt idx="1772">76.527272727272731</cx:pt>
          <cx:pt idx="1773">73.618181818181824</cx:pt>
          <cx:pt idx="1774">79.090909090909093</cx:pt>
          <cx:pt idx="1775">78.799999999999997</cx:pt>
          <cx:pt idx="1776">78.854545454545459</cx:pt>
          <cx:pt idx="1777">74.727272727272734</cx:pt>
          <cx:pt idx="1778">79.400000000000006</cx:pt>
          <cx:pt idx="1779">74.690909090909088</cx:pt>
          <cx:pt idx="1780">77.163636363636357</cx:pt>
          <cx:pt idx="1781">79.472727272727269</cx:pt>
          <cx:pt idx="1782">73.872727272727275</cx:pt>
          <cx:pt idx="1783">72.836363636363643</cx:pt>
          <cx:pt idx="1784">75.018181818181816</cx:pt>
          <cx:pt idx="1785">77.054545454545462</cx:pt>
          <cx:pt idx="1786">78.472727272727269</cx:pt>
          <cx:pt idx="1787">76.63636363636364</cx:pt>
          <cx:pt idx="1788">78.399999999999991</cx:pt>
          <cx:pt idx="1789">79.781818181818181</cx:pt>
          <cx:pt idx="1790">73.163636363636357</cx:pt>
          <cx:pt idx="1791">72.727272727272734</cx:pt>
          <cx:pt idx="1792">77.345454545454544</cx:pt>
          <cx:pt idx="1793">74.818181818181813</cx:pt>
          <cx:pt idx="1794">78.818181818181827</cx:pt>
          <cx:pt idx="1795">76.872727272727275</cx:pt>
          <cx:pt idx="1796">76.418181818181822</cx:pt>
          <cx:pt idx="1797">79.109090909090909</cx:pt>
          <cx:pt idx="1798">78.418181818181822</cx:pt>
          <cx:pt idx="1799">73.636363636363626</cx:pt>
          <cx:pt idx="1800">73</cx:pt>
          <cx:pt idx="1801">73.563636363636363</cx:pt>
          <cx:pt idx="1802">74.454545454545467</cx:pt>
          <cx:pt idx="1803">73.890909090909091</cx:pt>
          <cx:pt idx="1804">76.781818181818167</cx:pt>
          <cx:pt idx="1805">77.563636363636363</cx:pt>
          <cx:pt idx="1806">78.472727272727269</cx:pt>
          <cx:pt idx="1807">76.163636363636371</cx:pt>
          <cx:pt idx="1808">77.290909090909082</cx:pt>
          <cx:pt idx="1809">75.781818181818181</cx:pt>
          <cx:pt idx="1810">74.927272727272737</cx:pt>
          <cx:pt idx="1811">74.599999999999994</cx:pt>
          <cx:pt idx="1812">72.890909090909091</cx:pt>
          <cx:pt idx="1813">77.163636363636357</cx:pt>
          <cx:pt idx="1814">74.454545454545467</cx:pt>
          <cx:pt idx="1815">75.163636363636371</cx:pt>
          <cx:pt idx="1816">74.036363636363632</cx:pt>
          <cx:pt idx="1817">75.454545454545453</cx:pt>
          <cx:pt idx="1818">74.672727272727272</cx:pt>
          <cx:pt idx="1819">77.618181818181824</cx:pt>
          <cx:pt idx="1820">74.27272727272728</cx:pt>
          <cx:pt idx="1821">79.109090909090909</cx:pt>
          <cx:pt idx="1822">77.490909090909085</cx:pt>
          <cx:pt idx="1823">78.345454545454558</cx:pt>
          <cx:pt idx="1824">77.163636363636357</cx:pt>
          <cx:pt idx="1825">73.763636363636365</cx:pt>
          <cx:pt idx="1826">76.890909090909091</cx:pt>
          <cx:pt idx="1827">77</cx:pt>
          <cx:pt idx="1828">76.836363636363643</cx:pt>
          <cx:pt idx="1829">73.854545454545445</cx:pt>
          <cx:pt idx="1830">73.25454545454545</cx:pt>
          <cx:pt idx="1831">76.363636363636374</cx:pt>
          <cx:pt idx="1832">74.254545454545465</cx:pt>
          <cx:pt idx="1833">79.963636363636354</cx:pt>
          <cx:pt idx="1834">78.709090909090904</cx:pt>
          <cx:pt idx="1835">77.436363636363652</cx:pt>
          <cx:pt idx="1836">76.836363636363643</cx:pt>
          <cx:pt idx="1837">79.945454545454538</cx:pt>
          <cx:pt idx="1838">75</cx:pt>
          <cx:pt idx="1839">74.327272727272728</cx:pt>
          <cx:pt idx="1840">72.927272727272737</cx:pt>
          <cx:pt idx="1841">74.309090909090898</cx:pt>
          <cx:pt idx="1842">72.981818181818184</cx:pt>
          <cx:pt idx="1843">75.218181818181819</cx:pt>
          <cx:pt idx="1844">78.618181818181824</cx:pt>
          <cx:pt idx="1845">77.127272727272739</cx:pt>
          <cx:pt idx="1846">73.272727272727266</cx:pt>
          <cx:pt idx="1847">75.745454545454535</cx:pt>
          <cx:pt idx="1848">79.981818181818184</cx:pt>
          <cx:pt idx="1849">79.400000000000006</cx:pt>
          <cx:pt idx="1850">75.181818181818187</cx:pt>
          <cx:pt idx="1851">78.509090909090901</cx:pt>
          <cx:pt idx="1852">78.690909090909088</cx:pt>
          <cx:pt idx="1853">75.799999999999997</cx:pt>
          <cx:pt idx="1854">73.127272727272725</cx:pt>
          <cx:pt idx="1855">75.672727272727272</cx:pt>
          <cx:pt idx="1856">75.072727272727263</cx:pt>
          <cx:pt idx="1857">76.436363636363637</cx:pt>
          <cx:pt idx="1858">72.836363636363643</cx:pt>
          <cx:pt idx="1859">78.818181818181827</cx:pt>
          <cx:pt idx="1860">72.909090909090907</cx:pt>
          <cx:pt idx="1861">76.618181818181824</cx:pt>
          <cx:pt idx="1862">73.163636363636357</cx:pt>
          <cx:pt idx="1863">76.127272727272725</cx:pt>
          <cx:pt idx="1864">73.327272727272714</cx:pt>
          <cx:pt idx="1865">74.200000000000003</cx:pt>
          <cx:pt idx="1866">73.709090909090918</cx:pt>
          <cx:pt idx="1867">77.563636363636363</cx:pt>
          <cx:pt idx="1868">73.218181818181833</cx:pt>
          <cx:pt idx="1869">72.981818181818184</cx:pt>
          <cx:pt idx="1870">73.090909090909093</cx:pt>
          <cx:pt idx="1871">76.145454545454555</cx:pt>
          <cx:pt idx="1872">74.563636363636363</cx:pt>
          <cx:pt idx="1873">76.363636363636374</cx:pt>
          <cx:pt idx="1874">75.745454545454535</cx:pt>
          <cx:pt idx="1875">77.672727272727272</cx:pt>
          <cx:pt idx="1876">79.25454545454545</cx:pt>
          <cx:pt idx="1877">78.454545454545453</cx:pt>
          <cx:pt idx="1878">72.74545454545455</cx:pt>
          <cx:pt idx="1879">75.799999999999997</cx:pt>
          <cx:pt idx="1880">78.63636363636364</cx:pt>
          <cx:pt idx="1881">77.218181818181819</cx:pt>
          <cx:pt idx="1882">75.63636363636364</cx:pt>
          <cx:pt idx="1883">74.472727272727283</cx:pt>
          <cx:pt idx="1884">75.872727272727275</cx:pt>
          <cx:pt idx="1885">74.27272727272728</cx:pt>
          <cx:pt idx="1886">73.200000000000003</cx:pt>
          <cx:pt idx="1887">78.98181818181817</cx:pt>
          <cx:pt idx="1888">76.945454545454552</cx:pt>
          <cx:pt idx="1889">77.981818181818184</cx:pt>
          <cx:pt idx="1890">73.800000000000011</cx:pt>
          <cx:pt idx="1891">75.454545454545453</cx:pt>
          <cx:pt idx="1892">78.38181818181819</cx:pt>
          <cx:pt idx="1893">79.236363636363635</cx:pt>
          <cx:pt idx="1894">74.963636363636354</cx:pt>
          <cx:pt idx="1895">75.781818181818181</cx:pt>
          <cx:pt idx="1896">77.25454545454545</cx:pt>
          <cx:pt idx="1897">73</cx:pt>
          <cx:pt idx="1898">78.836363636363643</cx:pt>
          <cx:pt idx="1899">79.345454545454544</cx:pt>
          <cx:pt idx="1900">77.490909090909085</cx:pt>
          <cx:pt idx="1901">77.218181818181819</cx:pt>
          <cx:pt idx="1902">77.127272727272739</cx:pt>
          <cx:pt idx="1903">79.36363636363636</cx:pt>
          <cx:pt idx="1904">77.23636363636362</cx:pt>
          <cx:pt idx="1905">74.599999999999994</cx:pt>
          <cx:pt idx="1906">78.618181818181824</cx:pt>
          <cx:pt idx="1907">76.199999999999989</cx:pt>
          <cx:pt idx="1908">78.399999999999991</cx:pt>
          <cx:pt idx="1909">76.109090909090909</cx:pt>
          <cx:pt idx="1910">74.254545454545465</cx:pt>
          <cx:pt idx="1911">74.090909090909093</cx:pt>
          <cx:pt idx="1912">74.781818181818181</cx:pt>
          <cx:pt idx="1913">75.036363636363646</cx:pt>
          <cx:pt idx="1914">74.400000000000006</cx:pt>
          <cx:pt idx="1915">76.054545454545448</cx:pt>
          <cx:pt idx="1916">73.109090909090909</cx:pt>
          <cx:pt idx="1917">78.109090909090909</cx:pt>
          <cx:pt idx="1918">79.018181818181816</cx:pt>
          <cx:pt idx="1919">78.436363636363637</cx:pt>
          <cx:pt idx="1920">76.654545454545456</cx:pt>
          <cx:pt idx="1921">78.454545454545453</cx:pt>
          <cx:pt idx="1922">78.563636363636363</cx:pt>
          <cx:pt idx="1923">77.963636363636368</cx:pt>
          <cx:pt idx="1924">79.054545454545448</cx:pt>
          <cx:pt idx="1925">81.709090909090904</cx:pt>
          <cx:pt idx="1926">77.272727272727266</cx:pt>
          <cx:pt idx="1927">77.418181818181822</cx:pt>
          <cx:pt idx="1928">79.527272727272731</cx:pt>
          <cx:pt idx="1929">81.527272727272731</cx:pt>
          <cx:pt idx="1930">79.454545454545453</cx:pt>
          <cx:pt idx="1931">79.72727272727272</cx:pt>
          <cx:pt idx="1932">78.74545454545455</cx:pt>
          <cx:pt idx="1933">78.527272727272717</cx:pt>
          <cx:pt idx="1934">77.200000000000003</cx:pt>
          <cx:pt idx="1935">81.709090909090904</cx:pt>
          <cx:pt idx="1936">78.327272727272728</cx:pt>
          <cx:pt idx="1937">78.872727272727275</cx:pt>
          <cx:pt idx="1938">81.581818181818178</cx:pt>
          <cx:pt idx="1939">79.618181818181824</cx:pt>
          <cx:pt idx="1940">81.181818181818173</cx:pt>
          <cx:pt idx="1941">81.454545454545439</cx:pt>
          <cx:pt idx="1942">81.25454545454545</cx:pt>
          <cx:pt idx="1943">78.109090909090909</cx:pt>
          <cx:pt idx="1944">76.509090909090901</cx:pt>
          <cx:pt idx="1945">78.509090909090901</cx:pt>
          <cx:pt idx="1946">81.672727272727272</cx:pt>
          <cx:pt idx="1947">77.945454545454538</cx:pt>
          <cx:pt idx="1948">81.636363636363626</cx:pt>
          <cx:pt idx="1949">78.199999999999989</cx:pt>
          <cx:pt idx="1950">80.309090909090912</cx:pt>
          <cx:pt idx="1951">81.327272727272728</cx:pt>
          <cx:pt idx="1952">77.945454545454538</cx:pt>
          <cx:pt idx="1953">81.509090909090915</cx:pt>
          <cx:pt idx="1954">76.454545454545453</cx:pt>
          <cx:pt idx="1955">78.509090909090901</cx:pt>
          <cx:pt idx="1956">80.509090909090901</cx:pt>
          <cx:pt idx="1957">80.799999999999997</cx:pt>
          <cx:pt idx="1958">80.490909090909099</cx:pt>
          <cx:pt idx="1959">78.018181818181802</cx:pt>
          <cx:pt idx="1960">76.527272727272731</cx:pt>
          <cx:pt idx="1961">76.27272727272728</cx:pt>
          <cx:pt idx="1962">75.272727272727266</cx:pt>
          <cx:pt idx="1963">78.74545454545455</cx:pt>
          <cx:pt idx="1964">72.818181818181813</cx:pt>
          <cx:pt idx="1965">79.163636363636357</cx:pt>
          <cx:pt idx="1966">76.127272727272725</cx:pt>
          <cx:pt idx="1967">74.527272727272731</cx:pt>
          <cx:pt idx="1968">73.981818181818184</cx:pt>
          <cx:pt idx="1969">75.36363636363636</cx:pt>
          <cx:pt idx="1970">75.999999999999986</cx:pt>
          <cx:pt idx="1971">77.23636363636362</cx:pt>
          <cx:pt idx="1972">79.690909090909088</cx:pt>
          <cx:pt idx="1973">73.109090909090909</cx:pt>
          <cx:pt idx="1974">77.163636363636357</cx:pt>
          <cx:pt idx="1975">77.38181818181819</cx:pt>
          <cx:pt idx="1976">77</cx:pt>
          <cx:pt idx="1977">73.545454545454547</cx:pt>
          <cx:pt idx="1978">73.36363636363636</cx:pt>
          <cx:pt idx="1979">73.472727272727269</cx:pt>
          <cx:pt idx="1980">79.636363636363626</cx:pt>
          <cx:pt idx="1981">76.799999999999997</cx:pt>
          <cx:pt idx="1982">78.181818181818187</cx:pt>
          <cx:pt idx="1983">73.545454545454547</cx:pt>
          <cx:pt idx="1984">74.218181818181819</cx:pt>
          <cx:pt idx="1985">79.236363636363635</cx:pt>
          <cx:pt idx="1986">76.509090909090901</cx:pt>
          <cx:pt idx="1987">79.963636363636354</cx:pt>
          <cx:pt idx="1988">77.400000000000006</cx:pt>
          <cx:pt idx="1989">77.109090909090909</cx:pt>
          <cx:pt idx="1990">78.927272727272722</cx:pt>
          <cx:pt idx="1991">74.054545454545448</cx:pt>
          <cx:pt idx="1992">73.909090909090907</cx:pt>
          <cx:pt idx="1993">75.945454545454552</cx:pt>
          <cx:pt idx="1994">77.345454545454544</cx:pt>
          <cx:pt idx="1995">72.76363636363638</cx:pt>
          <cx:pt idx="1996">79</cx:pt>
          <cx:pt idx="1997">73.599999999999994</cx:pt>
          <cx:pt idx="1998">79.400000000000006</cx:pt>
          <cx:pt idx="1999">76.236363636363635</cx:pt>
          <cx:pt idx="2000">76.945454545454552</cx:pt>
          <cx:pt idx="2001">73.509090909090915</cx:pt>
          <cx:pt idx="2002">74.036363636363632</cx:pt>
          <cx:pt idx="2003">73.181818181818187</cx:pt>
          <cx:pt idx="2004">75.963636363636368</cx:pt>
          <cx:pt idx="2005">73.963636363636368</cx:pt>
          <cx:pt idx="2006">74.527272727272731</cx:pt>
          <cx:pt idx="2007">75.945454545454552</cx:pt>
          <cx:pt idx="2008">75.345454545454544</cx:pt>
          <cx:pt idx="2009">77.490909090909085</cx:pt>
          <cx:pt idx="2010">75.781818181818181</cx:pt>
          <cx:pt idx="2011">75.72727272727272</cx:pt>
          <cx:pt idx="2012">76.327272727272728</cx:pt>
          <cx:pt idx="2013">76.981818181818184</cx:pt>
          <cx:pt idx="2014">79.509090909090901</cx:pt>
          <cx:pt idx="2015">78.38181818181819</cx:pt>
          <cx:pt idx="2016">74.763636363636351</cx:pt>
          <cx:pt idx="2017">74.763636363636351</cx:pt>
          <cx:pt idx="2018">79.163636363636357</cx:pt>
          <cx:pt idx="2019">78.127272727272725</cx:pt>
          <cx:pt idx="2020">75.618181818181824</cx:pt>
          <cx:pt idx="2021">78.527272727272717</cx:pt>
          <cx:pt idx="2022">73.472727272727269</cx:pt>
          <cx:pt idx="2023">72.945454545454538</cx:pt>
          <cx:pt idx="2024">77.200000000000003</cx:pt>
          <cx:pt idx="2025">74.545454545454547</cx:pt>
          <cx:pt idx="2026">72.963636363636368</cx:pt>
          <cx:pt idx="2027">74.218181818181819</cx:pt>
          <cx:pt idx="2028">73.836363636363629</cx:pt>
          <cx:pt idx="2029">75.018181818181816</cx:pt>
          <cx:pt idx="2030">73.981818181818184</cx:pt>
          <cx:pt idx="2031">77.63636363636364</cx:pt>
          <cx:pt idx="2032">74.072727272727278</cx:pt>
          <cx:pt idx="2033">79.636363636363626</cx:pt>
          <cx:pt idx="2034">74.145454545454541</cx:pt>
          <cx:pt idx="2035">76.981818181818184</cx:pt>
          <cx:pt idx="2036">75.345454545454544</cx:pt>
          <cx:pt idx="2037">73.763636363636365</cx:pt>
          <cx:pt idx="2038">74.436363636363637</cx:pt>
          <cx:pt idx="2039">76.25454545454545</cx:pt>
          <cx:pt idx="2040">75.927272727272722</cx:pt>
          <cx:pt idx="2041">73.200000000000003</cx:pt>
          <cx:pt idx="2042">75.490909090909099</cx:pt>
          <cx:pt idx="2043">74.054545454545448</cx:pt>
          <cx:pt idx="2044">73.509090909090915</cx:pt>
          <cx:pt idx="2045">76.072727272727278</cx:pt>
          <cx:pt idx="2046">78.581818181818178</cx:pt>
          <cx:pt idx="2047">73.36363636363636</cx:pt>
          <cx:pt idx="2048">76.109090909090909</cx:pt>
          <cx:pt idx="2049">76.618181818181824</cx:pt>
          <cx:pt idx="2050">73.345454545454544</cx:pt>
          <cx:pt idx="2051">79.090909090909093</cx:pt>
          <cx:pt idx="2052">76.909090909090907</cx:pt>
          <cx:pt idx="2053">77.854545454545459</cx:pt>
          <cx:pt idx="2054">78.672727272727286</cx:pt>
          <cx:pt idx="2055">76.818181818181813</cx:pt>
          <cx:pt idx="2056">75.309090909090912</cx:pt>
          <cx:pt idx="2057">76.363636363636374</cx:pt>
          <cx:pt idx="2058">72.927272727272737</cx:pt>
          <cx:pt idx="2059">76.890909090909091</cx:pt>
          <cx:pt idx="2060">79.490909090909085</cx:pt>
          <cx:pt idx="2061">74.181818181818187</cx:pt>
          <cx:pt idx="2062">76.654545454545456</cx:pt>
          <cx:pt idx="2063">76.981818181818184</cx:pt>
          <cx:pt idx="2064">77.963636363636368</cx:pt>
          <cx:pt idx="2065">75.072727272727263</cx:pt>
          <cx:pt idx="2066">72.727272727272734</cx:pt>
          <cx:pt idx="2067">79.690909090909088</cx:pt>
          <cx:pt idx="2068">78.63636363636364</cx:pt>
          <cx:pt idx="2069">77.527272727272731</cx:pt>
          <cx:pt idx="2070">74.181818181818187</cx:pt>
          <cx:pt idx="2071">76.672727272727286</cx:pt>
          <cx:pt idx="2072">78.018181818181802</cx:pt>
          <cx:pt idx="2073">79.018181818181816</cx:pt>
          <cx:pt idx="2074">72.872727272727261</cx:pt>
          <cx:pt idx="2075">73.581818181818178</cx:pt>
          <cx:pt idx="2076">75.836363636363629</cx:pt>
          <cx:pt idx="2077">73.218181818181833</cx:pt>
          <cx:pt idx="2078">79.709090909090918</cx:pt>
          <cx:pt idx="2079">78.181818181818187</cx:pt>
          <cx:pt idx="2080">79.600000000000009</cx:pt>
          <cx:pt idx="2081">79.981818181818184</cx:pt>
          <cx:pt idx="2082">78.599999999999994</cx:pt>
          <cx:pt idx="2083">75.654545454545456</cx:pt>
          <cx:pt idx="2084">79.618181818181824</cx:pt>
          <cx:pt idx="2085">78.327272727272728</cx:pt>
          <cx:pt idx="2086">77.145454545454555</cx:pt>
          <cx:pt idx="2087">78.799999999999997</cx:pt>
          <cx:pt idx="2088">77.63636363636364</cx:pt>
          <cx:pt idx="2089">74.927272727272737</cx:pt>
          <cx:pt idx="2090">77.600000000000009</cx:pt>
          <cx:pt idx="2091">73.636363636363626</cx:pt>
          <cx:pt idx="2092">79.200000000000003</cx:pt>
          <cx:pt idx="2093">77.618181818181824</cx:pt>
          <cx:pt idx="2094">79.636363636363626</cx:pt>
          <cx:pt idx="2095">78.109090909090909</cx:pt>
          <cx:pt idx="2096">75.054545454545448</cx:pt>
          <cx:pt idx="2097">77.854545454545459</cx:pt>
          <cx:pt idx="2098">75.145454545454541</cx:pt>
          <cx:pt idx="2099">79.836363636363629</cx:pt>
          <cx:pt idx="2100">75.25454545454545</cx:pt>
          <cx:pt idx="2101">73</cx:pt>
          <cx:pt idx="2102">75.836363636363629</cx:pt>
          <cx:pt idx="2103">78.327272727272728</cx:pt>
          <cx:pt idx="2104">79.090909090909093</cx:pt>
          <cx:pt idx="2105">77.472727272727269</cx:pt>
          <cx:pt idx="2106">76.927272727272737</cx:pt>
          <cx:pt idx="2107">74.472727272727283</cx:pt>
          <cx:pt idx="2108">79.854545454545459</cx:pt>
          <cx:pt idx="2109">79.018181818181816</cx:pt>
          <cx:pt idx="2110">79.818181818181813</cx:pt>
          <cx:pt idx="2111">79.472727272727269</cx:pt>
          <cx:pt idx="2112">74.309090909090898</cx:pt>
          <cx:pt idx="2113">73.818181818181813</cx:pt>
          <cx:pt idx="2114">77.63636363636364</cx:pt>
          <cx:pt idx="2115">73.854545454545445</cx:pt>
          <cx:pt idx="2116">76.036363636363632</cx:pt>
          <cx:pt idx="2117">77.036363636363632</cx:pt>
          <cx:pt idx="2118">75.218181818181819</cx:pt>
          <cx:pt idx="2119">78.74545454545455</cx:pt>
          <cx:pt idx="2120">79.963636363636354</cx:pt>
          <cx:pt idx="2121">74.763636363636351</cx:pt>
          <cx:pt idx="2122">75.454545454545453</cx:pt>
          <cx:pt idx="2123">76.599999999999994</cx:pt>
          <cx:pt idx="2124">76.363636363636374</cx:pt>
          <cx:pt idx="2125">76.327272727272728</cx:pt>
          <cx:pt idx="2126">79.36363636363636</cx:pt>
          <cx:pt idx="2127">75.745454545454535</cx:pt>
          <cx:pt idx="2128">72.727272727272734</cx:pt>
          <cx:pt idx="2129">78.290909090909096</cx:pt>
          <cx:pt idx="2130">76.545454545454547</cx:pt>
          <cx:pt idx="2131">77.72727272727272</cx:pt>
          <cx:pt idx="2132">74.818181818181813</cx:pt>
          <cx:pt idx="2133">75.181818181818187</cx:pt>
          <cx:pt idx="2134">76.63636363636364</cx:pt>
          <cx:pt idx="2135">74.490909090909085</cx:pt>
          <cx:pt idx="2136">77.709090909090918</cx:pt>
          <cx:pt idx="2137">74.236363636363635</cx:pt>
          <cx:pt idx="2138">75.854545454545459</cx:pt>
          <cx:pt idx="2139">78.63636363636364</cx:pt>
          <cx:pt idx="2140">76.327272727272728</cx:pt>
          <cx:pt idx="2141">79.654545454545456</cx:pt>
          <cx:pt idx="2142">76.799999999999997</cx:pt>
          <cx:pt idx="2143">79.545454545454547</cx:pt>
          <cx:pt idx="2144">79.218181818181819</cx:pt>
          <cx:pt idx="2145">73</cx:pt>
          <cx:pt idx="2146">75.418181818181822</cx:pt>
          <cx:pt idx="2147">78.672727272727286</cx:pt>
          <cx:pt idx="2148">75.181818181818187</cx:pt>
          <cx:pt idx="2149">76.418181818181822</cx:pt>
          <cx:pt idx="2150">75.799999999999997</cx:pt>
          <cx:pt idx="2151">76.654545454545456</cx:pt>
          <cx:pt idx="2152">76.454545454545453</cx:pt>
          <cx:pt idx="2153">79.381818181818176</cx:pt>
          <cx:pt idx="2154">75.327272727272728</cx:pt>
          <cx:pt idx="2155">77.581818181818178</cx:pt>
          <cx:pt idx="2156">79.818181818181813</cx:pt>
          <cx:pt idx="2157">76.381818181818176</cx:pt>
          <cx:pt idx="2158">74.400000000000006</cx:pt>
          <cx:pt idx="2159">79.400000000000006</cx:pt>
          <cx:pt idx="2160">77</cx:pt>
          <cx:pt idx="2161">75.109090909090909</cx:pt>
          <cx:pt idx="2162">74.945454545454552</cx:pt>
          <cx:pt idx="2163">75.654545454545456</cx:pt>
          <cx:pt idx="2164">76.781818181818167</cx:pt>
          <cx:pt idx="2165">77.509090909090915</cx:pt>
          <cx:pt idx="2166">73.581818181818178</cx:pt>
          <cx:pt idx="2167">78.74545454545455</cx:pt>
          <cx:pt idx="2168">78.018181818181802</cx:pt>
          <cx:pt idx="2169">74.381818181818176</cx:pt>
          <cx:pt idx="2170">73.872727272727275</cx:pt>
          <cx:pt idx="2171">73.709090909090918</cx:pt>
          <cx:pt idx="2172">78.545454545454547</cx:pt>
          <cx:pt idx="2173">79.527272727272731</cx:pt>
          <cx:pt idx="2174">78.199999999999989</cx:pt>
          <cx:pt idx="2175">76.218181818181819</cx:pt>
          <cx:pt idx="2176">79.36363636363636</cx:pt>
          <cx:pt idx="2177">73.872727272727275</cx:pt>
          <cx:pt idx="2178">75.545454545454533</cx:pt>
          <cx:pt idx="2179">79.981818181818184</cx:pt>
          <cx:pt idx="2180">75.945454545454552</cx:pt>
          <cx:pt idx="2181">76.654545454545456</cx:pt>
          <cx:pt idx="2182">74.545454545454547</cx:pt>
          <cx:pt idx="2183">79.545454545454547</cx:pt>
          <cx:pt idx="2184">78.872727272727275</cx:pt>
          <cx:pt idx="2185">79.781818181818181</cx:pt>
          <cx:pt idx="2186">76.054545454545448</cx:pt>
          <cx:pt idx="2187">76.618181818181824</cx:pt>
          <cx:pt idx="2188">75.618181818181824</cx:pt>
          <cx:pt idx="2189">79.163636363636357</cx:pt>
          <cx:pt idx="2190">77.709090909090918</cx:pt>
          <cx:pt idx="2191">74.690909090909088</cx:pt>
          <cx:pt idx="2192">73.981818181818184</cx:pt>
          <cx:pt idx="2193">80</cx:pt>
          <cx:pt idx="2194">76.345454545454544</cx:pt>
          <cx:pt idx="2195">75.218181818181819</cx:pt>
          <cx:pt idx="2196">74.345454545454544</cx:pt>
          <cx:pt idx="2197">73.818181818181813</cx:pt>
          <cx:pt idx="2198">76.963636363636354</cx:pt>
          <cx:pt idx="2199">77.472727272727269</cx:pt>
          <cx:pt idx="2200">79.636363636363626</cx:pt>
          <cx:pt idx="2201">79.090909090909093</cx:pt>
          <cx:pt idx="2202">78.163636363636371</cx:pt>
          <cx:pt idx="2203">75.400000000000006</cx:pt>
          <cx:pt idx="2204">74.854545454545459</cx:pt>
          <cx:pt idx="2205">79.800000000000011</cx:pt>
          <cx:pt idx="2206">79.600000000000009</cx:pt>
          <cx:pt idx="2207">79.745454545454535</cx:pt>
          <cx:pt idx="2208">77.072727272727263</cx:pt>
          <cx:pt idx="2209">76.509090909090901</cx:pt>
          <cx:pt idx="2210">75.72727272727272</cx:pt>
          <cx:pt idx="2211">73.72727272727272</cx:pt>
          <cx:pt idx="2212">73.236363636363649</cx:pt>
          <cx:pt idx="2213">79.25454545454545</cx:pt>
          <cx:pt idx="2214">74.799999999999997</cx:pt>
          <cx:pt idx="2215">73.72727272727272</cx:pt>
          <cx:pt idx="2216">77.181818181818187</cx:pt>
          <cx:pt idx="2217">76.454545454545453</cx:pt>
          <cx:pt idx="2218">74.163636363636371</cx:pt>
          <cx:pt idx="2219">72.76363636363638</cx:pt>
          <cx:pt idx="2220">79.090909090909093</cx:pt>
          <cx:pt idx="2221">76.763636363636351</cx:pt>
          <cx:pt idx="2222">78.98181818181817</cx:pt>
          <cx:pt idx="2223">79.36363636363636</cx:pt>
          <cx:pt idx="2224">79.309090909090912</cx:pt>
          <cx:pt idx="2225">74.872727272727275</cx:pt>
          <cx:pt idx="2226">76.327272727272728</cx:pt>
          <cx:pt idx="2227">78.672727272727286</cx:pt>
          <cx:pt idx="2228">77.054545454545462</cx:pt>
          <cx:pt idx="2229">76.25454545454545</cx:pt>
          <cx:pt idx="2230">74.581818181818178</cx:pt>
          <cx:pt idx="2231">79.963636363636354</cx:pt>
          <cx:pt idx="2232">79.109090909090909</cx:pt>
          <cx:pt idx="2233">78.818181818181827</cx:pt>
          <cx:pt idx="2234">72.727272727272734</cx:pt>
          <cx:pt idx="2235">78.927272727272722</cx:pt>
          <cx:pt idx="2236">74.563636363636363</cx:pt>
          <cx:pt idx="2237">75.036363636363646</cx:pt>
          <cx:pt idx="2238">77.581818181818178</cx:pt>
          <cx:pt idx="2239">75.327272727272728</cx:pt>
          <cx:pt idx="2240">73.72727272727272</cx:pt>
          <cx:pt idx="2241">78.472727272727269</cx:pt>
          <cx:pt idx="2242">76.109090909090909</cx:pt>
          <cx:pt idx="2243">74.236363636363635</cx:pt>
          <cx:pt idx="2244">75.618181818181824</cx:pt>
          <cx:pt idx="2245">79.600000000000009</cx:pt>
          <cx:pt idx="2246">76.527272727272731</cx:pt>
          <cx:pt idx="2247">72.781818181818181</cx:pt>
          <cx:pt idx="2248">78.781818181818181</cx:pt>
          <cx:pt idx="2249">77.036363636363632</cx:pt>
          <cx:pt idx="2250">74.454545454545467</cx:pt>
          <cx:pt idx="2251">77.072727272727263</cx:pt>
          <cx:pt idx="2252">75.545454545454533</cx:pt>
          <cx:pt idx="2253">66.036363636363632</cx:pt>
          <cx:pt idx="2254">80.145454545454541</cx:pt>
          <cx:pt idx="2255">70.618181818181824</cx:pt>
          <cx:pt idx="2256">82.36363636363636</cx:pt>
          <cx:pt idx="2257">72.872727272727261</cx:pt>
          <cx:pt idx="2258">75.72727272727272</cx:pt>
          <cx:pt idx="2259">81.236363636363635</cx:pt>
          <cx:pt idx="2260">81.836363636363629</cx:pt>
          <cx:pt idx="2261">73.563636363636363</cx:pt>
          <cx:pt idx="2262">69.854545454545459</cx:pt>
          <cx:pt idx="2263">65.036363636363632</cx:pt>
          <cx:pt idx="2264">66.854545454545459</cx:pt>
          <cx:pt idx="2265">82.472727272727269</cx:pt>
          <cx:pt idx="2266">75.272727272727266</cx:pt>
          <cx:pt idx="2267">79.963636363636354</cx:pt>
          <cx:pt idx="2268">73.981818181818184</cx:pt>
          <cx:pt idx="2269">67.927272727272722</cx:pt>
          <cx:pt idx="2270">66.127272727272725</cx:pt>
          <cx:pt idx="2271">74.74545454545455</cx:pt>
          <cx:pt idx="2272">67.945454545454538</cx:pt>
          <cx:pt idx="2273">83.454545454545453</cx:pt>
          <cx:pt idx="2274">70.218181818181819</cx:pt>
          <cx:pt idx="2275">82.490909090909085</cx:pt>
          <cx:pt idx="2276">63.709090909090904</cx:pt>
          <cx:pt idx="2277">63.654545454545456</cx:pt>
          <cx:pt idx="2278">68.199999999999989</cx:pt>
          <cx:pt idx="2279">64.618181818181824</cx:pt>
          <cx:pt idx="2280">74.599999999999994</cx:pt>
          <cx:pt idx="2281">66.25454545454545</cx:pt>
          <cx:pt idx="2282">63.854545454545452</cx:pt>
          <cx:pt idx="2283">74.054545454545448</cx:pt>
          <cx:pt idx="2284">74.400000000000006</cx:pt>
          <cx:pt idx="2285">83.109090909090909</cx:pt>
          <cx:pt idx="2286">82.709090909090904</cx:pt>
          <cx:pt idx="2287">81.690909090909088</cx:pt>
          <cx:pt idx="2288">75.509090909090915</cx:pt>
          <cx:pt idx="2289">67.600000000000009</cx:pt>
          <cx:pt idx="2290">66.818181818181827</cx:pt>
          <cx:pt idx="2291">67.072727272727278</cx:pt>
          <cx:pt idx="2292">67.509090909090915</cx:pt>
          <cx:pt idx="2293">68.018181818181816</cx:pt>
          <cx:pt idx="2294">63.781818181818181</cx:pt>
          <cx:pt idx="2295">65.109090909090924</cx:pt>
          <cx:pt idx="2296">65.454545454545453</cx:pt>
          <cx:pt idx="2297">64.072727272727278</cx:pt>
          <cx:pt idx="2298">66.309090909090912</cx:pt>
          <cx:pt idx="2299">68.672727272727272</cx:pt>
          <cx:pt idx="2300">68.72727272727272</cx:pt>
          <cx:pt idx="2301">64.472727272727269</cx:pt>
          <cx:pt idx="2302">67.690909090909088</cx:pt>
          <cx:pt idx="2303">65.218181818181804</cx:pt>
          <cx:pt idx="2304">67.854545454545459</cx:pt>
          <cx:pt idx="2305">0</cx:pt>
          <cx:pt idx="2306">0</cx:pt>
          <cx:pt idx="2307">0</cx:pt>
          <cx:pt idx="2308">0</cx:pt>
          <cx:pt idx="2309">0</cx:pt>
          <cx:pt idx="2310">0</cx:pt>
          <cx:pt idx="2311">0</cx:pt>
          <cx:pt idx="2312">0</cx:pt>
          <cx:pt idx="2313">0</cx:pt>
          <cx:pt idx="2314">0</cx:pt>
          <cx:pt idx="2315">0</cx:pt>
          <cx:pt idx="2316">0</cx:pt>
          <cx:pt idx="2317">0</cx:pt>
          <cx:pt idx="2318">0</cx:pt>
          <cx:pt idx="2319">0</cx:pt>
          <cx:pt idx="2320">0</cx:pt>
          <cx:pt idx="2321">77.927272727272722</cx:pt>
          <cx:pt idx="2322">77.527272727272731</cx:pt>
          <cx:pt idx="2323">75.436363636363637</cx:pt>
          <cx:pt idx="2324">76.63636363636364</cx:pt>
          <cx:pt idx="2325">77.836363636363643</cx:pt>
          <cx:pt idx="2326">73.618181818181824</cx:pt>
          <cx:pt idx="2327">79.836363636363629</cx:pt>
          <cx:pt idx="2328">74.763636363636351</cx:pt>
          <cx:pt idx="2329">75.072727272727263</cx:pt>
          <cx:pt idx="2330">78.145454545454541</cx:pt>
          <cx:pt idx="2331">74.472727272727283</cx:pt>
          <cx:pt idx="2332">78.490909090909085</cx:pt>
          <cx:pt idx="2333">79.654545454545456</cx:pt>
          <cx:pt idx="2334">79.927272727272722</cx:pt>
          <cx:pt idx="2335">74.345454545454544</cx:pt>
          <cx:pt idx="2336">74.727272727272734</cx:pt>
          <cx:pt idx="2337">77.127272727272739</cx:pt>
          <cx:pt idx="2338">75.090909090909079</cx:pt>
          <cx:pt idx="2339">74.981818181818184</cx:pt>
          <cx:pt idx="2340">76.545454545454547</cx:pt>
          <cx:pt idx="2341">74.054545454545448</cx:pt>
          <cx:pt idx="2342">75.545454545454533</cx:pt>
          <cx:pt idx="2343">76.963636363636354</cx:pt>
          <cx:pt idx="2344">78.072727272727278</cx:pt>
          <cx:pt idx="2345">73.309090909090912</cx:pt>
          <cx:pt idx="2346">73.709090909090918</cx:pt>
          <cx:pt idx="2347">72.890909090909091</cx:pt>
          <cx:pt idx="2348">75.145454545454541</cx:pt>
          <cx:pt idx="2349">77.799999999999997</cx:pt>
          <cx:pt idx="2350">77.690909090909088</cx:pt>
          <cx:pt idx="2351">77.218181818181819</cx:pt>
          <cx:pt idx="2352">77.909090909090921</cx:pt>
          <cx:pt idx="2353">74.218181818181819</cx:pt>
          <cx:pt idx="2354">74.490909090909085</cx:pt>
          <cx:pt idx="2355">77.672727272727272</cx:pt>
          <cx:pt idx="2356">78.63636363636364</cx:pt>
          <cx:pt idx="2357">78.98181818181817</cx:pt>
          <cx:pt idx="2358">77.781818181818181</cx:pt>
          <cx:pt idx="2359">79.563636363636363</cx:pt>
          <cx:pt idx="2360">79.400000000000006</cx:pt>
          <cx:pt idx="2361">79.618181818181824</cx:pt>
          <cx:pt idx="2362">76.381818181818176</cx:pt>
          <cx:pt idx="2363">77.400000000000006</cx:pt>
          <cx:pt idx="2364">75.745454545454535</cx:pt>
          <cx:pt idx="2365">75.036363636363646</cx:pt>
          <cx:pt idx="2366">72.781818181818181</cx:pt>
          <cx:pt idx="2367">74.454545454545467</cx:pt>
          <cx:pt idx="2368">79.654545454545456</cx:pt>
          <cx:pt idx="2369">73.018181818181816</cx:pt>
          <cx:pt idx="2370">73.109090909090909</cx:pt>
          <cx:pt idx="2371">76.363636363636374</cx:pt>
          <cx:pt idx="2372">73.200000000000003</cx:pt>
          <cx:pt idx="2373">78.018181818181802</cx:pt>
          <cx:pt idx="2374">73.36363636363636</cx:pt>
          <cx:pt idx="2375">74.963636363636354</cx:pt>
          <cx:pt idx="2376">78.72727272727272</cx:pt>
          <cx:pt idx="2377">75.72727272727272</cx:pt>
          <cx:pt idx="2378">73.054545454545448</cx:pt>
          <cx:pt idx="2379">75.63636363636364</cx:pt>
          <cx:pt idx="2380">77.36363636363636</cx:pt>
          <cx:pt idx="2381">78.127272727272725</cx:pt>
          <cx:pt idx="2382">78.163636363636371</cx:pt>
          <cx:pt idx="2383">78.327272727272728</cx:pt>
          <cx:pt idx="2384">77.927272727272722</cx:pt>
          <cx:pt idx="2385">77.527272727272731</cx:pt>
          <cx:pt idx="2386">77.563636363636363</cx:pt>
          <cx:pt idx="2387">74.727272727272734</cx:pt>
          <cx:pt idx="2388">79.890909090909091</cx:pt>
          <cx:pt idx="2389">75.945454545454552</cx:pt>
          <cx:pt idx="2390">77.272727272727266</cx:pt>
          <cx:pt idx="2391">73.109090909090909</cx:pt>
          <cx:pt idx="2392">73.872727272727275</cx:pt>
          <cx:pt idx="2393">75.072727272727263</cx:pt>
          <cx:pt idx="2394">76.63636363636364</cx:pt>
          <cx:pt idx="2395">73.381818181818176</cx:pt>
          <cx:pt idx="2396">75.63636363636364</cx:pt>
          <cx:pt idx="2397">74.036363636363632</cx:pt>
          <cx:pt idx="2398">74.254545454545465</cx:pt>
          <cx:pt idx="2399">79.527272727272731</cx:pt>
          <cx:pt idx="2400">72.981818181818184</cx:pt>
          <cx:pt idx="2401">78.327272727272728</cx:pt>
          <cx:pt idx="2402">73.72727272727272</cx:pt>
          <cx:pt idx="2403">73.909090909090907</cx:pt>
          <cx:pt idx="2404">74.63636363636364</cx:pt>
          <cx:pt idx="2405">78.545454545454547</cx:pt>
          <cx:pt idx="2406">79.527272727272731</cx:pt>
          <cx:pt idx="2407">77.327272727272728</cx:pt>
          <cx:pt idx="2408">73.25454545454545</cx:pt>
          <cx:pt idx="2409">73.018181818181816</cx:pt>
          <cx:pt idx="2410">73.672727272727272</cx:pt>
          <cx:pt idx="2411">75.472727272727269</cx:pt>
          <cx:pt idx="2412">77.818181818181813</cx:pt>
          <cx:pt idx="2413">73.436363636363637</cx:pt>
          <cx:pt idx="2414">76.727272727272734</cx:pt>
          <cx:pt idx="2415">76.345454545454544</cx:pt>
          <cx:pt idx="2416">79.036363636363632</cx:pt>
          <cx:pt idx="2417">74.945454545454552</cx:pt>
          <cx:pt idx="2418">73.618181818181824</cx:pt>
          <cx:pt idx="2419">77.672727272727272</cx:pt>
          <cx:pt idx="2420">74.400000000000006</cx:pt>
          <cx:pt idx="2421">78.38181818181819</cx:pt>
          <cx:pt idx="2422">75.436363636363637</cx:pt>
          <cx:pt idx="2423">75.618181818181824</cx:pt>
          <cx:pt idx="2424">75.109090909090909</cx:pt>
          <cx:pt idx="2425">76.145454545454555</cx:pt>
          <cx:pt idx="2426">79.509090909090901</cx:pt>
          <cx:pt idx="2427">75.836363636363629</cx:pt>
          <cx:pt idx="2428">76.763636363636351</cx:pt>
          <cx:pt idx="2429">78.199999999999989</cx:pt>
          <cx:pt idx="2430">79.545454545454547</cx:pt>
          <cx:pt idx="2431">76.054545454545448</cx:pt>
          <cx:pt idx="2432">79.127272727272739</cx:pt>
          <cx:pt idx="2433">76.363636363636374</cx:pt>
          <cx:pt idx="2434">75.745454545454535</cx:pt>
          <cx:pt idx="2435">76.218181818181819</cx:pt>
          <cx:pt idx="2436">74.61818181818181</cx:pt>
          <cx:pt idx="2437">74.127272727272725</cx:pt>
          <cx:pt idx="2438">75.63636363636364</cx:pt>
          <cx:pt idx="2439">74.545454545454547</cx:pt>
          <cx:pt idx="2440">76.527272727272731</cx:pt>
          <cx:pt idx="2441">78.563636363636363</cx:pt>
          <cx:pt idx="2442">74.290909090909082</cx:pt>
          <cx:pt idx="2443">76.799999999999997</cx:pt>
          <cx:pt idx="2444">77.23636363636362</cx:pt>
          <cx:pt idx="2445">76.854545454545459</cx:pt>
          <cx:pt idx="2446">76.945454545454552</cx:pt>
          <cx:pt idx="2447">78.454545454545453</cx:pt>
          <cx:pt idx="2448">75.654545454545456</cx:pt>
          <cx:pt idx="2449">76.981818181818184</cx:pt>
          <cx:pt idx="2450">73.963636363636368</cx:pt>
          <cx:pt idx="2451">77.945454545454538</cx:pt>
        </cx:lvl>
      </cx:numDim>
    </cx:data>
  </cx:chartData>
  <cx:chart>
    <cx:title pos="t" align="ctr" overlay="0">
      <cx:tx>
        <cx:txData>
          <cx:v>Raw Data Variables' Variance During Function (Failure = 0)</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Raw Data Variables' Variance During Function (Failure = 0)</a:t>
          </a:r>
        </a:p>
      </cx:txPr>
    </cx:title>
    <cx:plotArea>
      <cx:plotAreaRegion>
        <cx:series layoutId="boxWhisker" uniqueId="{05FD4A93-162B-43E3-81C5-E9757C413331}">
          <cx:tx>
            <cx:txData>
              <cx:f>'Data Repository Table - Raw'!$C$1</cx:f>
              <cx:v>Volumetric Flow Meter 1</cx:v>
            </cx:txData>
          </cx:tx>
          <cx:dataId val="0"/>
          <cx:layoutPr>
            <cx:visibility meanLine="0" meanMarker="1" nonoutliers="0" outliers="1"/>
            <cx:statistics quartileMethod="exclusive"/>
          </cx:layoutPr>
        </cx:series>
        <cx:series layoutId="boxWhisker" uniqueId="{21AC47E8-8830-428B-B4A3-145AEF618755}">
          <cx:tx>
            <cx:txData>
              <cx:f>'Data Repository Table - Raw'!$D$1</cx:f>
              <cx:v>Volumetric Flow Meter 2</cx:v>
            </cx:txData>
          </cx:tx>
          <cx:dataId val="1"/>
          <cx:layoutPr>
            <cx:visibility meanLine="0" meanMarker="1" nonoutliers="0" outliers="1"/>
            <cx:statistics quartileMethod="exclusive"/>
          </cx:layoutPr>
        </cx:series>
        <cx:series layoutId="boxWhisker" uniqueId="{A508EC17-8635-4E7B-9082-D3012AD67A9C}">
          <cx:tx>
            <cx:txData>
              <cx:f>'Data Repository Table - Raw'!$E$1</cx:f>
              <cx:v>Pump Speed (RPM)</cx:v>
            </cx:txData>
          </cx:tx>
          <cx:dataId val="2"/>
          <cx:layoutPr>
            <cx:visibility meanLine="0" meanMarker="1" nonoutliers="0" outliers="1"/>
            <cx:statistics quartileMethod="exclusive"/>
          </cx:layoutPr>
        </cx:series>
        <cx:series layoutId="boxWhisker" uniqueId="{E6E9CC29-89CF-4594-B506-307B30478328}">
          <cx:tx>
            <cx:txData>
              <cx:f>'Data Repository Table - Raw'!$F$1</cx:f>
              <cx:v>Pump Torque </cx:v>
            </cx:txData>
          </cx:tx>
          <cx:dataId val="3"/>
          <cx:layoutPr>
            <cx:visibility meanLine="0" meanMarker="1" nonoutliers="0" outliers="1"/>
            <cx:statistics quartileMethod="exclusive"/>
          </cx:layoutPr>
        </cx:series>
        <cx:series layoutId="boxWhisker" uniqueId="{7FB742A6-48B3-4CA4-B865-21B9C4E8EA88}">
          <cx:tx>
            <cx:txData>
              <cx:f>'Data Repository Table - Raw'!$G$1</cx:f>
              <cx:v>Ambient Temperature</cx:v>
            </cx:txData>
          </cx:tx>
          <cx:dataId val="4"/>
          <cx:layoutPr>
            <cx:visibility meanLine="0" meanMarker="1" nonoutliers="0" outliers="1"/>
            <cx:statistics quartileMethod="exclusive"/>
          </cx:layoutPr>
        </cx:series>
        <cx:series layoutId="boxWhisker" uniqueId="{19AEFFDE-D33F-4715-96BF-C43BB0C91655}">
          <cx:tx>
            <cx:txData>
              <cx:f>'Data Repository Table - Raw'!$H$1</cx:f>
              <cx:v>Horse Power</cx:v>
            </cx:txData>
          </cx:tx>
          <cx:dataId val="5"/>
          <cx:layoutPr>
            <cx:visibility meanLine="0" meanMarker="1" nonoutliers="0" outliers="1"/>
            <cx:statistics quartileMethod="exclusive"/>
          </cx:layoutPr>
        </cx:series>
        <cx:series layoutId="boxWhisker" uniqueId="{CC1E7302-DCC1-4A3D-B289-386FEBE00508}">
          <cx:tx>
            <cx:txData>
              <cx:f>'Data Repository Table - Raw'!$I$1</cx:f>
              <cx:v>Pump Efficiency</cx:v>
            </cx:txData>
          </cx:tx>
          <cx:dataId val="6"/>
          <cx:layoutPr>
            <cx:visibility meanLine="0" meanMarker="1" nonoutliers="0" outliers="1"/>
            <cx:statistics quartileMethod="exclusive"/>
          </cx:layoutPr>
        </cx:series>
      </cx:plotAreaRegion>
      <cx:axis id="0">
        <cx:catScaling gapWidth="1"/>
        <cx:tickLabels/>
      </cx:axis>
      <cx:axis id="1">
        <cx:valScaling/>
        <cx:majorGridlines/>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26/11/2022</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3" name="Chart 2">
            <a:extLst>
              <a:ext uri="{FF2B5EF4-FFF2-40B4-BE49-F238E27FC236}">
                <a16:creationId xmlns:a16="http://schemas.microsoft.com/office/drawing/2014/main" id="{B934822D-7135-4DA8-9C66-080D252C3AAF}"/>
              </a:ext>
            </a:extLst>
          </p:cNvPr>
          <p:cNvGraphicFramePr>
            <a:graphicFrameLocks/>
          </p:cNvGraphicFramePr>
          <p:nvPr>
            <p:extLst>
              <p:ext uri="{D42A27DB-BD31-4B8C-83A1-F6EECF244321}">
                <p14:modId xmlns:p14="http://schemas.microsoft.com/office/powerpoint/2010/main" val="847752056"/>
              </p:ext>
            </p:extLst>
          </p:nvPr>
        </p:nvGraphicFramePr>
        <p:xfrm>
          <a:off x="3968750" y="1084129"/>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C1B7AF3-3481-4D61-ABFA-101106EC5DC9}"/>
              </a:ext>
            </a:extLst>
          </p:cNvPr>
          <p:cNvGraphicFramePr>
            <a:graphicFrameLocks/>
          </p:cNvGraphicFramePr>
          <p:nvPr>
            <p:extLst>
              <p:ext uri="{D42A27DB-BD31-4B8C-83A1-F6EECF244321}">
                <p14:modId xmlns:p14="http://schemas.microsoft.com/office/powerpoint/2010/main" val="2645690577"/>
              </p:ext>
            </p:extLst>
          </p:nvPr>
        </p:nvGraphicFramePr>
        <p:xfrm>
          <a:off x="420688" y="3476742"/>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4D93FEF-20B3-4938-A65F-A142F4B92D1C}"/>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3" name="Chart 2">
            <a:extLst>
              <a:ext uri="{FF2B5EF4-FFF2-40B4-BE49-F238E27FC236}">
                <a16:creationId xmlns:a16="http://schemas.microsoft.com/office/drawing/2014/main" id="{D087C7D5-2506-4250-A254-028B1357A4CB}"/>
              </a:ext>
            </a:extLst>
          </p:cNvPr>
          <p:cNvGraphicFramePr>
            <a:graphicFrameLocks/>
          </p:cNvGraphicFramePr>
          <p:nvPr>
            <p:extLst>
              <p:ext uri="{D42A27DB-BD31-4B8C-83A1-F6EECF244321}">
                <p14:modId xmlns:p14="http://schemas.microsoft.com/office/powerpoint/2010/main" val="464639171"/>
              </p:ext>
            </p:extLst>
          </p:nvPr>
        </p:nvGraphicFramePr>
        <p:xfrm>
          <a:off x="939613" y="894698"/>
          <a:ext cx="6902824" cy="30261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8BDD97D-A4D4-4486-81A3-510B7C539784}"/>
              </a:ext>
            </a:extLst>
          </p:cNvPr>
          <p:cNvGraphicFramePr>
            <a:graphicFrameLocks/>
          </p:cNvGraphicFramePr>
          <p:nvPr>
            <p:extLst>
              <p:ext uri="{D42A27DB-BD31-4B8C-83A1-F6EECF244321}">
                <p14:modId xmlns:p14="http://schemas.microsoft.com/office/powerpoint/2010/main" val="3040809459"/>
              </p:ext>
            </p:extLst>
          </p:nvPr>
        </p:nvGraphicFramePr>
        <p:xfrm>
          <a:off x="939613" y="3768442"/>
          <a:ext cx="7037294" cy="25777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Further segmentation of the data via binary means (Pump Failure = 0 or 1) illustrated through box and whisker plots show a clear signature difference between that of normal behaviour and that of Failure with Pump Torque, Pump Speed, Pump Efficiency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26E5207-9197-48D6-B5F6-50575C4A336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mc:AlternateContent xmlns:mc="http://schemas.openxmlformats.org/markup-compatibility/2006">
        <mc:Choice xmlns:cx1="http://schemas.microsoft.com/office/drawing/2015/9/8/chartex" Requires="cx1">
          <p:graphicFrame>
            <p:nvGraphicFramePr>
              <p:cNvPr id="3" name="Chart 2">
                <a:extLst>
                  <a:ext uri="{FF2B5EF4-FFF2-40B4-BE49-F238E27FC236}">
                    <a16:creationId xmlns:a16="http://schemas.microsoft.com/office/drawing/2014/main" id="{8B7F597B-813C-1F1D-1432-3D0A53F22C25}"/>
                  </a:ext>
                </a:extLst>
              </p:cNvPr>
              <p:cNvGraphicFramePr/>
              <p:nvPr>
                <p:extLst>
                  <p:ext uri="{D42A27DB-BD31-4B8C-83A1-F6EECF244321}">
                    <p14:modId xmlns:p14="http://schemas.microsoft.com/office/powerpoint/2010/main" val="531655546"/>
                  </p:ext>
                </p:extLst>
              </p:nvPr>
            </p:nvGraphicFramePr>
            <p:xfrm>
              <a:off x="4091980" y="1745992"/>
              <a:ext cx="4385272" cy="2657849"/>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3" name="Chart 2">
                <a:extLst>
                  <a:ext uri="{FF2B5EF4-FFF2-40B4-BE49-F238E27FC236}">
                    <a16:creationId xmlns:a16="http://schemas.microsoft.com/office/drawing/2014/main" id="{8B7F597B-813C-1F1D-1432-3D0A53F22C25}"/>
                  </a:ext>
                </a:extLst>
              </p:cNvPr>
              <p:cNvPicPr>
                <a:picLocks noGrp="1" noRot="1" noChangeAspect="1" noMove="1" noResize="1" noEditPoints="1" noAdjustHandles="1" noChangeArrowheads="1" noChangeShapeType="1"/>
              </p:cNvPicPr>
              <p:nvPr/>
            </p:nvPicPr>
            <p:blipFill>
              <a:blip r:embed="rId3"/>
              <a:stretch>
                <a:fillRect/>
              </a:stretch>
            </p:blipFill>
            <p:spPr>
              <a:xfrm>
                <a:off x="4091980" y="1745992"/>
                <a:ext cx="4385272" cy="2657849"/>
              </a:xfrm>
              <a:prstGeom prst="rect">
                <a:avLst/>
              </a:prstGeom>
            </p:spPr>
          </p:pic>
        </mc:Fallback>
      </mc:AlternateContent>
      <p:pic>
        <p:nvPicPr>
          <p:cNvPr id="4" name="Picture 3">
            <a:extLst>
              <a:ext uri="{FF2B5EF4-FFF2-40B4-BE49-F238E27FC236}">
                <a16:creationId xmlns:a16="http://schemas.microsoft.com/office/drawing/2014/main" id="{1B783AA1-AFBF-B456-B984-044B5FB785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5328" y="4275374"/>
            <a:ext cx="4385272" cy="2133998"/>
          </a:xfrm>
          <a:prstGeom prst="rect">
            <a:avLst/>
          </a:prstGeom>
        </p:spPr>
      </p:pic>
      <p:sp>
        <p:nvSpPr>
          <p:cNvPr id="5" name="TextBox 4">
            <a:extLst>
              <a:ext uri="{FF2B5EF4-FFF2-40B4-BE49-F238E27FC236}">
                <a16:creationId xmlns:a16="http://schemas.microsoft.com/office/drawing/2014/main" id="{A9DBFD81-0DE4-48F6-4E4A-3CAAA00B48FD}"/>
              </a:ext>
            </a:extLst>
          </p:cNvPr>
          <p:cNvSpPr txBox="1"/>
          <p:nvPr/>
        </p:nvSpPr>
        <p:spPr>
          <a:xfrm>
            <a:off x="4655127" y="1050361"/>
            <a:ext cx="3357384" cy="369332"/>
          </a:xfrm>
          <a:prstGeom prst="rect">
            <a:avLst/>
          </a:prstGeom>
          <a:noFill/>
        </p:spPr>
        <p:txBody>
          <a:bodyPr wrap="square" rtlCol="0">
            <a:spAutoFit/>
          </a:bodyPr>
          <a:lstStyle/>
          <a:p>
            <a:pPr algn="ctr"/>
            <a:r>
              <a:rPr lang="en-US" dirty="0"/>
              <a:t>Raw Data</a:t>
            </a:r>
          </a:p>
        </p:txBody>
      </p:sp>
      <p:sp>
        <p:nvSpPr>
          <p:cNvPr id="6" name="TextBox 5">
            <a:extLst>
              <a:ext uri="{FF2B5EF4-FFF2-40B4-BE49-F238E27FC236}">
                <a16:creationId xmlns:a16="http://schemas.microsoft.com/office/drawing/2014/main" id="{5436C1C8-0EC9-DCCF-9541-BFD6B53F39BA}"/>
              </a:ext>
            </a:extLst>
          </p:cNvPr>
          <p:cNvSpPr txBox="1"/>
          <p:nvPr/>
        </p:nvSpPr>
        <p:spPr>
          <a:xfrm>
            <a:off x="350838" y="1050361"/>
            <a:ext cx="3357384" cy="369332"/>
          </a:xfrm>
          <a:prstGeom prst="rect">
            <a:avLst/>
          </a:prstGeom>
          <a:noFill/>
        </p:spPr>
        <p:txBody>
          <a:bodyPr wrap="square" rtlCol="0">
            <a:spAutoFit/>
          </a:bodyPr>
          <a:lstStyle/>
          <a:p>
            <a:pPr algn="ctr"/>
            <a:r>
              <a:rPr lang="en-US" dirty="0"/>
              <a:t>Rolling Mean Data</a:t>
            </a:r>
          </a:p>
        </p:txBody>
      </p:sp>
      <p:pic>
        <p:nvPicPr>
          <p:cNvPr id="8" name="Picture 7">
            <a:extLst>
              <a:ext uri="{FF2B5EF4-FFF2-40B4-BE49-F238E27FC236}">
                <a16:creationId xmlns:a16="http://schemas.microsoft.com/office/drawing/2014/main" id="{EB451D35-0C78-F784-A4DE-F691345489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4186" y="4435691"/>
            <a:ext cx="3607794" cy="2015244"/>
          </a:xfrm>
          <a:prstGeom prst="rect">
            <a:avLst/>
          </a:prstGeom>
        </p:spPr>
      </p:pic>
      <p:pic>
        <p:nvPicPr>
          <p:cNvPr id="9" name="Picture 8">
            <a:extLst>
              <a:ext uri="{FF2B5EF4-FFF2-40B4-BE49-F238E27FC236}">
                <a16:creationId xmlns:a16="http://schemas.microsoft.com/office/drawing/2014/main" id="{E724DE01-FA87-ECA3-868D-13B856EF1E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186" y="1669313"/>
            <a:ext cx="3597601" cy="2159433"/>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861774"/>
          </a:xfrm>
        </p:spPr>
        <p:txBody>
          <a:bodyPr/>
          <a:lstStyle/>
          <a:p>
            <a:pPr algn="just"/>
            <a:r>
              <a:rPr lang="en-AU" sz="1400" b="1" dirty="0"/>
              <a:t>Correlation analyses across datasets yield interesting insights with Ambient Temperature and Pump Torque negatively correlated with Pump Failure in the Rolling Standard Deviation Data, whilst Horse Power and Volumetric Flow Meter show a subsequently strong positive correlation in the Rolling Standard Deviation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0" y="1144319"/>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490B7146-AB28-9E12-796A-25A88EFD3329}"/>
              </a:ext>
            </a:extLst>
          </p:cNvPr>
          <p:cNvGraphicFramePr>
            <a:graphicFrameLocks/>
          </p:cNvGraphicFramePr>
          <p:nvPr>
            <p:extLst>
              <p:ext uri="{D42A27DB-BD31-4B8C-83A1-F6EECF244321}">
                <p14:modId xmlns:p14="http://schemas.microsoft.com/office/powerpoint/2010/main" val="3702122377"/>
              </p:ext>
            </p:extLst>
          </p:nvPr>
        </p:nvGraphicFramePr>
        <p:xfrm>
          <a:off x="171450" y="1339120"/>
          <a:ext cx="4046538" cy="23738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1D25273-2077-46DE-88C5-208BFE05DBA9}"/>
              </a:ext>
            </a:extLst>
          </p:cNvPr>
          <p:cNvGraphicFramePr>
            <a:graphicFrameLocks/>
          </p:cNvGraphicFramePr>
          <p:nvPr>
            <p:extLst>
              <p:ext uri="{D42A27DB-BD31-4B8C-83A1-F6EECF244321}">
                <p14:modId xmlns:p14="http://schemas.microsoft.com/office/powerpoint/2010/main" val="1918898075"/>
              </p:ext>
            </p:extLst>
          </p:nvPr>
        </p:nvGraphicFramePr>
        <p:xfrm>
          <a:off x="4480718" y="1241720"/>
          <a:ext cx="4309269" cy="28405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BD579E7A-98BD-39A9-10E3-2BA382E9E288}"/>
              </a:ext>
            </a:extLst>
          </p:cNvPr>
          <p:cNvGraphicFramePr>
            <a:graphicFrameLocks/>
          </p:cNvGraphicFramePr>
          <p:nvPr>
            <p:extLst>
              <p:ext uri="{D42A27DB-BD31-4B8C-83A1-F6EECF244321}">
                <p14:modId xmlns:p14="http://schemas.microsoft.com/office/powerpoint/2010/main" val="4101336430"/>
              </p:ext>
            </p:extLst>
          </p:nvPr>
        </p:nvGraphicFramePr>
        <p:xfrm>
          <a:off x="171450" y="3978275"/>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861774"/>
          </a:xfrm>
        </p:spPr>
        <p:txBody>
          <a:bodyPr/>
          <a:lstStyle/>
          <a:p>
            <a:r>
              <a:rPr lang="en-GB" sz="1400" b="1" dirty="0"/>
              <a:t>Lastly, analysis of the model fit reveals that with a R Squared of .78, a linear model is a good fit for the data with variables Horse Power, Pump Efficiency and Volumetric Flow meter 2 having the largest coefficients, indicative that these variables have the most immediate relationship with respect to Pump Failure behaviour. </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1171789"/>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6C1B7AF3-3481-4D61-ABFA-101106EC5DC9}"/>
              </a:ext>
            </a:extLst>
          </p:cNvPr>
          <p:cNvGraphicFramePr>
            <a:graphicFrameLocks/>
          </p:cNvGraphicFramePr>
          <p:nvPr>
            <p:extLst>
              <p:ext uri="{D42A27DB-BD31-4B8C-83A1-F6EECF244321}">
                <p14:modId xmlns:p14="http://schemas.microsoft.com/office/powerpoint/2010/main" val="3421144718"/>
              </p:ext>
            </p:extLst>
          </p:nvPr>
        </p:nvGraphicFramePr>
        <p:xfrm>
          <a:off x="1634836" y="1756568"/>
          <a:ext cx="5367410" cy="3208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15562</TotalTime>
  <Words>379</Words>
  <Application>Microsoft Office PowerPoint</Application>
  <PresentationFormat>Custom</PresentationFormat>
  <Paragraphs>19</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box and whisker plots show a clear signature difference between that of normal behaviour and that of Failure with Pump Torque, Pump Speed, Pump Efficiency showing the 3 largest variances.</vt:lpstr>
      <vt:lpstr>Correlation analyses across datasets yield interesting insights with Ambient Temperature and Pump Torque negatively correlated with Pump Failure in the Rolling Standard Deviation Data, whilst Horse Power and Volumetric Flow Meter show a subsequently strong positive correlation in the Rolling Standard Deviation Dataset. </vt:lpstr>
      <vt:lpstr>Lastly, analysis of the model fit reveals that with a R Squared of .78, a linear model is a good fit for the data with variables Horse Power, Pump Efficiency and Volumetric Flow meter 2 having the largest coefficients, indicative that these variables have the most immediate relationship with respect to Pump Failure behaviour.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Tynan groot</cp:lastModifiedBy>
  <cp:revision>82</cp:revision>
  <dcterms:created xsi:type="dcterms:W3CDTF">2020-04-12T13:23:13Z</dcterms:created>
  <dcterms:modified xsi:type="dcterms:W3CDTF">2022-11-26T21:02:05Z</dcterms:modified>
</cp:coreProperties>
</file>