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5" r:id="rId7"/>
    <p:sldId id="267" r:id="rId8"/>
    <p:sldId id="268" r:id="rId9"/>
    <p:sldId id="261" r:id="rId10"/>
    <p:sldId id="266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0B31-018C-4899-A958-789B6DB3C850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402D-27E9-45D1-A84A-289BAF5C8F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25DC-9750-4709-B87E-665805A3700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E288-9554-472F-8825-DDB26521A69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9847-2DA8-4830-B150-CDE650BB8BD0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8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071-6442-474A-AF67-0D887600DE71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043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910C-549E-42BB-92CD-C6D3E8657FCC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1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A833-94DA-421D-94DB-A88E6B8B061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15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E39-BBD9-480F-82BD-4BF5A28166B9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09-0F6D-4D33-A94F-797A9C95051E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D4B2-CFFD-41E0-9231-5BAD8EE40E06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5F3C-71D0-48E1-8E8A-994D20F5EC55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8103-D8B0-470A-8B0D-27A6EDA09EC1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6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FF33-91B1-4D37-BA0E-0F8D874F882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0DF5-7CE2-443D-9577-151C63A2CE4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EC30-C6DC-483E-8305-0CCC540A3995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75F8-9201-4D7F-B824-A59447A54035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3663-B689-488D-89E2-69927E2831BB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53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85E-C15D-4339-8A91-B124EB5F442A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F2821A-E1E1-4B9F-BED8-30BD47CA2643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69EA71-4DEE-42CD-B8FC-8722B635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5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651659" cy="297180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Tinashe Tanyaradzwa Mabika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[n01519975j]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4741" y="4435538"/>
            <a:ext cx="1098624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PROJECT TITLE : SOIL MOISTURE PREDICTION FOR SMART 						 IRRIGATION SCHEDULING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0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212" y="605118"/>
            <a:ext cx="1036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How the Project is going to be achieved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212" y="1640541"/>
            <a:ext cx="10367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Gathering to obtain training data for soil moisture predictive model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Concept selection through scoring of possible solutions.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Developing an Artificial Neural Network in Matlab to create soil moisture content forecasts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Developing cloud server controllers to interface backend services.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Programming WeMos atmega2560 micro-controller for hardware controlling system.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Building a prototype.</a:t>
            </a:r>
          </a:p>
        </p:txBody>
      </p:sp>
    </p:spTree>
    <p:extLst>
      <p:ext uri="{BB962C8B-B14F-4D97-AF65-F5344CB8AC3E}">
        <p14:creationId xmlns:p14="http://schemas.microsoft.com/office/powerpoint/2010/main" val="3588946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4" t="33251" r="8787" b="17631"/>
          <a:stretch/>
        </p:blipFill>
        <p:spPr>
          <a:xfrm>
            <a:off x="0" y="0"/>
            <a:ext cx="995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1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5" t="31323" r="8675" b="1714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7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3918" y="658906"/>
            <a:ext cx="6710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Revenue Streams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2353235"/>
            <a:ext cx="9251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Selling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Installation of Units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30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8" y="0"/>
            <a:ext cx="8498543" cy="687074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0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153" y="147918"/>
            <a:ext cx="950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PROBLEM BACKGROUND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2" y="1351797"/>
            <a:ext cx="5366161" cy="300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48" y="1351798"/>
            <a:ext cx="4841687" cy="30050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TINASHE TANYARADZWA MABIKA [N01519975J] IME2019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522" y="4685401"/>
            <a:ext cx="536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IRRIGATED LAND(Manual work)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5548" y="4685401"/>
            <a:ext cx="42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IRRIGATED LAND(OPEN LOOP)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1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" y="0"/>
            <a:ext cx="82167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1647" y="484094"/>
            <a:ext cx="35096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Poor crop health leading to low </a:t>
            </a:r>
            <a:r>
              <a:rPr lang="en-US" dirty="0" smtClean="0">
                <a:solidFill>
                  <a:schemeClr val="bg1"/>
                </a:solidFill>
              </a:rPr>
              <a:t>yields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Most of irrigation controllers that are locally available are ON/OFF type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85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1807" y="267979"/>
            <a:ext cx="1057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PROPOSED PROJECT ARCHITECTURE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86948" y="1718910"/>
            <a:ext cx="3536577" cy="15329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5177" y="2142778"/>
            <a:ext cx="233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MAIN HARDWARE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5400000">
            <a:off x="-694499" y="2733780"/>
            <a:ext cx="3540525" cy="15329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517" y="2208394"/>
            <a:ext cx="1398495" cy="2769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Moisture Sensors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517" y="2965431"/>
            <a:ext cx="14018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LDR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238" y="4319601"/>
            <a:ext cx="1391771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Solenoid Valves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517" y="3411960"/>
            <a:ext cx="1398495" cy="3765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dht22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518" y="3938110"/>
            <a:ext cx="1398494" cy="2873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Flow Meter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517" y="2545946"/>
            <a:ext cx="1398495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Rain Sensor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8007713" y="1719320"/>
            <a:ext cx="3536577" cy="341555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12786" y="2206806"/>
            <a:ext cx="142538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MongoDb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77717" y="2217654"/>
            <a:ext cx="130436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DANN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7346" y="3508503"/>
            <a:ext cx="2924736" cy="3385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Backend Service Controller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771" y="4398623"/>
            <a:ext cx="4477876" cy="16853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 flipV="1">
            <a:off x="6723525" y="2391472"/>
            <a:ext cx="1489261" cy="9392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03659" y="2585966"/>
            <a:ext cx="914400" cy="91440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>
            <a:off x="9702046" y="2402320"/>
            <a:ext cx="275671" cy="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</p:cNvCxnSpPr>
          <p:nvPr/>
        </p:nvCxnSpPr>
        <p:spPr>
          <a:xfrm flipH="1">
            <a:off x="10253388" y="2586986"/>
            <a:ext cx="376512" cy="91327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5252" y="4689457"/>
            <a:ext cx="2043948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8226" y="4689457"/>
            <a:ext cx="1936377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5" idx="2"/>
            <a:endCxn id="36" idx="0"/>
          </p:cNvCxnSpPr>
          <p:nvPr/>
        </p:nvCxnSpPr>
        <p:spPr>
          <a:xfrm flipH="1">
            <a:off x="4007226" y="3251875"/>
            <a:ext cx="948011" cy="1437582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1"/>
            <a:endCxn id="37" idx="0"/>
          </p:cNvCxnSpPr>
          <p:nvPr/>
        </p:nvCxnSpPr>
        <p:spPr>
          <a:xfrm flipH="1">
            <a:off x="6276415" y="3677780"/>
            <a:ext cx="2080931" cy="1011677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  <a:endCxn id="5" idx="1"/>
          </p:cNvCxnSpPr>
          <p:nvPr/>
        </p:nvCxnSpPr>
        <p:spPr>
          <a:xfrm>
            <a:off x="1775012" y="2346894"/>
            <a:ext cx="1411936" cy="13849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5" idx="1"/>
          </p:cNvCxnSpPr>
          <p:nvPr/>
        </p:nvCxnSpPr>
        <p:spPr>
          <a:xfrm flipV="1">
            <a:off x="1775012" y="2485393"/>
            <a:ext cx="1411936" cy="214442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5" idx="1"/>
          </p:cNvCxnSpPr>
          <p:nvPr/>
        </p:nvCxnSpPr>
        <p:spPr>
          <a:xfrm flipV="1">
            <a:off x="1778376" y="2485393"/>
            <a:ext cx="1408572" cy="664704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3"/>
            <a:endCxn id="5" idx="1"/>
          </p:cNvCxnSpPr>
          <p:nvPr/>
        </p:nvCxnSpPr>
        <p:spPr>
          <a:xfrm flipV="1">
            <a:off x="1775012" y="2485393"/>
            <a:ext cx="1411936" cy="111482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3"/>
            <a:endCxn id="5" idx="1"/>
          </p:cNvCxnSpPr>
          <p:nvPr/>
        </p:nvCxnSpPr>
        <p:spPr>
          <a:xfrm flipV="1">
            <a:off x="1775012" y="2485393"/>
            <a:ext cx="1411936" cy="159638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2" idx="3"/>
          </p:cNvCxnSpPr>
          <p:nvPr/>
        </p:nvCxnSpPr>
        <p:spPr>
          <a:xfrm flipH="1">
            <a:off x="1765009" y="3159018"/>
            <a:ext cx="1580033" cy="129908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417476" y="3283587"/>
            <a:ext cx="310971" cy="13691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37" y="4752937"/>
            <a:ext cx="1391771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Pump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818712" y="3159018"/>
            <a:ext cx="1526330" cy="169745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281" y="1098976"/>
            <a:ext cx="199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Field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81231" y="6011714"/>
            <a:ext cx="199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24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56" y="1696571"/>
            <a:ext cx="78867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1094" y="3144371"/>
            <a:ext cx="53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Delmhorst’s KS-D1 soil moisture 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508" y="749256"/>
            <a:ext cx="789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Appropriate Soil Moisture Levels by Soil Type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56" y="3581811"/>
            <a:ext cx="6944845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Different crops require different Moisture contents under different soil 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Wheat – 60-90% uses 7mm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Corn - </a:t>
            </a:r>
            <a:r>
              <a:rPr lang="en-US" dirty="0">
                <a:solidFill>
                  <a:schemeClr val="bg1"/>
                </a:solidFill>
              </a:rPr>
              <a:t>50</a:t>
            </a:r>
            <a:r>
              <a:rPr lang="en-US" dirty="0" smtClean="0">
                <a:solidFill>
                  <a:schemeClr val="bg1"/>
                </a:solidFill>
              </a:rPr>
              <a:t>% then maintain ranges in 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38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3918" y="658906"/>
            <a:ext cx="5325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Project AIM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2353235"/>
            <a:ext cx="9251576" cy="14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develop a smart irrigation system that is able to predict soil moisture contents to optimize irrigation schedules.</a:t>
            </a:r>
          </a:p>
        </p:txBody>
      </p:sp>
    </p:spTree>
    <p:extLst>
      <p:ext uri="{BB962C8B-B14F-4D97-AF65-F5344CB8AC3E}">
        <p14:creationId xmlns:p14="http://schemas.microsoft.com/office/powerpoint/2010/main" val="4240077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3918" y="658906"/>
            <a:ext cx="5325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GOALS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2353235"/>
            <a:ext cx="9251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Design an irrigation controller based on AVR micro-controller.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Design SMS notification interface and web application for remote monitoring.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Create a Neural Network Model to predict soil moisture contents.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Size pipe work for a 100m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prototype</a:t>
            </a:r>
          </a:p>
        </p:txBody>
      </p:sp>
    </p:spTree>
    <p:extLst>
      <p:ext uri="{BB962C8B-B14F-4D97-AF65-F5344CB8AC3E}">
        <p14:creationId xmlns:p14="http://schemas.microsoft.com/office/powerpoint/2010/main" val="2040946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TINASHE TANYARADZWA MABIKA [N01519975J] IME2019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5" t="29206" r="8675" b="18416"/>
          <a:stretch/>
        </p:blipFill>
        <p:spPr>
          <a:xfrm>
            <a:off x="0" y="0"/>
            <a:ext cx="10596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61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428</TotalTime>
  <Words>327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Tinashe Tanyaradzwa Mabika  [n01519975j]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Tinashe Tanyaradzwa Mabika  [n01519975j]</dc:title>
  <dc:creator>blackCode</dc:creator>
  <cp:lastModifiedBy>blackCode</cp:lastModifiedBy>
  <cp:revision>27</cp:revision>
  <dcterms:created xsi:type="dcterms:W3CDTF">2019-10-16T19:52:39Z</dcterms:created>
  <dcterms:modified xsi:type="dcterms:W3CDTF">2019-10-17T08:01:28Z</dcterms:modified>
</cp:coreProperties>
</file>