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4BD718F-B36E-4DA2-A099-325103ABEB0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5DBCC8-F1E7-47A1-81A4-60D8CB1B6A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7924800" cy="22891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Machine Learning Project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Title: Loan </a:t>
            </a:r>
            <a:r>
              <a:rPr lang="en-US" sz="2200" dirty="0"/>
              <a:t>Prediction Classification </a:t>
            </a:r>
            <a:r>
              <a:rPr lang="en-US" sz="2200" dirty="0" smtClean="0"/>
              <a:t>Project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Name: </a:t>
            </a:r>
            <a:r>
              <a:rPr lang="en-US" sz="2000" dirty="0" err="1"/>
              <a:t>Tinotenda</a:t>
            </a:r>
            <a:r>
              <a:rPr lang="en-US" sz="2000" dirty="0"/>
              <a:t> </a:t>
            </a:r>
            <a:r>
              <a:rPr lang="en-US" sz="2000" dirty="0" err="1"/>
              <a:t>Chidume</a:t>
            </a:r>
            <a:r>
              <a:rPr lang="en-US" sz="2000" dirty="0"/>
              <a:t> 43981</a:t>
            </a:r>
          </a:p>
        </p:txBody>
      </p:sp>
    </p:spTree>
    <p:extLst>
      <p:ext uri="{BB962C8B-B14F-4D97-AF65-F5344CB8AC3E}">
        <p14:creationId xmlns:p14="http://schemas.microsoft.com/office/powerpoint/2010/main" val="311574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Screen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78" y="1752600"/>
            <a:ext cx="4207044" cy="4373563"/>
          </a:xfrm>
        </p:spPr>
      </p:pic>
    </p:spTree>
    <p:extLst>
      <p:ext uri="{BB962C8B-B14F-4D97-AF65-F5344CB8AC3E}">
        <p14:creationId xmlns:p14="http://schemas.microsoft.com/office/powerpoint/2010/main" val="66418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Description of Dataset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02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dataset contains information about loan applications, including applicant details, loan characteristics, and asset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primary goal is to predict whether a loan application will be approved or rejected based on these attributes</a:t>
            </a:r>
            <a:r>
              <a:rPr lang="en-US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The aim is  </a:t>
            </a:r>
            <a:r>
              <a:rPr lang="en-US" sz="2400" dirty="0"/>
              <a:t>to classify loan applications into two categories: "Approved" and "Rejected".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7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Dataset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</a:t>
            </a:r>
            <a:r>
              <a:rPr lang="en-US" dirty="0" err="1" smtClean="0"/>
              <a:t>containts</a:t>
            </a:r>
            <a:r>
              <a:rPr lang="en-US" dirty="0" smtClean="0"/>
              <a:t> 12 features and 4269 observations.</a:t>
            </a:r>
          </a:p>
          <a:p>
            <a:endParaRPr lang="en-US" dirty="0"/>
          </a:p>
          <a:p>
            <a:r>
              <a:rPr lang="en-US" b="1" dirty="0"/>
              <a:t>Categorical Features: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education (Graduate, Not Graduate)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self_employed</a:t>
            </a:r>
            <a:r>
              <a:rPr lang="en-US" dirty="0"/>
              <a:t> (Yes, No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Loan_status</a:t>
            </a:r>
            <a:r>
              <a:rPr lang="en-US" dirty="0" smtClean="0"/>
              <a:t> (Approved, Rejected)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8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Numerical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no_of_dependents</a:t>
            </a:r>
            <a:r>
              <a:rPr lang="en-US" dirty="0"/>
              <a:t> (Number of dependents)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income_annum</a:t>
            </a:r>
            <a:r>
              <a:rPr lang="en-US" dirty="0" smtClean="0"/>
              <a:t> </a:t>
            </a:r>
            <a:r>
              <a:rPr lang="en-US" dirty="0"/>
              <a:t>(Annual income)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loan_amount</a:t>
            </a:r>
            <a:r>
              <a:rPr lang="en-US" dirty="0" smtClean="0"/>
              <a:t> </a:t>
            </a:r>
            <a:r>
              <a:rPr lang="en-US" dirty="0"/>
              <a:t>(Loan amount)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loan_term</a:t>
            </a:r>
            <a:r>
              <a:rPr lang="en-US" dirty="0"/>
              <a:t> (Loan term in months)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cibil_score</a:t>
            </a:r>
            <a:r>
              <a:rPr lang="en-US" dirty="0"/>
              <a:t> (Credit score)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Residential_assets</a:t>
            </a:r>
            <a:r>
              <a:rPr lang="en-US" dirty="0" smtClean="0"/>
              <a:t> </a:t>
            </a:r>
            <a:r>
              <a:rPr lang="en-US" dirty="0"/>
              <a:t>(Value of residential assets)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Commercial_assets</a:t>
            </a:r>
            <a:r>
              <a:rPr lang="en-US" dirty="0" smtClean="0"/>
              <a:t> </a:t>
            </a:r>
            <a:r>
              <a:rPr lang="en-US" dirty="0"/>
              <a:t>(Value of commercial assets)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luxury_assets</a:t>
            </a:r>
            <a:r>
              <a:rPr lang="en-US" dirty="0" smtClean="0"/>
              <a:t> (Value </a:t>
            </a:r>
            <a:r>
              <a:rPr lang="en-US" dirty="0"/>
              <a:t>of luxury assets)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bank_assets</a:t>
            </a:r>
            <a:r>
              <a:rPr lang="en-US" dirty="0" smtClean="0"/>
              <a:t> </a:t>
            </a:r>
            <a:r>
              <a:rPr lang="en-US" dirty="0"/>
              <a:t>(Value of bank assets)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Observations in each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73" y="1752600"/>
            <a:ext cx="5181654" cy="4373563"/>
          </a:xfrm>
        </p:spPr>
      </p:pic>
    </p:spTree>
    <p:extLst>
      <p:ext uri="{BB962C8B-B14F-4D97-AF65-F5344CB8AC3E}">
        <p14:creationId xmlns:p14="http://schemas.microsoft.com/office/powerpoint/2010/main" val="57952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Dataset after Transformations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3810000"/>
          </a:xfrm>
        </p:spPr>
      </p:pic>
    </p:spTree>
    <p:extLst>
      <p:ext uri="{BB962C8B-B14F-4D97-AF65-F5344CB8AC3E}">
        <p14:creationId xmlns:p14="http://schemas.microsoft.com/office/powerpoint/2010/main" val="40748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Classifiers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/>
          </a:p>
          <a:p>
            <a:r>
              <a:rPr lang="en-US" dirty="0" smtClean="0"/>
              <a:t>Decision Tree</a:t>
            </a:r>
            <a:endParaRPr lang="en-US" dirty="0"/>
          </a:p>
          <a:p>
            <a:r>
              <a:rPr lang="en-US" dirty="0" smtClean="0"/>
              <a:t>Random Forest</a:t>
            </a:r>
            <a:endParaRPr lang="en-US" dirty="0"/>
          </a:p>
          <a:p>
            <a:r>
              <a:rPr lang="en-US" dirty="0" smtClean="0"/>
              <a:t>Gradient Boosting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Vector Machine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804022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Confusion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 Forest classifier was used for training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759248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Technologies Employed in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53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Flask</a:t>
            </a:r>
            <a:r>
              <a:rPr lang="en-US" dirty="0" smtClean="0"/>
              <a:t>:  creating </a:t>
            </a:r>
            <a:r>
              <a:rPr lang="en-US" dirty="0"/>
              <a:t>and handling web </a:t>
            </a:r>
            <a:r>
              <a:rPr lang="en-US" dirty="0" smtClean="0"/>
              <a:t>application.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err="1"/>
              <a:t>Joblib</a:t>
            </a:r>
            <a:r>
              <a:rPr lang="en-US" dirty="0"/>
              <a:t>: </a:t>
            </a:r>
            <a:r>
              <a:rPr lang="en-US" dirty="0" smtClean="0"/>
              <a:t>loading </a:t>
            </a:r>
            <a:r>
              <a:rPr lang="en-US" dirty="0"/>
              <a:t>the pre-trained machine learning </a:t>
            </a:r>
            <a:r>
              <a:rPr lang="en-US" dirty="0" smtClean="0"/>
              <a:t>model.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Pandas</a:t>
            </a:r>
            <a:r>
              <a:rPr lang="en-US" dirty="0"/>
              <a:t>: For data manipulation and creation of </a:t>
            </a:r>
            <a:r>
              <a:rPr lang="en-US" dirty="0" err="1" smtClean="0"/>
              <a:t>DataFrames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SQLite</a:t>
            </a:r>
            <a:r>
              <a:rPr lang="en-US" dirty="0"/>
              <a:t>: For database management, storing client data </a:t>
            </a:r>
            <a:r>
              <a:rPr lang="en-US" dirty="0" smtClean="0"/>
              <a:t>and prediction results.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err="1" smtClean="0"/>
              <a:t>Traceback</a:t>
            </a:r>
            <a:r>
              <a:rPr lang="en-US" dirty="0"/>
              <a:t>: For exception handling and </a:t>
            </a:r>
            <a:r>
              <a:rPr lang="en-US" dirty="0" smtClean="0"/>
              <a:t>debugging.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HTML</a:t>
            </a:r>
            <a:r>
              <a:rPr lang="en-US" dirty="0"/>
              <a:t>: For structuring the web </a:t>
            </a:r>
            <a:r>
              <a:rPr lang="en-US" dirty="0" smtClean="0"/>
              <a:t>page.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CSS</a:t>
            </a:r>
            <a:r>
              <a:rPr lang="en-US" dirty="0"/>
              <a:t>: For styling the web </a:t>
            </a:r>
            <a:r>
              <a:rPr lang="en-US" dirty="0" smtClean="0"/>
              <a:t>page.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JavaScript</a:t>
            </a:r>
            <a:r>
              <a:rPr lang="en-US" dirty="0"/>
              <a:t>: </a:t>
            </a:r>
            <a:r>
              <a:rPr lang="en-US" dirty="0" smtClean="0"/>
              <a:t>more interactive web app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3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119</TotalTime>
  <Words>255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    Machine Learning Project   Title: Loan Prediction Classification Project  Name: Tinotenda Chidume 43981</vt:lpstr>
      <vt:lpstr>Description of Dataset </vt:lpstr>
      <vt:lpstr>Dataset Features</vt:lpstr>
      <vt:lpstr>Numerical features</vt:lpstr>
      <vt:lpstr>Observations in each class</vt:lpstr>
      <vt:lpstr>Dataset after Transformations</vt:lpstr>
      <vt:lpstr>Classifiers </vt:lpstr>
      <vt:lpstr>Confusion matrix </vt:lpstr>
      <vt:lpstr>Technologies Employed in Application</vt:lpstr>
      <vt:lpstr>Application Screen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Admin</dc:creator>
  <cp:lastModifiedBy>Admin</cp:lastModifiedBy>
  <cp:revision>9</cp:revision>
  <dcterms:created xsi:type="dcterms:W3CDTF">2024-05-23T14:04:56Z</dcterms:created>
  <dcterms:modified xsi:type="dcterms:W3CDTF">2024-05-23T16:04:53Z</dcterms:modified>
</cp:coreProperties>
</file>