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1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5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D34C-D4D1-CD58-9A00-326B167E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/>
              <a:t>Education and Lacrosse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043A8-3AA6-8574-6400-3F0A1511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68832F7-13A5-D0E2-8091-DDA6481E5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05" r="-2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8C5D-65BB-9AD4-1FF7-F53ACDC1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321651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EE70-8E33-0D99-8CDA-AB3DA630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2948283"/>
            <a:ext cx="5486400" cy="332319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41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{C6A73EE0-76A1-4546-9B1E-FAAC8D16097A}tf10001124</Template>
  <TotalTime>3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Education and Lacrosse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Lacrosse</dc:title>
  <dc:creator>tim yost</dc:creator>
  <cp:lastModifiedBy>tim yost</cp:lastModifiedBy>
  <cp:revision>1</cp:revision>
  <dcterms:created xsi:type="dcterms:W3CDTF">2022-12-14T01:11:33Z</dcterms:created>
  <dcterms:modified xsi:type="dcterms:W3CDTF">2022-12-14T01:15:31Z</dcterms:modified>
</cp:coreProperties>
</file>