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4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9"/>
    <p:restoredTop sz="96327"/>
  </p:normalViewPr>
  <p:slideViewPr>
    <p:cSldViewPr snapToGrid="0">
      <p:cViewPr varScale="1">
        <p:scale>
          <a:sx n="227" d="100"/>
          <a:sy n="227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3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6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6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6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1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0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5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1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0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D34C-D4D1-CD58-9A00-326B167EA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16" y="1076635"/>
            <a:ext cx="3930256" cy="3495365"/>
          </a:xfrm>
        </p:spPr>
        <p:txBody>
          <a:bodyPr anchor="t">
            <a:normAutofit/>
          </a:bodyPr>
          <a:lstStyle/>
          <a:p>
            <a:r>
              <a:rPr lang="en-US" sz="4000" dirty="0"/>
              <a:t>Does higher quality of education lead to better lacrosse high school lacrosse teams?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043A8-3AA6-8574-6400-3F0A15114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516" y="4329239"/>
            <a:ext cx="3638358" cy="913522"/>
          </a:xfrm>
        </p:spPr>
        <p:txBody>
          <a:bodyPr anchor="b">
            <a:normAutofit/>
          </a:bodyPr>
          <a:lstStyle/>
          <a:p>
            <a:r>
              <a:rPr lang="en-US" sz="1600" dirty="0"/>
              <a:t>An exploration into the correlations between education and lacrosse at the high school level</a:t>
            </a: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268832F7-13A5-D0E2-8091-DDA6481E5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05" r="-2" b="-2"/>
          <a:stretch/>
        </p:blipFill>
        <p:spPr>
          <a:xfrm>
            <a:off x="5524499" y="234670"/>
            <a:ext cx="6667501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54FEAC-EBEA-73A9-B4FB-C768A827256A}"/>
              </a:ext>
            </a:extLst>
          </p:cNvPr>
          <p:cNvSpPr txBox="1"/>
          <p:nvPr/>
        </p:nvSpPr>
        <p:spPr>
          <a:xfrm>
            <a:off x="775950" y="6119336"/>
            <a:ext cx="41754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Timothy Yost</a:t>
            </a:r>
          </a:p>
          <a:p>
            <a:r>
              <a:rPr lang="en-US" sz="1400" i="1" dirty="0"/>
              <a:t>Data Analytics 7: Nashville Software School</a:t>
            </a:r>
          </a:p>
          <a:p>
            <a:r>
              <a:rPr lang="en-US" sz="1400" i="1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1857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8C5D-65BB-9AD4-1FF7-F53ACDC1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808" y="952680"/>
            <a:ext cx="4708384" cy="1321651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Why This Topic?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2EE70-8E33-0D99-8CDA-AB3DA630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4318" y="2516623"/>
            <a:ext cx="6079479" cy="257148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1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720E-0718-C9F1-5FAD-09C9C033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Lacrosse?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73E4C-6925-C235-95CE-78461F244212}"/>
              </a:ext>
            </a:extLst>
          </p:cNvPr>
          <p:cNvSpPr txBox="1"/>
          <p:nvPr/>
        </p:nvSpPr>
        <p:spPr>
          <a:xfrm>
            <a:off x="3478086" y="754505"/>
            <a:ext cx="663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Lacrosse is an outdoor team sport played with a lacrosse stick and lacrosse ball.</a:t>
            </a:r>
          </a:p>
          <a:p>
            <a:pPr marL="342900" indent="-342900">
              <a:buAutoNum type="arabicPeriod"/>
            </a:pPr>
            <a:r>
              <a:rPr lang="en-US" dirty="0"/>
              <a:t>Lacrosse is the oldest sport in North America</a:t>
            </a:r>
          </a:p>
        </p:txBody>
      </p:sp>
    </p:spTree>
    <p:extLst>
      <p:ext uri="{BB962C8B-B14F-4D97-AF65-F5344CB8AC3E}">
        <p14:creationId xmlns:p14="http://schemas.microsoft.com/office/powerpoint/2010/main" val="310081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B184-B7DE-3690-52D9-E97D6A01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states with the most boys high school lacrosse </a:t>
            </a:r>
            <a:r>
              <a:rPr lang="en-US"/>
              <a:t>teams in 2020.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33A07-45F2-65F4-0C53-A6C487CA1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1463" y="863600"/>
            <a:ext cx="7249749" cy="5121275"/>
          </a:xfrm>
        </p:spPr>
      </p:pic>
    </p:spTree>
    <p:extLst>
      <p:ext uri="{BB962C8B-B14F-4D97-AF65-F5344CB8AC3E}">
        <p14:creationId xmlns:p14="http://schemas.microsoft.com/office/powerpoint/2010/main" val="258993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7EC6-C77A-AA5D-CB8E-41190821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States by School Quality and Safety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05341EA8-4983-86E6-65CD-9D161C695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4021" y="451878"/>
            <a:ext cx="8342822" cy="4767327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D195336-2959-DC20-A056-B0B2E063B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020" y="4023416"/>
            <a:ext cx="2948684" cy="2122065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75EC8865-94D3-3D96-284B-058D18279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756" y="4844682"/>
            <a:ext cx="2521958" cy="176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8091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{C6A73EE0-76A1-4546-9B1E-FAAC8D16097A}tf10001124</Template>
  <TotalTime>38</TotalTime>
  <Words>93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Does higher quality of education lead to better lacrosse high school lacrosse teams?</vt:lpstr>
      <vt:lpstr>Why This Topic?</vt:lpstr>
      <vt:lpstr>What is Lacrosse?</vt:lpstr>
      <vt:lpstr>Top 10 states with the most boys high school lacrosse teams in 2020.</vt:lpstr>
      <vt:lpstr>U.S. States by School Quality and Safety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and Lacrosse</dc:title>
  <dc:creator>tim yost</dc:creator>
  <cp:lastModifiedBy>tim yost</cp:lastModifiedBy>
  <cp:revision>6</cp:revision>
  <dcterms:created xsi:type="dcterms:W3CDTF">2022-12-14T01:11:33Z</dcterms:created>
  <dcterms:modified xsi:type="dcterms:W3CDTF">2022-12-16T00:38:08Z</dcterms:modified>
</cp:coreProperties>
</file>