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65" r:id="rId11"/>
    <p:sldId id="266" r:id="rId12"/>
  </p:sldIdLst>
  <p:sldSz cx="9144000" cy="5143500" type="screen16x9"/>
  <p:notesSz cx="6858000" cy="9144000"/>
  <p:embeddedFontLst>
    <p:embeddedFont>
      <p:font typeface="Maven Pro" panose="020B0604020202020204" charset="0"/>
      <p:regular r:id="rId14"/>
      <p:bold r:id="rId15"/>
    </p:embeddedFont>
    <p:embeddedFont>
      <p:font typeface="Nunito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4" d="100"/>
          <a:sy n="204" d="100"/>
        </p:scale>
        <p:origin x="486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493af0be26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493af0be26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4850d3a6b7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4850d3a6b7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850d3a6b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850d3a6b7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Nutzen die Covarianz Matrix mit Cholesky Zerlegung um somit die einzelenen Parameter zu isolieren.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Problem -&gt; Stetige Zufallszahlen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4850d3a6b7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4850d3a6b7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Anpassung an diskret -&gt; Fehler gleich sich im Mittel aus durch normalverteilte Zufallszahlen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48648843f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48648843f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Anpassung an diskret -&gt; Fehler gleich sich im Mittel aus durch normalverteilte Zufallszahlen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4850d3a6b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4850d3a6b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48648843f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48648843f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493af0be26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493af0be26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493af0be26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493af0be26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493af0be26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493af0be26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736575" y="1635300"/>
            <a:ext cx="81897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Stochastik 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Erzeugen korrelierter Zufallszahlen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736575" y="3581725"/>
            <a:ext cx="47640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Alf, Daniel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Günter, Manuel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Mollo, Marco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Müller, Alexander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Nowak, Nick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Auswertung - Kovarianzmatrix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(genaue Werte)</a:t>
            </a:r>
            <a:endParaRPr/>
          </a:p>
        </p:txBody>
      </p:sp>
      <p:sp>
        <p:nvSpPr>
          <p:cNvPr id="349" name="Google Shape;349;p2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10</a:t>
            </a:fld>
            <a:endParaRPr/>
          </a:p>
        </p:txBody>
      </p:sp>
      <p:pic>
        <p:nvPicPr>
          <p:cNvPr id="350" name="Google Shape;3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550" y="1597875"/>
            <a:ext cx="3093229" cy="158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8700" y="3334534"/>
            <a:ext cx="3566600" cy="1554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9425" y="1574724"/>
            <a:ext cx="4371071" cy="158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3"/>
          <p:cNvSpPr txBox="1">
            <a:spLocks noGrp="1"/>
          </p:cNvSpPr>
          <p:nvPr>
            <p:ph type="ctrTitle"/>
          </p:nvPr>
        </p:nvSpPr>
        <p:spPr>
          <a:xfrm>
            <a:off x="736575" y="1635300"/>
            <a:ext cx="53979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Danke &amp;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‘schüss!</a:t>
            </a:r>
            <a:endParaRPr/>
          </a:p>
        </p:txBody>
      </p:sp>
      <p:sp>
        <p:nvSpPr>
          <p:cNvPr id="358" name="Google Shape;358;p23"/>
          <p:cNvSpPr txBox="1">
            <a:spLocks noGrp="1"/>
          </p:cNvSpPr>
          <p:nvPr>
            <p:ph type="subTitle" idx="1"/>
          </p:nvPr>
        </p:nvSpPr>
        <p:spPr>
          <a:xfrm>
            <a:off x="736575" y="3581725"/>
            <a:ext cx="47640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Alf, Daniel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Günter, Manuel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Mollo, Marco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Müller, Alexander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Nowak, Nick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Mathe</a:t>
            </a:r>
            <a:endParaRPr/>
          </a:p>
        </p:txBody>
      </p:sp>
      <p:sp>
        <p:nvSpPr>
          <p:cNvPr id="284" name="Google Shape;284;p14"/>
          <p:cNvSpPr txBox="1"/>
          <p:nvPr/>
        </p:nvSpPr>
        <p:spPr>
          <a:xfrm>
            <a:off x="834950" y="1480800"/>
            <a:ext cx="184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Cholesky-Zerlegung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</a:t>
            </a:fld>
            <a:endParaRPr/>
          </a:p>
        </p:txBody>
      </p:sp>
      <p:sp>
        <p:nvSpPr>
          <p:cNvPr id="286" name="Google Shape;286;p14"/>
          <p:cNvSpPr txBox="1"/>
          <p:nvPr/>
        </p:nvSpPr>
        <p:spPr>
          <a:xfrm>
            <a:off x="834950" y="2441775"/>
            <a:ext cx="290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Multiplikation mit normalverteilten Zufallsvektor 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7" name="Google Shape;287;p14"/>
          <p:cNvSpPr txBox="1"/>
          <p:nvPr/>
        </p:nvSpPr>
        <p:spPr>
          <a:xfrm>
            <a:off x="834950" y="3618150"/>
            <a:ext cx="403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Addition der Ziel-Mittelwerte 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8" name="Google Shape;2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250" y="2288488"/>
            <a:ext cx="4143789" cy="92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9700" y="3357200"/>
            <a:ext cx="3211338" cy="92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7250" y="1219801"/>
            <a:ext cx="4155464" cy="92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Code</a:t>
            </a:r>
            <a:endParaRPr/>
          </a:p>
        </p:txBody>
      </p:sp>
      <p:sp>
        <p:nvSpPr>
          <p:cNvPr id="296" name="Google Shape;296;p1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3</a:t>
            </a:fld>
            <a:endParaRPr/>
          </a:p>
        </p:txBody>
      </p:sp>
      <p:pic>
        <p:nvPicPr>
          <p:cNvPr id="297" name="Google Shape;2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250" y="1533900"/>
            <a:ext cx="6863501" cy="26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Code</a:t>
            </a:r>
            <a:endParaRPr/>
          </a:p>
        </p:txBody>
      </p:sp>
      <p:sp>
        <p:nvSpPr>
          <p:cNvPr id="303" name="Google Shape;303;p1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4</a:t>
            </a:fld>
            <a:endParaRPr/>
          </a:p>
        </p:txBody>
      </p:sp>
      <p:pic>
        <p:nvPicPr>
          <p:cNvPr id="304" name="Google Shape;3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550" y="1982086"/>
            <a:ext cx="7537749" cy="1964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Auswertung</a:t>
            </a:r>
            <a:endParaRPr/>
          </a:p>
        </p:txBody>
      </p:sp>
      <p:sp>
        <p:nvSpPr>
          <p:cNvPr id="317" name="Google Shape;317;p1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5</a:t>
            </a:fld>
            <a:endParaRPr/>
          </a:p>
        </p:txBody>
      </p:sp>
      <p:pic>
        <p:nvPicPr>
          <p:cNvPr id="318" name="Google Shape;3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333" y="1597875"/>
            <a:ext cx="3820966" cy="286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550" y="1597875"/>
            <a:ext cx="3820966" cy="28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Auswertung - Mittelwert</a:t>
            </a:r>
            <a:endParaRPr/>
          </a:p>
        </p:txBody>
      </p:sp>
      <p:sp>
        <p:nvSpPr>
          <p:cNvPr id="310" name="Google Shape;310;p1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6</a:t>
            </a:fld>
            <a:endParaRPr/>
          </a:p>
        </p:txBody>
      </p:sp>
      <p:pic>
        <p:nvPicPr>
          <p:cNvPr id="311" name="Google Shape;3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97875"/>
            <a:ext cx="6699951" cy="1524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Auswertung - Kovarianzmatrix</a:t>
            </a:r>
            <a:endParaRPr/>
          </a:p>
        </p:txBody>
      </p:sp>
      <p:sp>
        <p:nvSpPr>
          <p:cNvPr id="325" name="Google Shape;325;p1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7</a:t>
            </a:fld>
            <a:endParaRPr/>
          </a:p>
        </p:txBody>
      </p:sp>
      <p:pic>
        <p:nvPicPr>
          <p:cNvPr id="326" name="Google Shape;3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550" y="1597875"/>
            <a:ext cx="3093229" cy="158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5825" y="1574725"/>
            <a:ext cx="4305225" cy="1643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5163" y="3309350"/>
            <a:ext cx="4187776" cy="16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Auswertung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(genaue Werte)</a:t>
            </a:r>
            <a:endParaRPr/>
          </a:p>
        </p:txBody>
      </p:sp>
      <p:sp>
        <p:nvSpPr>
          <p:cNvPr id="341" name="Google Shape;341;p2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8</a:t>
            </a:fld>
            <a:endParaRPr/>
          </a:p>
        </p:txBody>
      </p:sp>
      <p:pic>
        <p:nvPicPr>
          <p:cNvPr id="342" name="Google Shape;3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50" y="1554300"/>
            <a:ext cx="3879050" cy="2909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2500" y="1554300"/>
            <a:ext cx="3879050" cy="29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Auswertung - Mittelwert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(genaue Werte)</a:t>
            </a:r>
            <a:endParaRPr/>
          </a:p>
        </p:txBody>
      </p:sp>
      <p:sp>
        <p:nvSpPr>
          <p:cNvPr id="334" name="Google Shape;334;p2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9</a:t>
            </a:fld>
            <a:endParaRPr/>
          </a:p>
        </p:txBody>
      </p:sp>
      <p:pic>
        <p:nvPicPr>
          <p:cNvPr id="335" name="Google Shape;3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250" y="1533900"/>
            <a:ext cx="6863499" cy="1925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Bildschirmpräsentation (16:9)</PresentationFormat>
  <Paragraphs>43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Maven Pro</vt:lpstr>
      <vt:lpstr>Nunito</vt:lpstr>
      <vt:lpstr>Momentum</vt:lpstr>
      <vt:lpstr>Stochastik - Erzeugen korrelierter Zufallszahlen</vt:lpstr>
      <vt:lpstr>Mathe</vt:lpstr>
      <vt:lpstr>Code</vt:lpstr>
      <vt:lpstr>Code</vt:lpstr>
      <vt:lpstr>Auswertung</vt:lpstr>
      <vt:lpstr>Auswertung - Mittelwert</vt:lpstr>
      <vt:lpstr>Auswertung - Kovarianzmatrix</vt:lpstr>
      <vt:lpstr>Auswertung (genaue Werte)</vt:lpstr>
      <vt:lpstr>Auswertung - Mittelwert (genaue Werte)</vt:lpstr>
      <vt:lpstr>Auswertung - Kovarianzmatrix (genaue Werte)</vt:lpstr>
      <vt:lpstr>Danke &amp; ‘schüss!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Stochastik - Erzeugen korrelierter Zufallszahlen</dc:title>
  <cp:lastModifiedBy>Nick Nowak</cp:lastModifiedBy>
  <cp:revision>2</cp:revision>
  <dcterms:modified xsi:type="dcterms:W3CDTF">2023-05-23T18:25:08Z</dcterms:modified>
</cp:coreProperties>
</file>