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11CD-1650-4BE5-973B-47FA64EABD3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E18F-A37C-420A-A4A2-B91FFE77D9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ppt1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测试文件</a:t>
            </a:r>
            <a:r>
              <a:rPr lang="en-US" altLang="zh-CN" dirty="0" smtClean="0"/>
              <a:t>ppt2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测试文件 ppt1</vt:lpstr>
      <vt:lpstr>测试文件ppt2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测试文件 ppt1</dc:title>
  <dc:creator>Administrator</dc:creator>
  <cp:lastModifiedBy>Administrator</cp:lastModifiedBy>
  <cp:revision>1</cp:revision>
  <dcterms:created xsi:type="dcterms:W3CDTF">2018-12-21T03:07:27Z</dcterms:created>
  <dcterms:modified xsi:type="dcterms:W3CDTF">2018-12-21T03:09:00Z</dcterms:modified>
</cp:coreProperties>
</file>