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2399288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6"/>
    <p:restoredTop sz="94690"/>
  </p:normalViewPr>
  <p:slideViewPr>
    <p:cSldViewPr snapToGrid="0">
      <p:cViewPr>
        <p:scale>
          <a:sx n="46" d="100"/>
          <a:sy n="46" d="100"/>
        </p:scale>
        <p:origin x="151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3534924"/>
            <a:ext cx="27539395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11344752"/>
            <a:ext cx="24299466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4DA6-6FA5-8A40-B08F-6065B81CAFFE}" type="datetimeFigureOut">
              <a:rPr kumimoji="1" lang="ko-KR" altLang="en-US" smtClean="0"/>
              <a:t>2023. 10. 30.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7A39-8BBE-F04C-8640-539879F1AF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718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4DA6-6FA5-8A40-B08F-6065B81CAFFE}" type="datetimeFigureOut">
              <a:rPr kumimoji="1" lang="ko-KR" altLang="en-US" smtClean="0"/>
              <a:t>2023. 10. 30.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7A39-8BBE-F04C-8640-539879F1AF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606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1149975"/>
            <a:ext cx="6986096" cy="183045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1149975"/>
            <a:ext cx="20553298" cy="18304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4DA6-6FA5-8A40-B08F-6065B81CAFFE}" type="datetimeFigureOut">
              <a:rPr kumimoji="1" lang="ko-KR" altLang="en-US" smtClean="0"/>
              <a:t>2023. 10. 30.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7A39-8BBE-F04C-8640-539879F1AF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02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4DA6-6FA5-8A40-B08F-6065B81CAFFE}" type="datetimeFigureOut">
              <a:rPr kumimoji="1" lang="ko-KR" altLang="en-US" smtClean="0"/>
              <a:t>2023. 10. 30.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7A39-8BBE-F04C-8640-539879F1AF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534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5384888"/>
            <a:ext cx="27944386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14454688"/>
            <a:ext cx="27944386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4DA6-6FA5-8A40-B08F-6065B81CAFFE}" type="datetimeFigureOut">
              <a:rPr kumimoji="1" lang="ko-KR" altLang="en-US" smtClean="0"/>
              <a:t>2023. 10. 30.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7A39-8BBE-F04C-8640-539879F1AF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304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5749874"/>
            <a:ext cx="13769697" cy="13704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5749874"/>
            <a:ext cx="13769697" cy="13704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4DA6-6FA5-8A40-B08F-6065B81CAFFE}" type="datetimeFigureOut">
              <a:rPr kumimoji="1" lang="ko-KR" altLang="en-US" smtClean="0"/>
              <a:t>2023. 10. 30.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7A39-8BBE-F04C-8640-539879F1AF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198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149979"/>
            <a:ext cx="27944386" cy="41749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5294885"/>
            <a:ext cx="13706415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7889827"/>
            <a:ext cx="13706415" cy="116047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5294885"/>
            <a:ext cx="13773917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7889827"/>
            <a:ext cx="13773917" cy="116047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4DA6-6FA5-8A40-B08F-6065B81CAFFE}" type="datetimeFigureOut">
              <a:rPr kumimoji="1" lang="ko-KR" altLang="en-US" smtClean="0"/>
              <a:t>2023. 10. 30.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7A39-8BBE-F04C-8640-539879F1AF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96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4DA6-6FA5-8A40-B08F-6065B81CAFFE}" type="datetimeFigureOut">
              <a:rPr kumimoji="1" lang="ko-KR" altLang="en-US" smtClean="0"/>
              <a:t>2023. 10. 30.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7A39-8BBE-F04C-8640-539879F1AF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303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4DA6-6FA5-8A40-B08F-6065B81CAFFE}" type="datetimeFigureOut">
              <a:rPr kumimoji="1" lang="ko-KR" altLang="en-US" smtClean="0"/>
              <a:t>2023. 10. 30.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7A39-8BBE-F04C-8640-539879F1AF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436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439968"/>
            <a:ext cx="10449614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3109937"/>
            <a:ext cx="16402140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6479857"/>
            <a:ext cx="10449614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4DA6-6FA5-8A40-B08F-6065B81CAFFE}" type="datetimeFigureOut">
              <a:rPr kumimoji="1" lang="ko-KR" altLang="en-US" smtClean="0"/>
              <a:t>2023. 10. 30.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7A39-8BBE-F04C-8640-539879F1AF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262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439968"/>
            <a:ext cx="10449614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3109937"/>
            <a:ext cx="16402140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6479857"/>
            <a:ext cx="10449614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4DA6-6FA5-8A40-B08F-6065B81CAFFE}" type="datetimeFigureOut">
              <a:rPr kumimoji="1" lang="ko-KR" altLang="en-US" smtClean="0"/>
              <a:t>2023. 10. 30.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7A39-8BBE-F04C-8640-539879F1AF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33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1149979"/>
            <a:ext cx="27944386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5749874"/>
            <a:ext cx="27944386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4DA6-6FA5-8A40-B08F-6065B81CAFFE}" type="datetimeFigureOut">
              <a:rPr kumimoji="1" lang="ko-KR" altLang="en-US" smtClean="0"/>
              <a:t>2023. 10. 30.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20019564"/>
            <a:ext cx="1093476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67A39-8BBE-F04C-8640-539879F1AF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407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79903" rtl="0" eaLnBrk="1" latinLnBrk="1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1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13EDFC18-BC8A-4A1B-21FD-73AF1E38B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146" y="1815005"/>
            <a:ext cx="4597400" cy="2755900"/>
          </a:xfrm>
          <a:prstGeom prst="rect">
            <a:avLst/>
          </a:prstGeom>
        </p:spPr>
      </p:pic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BE7B29C6-EFA1-729C-8220-2CCC7149F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5726" y="1815005"/>
            <a:ext cx="4597400" cy="2768600"/>
          </a:xfrm>
          <a:prstGeom prst="rect">
            <a:avLst/>
          </a:prstGeom>
        </p:spPr>
      </p:pic>
      <p:pic>
        <p:nvPicPr>
          <p:cNvPr id="9" name="그림 8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639B71D9-C796-C8E0-CF9D-7117148E2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5567" y="1804878"/>
            <a:ext cx="4597400" cy="2768600"/>
          </a:xfrm>
          <a:prstGeom prst="rect">
            <a:avLst/>
          </a:prstGeom>
        </p:spPr>
      </p:pic>
      <p:pic>
        <p:nvPicPr>
          <p:cNvPr id="11" name="그림 10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762B1361-E531-0B60-00AB-E859739B7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8558" y="1792178"/>
            <a:ext cx="4597400" cy="2768600"/>
          </a:xfrm>
          <a:prstGeom prst="rect">
            <a:avLst/>
          </a:prstGeom>
        </p:spPr>
      </p:pic>
      <p:pic>
        <p:nvPicPr>
          <p:cNvPr id="13" name="그림 1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C56BAA36-C44A-ADAD-6AAA-37A9DC57D2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6818" y="1873524"/>
            <a:ext cx="4584700" cy="2755900"/>
          </a:xfrm>
          <a:prstGeom prst="rect">
            <a:avLst/>
          </a:prstGeom>
        </p:spPr>
      </p:pic>
      <p:pic>
        <p:nvPicPr>
          <p:cNvPr id="15" name="그림 14" descr="텍스트, 스크린샷, 그래프, 번호이(가) 표시된 사진&#10;&#10;자동 생성된 설명">
            <a:extLst>
              <a:ext uri="{FF2B5EF4-FFF2-40B4-BE49-F238E27FC236}">
                <a16:creationId xmlns:a16="http://schemas.microsoft.com/office/drawing/2014/main" id="{19EB1541-0EAB-A992-D8EC-BB679CFACC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8057" y="4614151"/>
            <a:ext cx="4597400" cy="2755900"/>
          </a:xfrm>
          <a:prstGeom prst="rect">
            <a:avLst/>
          </a:prstGeom>
        </p:spPr>
      </p:pic>
      <p:pic>
        <p:nvPicPr>
          <p:cNvPr id="17" name="그림 1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77FC670-5543-E7AD-41BC-46C047881A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92076" y="4568332"/>
            <a:ext cx="4597400" cy="2755900"/>
          </a:xfrm>
          <a:prstGeom prst="rect">
            <a:avLst/>
          </a:prstGeom>
        </p:spPr>
      </p:pic>
      <p:pic>
        <p:nvPicPr>
          <p:cNvPr id="19" name="그림 18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99BD62A7-EDD0-398C-9E8B-8C1D5B1924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85567" y="4514959"/>
            <a:ext cx="4597400" cy="2755900"/>
          </a:xfrm>
          <a:prstGeom prst="rect">
            <a:avLst/>
          </a:prstGeom>
        </p:spPr>
      </p:pic>
      <p:pic>
        <p:nvPicPr>
          <p:cNvPr id="21" name="그림 20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CA6F3440-481F-6583-F118-069126E139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88558" y="4545505"/>
            <a:ext cx="4597400" cy="2755900"/>
          </a:xfrm>
          <a:prstGeom prst="rect">
            <a:avLst/>
          </a:prstGeom>
        </p:spPr>
      </p:pic>
      <p:pic>
        <p:nvPicPr>
          <p:cNvPr id="23" name="그림 22" descr="텍스트, 스크린샷, 번호, 그래프이(가) 표시된 사진&#10;&#10;자동 생성된 설명">
            <a:extLst>
              <a:ext uri="{FF2B5EF4-FFF2-40B4-BE49-F238E27FC236}">
                <a16:creationId xmlns:a16="http://schemas.microsoft.com/office/drawing/2014/main" id="{5CB4C3F5-88CA-80F2-38DC-F37AA83620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15972" y="4577255"/>
            <a:ext cx="4597400" cy="2755900"/>
          </a:xfrm>
          <a:prstGeom prst="rect">
            <a:avLst/>
          </a:prstGeom>
        </p:spPr>
      </p:pic>
      <p:pic>
        <p:nvPicPr>
          <p:cNvPr id="25" name="그림 24" descr="텍스트, 스크린샷, 번호, 그래프이(가) 표시된 사진&#10;&#10;자동 생성된 설명">
            <a:extLst>
              <a:ext uri="{FF2B5EF4-FFF2-40B4-BE49-F238E27FC236}">
                <a16:creationId xmlns:a16="http://schemas.microsoft.com/office/drawing/2014/main" id="{5B4D5FD7-AA68-8D54-413A-4520A43C73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88326" y="7354778"/>
            <a:ext cx="4597400" cy="2755900"/>
          </a:xfrm>
          <a:prstGeom prst="rect">
            <a:avLst/>
          </a:prstGeom>
        </p:spPr>
      </p:pic>
      <p:pic>
        <p:nvPicPr>
          <p:cNvPr id="27" name="그림 2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E811C761-FB8B-5919-0017-2806F51DA2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139573" y="7308959"/>
            <a:ext cx="4597400" cy="2755900"/>
          </a:xfrm>
          <a:prstGeom prst="rect">
            <a:avLst/>
          </a:prstGeom>
        </p:spPr>
      </p:pic>
      <p:pic>
        <p:nvPicPr>
          <p:cNvPr id="29" name="그림 28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8765B11E-59B4-2262-54D8-79243E9C1D3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985567" y="7277209"/>
            <a:ext cx="4597400" cy="2755900"/>
          </a:xfrm>
          <a:prstGeom prst="rect">
            <a:avLst/>
          </a:prstGeom>
        </p:spPr>
      </p:pic>
      <p:pic>
        <p:nvPicPr>
          <p:cNvPr id="31" name="그림 30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118A7E1E-0E26-AC6E-76BF-25EB6EF3952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688558" y="7286132"/>
            <a:ext cx="4597400" cy="2755900"/>
          </a:xfrm>
          <a:prstGeom prst="rect">
            <a:avLst/>
          </a:prstGeom>
        </p:spPr>
      </p:pic>
      <p:pic>
        <p:nvPicPr>
          <p:cNvPr id="33" name="그림 3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F2CE69FF-B304-99DA-32BA-565A38D024F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09811" y="7354778"/>
            <a:ext cx="4597400" cy="2755900"/>
          </a:xfrm>
          <a:prstGeom prst="rect">
            <a:avLst/>
          </a:prstGeom>
        </p:spPr>
      </p:pic>
      <p:pic>
        <p:nvPicPr>
          <p:cNvPr id="35" name="그림 34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3F22D98F-7766-7070-382D-028FAE94FD8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81976" y="10095405"/>
            <a:ext cx="4597400" cy="2755900"/>
          </a:xfrm>
          <a:prstGeom prst="rect">
            <a:avLst/>
          </a:prstGeom>
        </p:spPr>
      </p:pic>
      <p:pic>
        <p:nvPicPr>
          <p:cNvPr id="37" name="그림 36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F98F4B6C-75EA-D312-E7C9-54A09167A30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191741" y="10049586"/>
            <a:ext cx="4597400" cy="2755900"/>
          </a:xfrm>
          <a:prstGeom prst="rect">
            <a:avLst/>
          </a:prstGeom>
        </p:spPr>
      </p:pic>
      <p:pic>
        <p:nvPicPr>
          <p:cNvPr id="39" name="그림 38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72FE2CB-0D1F-64CD-192E-D13B737F8F8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985567" y="10039459"/>
            <a:ext cx="4597400" cy="2755900"/>
          </a:xfrm>
          <a:prstGeom prst="rect">
            <a:avLst/>
          </a:prstGeom>
        </p:spPr>
      </p:pic>
      <p:pic>
        <p:nvPicPr>
          <p:cNvPr id="41" name="그림 40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BF544FBF-C43E-E380-D0D7-2C772BB5B20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2641061" y="10026759"/>
            <a:ext cx="4597400" cy="2755900"/>
          </a:xfrm>
          <a:prstGeom prst="rect">
            <a:avLst/>
          </a:prstGeom>
        </p:spPr>
      </p:pic>
      <p:pic>
        <p:nvPicPr>
          <p:cNvPr id="43" name="그림 42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60F788D9-EA5E-2FA9-FA43-CEDD221D03E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803461" y="10095405"/>
            <a:ext cx="4597400" cy="2755900"/>
          </a:xfrm>
          <a:prstGeom prst="rect">
            <a:avLst/>
          </a:prstGeom>
        </p:spPr>
      </p:pic>
      <p:pic>
        <p:nvPicPr>
          <p:cNvPr id="45" name="그림 44" descr="텍스트, 스크린샷, 번호, 그래프이(가) 표시된 사진&#10;&#10;자동 생성된 설명">
            <a:extLst>
              <a:ext uri="{FF2B5EF4-FFF2-40B4-BE49-F238E27FC236}">
                <a16:creationId xmlns:a16="http://schemas.microsoft.com/office/drawing/2014/main" id="{3BC7FE3C-41C0-827F-6760-D165B8C74A1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73146" y="12851305"/>
            <a:ext cx="4800600" cy="2755900"/>
          </a:xfrm>
          <a:prstGeom prst="rect">
            <a:avLst/>
          </a:prstGeom>
        </p:spPr>
      </p:pic>
      <p:pic>
        <p:nvPicPr>
          <p:cNvPr id="47" name="그림 4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D8D69B17-E5D7-677A-03D5-8412163727F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191741" y="12790213"/>
            <a:ext cx="4800600" cy="2755900"/>
          </a:xfrm>
          <a:prstGeom prst="rect">
            <a:avLst/>
          </a:prstGeom>
        </p:spPr>
      </p:pic>
      <p:pic>
        <p:nvPicPr>
          <p:cNvPr id="49" name="그림 48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5D2648B9-AF95-997D-E2EE-1D59D3EE547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7976737" y="12789009"/>
            <a:ext cx="4800600" cy="2755900"/>
          </a:xfrm>
          <a:prstGeom prst="rect">
            <a:avLst/>
          </a:prstGeom>
        </p:spPr>
      </p:pic>
      <p:pic>
        <p:nvPicPr>
          <p:cNvPr id="51" name="그림 50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654C951D-033F-3134-1FA1-7579EC7B4A4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2688558" y="12767386"/>
            <a:ext cx="4800600" cy="2755900"/>
          </a:xfrm>
          <a:prstGeom prst="rect">
            <a:avLst/>
          </a:prstGeom>
        </p:spPr>
      </p:pic>
      <p:pic>
        <p:nvPicPr>
          <p:cNvPr id="53" name="그림 52" descr="텍스트, 스크린샷, 번호, 그래프이(가) 표시된 사진&#10;&#10;자동 생성된 설명">
            <a:extLst>
              <a:ext uri="{FF2B5EF4-FFF2-40B4-BE49-F238E27FC236}">
                <a16:creationId xmlns:a16="http://schemas.microsoft.com/office/drawing/2014/main" id="{0E7583CD-9627-2D6F-5280-2354A3139385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609091" y="12836032"/>
            <a:ext cx="4800600" cy="2755900"/>
          </a:xfrm>
          <a:prstGeom prst="rect">
            <a:avLst/>
          </a:prstGeom>
        </p:spPr>
      </p:pic>
      <p:pic>
        <p:nvPicPr>
          <p:cNvPr id="55" name="그림 5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F226E6EE-D868-D9E0-D2C9-B214AB235C8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473146" y="15600855"/>
            <a:ext cx="4597400" cy="2755900"/>
          </a:xfrm>
          <a:prstGeom prst="rect">
            <a:avLst/>
          </a:prstGeom>
        </p:spPr>
      </p:pic>
      <p:pic>
        <p:nvPicPr>
          <p:cNvPr id="57" name="그림 56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48E4B544-0CA1-43E6-1CC2-829ACE48ABB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3182911" y="15555036"/>
            <a:ext cx="4597400" cy="2755900"/>
          </a:xfrm>
          <a:prstGeom prst="rect">
            <a:avLst/>
          </a:prstGeom>
        </p:spPr>
      </p:pic>
      <p:pic>
        <p:nvPicPr>
          <p:cNvPr id="59" name="그림 58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F4130AD6-4374-FFA1-545C-64DD604B6589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7976737" y="15535986"/>
            <a:ext cx="4597400" cy="2755900"/>
          </a:xfrm>
          <a:prstGeom prst="rect">
            <a:avLst/>
          </a:prstGeom>
        </p:spPr>
      </p:pic>
      <p:pic>
        <p:nvPicPr>
          <p:cNvPr id="61" name="그림 60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120CBC25-BD16-B6EF-C86B-96BC30FF8A45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2688558" y="15523286"/>
            <a:ext cx="4597400" cy="2768600"/>
          </a:xfrm>
          <a:prstGeom prst="rect">
            <a:avLst/>
          </a:prstGeom>
        </p:spPr>
      </p:pic>
      <p:pic>
        <p:nvPicPr>
          <p:cNvPr id="63" name="그림 6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F28E6A3F-EE57-81BD-F3B8-2F1CD99C22E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600261" y="15591932"/>
            <a:ext cx="4800600" cy="2755900"/>
          </a:xfrm>
          <a:prstGeom prst="rect">
            <a:avLst/>
          </a:prstGeom>
        </p:spPr>
      </p:pic>
      <p:pic>
        <p:nvPicPr>
          <p:cNvPr id="65" name="그림 6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466A29A5-8692-A176-D0C4-89FAE142EF8A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473146" y="18350405"/>
            <a:ext cx="4597400" cy="2755900"/>
          </a:xfrm>
          <a:prstGeom prst="rect">
            <a:avLst/>
          </a:prstGeom>
        </p:spPr>
      </p:pic>
      <p:pic>
        <p:nvPicPr>
          <p:cNvPr id="67" name="그림 66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322D44F9-CE85-A872-0C7C-E3272DE94CF2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3182911" y="18304586"/>
            <a:ext cx="4597400" cy="2755900"/>
          </a:xfrm>
          <a:prstGeom prst="rect">
            <a:avLst/>
          </a:prstGeom>
        </p:spPr>
      </p:pic>
      <p:pic>
        <p:nvPicPr>
          <p:cNvPr id="69" name="그림 68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2189692C-D01E-F313-9966-7C84CF28D67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7976737" y="18291886"/>
            <a:ext cx="4597400" cy="2755900"/>
          </a:xfrm>
          <a:prstGeom prst="rect">
            <a:avLst/>
          </a:prstGeom>
        </p:spPr>
      </p:pic>
      <p:pic>
        <p:nvPicPr>
          <p:cNvPr id="71" name="그림 70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C4A0D78-1882-2457-0DA6-5C0017A5A886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2688558" y="18279186"/>
            <a:ext cx="4597400" cy="2768600"/>
          </a:xfrm>
          <a:prstGeom prst="rect">
            <a:avLst/>
          </a:prstGeom>
        </p:spPr>
      </p:pic>
      <p:pic>
        <p:nvPicPr>
          <p:cNvPr id="73" name="그림 7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1605EE61-B565-651E-35CD-47FFDBA0D42C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3600261" y="18347832"/>
            <a:ext cx="4800600" cy="27559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34E3607-9F65-25B4-7F14-A1354A59183F}"/>
              </a:ext>
            </a:extLst>
          </p:cNvPr>
          <p:cNvSpPr txBox="1"/>
          <p:nvPr/>
        </p:nvSpPr>
        <p:spPr>
          <a:xfrm>
            <a:off x="1532965" y="2958353"/>
            <a:ext cx="161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/>
              <a:t>BNOC1</a:t>
            </a:r>
            <a:endParaRPr kumimoji="1" lang="ko-KR" altLang="en-US" sz="3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2E3DBD-6956-8533-C4D0-C105AF1152DD}"/>
              </a:ext>
            </a:extLst>
          </p:cNvPr>
          <p:cNvSpPr txBox="1"/>
          <p:nvPr/>
        </p:nvSpPr>
        <p:spPr>
          <a:xfrm>
            <a:off x="1497104" y="5739732"/>
            <a:ext cx="161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/>
              <a:t>BNOC2</a:t>
            </a:r>
            <a:endParaRPr kumimoji="1" lang="ko-KR" altLang="en-US" sz="3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7007F4-8A7F-3266-9FBB-BF94CB8EC647}"/>
              </a:ext>
            </a:extLst>
          </p:cNvPr>
          <p:cNvSpPr txBox="1"/>
          <p:nvPr/>
        </p:nvSpPr>
        <p:spPr>
          <a:xfrm>
            <a:off x="1497105" y="8363743"/>
            <a:ext cx="161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/>
              <a:t>BNOC3</a:t>
            </a:r>
            <a:endParaRPr kumimoji="1" lang="ko-KR" altLang="en-US" sz="3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A0B44D-CE37-64CA-A31E-B6B21D527CD0}"/>
              </a:ext>
            </a:extLst>
          </p:cNvPr>
          <p:cNvSpPr txBox="1"/>
          <p:nvPr/>
        </p:nvSpPr>
        <p:spPr>
          <a:xfrm>
            <a:off x="1528734" y="11310919"/>
            <a:ext cx="161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/>
              <a:t>BNOC4</a:t>
            </a:r>
            <a:endParaRPr kumimoji="1" lang="ko-KR" altLang="en-US" sz="3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5F08B15-317E-7591-59B1-96DAA85C91BB}"/>
              </a:ext>
            </a:extLst>
          </p:cNvPr>
          <p:cNvSpPr txBox="1"/>
          <p:nvPr/>
        </p:nvSpPr>
        <p:spPr>
          <a:xfrm>
            <a:off x="1497105" y="14146208"/>
            <a:ext cx="161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/>
              <a:t>BNOC5</a:t>
            </a:r>
            <a:endParaRPr kumimoji="1" lang="ko-KR" altLang="en-US" sz="3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343AC5A-836E-BEB5-8250-3C6DBB016BF1}"/>
              </a:ext>
            </a:extLst>
          </p:cNvPr>
          <p:cNvSpPr txBox="1"/>
          <p:nvPr/>
        </p:nvSpPr>
        <p:spPr>
          <a:xfrm>
            <a:off x="1497106" y="16978805"/>
            <a:ext cx="161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/>
              <a:t>BNOC6</a:t>
            </a:r>
            <a:endParaRPr kumimoji="1" lang="ko-KR" altLang="en-US" sz="3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0E5303-95F0-075D-42DC-4A9EEF36B938}"/>
              </a:ext>
            </a:extLst>
          </p:cNvPr>
          <p:cNvSpPr txBox="1"/>
          <p:nvPr/>
        </p:nvSpPr>
        <p:spPr>
          <a:xfrm>
            <a:off x="1528734" y="19663486"/>
            <a:ext cx="161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/>
              <a:t>BNOC7</a:t>
            </a:r>
            <a:endParaRPr kumimoji="1" lang="ko-KR" altLang="en-US" sz="3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71536C-9AFA-4BD2-E2ED-6E328D2AF864}"/>
              </a:ext>
            </a:extLst>
          </p:cNvPr>
          <p:cNvSpPr txBox="1"/>
          <p:nvPr/>
        </p:nvSpPr>
        <p:spPr>
          <a:xfrm>
            <a:off x="4579723" y="846314"/>
            <a:ext cx="3138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/>
              <a:t>Vertex density</a:t>
            </a:r>
            <a:endParaRPr kumimoji="1" lang="ko-KR" altLang="en-US" sz="3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7D0384-4477-604B-BD2E-2B7B53E417A9}"/>
              </a:ext>
            </a:extLst>
          </p:cNvPr>
          <p:cNvSpPr txBox="1"/>
          <p:nvPr/>
        </p:nvSpPr>
        <p:spPr>
          <a:xfrm>
            <a:off x="17956246" y="896848"/>
            <a:ext cx="461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/>
              <a:t>Barber’s modularity</a:t>
            </a:r>
            <a:endParaRPr kumimoji="1" lang="ko-KR" altLang="en-US" sz="3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7F586D-F3DD-083E-4944-FA349DC418C6}"/>
              </a:ext>
            </a:extLst>
          </p:cNvPr>
          <p:cNvSpPr txBox="1"/>
          <p:nvPr/>
        </p:nvSpPr>
        <p:spPr>
          <a:xfrm>
            <a:off x="13756693" y="826749"/>
            <a:ext cx="367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/>
              <a:t>Graph density</a:t>
            </a:r>
            <a:endParaRPr kumimoji="1" lang="ko-KR" altLang="en-US" sz="3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6B9C92-1DCC-04C4-4A97-40B3E6B4DF7E}"/>
              </a:ext>
            </a:extLst>
          </p:cNvPr>
          <p:cNvSpPr txBox="1"/>
          <p:nvPr/>
        </p:nvSpPr>
        <p:spPr>
          <a:xfrm>
            <a:off x="9375597" y="846314"/>
            <a:ext cx="299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/>
              <a:t>Edge density</a:t>
            </a:r>
            <a:endParaRPr kumimoji="1" lang="ko-KR" altLang="en-US" sz="3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E797285-F300-4B5A-65E7-189925F95EBB}"/>
              </a:ext>
            </a:extLst>
          </p:cNvPr>
          <p:cNvSpPr txBox="1"/>
          <p:nvPr/>
        </p:nvSpPr>
        <p:spPr>
          <a:xfrm>
            <a:off x="23127244" y="896848"/>
            <a:ext cx="371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/>
              <a:t>Runtime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5300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</TotalTime>
  <Words>16</Words>
  <Application>Microsoft Macintosh PowerPoint</Application>
  <PresentationFormat>사용자 지정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(학생) 이민식 (전기전자컴퓨터공학부)</dc:creator>
  <cp:lastModifiedBy>(학생) 이민식 (전기전자컴퓨터공학부)</cp:lastModifiedBy>
  <cp:revision>1</cp:revision>
  <dcterms:created xsi:type="dcterms:W3CDTF">2023-10-30T08:51:59Z</dcterms:created>
  <dcterms:modified xsi:type="dcterms:W3CDTF">2023-10-30T09:08:35Z</dcterms:modified>
</cp:coreProperties>
</file>