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8800425" cy="35999738"/>
  <p:notesSz cx="6797675" cy="9928225"/>
  <p:defaultTextStyle>
    <a:defPPr>
      <a:defRPr lang="ko-KR"/>
    </a:defPPr>
    <a:lvl1pPr marL="0" algn="l" defTabSz="3702703" rtl="0" eaLnBrk="1" latinLnBrk="1" hangingPunct="1">
      <a:defRPr sz="7285" kern="1200">
        <a:solidFill>
          <a:schemeClr val="tx1"/>
        </a:solidFill>
        <a:latin typeface="+mn-lt"/>
        <a:ea typeface="+mn-ea"/>
        <a:cs typeface="+mn-cs"/>
      </a:defRPr>
    </a:lvl1pPr>
    <a:lvl2pPr marL="1851351" algn="l" defTabSz="3702703" rtl="0" eaLnBrk="1" latinLnBrk="1" hangingPunct="1">
      <a:defRPr sz="7285" kern="1200">
        <a:solidFill>
          <a:schemeClr val="tx1"/>
        </a:solidFill>
        <a:latin typeface="+mn-lt"/>
        <a:ea typeface="+mn-ea"/>
        <a:cs typeface="+mn-cs"/>
      </a:defRPr>
    </a:lvl2pPr>
    <a:lvl3pPr marL="3702703" algn="l" defTabSz="3702703" rtl="0" eaLnBrk="1" latinLnBrk="1" hangingPunct="1">
      <a:defRPr sz="7285" kern="1200">
        <a:solidFill>
          <a:schemeClr val="tx1"/>
        </a:solidFill>
        <a:latin typeface="+mn-lt"/>
        <a:ea typeface="+mn-ea"/>
        <a:cs typeface="+mn-cs"/>
      </a:defRPr>
    </a:lvl3pPr>
    <a:lvl4pPr marL="5554054" algn="l" defTabSz="3702703" rtl="0" eaLnBrk="1" latinLnBrk="1" hangingPunct="1">
      <a:defRPr sz="7285" kern="1200">
        <a:solidFill>
          <a:schemeClr val="tx1"/>
        </a:solidFill>
        <a:latin typeface="+mn-lt"/>
        <a:ea typeface="+mn-ea"/>
        <a:cs typeface="+mn-cs"/>
      </a:defRPr>
    </a:lvl4pPr>
    <a:lvl5pPr marL="7405406" algn="l" defTabSz="3702703" rtl="0" eaLnBrk="1" latinLnBrk="1" hangingPunct="1">
      <a:defRPr sz="7285" kern="1200">
        <a:solidFill>
          <a:schemeClr val="tx1"/>
        </a:solidFill>
        <a:latin typeface="+mn-lt"/>
        <a:ea typeface="+mn-ea"/>
        <a:cs typeface="+mn-cs"/>
      </a:defRPr>
    </a:lvl5pPr>
    <a:lvl6pPr marL="9256757" algn="l" defTabSz="3702703" rtl="0" eaLnBrk="1" latinLnBrk="1" hangingPunct="1">
      <a:defRPr sz="7285" kern="1200">
        <a:solidFill>
          <a:schemeClr val="tx1"/>
        </a:solidFill>
        <a:latin typeface="+mn-lt"/>
        <a:ea typeface="+mn-ea"/>
        <a:cs typeface="+mn-cs"/>
      </a:defRPr>
    </a:lvl6pPr>
    <a:lvl7pPr marL="11108108" algn="l" defTabSz="3702703" rtl="0" eaLnBrk="1" latinLnBrk="1" hangingPunct="1">
      <a:defRPr sz="7285" kern="1200">
        <a:solidFill>
          <a:schemeClr val="tx1"/>
        </a:solidFill>
        <a:latin typeface="+mn-lt"/>
        <a:ea typeface="+mn-ea"/>
        <a:cs typeface="+mn-cs"/>
      </a:defRPr>
    </a:lvl7pPr>
    <a:lvl8pPr marL="12959460" algn="l" defTabSz="3702703" rtl="0" eaLnBrk="1" latinLnBrk="1" hangingPunct="1">
      <a:defRPr sz="7285" kern="1200">
        <a:solidFill>
          <a:schemeClr val="tx1"/>
        </a:solidFill>
        <a:latin typeface="+mn-lt"/>
        <a:ea typeface="+mn-ea"/>
        <a:cs typeface="+mn-cs"/>
      </a:defRPr>
    </a:lvl8pPr>
    <a:lvl9pPr marL="14810811" algn="l" defTabSz="3702703" rtl="0" eaLnBrk="1" latinLnBrk="1" hangingPunct="1">
      <a:defRPr sz="728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39" userDrawn="1">
          <p15:clr>
            <a:srgbClr val="A4A3A4"/>
          </p15:clr>
        </p15:guide>
        <p15:guide id="2" pos="907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B54"/>
    <a:srgbClr val="44C1C4"/>
    <a:srgbClr val="DCE6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DE0316-75E7-43EC-90F8-A3C29A4B143D}" v="2" dt="2023-11-01T16:27:31.971"/>
  </p1510:revLst>
</p1510:revInfo>
</file>

<file path=ppt/tableStyles.xml><?xml version="1.0" encoding="utf-8"?>
<a:tblStyleLst xmlns:a="http://schemas.openxmlformats.org/drawingml/2006/main" def="{5C22544A-7EE6-4342-B048-85BDC9FD1C3A}">
  <a:tblStyle styleId="{17292A2E-F333-43FB-9621-5CBBE7FDCDCB}" styleName="밝은 스타일 2 - 강조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8FB837D-C827-4EFA-A057-4D05807E0F7C}" styleName="테마 스타일 1 - 강조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8A107856-5554-42FB-B03E-39F5DBC370BA}" styleName="보통 스타일 4 - 강조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034E78-7F5D-4C2E-B375-FC64B27BC917}" styleName="어두운 스타일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어두운 스타일 2 - 강조 1/강조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어두운 스타일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보통 스타일 2 - 강조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보통 스타일 3 - 강조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6327" autoAdjust="0"/>
  </p:normalViewPr>
  <p:slideViewPr>
    <p:cSldViewPr>
      <p:cViewPr>
        <p:scale>
          <a:sx n="33" d="100"/>
          <a:sy n="33" d="100"/>
        </p:scale>
        <p:origin x="2478" y="-198"/>
      </p:cViewPr>
      <p:guideLst>
        <p:guide orient="horz" pos="11339"/>
        <p:guide pos="907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E YJ" userId="a554affaac2c5873" providerId="LiveId" clId="{D31EC9C3-5AA8-49D9-B3D5-4038126E02D6}"/>
    <pc:docChg chg="undo custSel modSld">
      <pc:chgData name="LEE YJ" userId="a554affaac2c5873" providerId="LiveId" clId="{D31EC9C3-5AA8-49D9-B3D5-4038126E02D6}" dt="2021-03-20T22:21:59.349" v="79" actId="14100"/>
      <pc:docMkLst>
        <pc:docMk/>
      </pc:docMkLst>
      <pc:sldChg chg="delSp modSp mod">
        <pc:chgData name="LEE YJ" userId="a554affaac2c5873" providerId="LiveId" clId="{D31EC9C3-5AA8-49D9-B3D5-4038126E02D6}" dt="2021-03-20T22:21:59.349" v="79" actId="14100"/>
        <pc:sldMkLst>
          <pc:docMk/>
          <pc:sldMk cId="0" sldId="256"/>
        </pc:sldMkLst>
        <pc:spChg chg="mod">
          <ac:chgData name="LEE YJ" userId="a554affaac2c5873" providerId="LiveId" clId="{D31EC9C3-5AA8-49D9-B3D5-4038126E02D6}" dt="2021-03-20T22:21:31.742" v="69" actId="14100"/>
          <ac:spMkLst>
            <pc:docMk/>
            <pc:sldMk cId="0" sldId="256"/>
            <ac:spMk id="5" creationId="{00000000-0000-0000-0000-000000000000}"/>
          </ac:spMkLst>
        </pc:spChg>
        <pc:spChg chg="mod">
          <ac:chgData name="LEE YJ" userId="a554affaac2c5873" providerId="LiveId" clId="{D31EC9C3-5AA8-49D9-B3D5-4038126E02D6}" dt="2021-03-20T22:20:44.463" v="66" actId="1036"/>
          <ac:spMkLst>
            <pc:docMk/>
            <pc:sldMk cId="0" sldId="256"/>
            <ac:spMk id="16" creationId="{00000000-0000-0000-0000-000000000000}"/>
          </ac:spMkLst>
        </pc:spChg>
        <pc:spChg chg="mod">
          <ac:chgData name="LEE YJ" userId="a554affaac2c5873" providerId="LiveId" clId="{D31EC9C3-5AA8-49D9-B3D5-4038126E02D6}" dt="2021-03-20T22:21:37.373" v="71" actId="14100"/>
          <ac:spMkLst>
            <pc:docMk/>
            <pc:sldMk cId="0" sldId="256"/>
            <ac:spMk id="17" creationId="{00000000-0000-0000-0000-000000000000}"/>
          </ac:spMkLst>
        </pc:spChg>
        <pc:spChg chg="mod">
          <ac:chgData name="LEE YJ" userId="a554affaac2c5873" providerId="LiveId" clId="{D31EC9C3-5AA8-49D9-B3D5-4038126E02D6}" dt="2021-03-20T22:21:59.349" v="79" actId="14100"/>
          <ac:spMkLst>
            <pc:docMk/>
            <pc:sldMk cId="0" sldId="256"/>
            <ac:spMk id="23" creationId="{00000000-0000-0000-0000-000000000000}"/>
          </ac:spMkLst>
        </pc:spChg>
        <pc:spChg chg="mod">
          <ac:chgData name="LEE YJ" userId="a554affaac2c5873" providerId="LiveId" clId="{D31EC9C3-5AA8-49D9-B3D5-4038126E02D6}" dt="2021-03-20T22:21:54.890" v="78" actId="14100"/>
          <ac:spMkLst>
            <pc:docMk/>
            <pc:sldMk cId="0" sldId="256"/>
            <ac:spMk id="32" creationId="{00000000-0000-0000-0000-000000000000}"/>
          </ac:spMkLst>
        </pc:spChg>
        <pc:spChg chg="mod">
          <ac:chgData name="LEE YJ" userId="a554affaac2c5873" providerId="LiveId" clId="{D31EC9C3-5AA8-49D9-B3D5-4038126E02D6}" dt="2021-03-20T22:21:51.151" v="77" actId="14100"/>
          <ac:spMkLst>
            <pc:docMk/>
            <pc:sldMk cId="0" sldId="256"/>
            <ac:spMk id="44" creationId="{00000000-0000-0000-0000-000000000000}"/>
          </ac:spMkLst>
        </pc:spChg>
        <pc:spChg chg="del">
          <ac:chgData name="LEE YJ" userId="a554affaac2c5873" providerId="LiveId" clId="{D31EC9C3-5AA8-49D9-B3D5-4038126E02D6}" dt="2021-03-20T22:19:15.574" v="9" actId="478"/>
          <ac:spMkLst>
            <pc:docMk/>
            <pc:sldMk cId="0" sldId="256"/>
            <ac:spMk id="53" creationId="{00000000-0000-0000-0000-000000000000}"/>
          </ac:spMkLst>
        </pc:spChg>
        <pc:grpChg chg="del">
          <ac:chgData name="LEE YJ" userId="a554affaac2c5873" providerId="LiveId" clId="{D31EC9C3-5AA8-49D9-B3D5-4038126E02D6}" dt="2021-03-20T22:18:55.616" v="2" actId="478"/>
          <ac:grpSpMkLst>
            <pc:docMk/>
            <pc:sldMk cId="0" sldId="256"/>
            <ac:grpSpMk id="38" creationId="{00000000-0000-0000-0000-000000000000}"/>
          </ac:grpSpMkLst>
        </pc:grpChg>
        <pc:grpChg chg="del">
          <ac:chgData name="LEE YJ" userId="a554affaac2c5873" providerId="LiveId" clId="{D31EC9C3-5AA8-49D9-B3D5-4038126E02D6}" dt="2021-03-20T22:19:10.690" v="7" actId="478"/>
          <ac:grpSpMkLst>
            <pc:docMk/>
            <pc:sldMk cId="0" sldId="256"/>
            <ac:grpSpMk id="52" creationId="{00000000-0000-0000-0000-000000000000}"/>
          </ac:grpSpMkLst>
        </pc:grpChg>
        <pc:grpChg chg="del">
          <ac:chgData name="LEE YJ" userId="a554affaac2c5873" providerId="LiveId" clId="{D31EC9C3-5AA8-49D9-B3D5-4038126E02D6}" dt="2021-03-20T22:19:15.574" v="9" actId="478"/>
          <ac:grpSpMkLst>
            <pc:docMk/>
            <pc:sldMk cId="0" sldId="256"/>
            <ac:grpSpMk id="61" creationId="{00000000-0000-0000-0000-000000000000}"/>
          </ac:grpSpMkLst>
        </pc:grpChg>
        <pc:grpChg chg="del">
          <ac:chgData name="LEE YJ" userId="a554affaac2c5873" providerId="LiveId" clId="{D31EC9C3-5AA8-49D9-B3D5-4038126E02D6}" dt="2021-03-20T22:19:18.159" v="10" actId="478"/>
          <ac:grpSpMkLst>
            <pc:docMk/>
            <pc:sldMk cId="0" sldId="256"/>
            <ac:grpSpMk id="65" creationId="{00000000-0000-0000-0000-000000000000}"/>
          </ac:grpSpMkLst>
        </pc:grpChg>
        <pc:graphicFrameChg chg="del">
          <ac:chgData name="LEE YJ" userId="a554affaac2c5873" providerId="LiveId" clId="{D31EC9C3-5AA8-49D9-B3D5-4038126E02D6}" dt="2021-03-20T22:18:54.495" v="1" actId="478"/>
          <ac:graphicFrameMkLst>
            <pc:docMk/>
            <pc:sldMk cId="0" sldId="256"/>
            <ac:graphicFrameMk id="26" creationId="{00000000-0000-0000-0000-000000000000}"/>
          </ac:graphicFrameMkLst>
        </pc:graphicFrameChg>
        <pc:graphicFrameChg chg="del">
          <ac:chgData name="LEE YJ" userId="a554affaac2c5873" providerId="LiveId" clId="{D31EC9C3-5AA8-49D9-B3D5-4038126E02D6}" dt="2021-03-20T22:19:10.690" v="7" actId="478"/>
          <ac:graphicFrameMkLst>
            <pc:docMk/>
            <pc:sldMk cId="0" sldId="256"/>
            <ac:graphicFrameMk id="41" creationId="{00000000-0000-0000-0000-000000000000}"/>
          </ac:graphicFrameMkLst>
        </pc:graphicFrameChg>
        <pc:graphicFrameChg chg="del">
          <ac:chgData name="LEE YJ" userId="a554affaac2c5873" providerId="LiveId" clId="{D31EC9C3-5AA8-49D9-B3D5-4038126E02D6}" dt="2021-03-20T22:19:15.574" v="9" actId="478"/>
          <ac:graphicFrameMkLst>
            <pc:docMk/>
            <pc:sldMk cId="0" sldId="256"/>
            <ac:graphicFrameMk id="43" creationId="{00000000-0000-0000-0000-000000000000}"/>
          </ac:graphicFrameMkLst>
        </pc:graphicFrameChg>
        <pc:graphicFrameChg chg="del">
          <ac:chgData name="LEE YJ" userId="a554affaac2c5873" providerId="LiveId" clId="{D31EC9C3-5AA8-49D9-B3D5-4038126E02D6}" dt="2021-03-20T22:19:12.971" v="8" actId="478"/>
          <ac:graphicFrameMkLst>
            <pc:docMk/>
            <pc:sldMk cId="0" sldId="256"/>
            <ac:graphicFrameMk id="51" creationId="{00000000-0000-0000-0000-000000000000}"/>
          </ac:graphicFrameMkLst>
        </pc:graphicFrameChg>
        <pc:graphicFrameChg chg="del">
          <ac:chgData name="LEE YJ" userId="a554affaac2c5873" providerId="LiveId" clId="{D31EC9C3-5AA8-49D9-B3D5-4038126E02D6}" dt="2021-03-20T22:19:15.574" v="9" actId="478"/>
          <ac:graphicFrameMkLst>
            <pc:docMk/>
            <pc:sldMk cId="0" sldId="256"/>
            <ac:graphicFrameMk id="54" creationId="{00000000-0000-0000-0000-000000000000}"/>
          </ac:graphicFrameMkLst>
        </pc:graphicFrameChg>
        <pc:picChg chg="del">
          <ac:chgData name="LEE YJ" userId="a554affaac2c5873" providerId="LiveId" clId="{D31EC9C3-5AA8-49D9-B3D5-4038126E02D6}" dt="2021-03-20T22:18:52.844" v="0" actId="478"/>
          <ac:picMkLst>
            <pc:docMk/>
            <pc:sldMk cId="0" sldId="256"/>
            <ac:picMk id="4" creationId="{00000000-0000-0000-0000-000000000000}"/>
          </ac:picMkLst>
        </pc:picChg>
        <pc:picChg chg="del">
          <ac:chgData name="LEE YJ" userId="a554affaac2c5873" providerId="LiveId" clId="{D31EC9C3-5AA8-49D9-B3D5-4038126E02D6}" dt="2021-03-20T22:19:15.574" v="9" actId="478"/>
          <ac:picMkLst>
            <pc:docMk/>
            <pc:sldMk cId="0" sldId="256"/>
            <ac:picMk id="63" creationId="{00000000-0000-0000-0000-000000000000}"/>
          </ac:picMkLst>
        </pc:picChg>
      </pc:sldChg>
    </pc:docChg>
  </pc:docChgLst>
  <pc:docChgLst>
    <pc:chgData name="(학생) 염선우 (컴퓨터공학과)" userId="5ca8c564-f388-4500-a662-5af7fb0760db" providerId="ADAL" clId="{FBDE0316-75E7-43EC-90F8-A3C29A4B143D}"/>
    <pc:docChg chg="undo custSel modSld">
      <pc:chgData name="(학생) 염선우 (컴퓨터공학과)" userId="5ca8c564-f388-4500-a662-5af7fb0760db" providerId="ADAL" clId="{FBDE0316-75E7-43EC-90F8-A3C29A4B143D}" dt="2023-11-01T16:51:41.386" v="276" actId="14100"/>
      <pc:docMkLst>
        <pc:docMk/>
      </pc:docMkLst>
      <pc:sldChg chg="addSp delSp modSp mod">
        <pc:chgData name="(학생) 염선우 (컴퓨터공학과)" userId="5ca8c564-f388-4500-a662-5af7fb0760db" providerId="ADAL" clId="{FBDE0316-75E7-43EC-90F8-A3C29A4B143D}" dt="2023-11-01T16:51:41.386" v="276" actId="14100"/>
        <pc:sldMkLst>
          <pc:docMk/>
          <pc:sldMk cId="0" sldId="256"/>
        </pc:sldMkLst>
        <pc:spChg chg="mod">
          <ac:chgData name="(학생) 염선우 (컴퓨터공학과)" userId="5ca8c564-f388-4500-a662-5af7fb0760db" providerId="ADAL" clId="{FBDE0316-75E7-43EC-90F8-A3C29A4B143D}" dt="2023-11-01T16:13:39.241" v="125"/>
          <ac:spMkLst>
            <pc:docMk/>
            <pc:sldMk cId="0" sldId="256"/>
            <ac:spMk id="3" creationId="{035CDAB5-F951-50EC-8ABF-FF6701F2E486}"/>
          </ac:spMkLst>
        </pc:spChg>
        <pc:spChg chg="mod">
          <ac:chgData name="(학생) 염선우 (컴퓨터공학과)" userId="5ca8c564-f388-4500-a662-5af7fb0760db" providerId="ADAL" clId="{FBDE0316-75E7-43EC-90F8-A3C29A4B143D}" dt="2023-11-01T16:51:25.694" v="275" actId="1076"/>
          <ac:spMkLst>
            <pc:docMk/>
            <pc:sldMk cId="0" sldId="256"/>
            <ac:spMk id="14" creationId="{A4EBBB19-2EC7-ABB9-C86C-E43B32D72D85}"/>
          </ac:spMkLst>
        </pc:spChg>
        <pc:spChg chg="mod">
          <ac:chgData name="(학생) 염선우 (컴퓨터공학과)" userId="5ca8c564-f388-4500-a662-5af7fb0760db" providerId="ADAL" clId="{FBDE0316-75E7-43EC-90F8-A3C29A4B143D}" dt="2023-11-01T16:51:41.386" v="276" actId="14100"/>
          <ac:spMkLst>
            <pc:docMk/>
            <pc:sldMk cId="0" sldId="256"/>
            <ac:spMk id="23" creationId="{00000000-0000-0000-0000-000000000000}"/>
          </ac:spMkLst>
        </pc:spChg>
        <pc:spChg chg="add mod">
          <ac:chgData name="(학생) 염선우 (컴퓨터공학과)" userId="5ca8c564-f388-4500-a662-5af7fb0760db" providerId="ADAL" clId="{FBDE0316-75E7-43EC-90F8-A3C29A4B143D}" dt="2023-11-01T16:27:17.159" v="194" actId="14100"/>
          <ac:spMkLst>
            <pc:docMk/>
            <pc:sldMk cId="0" sldId="256"/>
            <ac:spMk id="48" creationId="{09D9290C-FEE1-0C54-20B2-4BC1A6E9DF80}"/>
          </ac:spMkLst>
        </pc:spChg>
        <pc:spChg chg="add mod">
          <ac:chgData name="(학생) 염선우 (컴퓨터공학과)" userId="5ca8c564-f388-4500-a662-5af7fb0760db" providerId="ADAL" clId="{FBDE0316-75E7-43EC-90F8-A3C29A4B143D}" dt="2023-11-01T16:36:43.710" v="243" actId="1076"/>
          <ac:spMkLst>
            <pc:docMk/>
            <pc:sldMk cId="0" sldId="256"/>
            <ac:spMk id="53" creationId="{584C8113-CEE8-F2AF-D5A6-58004EF43097}"/>
          </ac:spMkLst>
        </pc:spChg>
        <pc:spChg chg="mod">
          <ac:chgData name="(학생) 염선우 (컴퓨터공학과)" userId="5ca8c564-f388-4500-a662-5af7fb0760db" providerId="ADAL" clId="{FBDE0316-75E7-43EC-90F8-A3C29A4B143D}" dt="2023-11-01T16:50:24.874" v="270" actId="1076"/>
          <ac:spMkLst>
            <pc:docMk/>
            <pc:sldMk cId="0" sldId="256"/>
            <ac:spMk id="153" creationId="{A7887389-AFE8-568F-39E7-1C5E75DCB51B}"/>
          </ac:spMkLst>
        </pc:spChg>
        <pc:spChg chg="mod">
          <ac:chgData name="(학생) 염선우 (컴퓨터공학과)" userId="5ca8c564-f388-4500-a662-5af7fb0760db" providerId="ADAL" clId="{FBDE0316-75E7-43EC-90F8-A3C29A4B143D}" dt="2023-11-01T16:50:29.446" v="271" actId="1076"/>
          <ac:spMkLst>
            <pc:docMk/>
            <pc:sldMk cId="0" sldId="256"/>
            <ac:spMk id="154" creationId="{79F3864D-B0E7-2D3A-1A83-BD0D48E1EB41}"/>
          </ac:spMkLst>
        </pc:spChg>
        <pc:grpChg chg="del mod">
          <ac:chgData name="(학생) 염선우 (컴퓨터공학과)" userId="5ca8c564-f388-4500-a662-5af7fb0760db" providerId="ADAL" clId="{FBDE0316-75E7-43EC-90F8-A3C29A4B143D}" dt="2023-11-01T16:25:08.446" v="132" actId="21"/>
          <ac:grpSpMkLst>
            <pc:docMk/>
            <pc:sldMk cId="0" sldId="256"/>
            <ac:grpSpMk id="41" creationId="{974AF705-3D41-2F88-96DD-B24206E824B4}"/>
          </ac:grpSpMkLst>
        </pc:grpChg>
        <pc:picChg chg="add mod ord">
          <ac:chgData name="(학생) 염선우 (컴퓨터공학과)" userId="5ca8c564-f388-4500-a662-5af7fb0760db" providerId="ADAL" clId="{FBDE0316-75E7-43EC-90F8-A3C29A4B143D}" dt="2023-11-01T16:14:08.848" v="128" actId="1076"/>
          <ac:picMkLst>
            <pc:docMk/>
            <pc:sldMk cId="0" sldId="256"/>
            <ac:picMk id="39" creationId="{E2F13ACD-1949-4674-8D36-3E54CAB07CB0}"/>
          </ac:picMkLst>
        </pc:picChg>
        <pc:picChg chg="add mod">
          <ac:chgData name="(학생) 염선우 (컴퓨터공학과)" userId="5ca8c564-f388-4500-a662-5af7fb0760db" providerId="ADAL" clId="{FBDE0316-75E7-43EC-90F8-A3C29A4B143D}" dt="2023-11-01T16:14:20.613" v="130" actId="1076"/>
          <ac:picMkLst>
            <pc:docMk/>
            <pc:sldMk cId="0" sldId="256"/>
            <ac:picMk id="43" creationId="{B5BC05DC-897A-7F8A-F45E-E5F497D834D6}"/>
          </ac:picMkLst>
        </pc:picChg>
        <pc:picChg chg="add del mod">
          <ac:chgData name="(학생) 염선우 (컴퓨터공학과)" userId="5ca8c564-f388-4500-a662-5af7fb0760db" providerId="ADAL" clId="{FBDE0316-75E7-43EC-90F8-A3C29A4B143D}" dt="2023-11-01T16:26:07.604" v="141" actId="21"/>
          <ac:picMkLst>
            <pc:docMk/>
            <pc:sldMk cId="0" sldId="256"/>
            <ac:picMk id="47" creationId="{19580943-E86F-461C-848B-1B0C1A283670}"/>
          </ac:picMkLst>
        </pc:picChg>
        <pc:picChg chg="add mod">
          <ac:chgData name="(학생) 염선우 (컴퓨터공학과)" userId="5ca8c564-f388-4500-a662-5af7fb0760db" providerId="ADAL" clId="{FBDE0316-75E7-43EC-90F8-A3C29A4B143D}" dt="2023-11-01T16:41:34.373" v="260" actId="1076"/>
          <ac:picMkLst>
            <pc:docMk/>
            <pc:sldMk cId="0" sldId="256"/>
            <ac:picMk id="50" creationId="{A63F1694-15E2-F004-144A-118DA8F4F0D9}"/>
          </ac:picMkLst>
        </pc:picChg>
        <pc:picChg chg="add del">
          <ac:chgData name="(학생) 염선우 (컴퓨터공학과)" userId="5ca8c564-f388-4500-a662-5af7fb0760db" providerId="ADAL" clId="{FBDE0316-75E7-43EC-90F8-A3C29A4B143D}" dt="2023-11-01T16:27:28.470" v="197" actId="22"/>
          <ac:picMkLst>
            <pc:docMk/>
            <pc:sldMk cId="0" sldId="256"/>
            <ac:picMk id="52" creationId="{7863530D-E457-B20E-5DA6-47F4C73DDCEC}"/>
          </ac:picMkLst>
        </pc:picChg>
        <pc:picChg chg="add del mod">
          <ac:chgData name="(학생) 염선우 (컴퓨터공학과)" userId="5ca8c564-f388-4500-a662-5af7fb0760db" providerId="ADAL" clId="{FBDE0316-75E7-43EC-90F8-A3C29A4B143D}" dt="2023-11-01T16:37:16.541" v="251" actId="21"/>
          <ac:picMkLst>
            <pc:docMk/>
            <pc:sldMk cId="0" sldId="256"/>
            <ac:picMk id="55" creationId="{18A70D5A-6D4A-3B62-6EC3-786211121F92}"/>
          </ac:picMkLst>
        </pc:picChg>
        <pc:picChg chg="add mod">
          <ac:chgData name="(학생) 염선우 (컴퓨터공학과)" userId="5ca8c564-f388-4500-a662-5af7fb0760db" providerId="ADAL" clId="{FBDE0316-75E7-43EC-90F8-A3C29A4B143D}" dt="2023-11-01T16:44:08.546" v="267" actId="1076"/>
          <ac:picMkLst>
            <pc:docMk/>
            <pc:sldMk cId="0" sldId="256"/>
            <ac:picMk id="57" creationId="{6398E730-8793-B08A-F1F7-A4EA98D8E3CF}"/>
          </ac:picMkLst>
        </pc:picChg>
      </pc:sldChg>
    </pc:docChg>
  </pc:docChgLst>
  <pc:docChgLst>
    <pc:chgData name="(학생) 염선우 (컴퓨터공학과)" userId="5ca8c564-f388-4500-a662-5af7fb0760db" providerId="ADAL" clId="{54C4E8E0-9AE0-4A2C-B6FD-52F47DD22632}"/>
    <pc:docChg chg="undo redo custSel modSld">
      <pc:chgData name="(학생) 염선우 (컴퓨터공학과)" userId="5ca8c564-f388-4500-a662-5af7fb0760db" providerId="ADAL" clId="{54C4E8E0-9AE0-4A2C-B6FD-52F47DD22632}" dt="2023-10-30T10:20:17.725" v="156" actId="20577"/>
      <pc:docMkLst>
        <pc:docMk/>
      </pc:docMkLst>
      <pc:sldChg chg="modSp mod">
        <pc:chgData name="(학생) 염선우 (컴퓨터공학과)" userId="5ca8c564-f388-4500-a662-5af7fb0760db" providerId="ADAL" clId="{54C4E8E0-9AE0-4A2C-B6FD-52F47DD22632}" dt="2023-10-30T10:20:17.725" v="156" actId="20577"/>
        <pc:sldMkLst>
          <pc:docMk/>
          <pc:sldMk cId="0" sldId="256"/>
        </pc:sldMkLst>
        <pc:spChg chg="mod">
          <ac:chgData name="(학생) 염선우 (컴퓨터공학과)" userId="5ca8c564-f388-4500-a662-5af7fb0760db" providerId="ADAL" clId="{54C4E8E0-9AE0-4A2C-B6FD-52F47DD22632}" dt="2023-10-30T10:20:17.725" v="156" actId="20577"/>
          <ac:spMkLst>
            <pc:docMk/>
            <pc:sldMk cId="0" sldId="256"/>
            <ac:spMk id="5" creationId="{00000000-0000-0000-0000-000000000000}"/>
          </ac:spMkLst>
        </pc:spChg>
        <pc:spChg chg="mod">
          <ac:chgData name="(학생) 염선우 (컴퓨터공학과)" userId="5ca8c564-f388-4500-a662-5af7fb0760db" providerId="ADAL" clId="{54C4E8E0-9AE0-4A2C-B6FD-52F47DD22632}" dt="2023-10-30T09:51:40.297" v="154" actId="20577"/>
          <ac:spMkLst>
            <pc:docMk/>
            <pc:sldMk cId="0" sldId="256"/>
            <ac:spMk id="12" creationId="{00000000-0000-0000-0000-000000000000}"/>
          </ac:spMkLst>
        </pc:spChg>
        <pc:spChg chg="mod">
          <ac:chgData name="(학생) 염선우 (컴퓨터공학과)" userId="5ca8c564-f388-4500-a662-5af7fb0760db" providerId="ADAL" clId="{54C4E8E0-9AE0-4A2C-B6FD-52F47DD22632}" dt="2023-10-30T09:50:55.494" v="116" actId="122"/>
          <ac:spMkLst>
            <pc:docMk/>
            <pc:sldMk cId="0" sldId="256"/>
            <ac:spMk id="16"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2160032" y="11183254"/>
            <a:ext cx="24480362" cy="7716611"/>
          </a:xfrm>
        </p:spPr>
        <p:txBody>
          <a:bodyPr/>
          <a:lstStyle/>
          <a:p>
            <a:r>
              <a:rPr lang="ko-KR" altLang="en-US"/>
              <a:t>마스터 제목 스타일 편집</a:t>
            </a:r>
          </a:p>
        </p:txBody>
      </p:sp>
      <p:sp>
        <p:nvSpPr>
          <p:cNvPr id="3" name="부제목 2"/>
          <p:cNvSpPr>
            <a:spLocks noGrp="1"/>
          </p:cNvSpPr>
          <p:nvPr>
            <p:ph type="subTitle" idx="1"/>
          </p:nvPr>
        </p:nvSpPr>
        <p:spPr>
          <a:xfrm>
            <a:off x="4320064" y="20399852"/>
            <a:ext cx="20160298" cy="9199933"/>
          </a:xfrm>
        </p:spPr>
        <p:txBody>
          <a:bodyPr/>
          <a:lstStyle>
            <a:lvl1pPr marL="0" indent="0" algn="ctr">
              <a:buNone/>
              <a:defRPr>
                <a:solidFill>
                  <a:schemeClr val="tx1">
                    <a:tint val="75000"/>
                  </a:schemeClr>
                </a:solidFill>
              </a:defRPr>
            </a:lvl1pPr>
            <a:lvl2pPr marL="1799937" indent="0" algn="ctr">
              <a:buNone/>
              <a:defRPr>
                <a:solidFill>
                  <a:schemeClr val="tx1">
                    <a:tint val="75000"/>
                  </a:schemeClr>
                </a:solidFill>
              </a:defRPr>
            </a:lvl2pPr>
            <a:lvl3pPr marL="3599874" indent="0" algn="ctr">
              <a:buNone/>
              <a:defRPr>
                <a:solidFill>
                  <a:schemeClr val="tx1">
                    <a:tint val="75000"/>
                  </a:schemeClr>
                </a:solidFill>
              </a:defRPr>
            </a:lvl3pPr>
            <a:lvl4pPr marL="5399811" indent="0" algn="ctr">
              <a:buNone/>
              <a:defRPr>
                <a:solidFill>
                  <a:schemeClr val="tx1">
                    <a:tint val="75000"/>
                  </a:schemeClr>
                </a:solidFill>
              </a:defRPr>
            </a:lvl4pPr>
            <a:lvl5pPr marL="7199748" indent="0" algn="ctr">
              <a:buNone/>
              <a:defRPr>
                <a:solidFill>
                  <a:schemeClr val="tx1">
                    <a:tint val="75000"/>
                  </a:schemeClr>
                </a:solidFill>
              </a:defRPr>
            </a:lvl5pPr>
            <a:lvl6pPr marL="8999685" indent="0" algn="ctr">
              <a:buNone/>
              <a:defRPr>
                <a:solidFill>
                  <a:schemeClr val="tx1">
                    <a:tint val="75000"/>
                  </a:schemeClr>
                </a:solidFill>
              </a:defRPr>
            </a:lvl6pPr>
            <a:lvl7pPr marL="10799622" indent="0" algn="ctr">
              <a:buNone/>
              <a:defRPr>
                <a:solidFill>
                  <a:schemeClr val="tx1">
                    <a:tint val="75000"/>
                  </a:schemeClr>
                </a:solidFill>
              </a:defRPr>
            </a:lvl7pPr>
            <a:lvl8pPr marL="12599559" indent="0" algn="ctr">
              <a:buNone/>
              <a:defRPr>
                <a:solidFill>
                  <a:schemeClr val="tx1">
                    <a:tint val="75000"/>
                  </a:schemeClr>
                </a:solidFill>
              </a:defRPr>
            </a:lvl8pPr>
            <a:lvl9pPr marL="14399496"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p>
            <a:fld id="{CB6BFFC8-AB17-4F32-A849-EF9C25395DA1}" type="datetimeFigureOut">
              <a:rPr lang="ko-KR" altLang="en-US" smtClean="0"/>
              <a:pPr/>
              <a:t>2023-11-02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F8C6DC4-F468-48B9-8DCB-7A7BA06EAF9E}" type="slidenum">
              <a:rPr lang="ko-KR" altLang="en-US" smtClean="0"/>
              <a:pPr/>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CB6BFFC8-AB17-4F32-A849-EF9C25395DA1}" type="datetimeFigureOut">
              <a:rPr lang="ko-KR" altLang="en-US" smtClean="0"/>
              <a:pPr/>
              <a:t>2023-11-02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F8C6DC4-F468-48B9-8DCB-7A7BA06EAF9E}" type="slidenum">
              <a:rPr lang="ko-KR" altLang="en-US" smtClean="0"/>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73996094" y="9083269"/>
            <a:ext cx="22960339" cy="193515259"/>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5105079" y="9083269"/>
            <a:ext cx="68411009" cy="193515259"/>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CB6BFFC8-AB17-4F32-A849-EF9C25395DA1}" type="datetimeFigureOut">
              <a:rPr lang="ko-KR" altLang="en-US" smtClean="0"/>
              <a:pPr/>
              <a:t>2023-11-02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F8C6DC4-F468-48B9-8DCB-7A7BA06EAF9E}" type="slidenum">
              <a:rPr lang="ko-KR" altLang="en-US" smtClean="0"/>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CB6BFFC8-AB17-4F32-A849-EF9C25395DA1}" type="datetimeFigureOut">
              <a:rPr lang="ko-KR" altLang="en-US" smtClean="0"/>
              <a:pPr/>
              <a:t>2023-11-02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F8C6DC4-F468-48B9-8DCB-7A7BA06EAF9E}" type="slidenum">
              <a:rPr lang="ko-KR" altLang="en-US" smtClean="0"/>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2275035" y="23133168"/>
            <a:ext cx="24480362" cy="7149948"/>
          </a:xfrm>
        </p:spPr>
        <p:txBody>
          <a:bodyPr anchor="t"/>
          <a:lstStyle>
            <a:lvl1pPr algn="l">
              <a:defRPr sz="15747" b="1" cap="all"/>
            </a:lvl1pPr>
          </a:lstStyle>
          <a:p>
            <a:r>
              <a:rPr lang="ko-KR" altLang="en-US"/>
              <a:t>마스터 제목 스타일 편집</a:t>
            </a:r>
          </a:p>
        </p:txBody>
      </p:sp>
      <p:sp>
        <p:nvSpPr>
          <p:cNvPr id="3" name="텍스트 개체 틀 2"/>
          <p:cNvSpPr>
            <a:spLocks noGrp="1"/>
          </p:cNvSpPr>
          <p:nvPr>
            <p:ph type="body" idx="1"/>
          </p:nvPr>
        </p:nvSpPr>
        <p:spPr>
          <a:xfrm>
            <a:off x="2275035" y="15258227"/>
            <a:ext cx="24480362" cy="7874940"/>
          </a:xfrm>
        </p:spPr>
        <p:txBody>
          <a:bodyPr anchor="b"/>
          <a:lstStyle>
            <a:lvl1pPr marL="0" indent="0">
              <a:buNone/>
              <a:defRPr sz="7915">
                <a:solidFill>
                  <a:schemeClr val="tx1">
                    <a:tint val="75000"/>
                  </a:schemeClr>
                </a:solidFill>
              </a:defRPr>
            </a:lvl1pPr>
            <a:lvl2pPr marL="1799937" indent="0">
              <a:buNone/>
              <a:defRPr sz="7082">
                <a:solidFill>
                  <a:schemeClr val="tx1">
                    <a:tint val="75000"/>
                  </a:schemeClr>
                </a:solidFill>
              </a:defRPr>
            </a:lvl2pPr>
            <a:lvl3pPr marL="3599874" indent="0">
              <a:buNone/>
              <a:defRPr sz="6332">
                <a:solidFill>
                  <a:schemeClr val="tx1">
                    <a:tint val="75000"/>
                  </a:schemeClr>
                </a:solidFill>
              </a:defRPr>
            </a:lvl3pPr>
            <a:lvl4pPr marL="5399811" indent="0">
              <a:buNone/>
              <a:defRPr sz="5499">
                <a:solidFill>
                  <a:schemeClr val="tx1">
                    <a:tint val="75000"/>
                  </a:schemeClr>
                </a:solidFill>
              </a:defRPr>
            </a:lvl4pPr>
            <a:lvl5pPr marL="7199748" indent="0">
              <a:buNone/>
              <a:defRPr sz="5499">
                <a:solidFill>
                  <a:schemeClr val="tx1">
                    <a:tint val="75000"/>
                  </a:schemeClr>
                </a:solidFill>
              </a:defRPr>
            </a:lvl5pPr>
            <a:lvl6pPr marL="8999685" indent="0">
              <a:buNone/>
              <a:defRPr sz="5499">
                <a:solidFill>
                  <a:schemeClr val="tx1">
                    <a:tint val="75000"/>
                  </a:schemeClr>
                </a:solidFill>
              </a:defRPr>
            </a:lvl6pPr>
            <a:lvl7pPr marL="10799622" indent="0">
              <a:buNone/>
              <a:defRPr sz="5499">
                <a:solidFill>
                  <a:schemeClr val="tx1">
                    <a:tint val="75000"/>
                  </a:schemeClr>
                </a:solidFill>
              </a:defRPr>
            </a:lvl7pPr>
            <a:lvl8pPr marL="12599559" indent="0">
              <a:buNone/>
              <a:defRPr sz="5499">
                <a:solidFill>
                  <a:schemeClr val="tx1">
                    <a:tint val="75000"/>
                  </a:schemeClr>
                </a:solidFill>
              </a:defRPr>
            </a:lvl8pPr>
            <a:lvl9pPr marL="14399496" indent="0">
              <a:buNone/>
              <a:defRPr sz="5499">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CB6BFFC8-AB17-4F32-A849-EF9C25395DA1}" type="datetimeFigureOut">
              <a:rPr lang="ko-KR" altLang="en-US" smtClean="0"/>
              <a:pPr/>
              <a:t>2023-11-02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F8C6DC4-F468-48B9-8DCB-7A7BA06EAF9E}" type="slidenum">
              <a:rPr lang="ko-KR" altLang="en-US" smtClean="0"/>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5105078" y="52916284"/>
            <a:ext cx="45685673" cy="149682244"/>
          </a:xfrm>
        </p:spPr>
        <p:txBody>
          <a:bodyPr/>
          <a:lstStyle>
            <a:lvl1pPr>
              <a:defRPr sz="10998"/>
            </a:lvl1pPr>
            <a:lvl2pPr>
              <a:defRPr sz="9415"/>
            </a:lvl2pPr>
            <a:lvl3pPr>
              <a:defRPr sz="7915"/>
            </a:lvl3pPr>
            <a:lvl4pPr>
              <a:defRPr sz="7082"/>
            </a:lvl4pPr>
            <a:lvl5pPr>
              <a:defRPr sz="7082"/>
            </a:lvl5pPr>
            <a:lvl6pPr>
              <a:defRPr sz="7082"/>
            </a:lvl6pPr>
            <a:lvl7pPr>
              <a:defRPr sz="7082"/>
            </a:lvl7pPr>
            <a:lvl8pPr>
              <a:defRPr sz="7082"/>
            </a:lvl8pPr>
            <a:lvl9pPr>
              <a:defRPr sz="7082"/>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51270757" y="52916284"/>
            <a:ext cx="45685676" cy="149682244"/>
          </a:xfrm>
        </p:spPr>
        <p:txBody>
          <a:bodyPr/>
          <a:lstStyle>
            <a:lvl1pPr>
              <a:defRPr sz="10998"/>
            </a:lvl1pPr>
            <a:lvl2pPr>
              <a:defRPr sz="9415"/>
            </a:lvl2pPr>
            <a:lvl3pPr>
              <a:defRPr sz="7915"/>
            </a:lvl3pPr>
            <a:lvl4pPr>
              <a:defRPr sz="7082"/>
            </a:lvl4pPr>
            <a:lvl5pPr>
              <a:defRPr sz="7082"/>
            </a:lvl5pPr>
            <a:lvl6pPr>
              <a:defRPr sz="7082"/>
            </a:lvl6pPr>
            <a:lvl7pPr>
              <a:defRPr sz="7082"/>
            </a:lvl7pPr>
            <a:lvl8pPr>
              <a:defRPr sz="7082"/>
            </a:lvl8pPr>
            <a:lvl9pPr>
              <a:defRPr sz="7082"/>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CB6BFFC8-AB17-4F32-A849-EF9C25395DA1}" type="datetimeFigureOut">
              <a:rPr lang="ko-KR" altLang="en-US" smtClean="0"/>
              <a:pPr/>
              <a:t>2023-11-02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F8C6DC4-F468-48B9-8DCB-7A7BA06EAF9E}" type="slidenum">
              <a:rPr lang="ko-KR" altLang="en-US" smtClean="0"/>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1440022" y="1441659"/>
            <a:ext cx="25920383" cy="5999956"/>
          </a:xfrm>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1440022" y="8058278"/>
            <a:ext cx="12725189" cy="3358307"/>
          </a:xfrm>
        </p:spPr>
        <p:txBody>
          <a:bodyPr anchor="b"/>
          <a:lstStyle>
            <a:lvl1pPr marL="0" indent="0">
              <a:buNone/>
              <a:defRPr sz="9415" b="1"/>
            </a:lvl1pPr>
            <a:lvl2pPr marL="1799937" indent="0">
              <a:buNone/>
              <a:defRPr sz="7915" b="1"/>
            </a:lvl2pPr>
            <a:lvl3pPr marL="3599874" indent="0">
              <a:buNone/>
              <a:defRPr sz="7082" b="1"/>
            </a:lvl3pPr>
            <a:lvl4pPr marL="5399811" indent="0">
              <a:buNone/>
              <a:defRPr sz="6332" b="1"/>
            </a:lvl4pPr>
            <a:lvl5pPr marL="7199748" indent="0">
              <a:buNone/>
              <a:defRPr sz="6332" b="1"/>
            </a:lvl5pPr>
            <a:lvl6pPr marL="8999685" indent="0">
              <a:buNone/>
              <a:defRPr sz="6332" b="1"/>
            </a:lvl6pPr>
            <a:lvl7pPr marL="10799622" indent="0">
              <a:buNone/>
              <a:defRPr sz="6332" b="1"/>
            </a:lvl7pPr>
            <a:lvl8pPr marL="12599559" indent="0">
              <a:buNone/>
              <a:defRPr sz="6332" b="1"/>
            </a:lvl8pPr>
            <a:lvl9pPr marL="14399496" indent="0">
              <a:buNone/>
              <a:defRPr sz="6332" b="1"/>
            </a:lvl9pPr>
          </a:lstStyle>
          <a:p>
            <a:pPr lvl="0"/>
            <a:r>
              <a:rPr lang="ko-KR" altLang="en-US"/>
              <a:t>마스터 텍스트 스타일을 편집합니다</a:t>
            </a:r>
          </a:p>
        </p:txBody>
      </p:sp>
      <p:sp>
        <p:nvSpPr>
          <p:cNvPr id="4" name="내용 개체 틀 3"/>
          <p:cNvSpPr>
            <a:spLocks noGrp="1"/>
          </p:cNvSpPr>
          <p:nvPr>
            <p:ph sz="half" idx="2"/>
          </p:nvPr>
        </p:nvSpPr>
        <p:spPr>
          <a:xfrm>
            <a:off x="1440022" y="11416584"/>
            <a:ext cx="12725189" cy="20741518"/>
          </a:xfrm>
        </p:spPr>
        <p:txBody>
          <a:bodyPr/>
          <a:lstStyle>
            <a:lvl1pPr>
              <a:defRPr sz="9415"/>
            </a:lvl1pPr>
            <a:lvl2pPr>
              <a:defRPr sz="7915"/>
            </a:lvl2pPr>
            <a:lvl3pPr>
              <a:defRPr sz="7082"/>
            </a:lvl3pPr>
            <a:lvl4pPr>
              <a:defRPr sz="6332"/>
            </a:lvl4pPr>
            <a:lvl5pPr>
              <a:defRPr sz="6332"/>
            </a:lvl5pPr>
            <a:lvl6pPr>
              <a:defRPr sz="6332"/>
            </a:lvl6pPr>
            <a:lvl7pPr>
              <a:defRPr sz="6332"/>
            </a:lvl7pPr>
            <a:lvl8pPr>
              <a:defRPr sz="6332"/>
            </a:lvl8pPr>
            <a:lvl9pPr>
              <a:defRPr sz="6332"/>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14630217" y="8058278"/>
            <a:ext cx="12730188" cy="3358307"/>
          </a:xfrm>
        </p:spPr>
        <p:txBody>
          <a:bodyPr anchor="b"/>
          <a:lstStyle>
            <a:lvl1pPr marL="0" indent="0">
              <a:buNone/>
              <a:defRPr sz="9415" b="1"/>
            </a:lvl1pPr>
            <a:lvl2pPr marL="1799937" indent="0">
              <a:buNone/>
              <a:defRPr sz="7915" b="1"/>
            </a:lvl2pPr>
            <a:lvl3pPr marL="3599874" indent="0">
              <a:buNone/>
              <a:defRPr sz="7082" b="1"/>
            </a:lvl3pPr>
            <a:lvl4pPr marL="5399811" indent="0">
              <a:buNone/>
              <a:defRPr sz="6332" b="1"/>
            </a:lvl4pPr>
            <a:lvl5pPr marL="7199748" indent="0">
              <a:buNone/>
              <a:defRPr sz="6332" b="1"/>
            </a:lvl5pPr>
            <a:lvl6pPr marL="8999685" indent="0">
              <a:buNone/>
              <a:defRPr sz="6332" b="1"/>
            </a:lvl6pPr>
            <a:lvl7pPr marL="10799622" indent="0">
              <a:buNone/>
              <a:defRPr sz="6332" b="1"/>
            </a:lvl7pPr>
            <a:lvl8pPr marL="12599559" indent="0">
              <a:buNone/>
              <a:defRPr sz="6332" b="1"/>
            </a:lvl8pPr>
            <a:lvl9pPr marL="14399496" indent="0">
              <a:buNone/>
              <a:defRPr sz="6332" b="1"/>
            </a:lvl9pPr>
          </a:lstStyle>
          <a:p>
            <a:pPr lvl="0"/>
            <a:r>
              <a:rPr lang="ko-KR" altLang="en-US"/>
              <a:t>마스터 텍스트 스타일을 편집합니다</a:t>
            </a:r>
          </a:p>
        </p:txBody>
      </p:sp>
      <p:sp>
        <p:nvSpPr>
          <p:cNvPr id="6" name="내용 개체 틀 5"/>
          <p:cNvSpPr>
            <a:spLocks noGrp="1"/>
          </p:cNvSpPr>
          <p:nvPr>
            <p:ph sz="quarter" idx="4"/>
          </p:nvPr>
        </p:nvSpPr>
        <p:spPr>
          <a:xfrm>
            <a:off x="14630217" y="11416584"/>
            <a:ext cx="12730188" cy="20741518"/>
          </a:xfrm>
        </p:spPr>
        <p:txBody>
          <a:bodyPr/>
          <a:lstStyle>
            <a:lvl1pPr>
              <a:defRPr sz="9415"/>
            </a:lvl1pPr>
            <a:lvl2pPr>
              <a:defRPr sz="7915"/>
            </a:lvl2pPr>
            <a:lvl3pPr>
              <a:defRPr sz="7082"/>
            </a:lvl3pPr>
            <a:lvl4pPr>
              <a:defRPr sz="6332"/>
            </a:lvl4pPr>
            <a:lvl5pPr>
              <a:defRPr sz="6332"/>
            </a:lvl5pPr>
            <a:lvl6pPr>
              <a:defRPr sz="6332"/>
            </a:lvl6pPr>
            <a:lvl7pPr>
              <a:defRPr sz="6332"/>
            </a:lvl7pPr>
            <a:lvl8pPr>
              <a:defRPr sz="6332"/>
            </a:lvl8pPr>
            <a:lvl9pPr>
              <a:defRPr sz="6332"/>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CB6BFFC8-AB17-4F32-A849-EF9C25395DA1}" type="datetimeFigureOut">
              <a:rPr lang="ko-KR" altLang="en-US" smtClean="0"/>
              <a:pPr/>
              <a:t>2023-11-02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5F8C6DC4-F468-48B9-8DCB-7A7BA06EAF9E}" type="slidenum">
              <a:rPr lang="ko-KR" altLang="en-US" smtClean="0"/>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CB6BFFC8-AB17-4F32-A849-EF9C25395DA1}" type="datetimeFigureOut">
              <a:rPr lang="ko-KR" altLang="en-US" smtClean="0"/>
              <a:pPr/>
              <a:t>2023-11-02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5F8C6DC4-F468-48B9-8DCB-7A7BA06EAF9E}" type="slidenum">
              <a:rPr lang="ko-KR" altLang="en-US" smtClean="0"/>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CB6BFFC8-AB17-4F32-A849-EF9C25395DA1}" type="datetimeFigureOut">
              <a:rPr lang="ko-KR" altLang="en-US" smtClean="0"/>
              <a:pPr/>
              <a:t>2023-11-02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5F8C6DC4-F468-48B9-8DCB-7A7BA06EAF9E}"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1440023" y="1433323"/>
            <a:ext cx="9475141" cy="6099956"/>
          </a:xfrm>
        </p:spPr>
        <p:txBody>
          <a:bodyPr anchor="b"/>
          <a:lstStyle>
            <a:lvl1pPr algn="l">
              <a:defRPr sz="7915" b="1"/>
            </a:lvl1pPr>
          </a:lstStyle>
          <a:p>
            <a:r>
              <a:rPr lang="ko-KR" altLang="en-US"/>
              <a:t>마스터 제목 스타일 편집</a:t>
            </a:r>
          </a:p>
        </p:txBody>
      </p:sp>
      <p:sp>
        <p:nvSpPr>
          <p:cNvPr id="3" name="내용 개체 틀 2"/>
          <p:cNvSpPr>
            <a:spLocks noGrp="1"/>
          </p:cNvSpPr>
          <p:nvPr>
            <p:ph idx="1"/>
          </p:nvPr>
        </p:nvSpPr>
        <p:spPr>
          <a:xfrm>
            <a:off x="11260166" y="1433325"/>
            <a:ext cx="16100238" cy="30724779"/>
          </a:xfrm>
        </p:spPr>
        <p:txBody>
          <a:bodyPr/>
          <a:lstStyle>
            <a:lvl1pPr>
              <a:defRPr sz="12581"/>
            </a:lvl1pPr>
            <a:lvl2pPr>
              <a:defRPr sz="10998"/>
            </a:lvl2pPr>
            <a:lvl3pPr>
              <a:defRPr sz="9415"/>
            </a:lvl3pPr>
            <a:lvl4pPr>
              <a:defRPr sz="7915"/>
            </a:lvl4pPr>
            <a:lvl5pPr>
              <a:defRPr sz="7915"/>
            </a:lvl5pPr>
            <a:lvl6pPr>
              <a:defRPr sz="7915"/>
            </a:lvl6pPr>
            <a:lvl7pPr>
              <a:defRPr sz="7915"/>
            </a:lvl7pPr>
            <a:lvl8pPr>
              <a:defRPr sz="7915"/>
            </a:lvl8pPr>
            <a:lvl9pPr>
              <a:defRPr sz="7915"/>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1440023" y="7533282"/>
            <a:ext cx="9475141" cy="24624823"/>
          </a:xfrm>
        </p:spPr>
        <p:txBody>
          <a:bodyPr/>
          <a:lstStyle>
            <a:lvl1pPr marL="0" indent="0">
              <a:buNone/>
              <a:defRPr sz="5499"/>
            </a:lvl1pPr>
            <a:lvl2pPr marL="1799937" indent="0">
              <a:buNone/>
              <a:defRPr sz="4749"/>
            </a:lvl2pPr>
            <a:lvl3pPr marL="3599874" indent="0">
              <a:buNone/>
              <a:defRPr sz="3916"/>
            </a:lvl3pPr>
            <a:lvl4pPr marL="5399811" indent="0">
              <a:buNone/>
              <a:defRPr sz="3583"/>
            </a:lvl4pPr>
            <a:lvl5pPr marL="7199748" indent="0">
              <a:buNone/>
              <a:defRPr sz="3583"/>
            </a:lvl5pPr>
            <a:lvl6pPr marL="8999685" indent="0">
              <a:buNone/>
              <a:defRPr sz="3583"/>
            </a:lvl6pPr>
            <a:lvl7pPr marL="10799622" indent="0">
              <a:buNone/>
              <a:defRPr sz="3583"/>
            </a:lvl7pPr>
            <a:lvl8pPr marL="12599559" indent="0">
              <a:buNone/>
              <a:defRPr sz="3583"/>
            </a:lvl8pPr>
            <a:lvl9pPr marL="14399496" indent="0">
              <a:buNone/>
              <a:defRPr sz="3583"/>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CB6BFFC8-AB17-4F32-A849-EF9C25395DA1}" type="datetimeFigureOut">
              <a:rPr lang="ko-KR" altLang="en-US" smtClean="0"/>
              <a:pPr/>
              <a:t>2023-11-02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F8C6DC4-F468-48B9-8DCB-7A7BA06EAF9E}" type="slidenum">
              <a:rPr lang="ko-KR" altLang="en-US" smtClean="0"/>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5645085" y="25199817"/>
            <a:ext cx="17280255" cy="2974981"/>
          </a:xfrm>
        </p:spPr>
        <p:txBody>
          <a:bodyPr anchor="b"/>
          <a:lstStyle>
            <a:lvl1pPr algn="l">
              <a:defRPr sz="7915" b="1"/>
            </a:lvl1pPr>
          </a:lstStyle>
          <a:p>
            <a:r>
              <a:rPr lang="ko-KR" altLang="en-US"/>
              <a:t>마스터 제목 스타일 편집</a:t>
            </a:r>
          </a:p>
        </p:txBody>
      </p:sp>
      <p:sp>
        <p:nvSpPr>
          <p:cNvPr id="3" name="그림 개체 틀 2"/>
          <p:cNvSpPr>
            <a:spLocks noGrp="1"/>
          </p:cNvSpPr>
          <p:nvPr>
            <p:ph type="pic" idx="1"/>
          </p:nvPr>
        </p:nvSpPr>
        <p:spPr>
          <a:xfrm>
            <a:off x="5645085" y="3216643"/>
            <a:ext cx="17280255" cy="21599843"/>
          </a:xfrm>
        </p:spPr>
        <p:txBody>
          <a:bodyPr/>
          <a:lstStyle>
            <a:lvl1pPr marL="0" indent="0">
              <a:buNone/>
              <a:defRPr sz="12581"/>
            </a:lvl1pPr>
            <a:lvl2pPr marL="1799937" indent="0">
              <a:buNone/>
              <a:defRPr sz="10998"/>
            </a:lvl2pPr>
            <a:lvl3pPr marL="3599874" indent="0">
              <a:buNone/>
              <a:defRPr sz="9415"/>
            </a:lvl3pPr>
            <a:lvl4pPr marL="5399811" indent="0">
              <a:buNone/>
              <a:defRPr sz="7915"/>
            </a:lvl4pPr>
            <a:lvl5pPr marL="7199748" indent="0">
              <a:buNone/>
              <a:defRPr sz="7915"/>
            </a:lvl5pPr>
            <a:lvl6pPr marL="8999685" indent="0">
              <a:buNone/>
              <a:defRPr sz="7915"/>
            </a:lvl6pPr>
            <a:lvl7pPr marL="10799622" indent="0">
              <a:buNone/>
              <a:defRPr sz="7915"/>
            </a:lvl7pPr>
            <a:lvl8pPr marL="12599559" indent="0">
              <a:buNone/>
              <a:defRPr sz="7915"/>
            </a:lvl8pPr>
            <a:lvl9pPr marL="14399496" indent="0">
              <a:buNone/>
              <a:defRPr sz="7915"/>
            </a:lvl9pPr>
          </a:lstStyle>
          <a:p>
            <a:endParaRPr lang="ko-KR" altLang="en-US"/>
          </a:p>
        </p:txBody>
      </p:sp>
      <p:sp>
        <p:nvSpPr>
          <p:cNvPr id="4" name="텍스트 개체 틀 3"/>
          <p:cNvSpPr>
            <a:spLocks noGrp="1"/>
          </p:cNvSpPr>
          <p:nvPr>
            <p:ph type="body" sz="half" idx="2"/>
          </p:nvPr>
        </p:nvSpPr>
        <p:spPr>
          <a:xfrm>
            <a:off x="5645085" y="28174798"/>
            <a:ext cx="17280255" cy="4224967"/>
          </a:xfrm>
        </p:spPr>
        <p:txBody>
          <a:bodyPr/>
          <a:lstStyle>
            <a:lvl1pPr marL="0" indent="0">
              <a:buNone/>
              <a:defRPr sz="5499"/>
            </a:lvl1pPr>
            <a:lvl2pPr marL="1799937" indent="0">
              <a:buNone/>
              <a:defRPr sz="4749"/>
            </a:lvl2pPr>
            <a:lvl3pPr marL="3599874" indent="0">
              <a:buNone/>
              <a:defRPr sz="3916"/>
            </a:lvl3pPr>
            <a:lvl4pPr marL="5399811" indent="0">
              <a:buNone/>
              <a:defRPr sz="3583"/>
            </a:lvl4pPr>
            <a:lvl5pPr marL="7199748" indent="0">
              <a:buNone/>
              <a:defRPr sz="3583"/>
            </a:lvl5pPr>
            <a:lvl6pPr marL="8999685" indent="0">
              <a:buNone/>
              <a:defRPr sz="3583"/>
            </a:lvl6pPr>
            <a:lvl7pPr marL="10799622" indent="0">
              <a:buNone/>
              <a:defRPr sz="3583"/>
            </a:lvl7pPr>
            <a:lvl8pPr marL="12599559" indent="0">
              <a:buNone/>
              <a:defRPr sz="3583"/>
            </a:lvl8pPr>
            <a:lvl9pPr marL="14399496" indent="0">
              <a:buNone/>
              <a:defRPr sz="3583"/>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CB6BFFC8-AB17-4F32-A849-EF9C25395DA1}" type="datetimeFigureOut">
              <a:rPr lang="ko-KR" altLang="en-US" smtClean="0"/>
              <a:pPr/>
              <a:t>2023-11-02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F8C6DC4-F468-48B9-8DCB-7A7BA06EAF9E}" type="slidenum">
              <a:rPr lang="ko-KR" altLang="en-US" smtClean="0"/>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1440022" y="1441659"/>
            <a:ext cx="25920383" cy="5999956"/>
          </a:xfrm>
          <a:prstGeom prst="rect">
            <a:avLst/>
          </a:prstGeom>
        </p:spPr>
        <p:txBody>
          <a:bodyPr vert="horz" lIns="432054" tIns="216027" rIns="432054" bIns="216027" rtlCol="0" anchor="ctr">
            <a:normAutofit/>
          </a:bodyPr>
          <a:lstStyle/>
          <a:p>
            <a:r>
              <a:rPr lang="ko-KR" altLang="en-US"/>
              <a:t>마스터 제목 스타일 편집</a:t>
            </a:r>
          </a:p>
        </p:txBody>
      </p:sp>
      <p:sp>
        <p:nvSpPr>
          <p:cNvPr id="3" name="텍스트 개체 틀 2"/>
          <p:cNvSpPr>
            <a:spLocks noGrp="1"/>
          </p:cNvSpPr>
          <p:nvPr>
            <p:ph type="body" idx="1"/>
          </p:nvPr>
        </p:nvSpPr>
        <p:spPr>
          <a:xfrm>
            <a:off x="1440022" y="8399942"/>
            <a:ext cx="25920383" cy="23758163"/>
          </a:xfrm>
          <a:prstGeom prst="rect">
            <a:avLst/>
          </a:prstGeom>
        </p:spPr>
        <p:txBody>
          <a:bodyPr vert="horz" lIns="432054" tIns="216027" rIns="432054" bIns="216027"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1440021" y="33366426"/>
            <a:ext cx="6720099" cy="1916653"/>
          </a:xfrm>
          <a:prstGeom prst="rect">
            <a:avLst/>
          </a:prstGeom>
        </p:spPr>
        <p:txBody>
          <a:bodyPr vert="horz" lIns="432054" tIns="216027" rIns="432054" bIns="216027" rtlCol="0" anchor="ctr"/>
          <a:lstStyle>
            <a:lvl1pPr algn="l">
              <a:defRPr sz="4749">
                <a:solidFill>
                  <a:schemeClr val="tx1">
                    <a:tint val="75000"/>
                  </a:schemeClr>
                </a:solidFill>
              </a:defRPr>
            </a:lvl1pPr>
          </a:lstStyle>
          <a:p>
            <a:fld id="{CB6BFFC8-AB17-4F32-A849-EF9C25395DA1}" type="datetimeFigureOut">
              <a:rPr lang="ko-KR" altLang="en-US" smtClean="0"/>
              <a:pPr/>
              <a:t>2023-11-02</a:t>
            </a:fld>
            <a:endParaRPr lang="ko-KR" altLang="en-US"/>
          </a:p>
        </p:txBody>
      </p:sp>
      <p:sp>
        <p:nvSpPr>
          <p:cNvPr id="5" name="바닥글 개체 틀 4"/>
          <p:cNvSpPr>
            <a:spLocks noGrp="1"/>
          </p:cNvSpPr>
          <p:nvPr>
            <p:ph type="ftr" sz="quarter" idx="3"/>
          </p:nvPr>
        </p:nvSpPr>
        <p:spPr>
          <a:xfrm>
            <a:off x="9840146" y="33366426"/>
            <a:ext cx="9120135" cy="1916653"/>
          </a:xfrm>
          <a:prstGeom prst="rect">
            <a:avLst/>
          </a:prstGeom>
        </p:spPr>
        <p:txBody>
          <a:bodyPr vert="horz" lIns="432054" tIns="216027" rIns="432054" bIns="216027" rtlCol="0" anchor="ctr"/>
          <a:lstStyle>
            <a:lvl1pPr algn="ctr">
              <a:defRPr sz="4749">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20640306" y="33366426"/>
            <a:ext cx="6720099" cy="1916653"/>
          </a:xfrm>
          <a:prstGeom prst="rect">
            <a:avLst/>
          </a:prstGeom>
        </p:spPr>
        <p:txBody>
          <a:bodyPr vert="horz" lIns="432054" tIns="216027" rIns="432054" bIns="216027" rtlCol="0" anchor="ctr"/>
          <a:lstStyle>
            <a:lvl1pPr algn="r">
              <a:defRPr sz="4749">
                <a:solidFill>
                  <a:schemeClr val="tx1">
                    <a:tint val="75000"/>
                  </a:schemeClr>
                </a:solidFill>
              </a:defRPr>
            </a:lvl1pPr>
          </a:lstStyle>
          <a:p>
            <a:fld id="{5F8C6DC4-F468-48B9-8DCB-7A7BA06EAF9E}" type="slidenum">
              <a:rPr lang="ko-KR" altLang="en-US" smtClean="0"/>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599874" rtl="0" eaLnBrk="1" latinLnBrk="1" hangingPunct="1">
        <a:spcBef>
          <a:spcPct val="0"/>
        </a:spcBef>
        <a:buNone/>
        <a:defRPr sz="17331" kern="1200">
          <a:solidFill>
            <a:schemeClr val="tx1"/>
          </a:solidFill>
          <a:latin typeface="+mj-lt"/>
          <a:ea typeface="+mj-ea"/>
          <a:cs typeface="+mj-cs"/>
        </a:defRPr>
      </a:lvl1pPr>
    </p:titleStyle>
    <p:bodyStyle>
      <a:lvl1pPr marL="1349953" indent="-1349953" algn="l" defTabSz="3599874" rtl="0" eaLnBrk="1" latinLnBrk="1" hangingPunct="1">
        <a:spcBef>
          <a:spcPct val="20000"/>
        </a:spcBef>
        <a:buFont typeface="Arial" pitchFamily="34" charset="0"/>
        <a:buChar char="•"/>
        <a:defRPr sz="12581" kern="1200">
          <a:solidFill>
            <a:schemeClr val="tx1"/>
          </a:solidFill>
          <a:latin typeface="+mn-lt"/>
          <a:ea typeface="+mn-ea"/>
          <a:cs typeface="+mn-cs"/>
        </a:defRPr>
      </a:lvl1pPr>
      <a:lvl2pPr marL="2924898" indent="-1124961" algn="l" defTabSz="3599874" rtl="0" eaLnBrk="1" latinLnBrk="1" hangingPunct="1">
        <a:spcBef>
          <a:spcPct val="20000"/>
        </a:spcBef>
        <a:buFont typeface="Arial" pitchFamily="34" charset="0"/>
        <a:buChar char="–"/>
        <a:defRPr sz="10998" kern="1200">
          <a:solidFill>
            <a:schemeClr val="tx1"/>
          </a:solidFill>
          <a:latin typeface="+mn-lt"/>
          <a:ea typeface="+mn-ea"/>
          <a:cs typeface="+mn-cs"/>
        </a:defRPr>
      </a:lvl2pPr>
      <a:lvl3pPr marL="4499842" indent="-899968" algn="l" defTabSz="3599874" rtl="0" eaLnBrk="1" latinLnBrk="1" hangingPunct="1">
        <a:spcBef>
          <a:spcPct val="20000"/>
        </a:spcBef>
        <a:buFont typeface="Arial" pitchFamily="34" charset="0"/>
        <a:buChar char="•"/>
        <a:defRPr sz="9415" kern="1200">
          <a:solidFill>
            <a:schemeClr val="tx1"/>
          </a:solidFill>
          <a:latin typeface="+mn-lt"/>
          <a:ea typeface="+mn-ea"/>
          <a:cs typeface="+mn-cs"/>
        </a:defRPr>
      </a:lvl3pPr>
      <a:lvl4pPr marL="6299779" indent="-899968" algn="l" defTabSz="3599874" rtl="0" eaLnBrk="1" latinLnBrk="1" hangingPunct="1">
        <a:spcBef>
          <a:spcPct val="20000"/>
        </a:spcBef>
        <a:buFont typeface="Arial" pitchFamily="34" charset="0"/>
        <a:buChar char="–"/>
        <a:defRPr sz="7915" kern="1200">
          <a:solidFill>
            <a:schemeClr val="tx1"/>
          </a:solidFill>
          <a:latin typeface="+mn-lt"/>
          <a:ea typeface="+mn-ea"/>
          <a:cs typeface="+mn-cs"/>
        </a:defRPr>
      </a:lvl4pPr>
      <a:lvl5pPr marL="8099716" indent="-899968" algn="l" defTabSz="3599874" rtl="0" eaLnBrk="1" latinLnBrk="1" hangingPunct="1">
        <a:spcBef>
          <a:spcPct val="20000"/>
        </a:spcBef>
        <a:buFont typeface="Arial" pitchFamily="34" charset="0"/>
        <a:buChar char="»"/>
        <a:defRPr sz="7915" kern="1200">
          <a:solidFill>
            <a:schemeClr val="tx1"/>
          </a:solidFill>
          <a:latin typeface="+mn-lt"/>
          <a:ea typeface="+mn-ea"/>
          <a:cs typeface="+mn-cs"/>
        </a:defRPr>
      </a:lvl5pPr>
      <a:lvl6pPr marL="9899653" indent="-899968" algn="l" defTabSz="3599874" rtl="0" eaLnBrk="1" latinLnBrk="1" hangingPunct="1">
        <a:spcBef>
          <a:spcPct val="20000"/>
        </a:spcBef>
        <a:buFont typeface="Arial" pitchFamily="34" charset="0"/>
        <a:buChar char="•"/>
        <a:defRPr sz="7915" kern="1200">
          <a:solidFill>
            <a:schemeClr val="tx1"/>
          </a:solidFill>
          <a:latin typeface="+mn-lt"/>
          <a:ea typeface="+mn-ea"/>
          <a:cs typeface="+mn-cs"/>
        </a:defRPr>
      </a:lvl6pPr>
      <a:lvl7pPr marL="11699590" indent="-899968" algn="l" defTabSz="3599874" rtl="0" eaLnBrk="1" latinLnBrk="1" hangingPunct="1">
        <a:spcBef>
          <a:spcPct val="20000"/>
        </a:spcBef>
        <a:buFont typeface="Arial" pitchFamily="34" charset="0"/>
        <a:buChar char="•"/>
        <a:defRPr sz="7915" kern="1200">
          <a:solidFill>
            <a:schemeClr val="tx1"/>
          </a:solidFill>
          <a:latin typeface="+mn-lt"/>
          <a:ea typeface="+mn-ea"/>
          <a:cs typeface="+mn-cs"/>
        </a:defRPr>
      </a:lvl7pPr>
      <a:lvl8pPr marL="13499527" indent="-899968" algn="l" defTabSz="3599874" rtl="0" eaLnBrk="1" latinLnBrk="1" hangingPunct="1">
        <a:spcBef>
          <a:spcPct val="20000"/>
        </a:spcBef>
        <a:buFont typeface="Arial" pitchFamily="34" charset="0"/>
        <a:buChar char="•"/>
        <a:defRPr sz="7915" kern="1200">
          <a:solidFill>
            <a:schemeClr val="tx1"/>
          </a:solidFill>
          <a:latin typeface="+mn-lt"/>
          <a:ea typeface="+mn-ea"/>
          <a:cs typeface="+mn-cs"/>
        </a:defRPr>
      </a:lvl8pPr>
      <a:lvl9pPr marL="15299464" indent="-899968" algn="l" defTabSz="3599874" rtl="0" eaLnBrk="1" latinLnBrk="1" hangingPunct="1">
        <a:spcBef>
          <a:spcPct val="20000"/>
        </a:spcBef>
        <a:buFont typeface="Arial" pitchFamily="34" charset="0"/>
        <a:buChar char="•"/>
        <a:defRPr sz="7915" kern="1200">
          <a:solidFill>
            <a:schemeClr val="tx1"/>
          </a:solidFill>
          <a:latin typeface="+mn-lt"/>
          <a:ea typeface="+mn-ea"/>
          <a:cs typeface="+mn-cs"/>
        </a:defRPr>
      </a:lvl9pPr>
    </p:bodyStyle>
    <p:otherStyle>
      <a:defPPr>
        <a:defRPr lang="ko-KR"/>
      </a:defPPr>
      <a:lvl1pPr marL="0" algn="l" defTabSz="3599874" rtl="0" eaLnBrk="1" latinLnBrk="1" hangingPunct="1">
        <a:defRPr sz="7082" kern="1200">
          <a:solidFill>
            <a:schemeClr val="tx1"/>
          </a:solidFill>
          <a:latin typeface="+mn-lt"/>
          <a:ea typeface="+mn-ea"/>
          <a:cs typeface="+mn-cs"/>
        </a:defRPr>
      </a:lvl1pPr>
      <a:lvl2pPr marL="1799937" algn="l" defTabSz="3599874" rtl="0" eaLnBrk="1" latinLnBrk="1" hangingPunct="1">
        <a:defRPr sz="7082" kern="1200">
          <a:solidFill>
            <a:schemeClr val="tx1"/>
          </a:solidFill>
          <a:latin typeface="+mn-lt"/>
          <a:ea typeface="+mn-ea"/>
          <a:cs typeface="+mn-cs"/>
        </a:defRPr>
      </a:lvl2pPr>
      <a:lvl3pPr marL="3599874" algn="l" defTabSz="3599874" rtl="0" eaLnBrk="1" latinLnBrk="1" hangingPunct="1">
        <a:defRPr sz="7082" kern="1200">
          <a:solidFill>
            <a:schemeClr val="tx1"/>
          </a:solidFill>
          <a:latin typeface="+mn-lt"/>
          <a:ea typeface="+mn-ea"/>
          <a:cs typeface="+mn-cs"/>
        </a:defRPr>
      </a:lvl3pPr>
      <a:lvl4pPr marL="5399811" algn="l" defTabSz="3599874" rtl="0" eaLnBrk="1" latinLnBrk="1" hangingPunct="1">
        <a:defRPr sz="7082" kern="1200">
          <a:solidFill>
            <a:schemeClr val="tx1"/>
          </a:solidFill>
          <a:latin typeface="+mn-lt"/>
          <a:ea typeface="+mn-ea"/>
          <a:cs typeface="+mn-cs"/>
        </a:defRPr>
      </a:lvl4pPr>
      <a:lvl5pPr marL="7199748" algn="l" defTabSz="3599874" rtl="0" eaLnBrk="1" latinLnBrk="1" hangingPunct="1">
        <a:defRPr sz="7082" kern="1200">
          <a:solidFill>
            <a:schemeClr val="tx1"/>
          </a:solidFill>
          <a:latin typeface="+mn-lt"/>
          <a:ea typeface="+mn-ea"/>
          <a:cs typeface="+mn-cs"/>
        </a:defRPr>
      </a:lvl5pPr>
      <a:lvl6pPr marL="8999685" algn="l" defTabSz="3599874" rtl="0" eaLnBrk="1" latinLnBrk="1" hangingPunct="1">
        <a:defRPr sz="7082" kern="1200">
          <a:solidFill>
            <a:schemeClr val="tx1"/>
          </a:solidFill>
          <a:latin typeface="+mn-lt"/>
          <a:ea typeface="+mn-ea"/>
          <a:cs typeface="+mn-cs"/>
        </a:defRPr>
      </a:lvl6pPr>
      <a:lvl7pPr marL="10799622" algn="l" defTabSz="3599874" rtl="0" eaLnBrk="1" latinLnBrk="1" hangingPunct="1">
        <a:defRPr sz="7082" kern="1200">
          <a:solidFill>
            <a:schemeClr val="tx1"/>
          </a:solidFill>
          <a:latin typeface="+mn-lt"/>
          <a:ea typeface="+mn-ea"/>
          <a:cs typeface="+mn-cs"/>
        </a:defRPr>
      </a:lvl7pPr>
      <a:lvl8pPr marL="12599559" algn="l" defTabSz="3599874" rtl="0" eaLnBrk="1" latinLnBrk="1" hangingPunct="1">
        <a:defRPr sz="7082" kern="1200">
          <a:solidFill>
            <a:schemeClr val="tx1"/>
          </a:solidFill>
          <a:latin typeface="+mn-lt"/>
          <a:ea typeface="+mn-ea"/>
          <a:cs typeface="+mn-cs"/>
        </a:defRPr>
      </a:lvl8pPr>
      <a:lvl9pPr marL="14399496" algn="l" defTabSz="3599874" rtl="0" eaLnBrk="1" latinLnBrk="1" hangingPunct="1">
        <a:defRPr sz="708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7000">
              <a:srgbClr val="001B54"/>
            </a:gs>
            <a:gs pos="100000">
              <a:srgbClr val="B9C3D8"/>
            </a:gs>
            <a:gs pos="100000">
              <a:schemeClr val="accent1">
                <a:tint val="44500"/>
                <a:satMod val="160000"/>
              </a:schemeClr>
            </a:gs>
            <a:gs pos="100000">
              <a:schemeClr val="accent1">
                <a:tint val="23500"/>
                <a:satMod val="160000"/>
              </a:schemeClr>
            </a:gs>
          </a:gsLst>
          <a:lin ang="5400000" scaled="1"/>
          <a:tileRect/>
        </a:gradFill>
        <a:effectLst/>
      </p:bgPr>
    </p:bg>
    <p:spTree>
      <p:nvGrpSpPr>
        <p:cNvPr id="1" name=""/>
        <p:cNvGrpSpPr/>
        <p:nvPr/>
      </p:nvGrpSpPr>
      <p:grpSpPr>
        <a:xfrm>
          <a:off x="0" y="0"/>
          <a:ext cx="0" cy="0"/>
          <a:chOff x="0" y="0"/>
          <a:chExt cx="0" cy="0"/>
        </a:xfrm>
      </p:grpSpPr>
      <p:sp>
        <p:nvSpPr>
          <p:cNvPr id="5" name="모서리가 둥근 직사각형 4"/>
          <p:cNvSpPr/>
          <p:nvPr/>
        </p:nvSpPr>
        <p:spPr>
          <a:xfrm>
            <a:off x="356470" y="3104136"/>
            <a:ext cx="13860131" cy="5573028"/>
          </a:xfrm>
          <a:prstGeom prst="roundRect">
            <a:avLst>
              <a:gd name="adj" fmla="val 3614"/>
            </a:avLst>
          </a:prstGeom>
          <a:solidFill>
            <a:schemeClr val="bg1"/>
          </a:solidFill>
          <a:ln>
            <a:solidFill>
              <a:srgbClr val="001B5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24970" tIns="0" rIns="224970" bIns="224970" rtlCol="0" anchor="ctr" anchorCtr="0"/>
          <a:lstStyle/>
          <a:p>
            <a:pPr indent="149976" algn="just"/>
            <a:r>
              <a:rPr lang="en-US" altLang="ko-KR" sz="3000" dirty="0">
                <a:solidFill>
                  <a:schemeClr val="tx1"/>
                </a:solidFill>
                <a:latin typeface="+mn-ea"/>
              </a:rPr>
              <a:t> </a:t>
            </a:r>
          </a:p>
        </p:txBody>
      </p:sp>
      <p:sp>
        <p:nvSpPr>
          <p:cNvPr id="16" name="TextBox 15"/>
          <p:cNvSpPr txBox="1"/>
          <p:nvPr/>
        </p:nvSpPr>
        <p:spPr>
          <a:xfrm>
            <a:off x="2924500" y="180247"/>
            <a:ext cx="25558970" cy="3353290"/>
          </a:xfrm>
          <a:prstGeom prst="rect">
            <a:avLst/>
          </a:prstGeom>
          <a:noFill/>
        </p:spPr>
        <p:txBody>
          <a:bodyPr wrap="square" rtlCol="0">
            <a:spAutoFit/>
          </a:bodyPr>
          <a:lstStyle/>
          <a:p>
            <a:pPr algn="ctr"/>
            <a:r>
              <a:rPr lang="en-US" altLang="ko-KR" sz="8000" b="1" dirty="0">
                <a:solidFill>
                  <a:schemeClr val="bg1"/>
                </a:solidFill>
                <a:latin typeface="Times New Roman" panose="02020603050405020304" pitchFamily="18" charset="0"/>
                <a:cs typeface="Times New Roman" panose="02020603050405020304" pitchFamily="18" charset="0"/>
              </a:rPr>
              <a:t>Bipartite Cohesive Subgraph Discovery in Networks</a:t>
            </a:r>
            <a:endParaRPr lang="en-US" altLang="ko-KR" sz="8000" dirty="0">
              <a:solidFill>
                <a:schemeClr val="bg1"/>
              </a:solidFill>
              <a:latin typeface="Times New Roman" panose="02020603050405020304" pitchFamily="18" charset="0"/>
              <a:cs typeface="Times New Roman" panose="02020603050405020304" pitchFamily="18" charset="0"/>
            </a:endParaRPr>
          </a:p>
          <a:p>
            <a:pPr algn="r">
              <a:lnSpc>
                <a:spcPct val="150000"/>
              </a:lnSpc>
            </a:pPr>
            <a:r>
              <a:rPr lang="en-US" altLang="ko-KR" sz="2800" b="1" dirty="0" err="1">
                <a:solidFill>
                  <a:schemeClr val="bg1"/>
                </a:solidFill>
                <a:latin typeface="Times New Roman" panose="02020603050405020304" pitchFamily="18" charset="0"/>
                <a:cs typeface="Times New Roman" panose="02020603050405020304" pitchFamily="18" charset="0"/>
              </a:rPr>
              <a:t>Minsik</a:t>
            </a:r>
            <a:r>
              <a:rPr lang="en-US" altLang="ko-KR" sz="2800" b="1" dirty="0">
                <a:solidFill>
                  <a:schemeClr val="bg1"/>
                </a:solidFill>
                <a:latin typeface="Times New Roman" panose="02020603050405020304" pitchFamily="18" charset="0"/>
                <a:cs typeface="Times New Roman" panose="02020603050405020304" pitchFamily="18" charset="0"/>
              </a:rPr>
              <a:t> Lee | </a:t>
            </a:r>
            <a:r>
              <a:rPr lang="en-US" altLang="ko-KR" sz="2800" b="1" dirty="0" err="1">
                <a:solidFill>
                  <a:schemeClr val="bg1"/>
                </a:solidFill>
                <a:latin typeface="Times New Roman" panose="02020603050405020304" pitchFamily="18" charset="0"/>
                <a:cs typeface="Times New Roman" panose="02020603050405020304" pitchFamily="18" charset="0"/>
              </a:rPr>
              <a:t>Woocheol</a:t>
            </a:r>
            <a:r>
              <a:rPr lang="en-US" altLang="ko-KR" sz="2800" b="1" dirty="0">
                <a:solidFill>
                  <a:schemeClr val="bg1"/>
                </a:solidFill>
                <a:latin typeface="Times New Roman" panose="02020603050405020304" pitchFamily="18" charset="0"/>
                <a:cs typeface="Times New Roman" panose="02020603050405020304" pitchFamily="18" charset="0"/>
              </a:rPr>
              <a:t> Shin | </a:t>
            </a:r>
            <a:r>
              <a:rPr lang="en-US" altLang="ko-KR" sz="2800" b="1" dirty="0" err="1">
                <a:solidFill>
                  <a:schemeClr val="bg1"/>
                </a:solidFill>
                <a:latin typeface="Times New Roman" panose="02020603050405020304" pitchFamily="18" charset="0"/>
                <a:cs typeface="Times New Roman" panose="02020603050405020304" pitchFamily="18" charset="0"/>
              </a:rPr>
              <a:t>Kyuhwan</a:t>
            </a:r>
            <a:r>
              <a:rPr lang="en-US" altLang="ko-KR" sz="2800" b="1" dirty="0">
                <a:solidFill>
                  <a:schemeClr val="bg1"/>
                </a:solidFill>
                <a:latin typeface="Times New Roman" panose="02020603050405020304" pitchFamily="18" charset="0"/>
                <a:cs typeface="Times New Roman" panose="02020603050405020304" pitchFamily="18" charset="0"/>
              </a:rPr>
              <a:t> Lee | </a:t>
            </a:r>
            <a:r>
              <a:rPr lang="en-US" altLang="ko-KR" sz="2800" b="1" dirty="0" err="1">
                <a:solidFill>
                  <a:schemeClr val="bg1"/>
                </a:solidFill>
                <a:latin typeface="Times New Roman" panose="02020603050405020304" pitchFamily="18" charset="0"/>
                <a:cs typeface="Times New Roman" panose="02020603050405020304" pitchFamily="18" charset="0"/>
              </a:rPr>
              <a:t>Sunwoo</a:t>
            </a:r>
            <a:r>
              <a:rPr lang="en-US" altLang="ko-KR" sz="2800" b="1" dirty="0">
                <a:solidFill>
                  <a:schemeClr val="bg1"/>
                </a:solidFill>
                <a:latin typeface="Times New Roman" panose="02020603050405020304" pitchFamily="18" charset="0"/>
                <a:cs typeface="Times New Roman" panose="02020603050405020304" pitchFamily="18" charset="0"/>
              </a:rPr>
              <a:t> </a:t>
            </a:r>
            <a:r>
              <a:rPr lang="en-US" altLang="ko-KR" sz="2800" b="1" dirty="0" err="1">
                <a:solidFill>
                  <a:schemeClr val="bg1"/>
                </a:solidFill>
                <a:latin typeface="Times New Roman" panose="02020603050405020304" pitchFamily="18" charset="0"/>
                <a:cs typeface="Times New Roman" panose="02020603050405020304" pitchFamily="18" charset="0"/>
              </a:rPr>
              <a:t>Yeom</a:t>
            </a:r>
            <a:r>
              <a:rPr lang="en-US" altLang="ko-KR" sz="2800" b="1" dirty="0">
                <a:solidFill>
                  <a:schemeClr val="bg1"/>
                </a:solidFill>
                <a:latin typeface="Times New Roman" panose="02020603050405020304" pitchFamily="18" charset="0"/>
                <a:cs typeface="Times New Roman" panose="02020603050405020304" pitchFamily="18" charset="0"/>
              </a:rPr>
              <a:t> | </a:t>
            </a:r>
            <a:r>
              <a:rPr lang="en-US" altLang="ko-KR" sz="2800" b="1" dirty="0" err="1">
                <a:solidFill>
                  <a:schemeClr val="bg1"/>
                </a:solidFill>
                <a:latin typeface="Times New Roman" panose="02020603050405020304" pitchFamily="18" charset="0"/>
                <a:cs typeface="Times New Roman" panose="02020603050405020304" pitchFamily="18" charset="0"/>
              </a:rPr>
              <a:t>Jaeyun</a:t>
            </a:r>
            <a:r>
              <a:rPr lang="en-US" altLang="ko-KR" sz="2800" b="1" dirty="0">
                <a:solidFill>
                  <a:schemeClr val="bg1"/>
                </a:solidFill>
                <a:latin typeface="Times New Roman" panose="02020603050405020304" pitchFamily="18" charset="0"/>
                <a:cs typeface="Times New Roman" panose="02020603050405020304" pitchFamily="18" charset="0"/>
              </a:rPr>
              <a:t> Shim | </a:t>
            </a:r>
            <a:r>
              <a:rPr lang="en-US" altLang="ko-KR" sz="2800" b="1" dirty="0" err="1">
                <a:solidFill>
                  <a:schemeClr val="bg1"/>
                </a:solidFill>
                <a:latin typeface="Times New Roman" panose="02020603050405020304" pitchFamily="18" charset="0"/>
                <a:cs typeface="Times New Roman" panose="02020603050405020304" pitchFamily="18" charset="0"/>
              </a:rPr>
              <a:t>Seongsik</a:t>
            </a:r>
            <a:r>
              <a:rPr lang="en-US" altLang="ko-KR" sz="2800" b="1" dirty="0">
                <a:solidFill>
                  <a:schemeClr val="bg1"/>
                </a:solidFill>
                <a:latin typeface="Times New Roman" panose="02020603050405020304" pitchFamily="18" charset="0"/>
                <a:cs typeface="Times New Roman" panose="02020603050405020304" pitchFamily="18" charset="0"/>
              </a:rPr>
              <a:t> Hwang</a:t>
            </a:r>
          </a:p>
          <a:p>
            <a:pPr algn="r">
              <a:lnSpc>
                <a:spcPct val="150000"/>
              </a:lnSpc>
            </a:pPr>
            <a:r>
              <a:rPr lang="en-US" altLang="ko-KR" sz="2800" b="1" dirty="0">
                <a:solidFill>
                  <a:schemeClr val="bg1"/>
                </a:solidFill>
                <a:latin typeface="Times New Roman" panose="02020603050405020304" pitchFamily="18" charset="0"/>
                <a:cs typeface="Times New Roman" panose="02020603050405020304" pitchFamily="18" charset="0"/>
              </a:rPr>
              <a:t>Prof. </a:t>
            </a:r>
            <a:r>
              <a:rPr lang="en-US" altLang="ko-KR" sz="2800" b="1" dirty="0" err="1">
                <a:solidFill>
                  <a:schemeClr val="bg1"/>
                </a:solidFill>
                <a:latin typeface="Times New Roman" panose="02020603050405020304" pitchFamily="18" charset="0"/>
                <a:cs typeface="Times New Roman" panose="02020603050405020304" pitchFamily="18" charset="0"/>
              </a:rPr>
              <a:t>Junghun</a:t>
            </a:r>
            <a:r>
              <a:rPr lang="en-US" altLang="ko-KR" sz="2800" b="1" dirty="0">
                <a:solidFill>
                  <a:schemeClr val="bg1"/>
                </a:solidFill>
                <a:latin typeface="Times New Roman" panose="02020603050405020304" pitchFamily="18" charset="0"/>
                <a:cs typeface="Times New Roman" panose="02020603050405020304" pitchFamily="18" charset="0"/>
              </a:rPr>
              <a:t> Kim</a:t>
            </a:r>
          </a:p>
          <a:p>
            <a:pPr algn="ctr">
              <a:lnSpc>
                <a:spcPct val="150000"/>
              </a:lnSpc>
            </a:pPr>
            <a:endParaRPr lang="ko-KR" altLang="en-US" sz="3666" b="1" dirty="0">
              <a:solidFill>
                <a:schemeClr val="bg1"/>
              </a:solidFill>
              <a:latin typeface="+mn-ea"/>
            </a:endParaRPr>
          </a:p>
        </p:txBody>
      </p:sp>
      <p:sp>
        <p:nvSpPr>
          <p:cNvPr id="32" name="모서리가 둥근 직사각형 31"/>
          <p:cNvSpPr/>
          <p:nvPr/>
        </p:nvSpPr>
        <p:spPr>
          <a:xfrm>
            <a:off x="14573874" y="30817293"/>
            <a:ext cx="13870621" cy="4775239"/>
          </a:xfrm>
          <a:prstGeom prst="roundRect">
            <a:avLst>
              <a:gd name="adj" fmla="val 2293"/>
            </a:avLst>
          </a:prstGeom>
          <a:solidFill>
            <a:schemeClr val="bg1"/>
          </a:solidFill>
          <a:ln>
            <a:solidFill>
              <a:srgbClr val="001B5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24970" tIns="0" rIns="224970" bIns="224970" rtlCol="0" anchor="t" anchorCtr="0"/>
          <a:lstStyle/>
          <a:p>
            <a:pPr indent="380939" algn="just"/>
            <a:endParaRPr lang="en-US" altLang="ko-KR" sz="2666" dirty="0">
              <a:solidFill>
                <a:schemeClr val="tx1"/>
              </a:solidFill>
              <a:latin typeface="+mn-ea"/>
            </a:endParaRPr>
          </a:p>
        </p:txBody>
      </p:sp>
      <p:sp>
        <p:nvSpPr>
          <p:cNvPr id="17" name="모서리가 둥근 직사각형 16"/>
          <p:cNvSpPr/>
          <p:nvPr/>
        </p:nvSpPr>
        <p:spPr>
          <a:xfrm>
            <a:off x="355764" y="8921465"/>
            <a:ext cx="13860131" cy="6774148"/>
          </a:xfrm>
          <a:prstGeom prst="roundRect">
            <a:avLst>
              <a:gd name="adj" fmla="val 3043"/>
            </a:avLst>
          </a:prstGeom>
          <a:solidFill>
            <a:schemeClr val="bg1"/>
          </a:solidFill>
          <a:ln>
            <a:solidFill>
              <a:srgbClr val="001B5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24970" tIns="0" rIns="224970" bIns="224970" rtlCol="0" anchor="t" anchorCtr="0"/>
          <a:lstStyle/>
          <a:p>
            <a:pPr indent="149976" algn="just"/>
            <a:endParaRPr lang="en-US" altLang="ko-KR" sz="3000" dirty="0">
              <a:solidFill>
                <a:schemeClr val="tx1"/>
              </a:solidFill>
              <a:latin typeface="+mn-ea"/>
            </a:endParaRPr>
          </a:p>
        </p:txBody>
      </p:sp>
      <p:sp>
        <p:nvSpPr>
          <p:cNvPr id="44" name="모서리가 둥근 직사각형 43"/>
          <p:cNvSpPr/>
          <p:nvPr/>
        </p:nvSpPr>
        <p:spPr>
          <a:xfrm>
            <a:off x="343914" y="16040046"/>
            <a:ext cx="13860132" cy="19552486"/>
          </a:xfrm>
          <a:prstGeom prst="roundRect">
            <a:avLst>
              <a:gd name="adj" fmla="val 2085"/>
            </a:avLst>
          </a:prstGeom>
          <a:solidFill>
            <a:schemeClr val="bg1"/>
          </a:solidFill>
          <a:ln>
            <a:solidFill>
              <a:srgbClr val="001B5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24970" tIns="0" rIns="224970" bIns="224970" rtlCol="0" anchor="t" anchorCtr="0"/>
          <a:lstStyle/>
          <a:p>
            <a:pPr indent="149976" algn="just"/>
            <a:endParaRPr lang="en-US" altLang="ko-KR" sz="2333" dirty="0">
              <a:solidFill>
                <a:schemeClr val="tx1"/>
              </a:solidFill>
              <a:latin typeface="+mn-ea"/>
            </a:endParaRPr>
          </a:p>
        </p:txBody>
      </p:sp>
      <p:pic>
        <p:nvPicPr>
          <p:cNvPr id="19" name="그림 18" descr="텍스트, 상징, 폰트, 포스터이(가) 표시된 사진&#10;&#10;자동 생성된 설명">
            <a:extLst>
              <a:ext uri="{FF2B5EF4-FFF2-40B4-BE49-F238E27FC236}">
                <a16:creationId xmlns:a16="http://schemas.microsoft.com/office/drawing/2014/main" id="{3F06BEE0-C590-A7FC-2F91-C49C064E52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6470" y="322752"/>
            <a:ext cx="2379467" cy="2379467"/>
          </a:xfrm>
          <a:prstGeom prst="rect">
            <a:avLst/>
          </a:prstGeom>
        </p:spPr>
      </p:pic>
      <p:sp>
        <p:nvSpPr>
          <p:cNvPr id="23" name="모서리가 둥근 직사각형 22"/>
          <p:cNvSpPr/>
          <p:nvPr/>
        </p:nvSpPr>
        <p:spPr>
          <a:xfrm>
            <a:off x="14573874" y="10558987"/>
            <a:ext cx="13870621" cy="19960691"/>
          </a:xfrm>
          <a:prstGeom prst="roundRect">
            <a:avLst>
              <a:gd name="adj" fmla="val 1003"/>
            </a:avLst>
          </a:prstGeom>
          <a:solidFill>
            <a:schemeClr val="bg1"/>
          </a:solidFill>
          <a:ln>
            <a:solidFill>
              <a:srgbClr val="001B5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24970" tIns="0" rIns="224970" bIns="224970" rtlCol="0" anchor="t" anchorCtr="0"/>
          <a:lstStyle/>
          <a:p>
            <a:pPr indent="149976" algn="just">
              <a:buFont typeface="Arial" pitchFamily="34" charset="0"/>
              <a:buChar char="•"/>
            </a:pPr>
            <a:endParaRPr lang="en-US" altLang="ko-KR" sz="2666" dirty="0">
              <a:solidFill>
                <a:schemeClr val="tx1"/>
              </a:solidFill>
              <a:latin typeface="+mn-ea"/>
            </a:endParaRPr>
          </a:p>
        </p:txBody>
      </p:sp>
      <p:grpSp>
        <p:nvGrpSpPr>
          <p:cNvPr id="2" name="그룹 1">
            <a:extLst>
              <a:ext uri="{FF2B5EF4-FFF2-40B4-BE49-F238E27FC236}">
                <a16:creationId xmlns:a16="http://schemas.microsoft.com/office/drawing/2014/main" id="{2AD5600A-70BF-3520-161A-9534498F9222}"/>
              </a:ext>
            </a:extLst>
          </p:cNvPr>
          <p:cNvGrpSpPr/>
          <p:nvPr/>
        </p:nvGrpSpPr>
        <p:grpSpPr>
          <a:xfrm>
            <a:off x="574676" y="3279812"/>
            <a:ext cx="13387486" cy="5230759"/>
            <a:chOff x="574676" y="3279812"/>
            <a:chExt cx="13387486" cy="5230759"/>
          </a:xfrm>
        </p:grpSpPr>
        <p:grpSp>
          <p:nvGrpSpPr>
            <p:cNvPr id="46" name="그룹 45">
              <a:extLst>
                <a:ext uri="{FF2B5EF4-FFF2-40B4-BE49-F238E27FC236}">
                  <a16:creationId xmlns:a16="http://schemas.microsoft.com/office/drawing/2014/main" id="{9FA4CF24-AA90-EB6F-1EEE-8DD7646E702D}"/>
                </a:ext>
              </a:extLst>
            </p:cNvPr>
            <p:cNvGrpSpPr/>
            <p:nvPr/>
          </p:nvGrpSpPr>
          <p:grpSpPr>
            <a:xfrm>
              <a:off x="574676" y="3279812"/>
              <a:ext cx="3740083" cy="830997"/>
              <a:chOff x="746153" y="3415437"/>
              <a:chExt cx="3740083" cy="830997"/>
            </a:xfrm>
          </p:grpSpPr>
          <p:sp>
            <p:nvSpPr>
              <p:cNvPr id="31" name="직사각형 30">
                <a:extLst>
                  <a:ext uri="{FF2B5EF4-FFF2-40B4-BE49-F238E27FC236}">
                    <a16:creationId xmlns:a16="http://schemas.microsoft.com/office/drawing/2014/main" id="{5F46D214-0D98-C48E-A9BA-3D1464BDFE3C}"/>
                  </a:ext>
                </a:extLst>
              </p:cNvPr>
              <p:cNvSpPr/>
              <p:nvPr/>
            </p:nvSpPr>
            <p:spPr>
              <a:xfrm>
                <a:off x="746153" y="3517062"/>
                <a:ext cx="86532" cy="664101"/>
              </a:xfrm>
              <a:prstGeom prst="rect">
                <a:avLst/>
              </a:prstGeom>
              <a:solidFill>
                <a:srgbClr val="44C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4" name="TextBox 33">
                <a:extLst>
                  <a:ext uri="{FF2B5EF4-FFF2-40B4-BE49-F238E27FC236}">
                    <a16:creationId xmlns:a16="http://schemas.microsoft.com/office/drawing/2014/main" id="{25A41684-AF56-9E9C-4F09-D5BE6D91A954}"/>
                  </a:ext>
                </a:extLst>
              </p:cNvPr>
              <p:cNvSpPr txBox="1"/>
              <p:nvPr/>
            </p:nvSpPr>
            <p:spPr>
              <a:xfrm>
                <a:off x="917630" y="3415437"/>
                <a:ext cx="3568606" cy="830997"/>
              </a:xfrm>
              <a:prstGeom prst="rect">
                <a:avLst/>
              </a:prstGeom>
              <a:noFill/>
            </p:spPr>
            <p:txBody>
              <a:bodyPr wrap="none" rtlCol="0">
                <a:spAutoFit/>
              </a:bodyPr>
              <a:lstStyle/>
              <a:p>
                <a:r>
                  <a:rPr lang="en-US" altLang="ko-KR" sz="4800" b="1" dirty="0">
                    <a:ln w="10160">
                      <a:solidFill>
                        <a:schemeClr val="accent1"/>
                      </a:solidFill>
                      <a:prstDash val="solid"/>
                    </a:ln>
                    <a:effectLst>
                      <a:outerShdw blurRad="38100" dist="32000" dir="5400000" algn="tl">
                        <a:srgbClr val="000000">
                          <a:alpha val="30000"/>
                        </a:srgbClr>
                      </a:outerShdw>
                    </a:effectLst>
                    <a:latin typeface="Arial" panose="020B0604020202020204" pitchFamily="34" charset="0"/>
                    <a:cs typeface="Arial" panose="020B0604020202020204" pitchFamily="34" charset="0"/>
                  </a:rPr>
                  <a:t>ABSTRACT</a:t>
                </a:r>
                <a:endParaRPr lang="ko-KR" altLang="en-US" sz="4800" dirty="0">
                  <a:latin typeface="Arial" panose="020B0604020202020204" pitchFamily="34" charset="0"/>
                  <a:cs typeface="Arial" panose="020B0604020202020204" pitchFamily="34" charset="0"/>
                </a:endParaRPr>
              </a:p>
            </p:txBody>
          </p:sp>
        </p:grpSp>
        <p:sp>
          <p:nvSpPr>
            <p:cNvPr id="35" name="TextBox 34">
              <a:extLst>
                <a:ext uri="{FF2B5EF4-FFF2-40B4-BE49-F238E27FC236}">
                  <a16:creationId xmlns:a16="http://schemas.microsoft.com/office/drawing/2014/main" id="{D7FF59E0-8F63-5FC9-BA4F-7D718E5EAE4D}"/>
                </a:ext>
              </a:extLst>
            </p:cNvPr>
            <p:cNvSpPr txBox="1"/>
            <p:nvPr/>
          </p:nvSpPr>
          <p:spPr>
            <a:xfrm>
              <a:off x="574676" y="4109366"/>
              <a:ext cx="13387486" cy="4401205"/>
            </a:xfrm>
            <a:prstGeom prst="rect">
              <a:avLst/>
            </a:prstGeom>
            <a:noFill/>
          </p:spPr>
          <p:txBody>
            <a:bodyPr wrap="square" rtlCol="0">
              <a:spAutoFit/>
            </a:bodyPr>
            <a:lstStyle/>
            <a:p>
              <a:pPr algn="just"/>
              <a:r>
                <a:rPr lang="en-US" altLang="ko-KR" sz="2800" dirty="0">
                  <a:latin typeface="Arial" panose="020B0604020202020204" pitchFamily="34" charset="0"/>
                  <a:cs typeface="Arial" panose="020B0604020202020204" pitchFamily="34" charset="0"/>
                </a:rPr>
                <a:t>In an era dominated by extensive internet usage and the proliferation of social networking platforms, understanding the intricacies of social networks becomes paramount. This paper underscores the significance of identifying cohesive subgraphs, particularly in bipartite networks—comprising two distinct node sets. Through a comprehensive assessment of various cohesive subgraph models on both real-world and synthetic datasets, this study makes two pivotal contributions: consolidating and implementing existing models into a single accessible framework, and offering an in-depth analysis across diverse networks, emphasizing bipartite structures. This exploration is poised to benefit applications ranging from recommender systems to collaboration networks.</a:t>
              </a:r>
              <a:endParaRPr lang="ko-KR" altLang="en-US" sz="3200" dirty="0"/>
            </a:p>
          </p:txBody>
        </p:sp>
      </p:grpSp>
      <p:grpSp>
        <p:nvGrpSpPr>
          <p:cNvPr id="22" name="그룹 21">
            <a:extLst>
              <a:ext uri="{FF2B5EF4-FFF2-40B4-BE49-F238E27FC236}">
                <a16:creationId xmlns:a16="http://schemas.microsoft.com/office/drawing/2014/main" id="{9FE41CDC-FEF0-404A-10BF-83C73C30DCBD}"/>
              </a:ext>
            </a:extLst>
          </p:cNvPr>
          <p:cNvGrpSpPr/>
          <p:nvPr/>
        </p:nvGrpSpPr>
        <p:grpSpPr>
          <a:xfrm>
            <a:off x="574675" y="9086400"/>
            <a:ext cx="13387486" cy="6356038"/>
            <a:chOff x="574676" y="3279812"/>
            <a:chExt cx="13387486" cy="7962699"/>
          </a:xfrm>
        </p:grpSpPr>
        <p:grpSp>
          <p:nvGrpSpPr>
            <p:cNvPr id="24" name="그룹 23">
              <a:extLst>
                <a:ext uri="{FF2B5EF4-FFF2-40B4-BE49-F238E27FC236}">
                  <a16:creationId xmlns:a16="http://schemas.microsoft.com/office/drawing/2014/main" id="{ED51739C-CE1D-7D9D-51D3-482A59D9DD00}"/>
                </a:ext>
              </a:extLst>
            </p:cNvPr>
            <p:cNvGrpSpPr/>
            <p:nvPr/>
          </p:nvGrpSpPr>
          <p:grpSpPr>
            <a:xfrm>
              <a:off x="574676" y="3279812"/>
              <a:ext cx="5075384" cy="830997"/>
              <a:chOff x="746153" y="3415437"/>
              <a:chExt cx="5075384" cy="830997"/>
            </a:xfrm>
          </p:grpSpPr>
          <p:sp>
            <p:nvSpPr>
              <p:cNvPr id="26" name="직사각형 25">
                <a:extLst>
                  <a:ext uri="{FF2B5EF4-FFF2-40B4-BE49-F238E27FC236}">
                    <a16:creationId xmlns:a16="http://schemas.microsoft.com/office/drawing/2014/main" id="{437BD556-83A5-85D1-CF87-C60937DD0F23}"/>
                  </a:ext>
                </a:extLst>
              </p:cNvPr>
              <p:cNvSpPr/>
              <p:nvPr/>
            </p:nvSpPr>
            <p:spPr>
              <a:xfrm>
                <a:off x="746153" y="3517062"/>
                <a:ext cx="86532" cy="664101"/>
              </a:xfrm>
              <a:prstGeom prst="rect">
                <a:avLst/>
              </a:prstGeom>
              <a:solidFill>
                <a:srgbClr val="44C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7" name="TextBox 26">
                <a:extLst>
                  <a:ext uri="{FF2B5EF4-FFF2-40B4-BE49-F238E27FC236}">
                    <a16:creationId xmlns:a16="http://schemas.microsoft.com/office/drawing/2014/main" id="{28C16CC9-CD60-D134-5F88-AA57ED9CA460}"/>
                  </a:ext>
                </a:extLst>
              </p:cNvPr>
              <p:cNvSpPr txBox="1"/>
              <p:nvPr/>
            </p:nvSpPr>
            <p:spPr>
              <a:xfrm>
                <a:off x="917630" y="3415437"/>
                <a:ext cx="4903907" cy="830997"/>
              </a:xfrm>
              <a:prstGeom prst="rect">
                <a:avLst/>
              </a:prstGeom>
              <a:noFill/>
            </p:spPr>
            <p:txBody>
              <a:bodyPr wrap="none" rtlCol="0">
                <a:spAutoFit/>
              </a:bodyPr>
              <a:lstStyle/>
              <a:p>
                <a:r>
                  <a:rPr lang="en-US" altLang="ko-KR" sz="4800" b="1" dirty="0">
                    <a:ln w="10160">
                      <a:solidFill>
                        <a:schemeClr val="accent1"/>
                      </a:solidFill>
                      <a:prstDash val="solid"/>
                    </a:ln>
                    <a:effectLst>
                      <a:outerShdw blurRad="38100" dist="32000" dir="5400000" algn="tl">
                        <a:srgbClr val="000000">
                          <a:alpha val="30000"/>
                        </a:srgbClr>
                      </a:outerShdw>
                    </a:effectLst>
                    <a:latin typeface="Arial" panose="020B0604020202020204" pitchFamily="34" charset="0"/>
                    <a:cs typeface="Arial" panose="020B0604020202020204" pitchFamily="34" charset="0"/>
                  </a:rPr>
                  <a:t>INTRODUCTION</a:t>
                </a:r>
                <a:endParaRPr lang="ko-KR" altLang="en-US" sz="4800" dirty="0">
                  <a:latin typeface="Arial" panose="020B0604020202020204" pitchFamily="34" charset="0"/>
                  <a:cs typeface="Arial" panose="020B0604020202020204" pitchFamily="34" charset="0"/>
                </a:endParaRPr>
              </a:p>
            </p:txBody>
          </p:sp>
        </p:grpSp>
        <p:sp>
          <p:nvSpPr>
            <p:cNvPr id="25" name="TextBox 24">
              <a:extLst>
                <a:ext uri="{FF2B5EF4-FFF2-40B4-BE49-F238E27FC236}">
                  <a16:creationId xmlns:a16="http://schemas.microsoft.com/office/drawing/2014/main" id="{DA6BFF15-B9D9-A5D1-FC1F-190D7E99696D}"/>
                </a:ext>
              </a:extLst>
            </p:cNvPr>
            <p:cNvSpPr txBox="1"/>
            <p:nvPr/>
          </p:nvSpPr>
          <p:spPr>
            <a:xfrm>
              <a:off x="574676" y="4109366"/>
              <a:ext cx="13387486" cy="7133145"/>
            </a:xfrm>
            <a:prstGeom prst="rect">
              <a:avLst/>
            </a:prstGeom>
            <a:noFill/>
          </p:spPr>
          <p:txBody>
            <a:bodyPr wrap="square" rtlCol="0">
              <a:spAutoFit/>
            </a:bodyPr>
            <a:lstStyle/>
            <a:p>
              <a:pPr algn="just"/>
              <a:r>
                <a:rPr lang="en-US" altLang="ko-KR" sz="2800" dirty="0">
                  <a:latin typeface="Arial" panose="020B0604020202020204" pitchFamily="34" charset="0"/>
                  <a:cs typeface="Arial" panose="020B0604020202020204" pitchFamily="34" charset="0"/>
                </a:rPr>
                <a:t>This study focus on bipartite graphs, which are simple, non-weighted, and </a:t>
              </a:r>
              <a:r>
                <a:rPr lang="en-US" altLang="ko-KR" sz="2800">
                  <a:latin typeface="Arial" panose="020B0604020202020204" pitchFamily="34" charset="0"/>
                  <a:cs typeface="Arial" panose="020B0604020202020204" pitchFamily="34" charset="0"/>
                </a:rPr>
                <a:t>undirected.</a:t>
              </a:r>
              <a:endParaRPr lang="en-US" altLang="ko-KR" sz="2800" dirty="0">
                <a:latin typeface="Arial" panose="020B0604020202020204" pitchFamily="34" charset="0"/>
                <a:cs typeface="Arial" panose="020B0604020202020204" pitchFamily="34" charset="0"/>
              </a:endParaRPr>
            </a:p>
            <a:p>
              <a:pPr algn="just"/>
              <a:r>
                <a:rPr lang="en-US" altLang="ko-KR" sz="2800" b="1" dirty="0">
                  <a:highlight>
                    <a:srgbClr val="FFFF00"/>
                  </a:highlight>
                  <a:latin typeface="Arial" panose="020B0604020202020204" pitchFamily="34" charset="0"/>
                  <a:cs typeface="Arial" panose="020B0604020202020204" pitchFamily="34" charset="0"/>
                </a:rPr>
                <a:t>Motivation</a:t>
              </a:r>
              <a:r>
                <a:rPr lang="en-US" altLang="ko-KR" sz="2800" dirty="0">
                  <a:latin typeface="Arial" panose="020B0604020202020204" pitchFamily="34" charset="0"/>
                  <a:cs typeface="Arial" panose="020B0604020202020204" pitchFamily="34" charset="0"/>
                </a:rPr>
                <a:t>: the proliferation of internet services and mobiles has boosted social networks. As interest in analyzing these networks grows, identifying cohesive subgraphs becomes vital for community detection and recommendations.</a:t>
              </a:r>
            </a:p>
            <a:p>
              <a:r>
                <a:rPr lang="en-US" altLang="ko-KR" sz="2800" b="1" dirty="0">
                  <a:highlight>
                    <a:srgbClr val="FFFF00"/>
                  </a:highlight>
                  <a:latin typeface="Arial" panose="020B0604020202020204" pitchFamily="34" charset="0"/>
                  <a:cs typeface="Arial" panose="020B0604020202020204" pitchFamily="34" charset="0"/>
                </a:rPr>
                <a:t>Challenges</a:t>
              </a:r>
              <a:r>
                <a:rPr lang="en-US" altLang="ko-KR" sz="2800" dirty="0">
                  <a:latin typeface="Arial" panose="020B0604020202020204" pitchFamily="34" charset="0"/>
                  <a:cs typeface="Arial" panose="020B0604020202020204" pitchFamily="34" charset="0"/>
                </a:rPr>
                <a:t>: The two key challenges are as follows.</a:t>
              </a:r>
            </a:p>
            <a:p>
              <a:pPr marL="457200" indent="-457200" algn="just">
                <a:buFont typeface="Arial" panose="020B0604020202020204" pitchFamily="34" charset="0"/>
                <a:buChar char="•"/>
              </a:pPr>
              <a:r>
                <a:rPr lang="en-US" altLang="ko-KR" sz="2800" u="sng" dirty="0">
                  <a:latin typeface="Arial" panose="020B0604020202020204" pitchFamily="34" charset="0"/>
                  <a:cs typeface="Arial" panose="020B0604020202020204" pitchFamily="34" charset="0"/>
                </a:rPr>
                <a:t>Consolidation and Implementation of Existing Models</a:t>
              </a:r>
              <a:r>
                <a:rPr lang="en-US" altLang="ko-KR" sz="2800" dirty="0">
                  <a:latin typeface="Arial" panose="020B0604020202020204" pitchFamily="34" charset="0"/>
                  <a:cs typeface="Arial" panose="020B0604020202020204" pitchFamily="34" charset="0"/>
                </a:rPr>
                <a:t>: We have taken the initiative to implement various cohesive subgraph models and amalgamate them into a singular framework.</a:t>
              </a:r>
            </a:p>
            <a:p>
              <a:pPr marL="457200" indent="-457200" algn="just">
                <a:buFont typeface="Arial" panose="020B0604020202020204" pitchFamily="34" charset="0"/>
                <a:buChar char="•"/>
              </a:pPr>
              <a:r>
                <a:rPr lang="en-US" altLang="ko-KR" sz="2800" u="sng" dirty="0">
                  <a:latin typeface="Arial" panose="020B0604020202020204" pitchFamily="34" charset="0"/>
                  <a:cs typeface="Arial" panose="020B0604020202020204" pitchFamily="34" charset="0"/>
                </a:rPr>
                <a:t>In-depth Analysis on Varied Datasets</a:t>
              </a:r>
              <a:r>
                <a:rPr lang="en-US" altLang="ko-KR" sz="2800" dirty="0">
                  <a:latin typeface="Arial" panose="020B0604020202020204" pitchFamily="34" charset="0"/>
                  <a:cs typeface="Arial" panose="020B0604020202020204" pitchFamily="34" charset="0"/>
                </a:rPr>
                <a:t>: We present comprehensive experimental findings using a wide array of networks, with particular emphasis on bipartite networks. The analysis aims to pinpoint the most suitable cohesive subgraph model for different situations.</a:t>
              </a:r>
              <a:endParaRPr lang="ko-KR" altLang="en-US" sz="3200" dirty="0"/>
            </a:p>
          </p:txBody>
        </p:sp>
      </p:grpSp>
      <p:grpSp>
        <p:nvGrpSpPr>
          <p:cNvPr id="28" name="그룹 27">
            <a:extLst>
              <a:ext uri="{FF2B5EF4-FFF2-40B4-BE49-F238E27FC236}">
                <a16:creationId xmlns:a16="http://schemas.microsoft.com/office/drawing/2014/main" id="{E121353B-9EA2-7549-791E-31B3669EDDDC}"/>
              </a:ext>
            </a:extLst>
          </p:cNvPr>
          <p:cNvGrpSpPr/>
          <p:nvPr/>
        </p:nvGrpSpPr>
        <p:grpSpPr>
          <a:xfrm>
            <a:off x="574675" y="16255812"/>
            <a:ext cx="13408562" cy="21666027"/>
            <a:chOff x="574676" y="3279812"/>
            <a:chExt cx="13408562" cy="21666027"/>
          </a:xfrm>
        </p:grpSpPr>
        <p:grpSp>
          <p:nvGrpSpPr>
            <p:cNvPr id="29" name="그룹 28">
              <a:extLst>
                <a:ext uri="{FF2B5EF4-FFF2-40B4-BE49-F238E27FC236}">
                  <a16:creationId xmlns:a16="http://schemas.microsoft.com/office/drawing/2014/main" id="{0211B1C2-FCFB-B901-645A-1AAA8DBB8B00}"/>
                </a:ext>
              </a:extLst>
            </p:cNvPr>
            <p:cNvGrpSpPr/>
            <p:nvPr/>
          </p:nvGrpSpPr>
          <p:grpSpPr>
            <a:xfrm>
              <a:off x="574676" y="3279812"/>
              <a:ext cx="13408562" cy="830997"/>
              <a:chOff x="746153" y="3415437"/>
              <a:chExt cx="13408562" cy="830997"/>
            </a:xfrm>
          </p:grpSpPr>
          <p:sp>
            <p:nvSpPr>
              <p:cNvPr id="33" name="직사각형 32">
                <a:extLst>
                  <a:ext uri="{FF2B5EF4-FFF2-40B4-BE49-F238E27FC236}">
                    <a16:creationId xmlns:a16="http://schemas.microsoft.com/office/drawing/2014/main" id="{6C5F4B2B-FA62-614D-07E4-84392EE84BDA}"/>
                  </a:ext>
                </a:extLst>
              </p:cNvPr>
              <p:cNvSpPr/>
              <p:nvPr/>
            </p:nvSpPr>
            <p:spPr>
              <a:xfrm>
                <a:off x="746153" y="3517062"/>
                <a:ext cx="86532" cy="664101"/>
              </a:xfrm>
              <a:prstGeom prst="rect">
                <a:avLst/>
              </a:prstGeom>
              <a:solidFill>
                <a:srgbClr val="44C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6" name="TextBox 35">
                <a:extLst>
                  <a:ext uri="{FF2B5EF4-FFF2-40B4-BE49-F238E27FC236}">
                    <a16:creationId xmlns:a16="http://schemas.microsoft.com/office/drawing/2014/main" id="{AA19744D-EAD2-224F-522A-8C72BEDAAC95}"/>
                  </a:ext>
                </a:extLst>
              </p:cNvPr>
              <p:cNvSpPr txBox="1"/>
              <p:nvPr/>
            </p:nvSpPr>
            <p:spPr>
              <a:xfrm>
                <a:off x="917630" y="3415437"/>
                <a:ext cx="13237085" cy="830997"/>
              </a:xfrm>
              <a:prstGeom prst="rect">
                <a:avLst/>
              </a:prstGeom>
              <a:noFill/>
            </p:spPr>
            <p:txBody>
              <a:bodyPr wrap="none" rtlCol="0">
                <a:spAutoFit/>
              </a:bodyPr>
              <a:lstStyle/>
              <a:p>
                <a:r>
                  <a:rPr lang="en-US" altLang="ko-KR" sz="4800" b="1" dirty="0">
                    <a:ln w="10160">
                      <a:solidFill>
                        <a:schemeClr val="accent1"/>
                      </a:solidFill>
                      <a:prstDash val="solid"/>
                    </a:ln>
                    <a:effectLst>
                      <a:outerShdw blurRad="38100" dist="32000" dir="5400000" algn="tl">
                        <a:srgbClr val="000000">
                          <a:alpha val="30000"/>
                        </a:srgbClr>
                      </a:outerShdw>
                    </a:effectLst>
                    <a:latin typeface="Arial" panose="020B0604020202020204" pitchFamily="34" charset="0"/>
                    <a:cs typeface="Arial" panose="020B0604020202020204" pitchFamily="34" charset="0"/>
                  </a:rPr>
                  <a:t>BIPARTITE COHESIVE SUBGRAPH MODELS</a:t>
                </a:r>
                <a:endParaRPr lang="ko-KR" altLang="en-US" sz="4800" dirty="0">
                  <a:latin typeface="Arial" panose="020B0604020202020204" pitchFamily="34" charset="0"/>
                  <a:cs typeface="Arial" panose="020B0604020202020204" pitchFamily="34" charset="0"/>
                </a:endParaRPr>
              </a:p>
            </p:txBody>
          </p:sp>
        </p:gr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A9E8ED7A-34A8-EA10-0358-790B6442BD43}"/>
                    </a:ext>
                  </a:extLst>
                </p:cNvPr>
                <p:cNvSpPr txBox="1"/>
                <p:nvPr/>
              </p:nvSpPr>
              <p:spPr>
                <a:xfrm>
                  <a:off x="574676" y="4109366"/>
                  <a:ext cx="13387486" cy="20836473"/>
                </a:xfrm>
                <a:prstGeom prst="rect">
                  <a:avLst/>
                </a:prstGeom>
                <a:noFill/>
              </p:spPr>
              <p:txBody>
                <a:bodyPr wrap="square" rtlCol="0">
                  <a:spAutoFit/>
                </a:bodyPr>
                <a:lstStyle/>
                <a:p>
                  <a:pPr algn="just"/>
                  <a:r>
                    <a:rPr lang="en-US" altLang="ko-KR" sz="3200" dirty="0">
                      <a:latin typeface="Arial" panose="020B0604020202020204" pitchFamily="34" charset="0"/>
                      <a:cs typeface="Arial" panose="020B0604020202020204" pitchFamily="34" charset="0"/>
                    </a:rPr>
                    <a:t>These are definitions of the bipartite cohesive subgraph models used in this paper.</a:t>
                  </a:r>
                </a:p>
                <a:p>
                  <a:pPr algn="just"/>
                  <a14:m>
                    <m:oMath xmlns:m="http://schemas.openxmlformats.org/officeDocument/2006/math">
                      <m:r>
                        <m:rPr>
                          <m:nor/>
                        </m:rPr>
                        <a:rPr lang="en-US" altLang="ko-KR" sz="3200" b="1" i="0" dirty="0" smtClean="0">
                          <a:latin typeface="Arial" panose="020B0604020202020204" pitchFamily="34" charset="0"/>
                          <a:cs typeface="Arial" panose="020B0604020202020204" pitchFamily="34" charset="0"/>
                        </a:rPr>
                        <m:t>(</m:t>
                      </m:r>
                      <m:r>
                        <m:rPr>
                          <m:nor/>
                        </m:rPr>
                        <a:rPr lang="ko-KR" altLang="en-US" sz="3200" b="1" dirty="0">
                          <a:latin typeface="Arial" panose="020B0604020202020204" pitchFamily="34" charset="0"/>
                          <a:cs typeface="Arial" panose="020B0604020202020204" pitchFamily="34" charset="0"/>
                        </a:rPr>
                        <m:t>𝛼</m:t>
                      </m:r>
                      <m:r>
                        <m:rPr>
                          <m:nor/>
                        </m:rPr>
                        <a:rPr lang="en-US" altLang="ko-KR" sz="3200" b="1" i="0" dirty="0" smtClean="0">
                          <a:latin typeface="Arial" panose="020B0604020202020204" pitchFamily="34" charset="0"/>
                          <a:cs typeface="Arial" panose="020B0604020202020204" pitchFamily="34" charset="0"/>
                        </a:rPr>
                        <m:t>,</m:t>
                      </m:r>
                      <m:r>
                        <m:rPr>
                          <m:nor/>
                        </m:rPr>
                        <a:rPr lang="ko-KR" altLang="en-US" sz="3200" b="1" dirty="0" smtClean="0">
                          <a:latin typeface="Arial" panose="020B0604020202020204" pitchFamily="34" charset="0"/>
                          <a:cs typeface="Arial" panose="020B0604020202020204" pitchFamily="34" charset="0"/>
                        </a:rPr>
                        <m:t>𝛽</m:t>
                      </m:r>
                      <m:r>
                        <m:rPr>
                          <m:nor/>
                        </m:rPr>
                        <a:rPr lang="en-US" altLang="ko-KR" sz="3200" b="1" i="0" dirty="0" smtClean="0">
                          <a:latin typeface="Arial" panose="020B0604020202020204" pitchFamily="34" charset="0"/>
                          <a:cs typeface="Arial" panose="020B0604020202020204" pitchFamily="34" charset="0"/>
                        </a:rPr>
                        <m:t>)</m:t>
                      </m:r>
                    </m:oMath>
                  </a14:m>
                  <a:r>
                    <a:rPr lang="en-US" altLang="ko-KR" sz="3200" b="1" dirty="0">
                      <a:latin typeface="Arial" panose="020B0604020202020204" pitchFamily="34" charset="0"/>
                      <a:cs typeface="Arial" panose="020B0604020202020204" pitchFamily="34" charset="0"/>
                    </a:rPr>
                    <a:t>-core</a:t>
                  </a:r>
                  <a:r>
                    <a:rPr lang="en-US" altLang="ko-KR" sz="3200" dirty="0">
                      <a:latin typeface="Arial" panose="020B0604020202020204" pitchFamily="34" charset="0"/>
                      <a:cs typeface="Arial" panose="020B0604020202020204" pitchFamily="34" charset="0"/>
                    </a:rPr>
                    <a:t>: Given a bipartite graph </a:t>
                  </a:r>
                  <a14:m>
                    <m:oMath xmlns:m="http://schemas.openxmlformats.org/officeDocument/2006/math">
                      <m:r>
                        <a:rPr lang="en-US" altLang="ko-KR" sz="3200" b="0" i="1" smtClean="0">
                          <a:latin typeface="Cambria Math" panose="02040503050406030204" pitchFamily="18" charset="0"/>
                          <a:cs typeface="Arial" panose="020B0604020202020204" pitchFamily="34" charset="0"/>
                        </a:rPr>
                        <m:t>𝐺</m:t>
                      </m:r>
                      <m:r>
                        <a:rPr lang="en-US" altLang="ko-KR" sz="3200" b="0" i="1" smtClean="0">
                          <a:latin typeface="Cambria Math" panose="02040503050406030204" pitchFamily="18" charset="0"/>
                          <a:cs typeface="Arial" panose="020B0604020202020204" pitchFamily="34" charset="0"/>
                        </a:rPr>
                        <m:t>=</m:t>
                      </m:r>
                      <m:d>
                        <m:dPr>
                          <m:ctrlPr>
                            <a:rPr lang="en-US" altLang="ko-KR" sz="3200" b="0" i="1" smtClean="0">
                              <a:latin typeface="Cambria Math" panose="02040503050406030204" pitchFamily="18" charset="0"/>
                              <a:cs typeface="Arial" panose="020B0604020202020204" pitchFamily="34" charset="0"/>
                            </a:rPr>
                          </m:ctrlPr>
                        </m:dPr>
                        <m:e>
                          <m:r>
                            <a:rPr lang="en-US" altLang="ko-KR" sz="3200" b="0" i="1" smtClean="0">
                              <a:latin typeface="Cambria Math" panose="02040503050406030204" pitchFamily="18" charset="0"/>
                              <a:cs typeface="Arial" panose="020B0604020202020204" pitchFamily="34" charset="0"/>
                            </a:rPr>
                            <m:t>𝑈</m:t>
                          </m:r>
                          <m:r>
                            <a:rPr lang="en-US" altLang="ko-KR" sz="3200" b="0" i="1" smtClean="0">
                              <a:latin typeface="Cambria Math" panose="02040503050406030204" pitchFamily="18" charset="0"/>
                              <a:cs typeface="Arial" panose="020B0604020202020204" pitchFamily="34" charset="0"/>
                            </a:rPr>
                            <m:t>, </m:t>
                          </m:r>
                          <m:r>
                            <a:rPr lang="en-US" altLang="ko-KR" sz="3200" b="0" i="1" smtClean="0">
                              <a:latin typeface="Cambria Math" panose="02040503050406030204" pitchFamily="18" charset="0"/>
                              <a:cs typeface="Arial" panose="020B0604020202020204" pitchFamily="34" charset="0"/>
                            </a:rPr>
                            <m:t>𝑉</m:t>
                          </m:r>
                          <m:r>
                            <a:rPr lang="en-US" altLang="ko-KR" sz="3200" b="0" i="1" smtClean="0">
                              <a:latin typeface="Cambria Math" panose="02040503050406030204" pitchFamily="18" charset="0"/>
                              <a:cs typeface="Arial" panose="020B0604020202020204" pitchFamily="34" charset="0"/>
                            </a:rPr>
                            <m:t>, </m:t>
                          </m:r>
                          <m:r>
                            <a:rPr lang="en-US" altLang="ko-KR" sz="3200" b="0" i="1" smtClean="0">
                              <a:latin typeface="Cambria Math" panose="02040503050406030204" pitchFamily="18" charset="0"/>
                              <a:cs typeface="Arial" panose="020B0604020202020204" pitchFamily="34" charset="0"/>
                            </a:rPr>
                            <m:t>𝐸</m:t>
                          </m:r>
                        </m:e>
                      </m:d>
                    </m:oMath>
                  </a14:m>
                  <a:r>
                    <a:rPr lang="en-US" altLang="ko-KR" sz="3200" dirty="0">
                      <a:latin typeface="Arial" panose="020B0604020202020204" pitchFamily="34" charset="0"/>
                      <a:cs typeface="Arial" panose="020B0604020202020204" pitchFamily="34" charset="0"/>
                    </a:rPr>
                    <a:t> and positive integer</a:t>
                  </a:r>
                  <a14:m>
                    <m:oMath xmlns:m="http://schemas.openxmlformats.org/officeDocument/2006/math">
                      <m:r>
                        <a:rPr lang="en-US" altLang="ko-KR" sz="3200" dirty="0">
                          <a:latin typeface="Cambria Math" panose="02040503050406030204" pitchFamily="18" charset="0"/>
                          <a:cs typeface="Arial" panose="020B0604020202020204" pitchFamily="34" charset="0"/>
                        </a:rPr>
                        <m:t> </m:t>
                      </m:r>
                      <m:r>
                        <m:rPr>
                          <m:nor/>
                        </m:rPr>
                        <a:rPr lang="ko-KR" altLang="en-US" sz="3200" dirty="0">
                          <a:latin typeface="Arial" panose="020B0604020202020204" pitchFamily="34" charset="0"/>
                          <a:cs typeface="Arial" panose="020B0604020202020204" pitchFamily="34" charset="0"/>
                        </a:rPr>
                        <m:t>𝛼</m:t>
                      </m:r>
                      <m:r>
                        <m:rPr>
                          <m:nor/>
                        </m:rPr>
                        <a:rPr lang="en-US" altLang="ko-KR" sz="3200" dirty="0">
                          <a:latin typeface="Arial" panose="020B0604020202020204" pitchFamily="34" charset="0"/>
                          <a:cs typeface="Arial" panose="020B0604020202020204" pitchFamily="34" charset="0"/>
                        </a:rPr>
                        <m:t>,</m:t>
                      </m:r>
                      <m:r>
                        <m:rPr>
                          <m:nor/>
                        </m:rPr>
                        <a:rPr lang="en-US" altLang="ko-KR" sz="3200" i="0" dirty="0" smtClean="0">
                          <a:latin typeface="Arial" panose="020B0604020202020204" pitchFamily="34" charset="0"/>
                          <a:cs typeface="Arial" panose="020B0604020202020204" pitchFamily="34" charset="0"/>
                        </a:rPr>
                        <m:t> </m:t>
                      </m:r>
                      <m:r>
                        <m:rPr>
                          <m:nor/>
                        </m:rPr>
                        <a:rPr lang="ko-KR" altLang="en-US" sz="3200" dirty="0" smtClean="0">
                          <a:latin typeface="Arial" panose="020B0604020202020204" pitchFamily="34" charset="0"/>
                          <a:cs typeface="Arial" panose="020B0604020202020204" pitchFamily="34" charset="0"/>
                        </a:rPr>
                        <m:t>𝛽</m:t>
                      </m:r>
                      <m:r>
                        <m:rPr>
                          <m:nor/>
                        </m:rPr>
                        <a:rPr lang="en-US" altLang="ko-KR" sz="3200" i="0" dirty="0" smtClean="0">
                          <a:latin typeface="Arial" panose="020B0604020202020204" pitchFamily="34" charset="0"/>
                          <a:cs typeface="Arial" panose="020B0604020202020204" pitchFamily="34" charset="0"/>
                        </a:rPr>
                        <m:t>, </m:t>
                      </m:r>
                      <m:r>
                        <m:rPr>
                          <m:nor/>
                        </m:rPr>
                        <a:rPr lang="en-US" altLang="ko-KR" sz="3200" dirty="0">
                          <a:latin typeface="Arial" panose="020B0604020202020204" pitchFamily="34" charset="0"/>
                          <a:cs typeface="Arial" panose="020B0604020202020204" pitchFamily="34" charset="0"/>
                        </a:rPr>
                        <m:t>(</m:t>
                      </m:r>
                      <m:r>
                        <m:rPr>
                          <m:nor/>
                        </m:rPr>
                        <a:rPr lang="ko-KR" altLang="en-US" sz="3200" dirty="0">
                          <a:latin typeface="Arial" panose="020B0604020202020204" pitchFamily="34" charset="0"/>
                          <a:cs typeface="Arial" panose="020B0604020202020204" pitchFamily="34" charset="0"/>
                        </a:rPr>
                        <m:t>𝛼</m:t>
                      </m:r>
                      <m:r>
                        <m:rPr>
                          <m:nor/>
                        </m:rPr>
                        <a:rPr lang="en-US" altLang="ko-KR" sz="3200" dirty="0">
                          <a:latin typeface="Arial" panose="020B0604020202020204" pitchFamily="34" charset="0"/>
                          <a:cs typeface="Arial" panose="020B0604020202020204" pitchFamily="34" charset="0"/>
                        </a:rPr>
                        <m:t>,</m:t>
                      </m:r>
                      <m:r>
                        <m:rPr>
                          <m:nor/>
                        </m:rPr>
                        <a:rPr lang="ko-KR" altLang="en-US" sz="3200" dirty="0">
                          <a:latin typeface="Arial" panose="020B0604020202020204" pitchFamily="34" charset="0"/>
                          <a:cs typeface="Arial" panose="020B0604020202020204" pitchFamily="34" charset="0"/>
                        </a:rPr>
                        <m:t>𝛽</m:t>
                      </m:r>
                      <m:r>
                        <m:rPr>
                          <m:nor/>
                        </m:rPr>
                        <a:rPr lang="en-US" altLang="ko-KR" sz="3200" dirty="0">
                          <a:latin typeface="Arial" panose="020B0604020202020204" pitchFamily="34" charset="0"/>
                          <a:cs typeface="Arial" panose="020B0604020202020204" pitchFamily="34" charset="0"/>
                        </a:rPr>
                        <m:t>)</m:t>
                      </m:r>
                      <m:r>
                        <a:rPr lang="en-US" altLang="ko-KR" sz="3200" b="0" i="1">
                          <a:latin typeface="Cambria Math" panose="02040503050406030204" pitchFamily="18" charset="0"/>
                          <a:cs typeface="Arial" panose="020B0604020202020204" pitchFamily="34" charset="0"/>
                        </a:rPr>
                        <m:t>−</m:t>
                      </m:r>
                      <m:r>
                        <a:rPr lang="en-US" altLang="ko-KR" sz="3200" b="0" i="1">
                          <a:latin typeface="Cambria Math" panose="02040503050406030204" pitchFamily="18" charset="0"/>
                          <a:cs typeface="Arial" panose="020B0604020202020204" pitchFamily="34" charset="0"/>
                        </a:rPr>
                        <m:t>𝑐𝑜𝑟𝑒</m:t>
                      </m:r>
                      <m:r>
                        <a:rPr lang="en-US" altLang="ko-KR" sz="3200" b="0" i="0" smtClean="0">
                          <a:latin typeface="Cambria Math" panose="02040503050406030204" pitchFamily="18" charset="0"/>
                          <a:cs typeface="Arial" panose="020B0604020202020204" pitchFamily="34" charset="0"/>
                        </a:rPr>
                        <m:t> </m:t>
                      </m:r>
                    </m:oMath>
                  </a14:m>
                  <a:r>
                    <a:rPr lang="en-US" altLang="ko-KR" sz="3200" dirty="0">
                      <a:latin typeface="Arial" panose="020B0604020202020204" pitchFamily="34" charset="0"/>
                      <a:cs typeface="Arial" panose="020B0604020202020204" pitchFamily="34" charset="0"/>
                    </a:rPr>
                    <a:t>is a set of nodes </a:t>
                  </a:r>
                  <a14:m>
                    <m:oMath xmlns:m="http://schemas.openxmlformats.org/officeDocument/2006/math">
                      <m:r>
                        <a:rPr lang="en-US" altLang="ko-KR" sz="3200" b="0" i="1" smtClean="0">
                          <a:latin typeface="Cambria Math" panose="02040503050406030204" pitchFamily="18" charset="0"/>
                          <a:cs typeface="Arial" panose="020B0604020202020204" pitchFamily="34" charset="0"/>
                        </a:rPr>
                        <m:t>𝐻</m:t>
                      </m:r>
                    </m:oMath>
                  </a14:m>
                  <a:r>
                    <a:rPr lang="en-US" altLang="ko-KR" sz="3200" dirty="0">
                      <a:latin typeface="Arial" panose="020B0604020202020204" pitchFamily="34" charset="0"/>
                      <a:cs typeface="Arial" panose="020B0604020202020204" pitchFamily="34" charset="0"/>
                    </a:rPr>
                    <a:t> of which every node </a:t>
                  </a:r>
                  <a14:m>
                    <m:oMath xmlns:m="http://schemas.openxmlformats.org/officeDocument/2006/math">
                      <m:r>
                        <a:rPr lang="en-US" altLang="ko-KR" sz="3200" i="1">
                          <a:latin typeface="Cambria Math" panose="02040503050406030204" pitchFamily="18" charset="0"/>
                          <a:cs typeface="Arial" panose="020B0604020202020204" pitchFamily="34" charset="0"/>
                        </a:rPr>
                        <m:t>𝐻</m:t>
                      </m:r>
                      <m:r>
                        <a:rPr lang="en-US" altLang="ko-KR" sz="3200" b="0" i="1" smtClean="0">
                          <a:latin typeface="Cambria Math" panose="02040503050406030204" pitchFamily="18" charset="0"/>
                          <a:cs typeface="Arial" panose="020B0604020202020204" pitchFamily="34" charset="0"/>
                        </a:rPr>
                        <m:t>_</m:t>
                      </m:r>
                      <m:r>
                        <a:rPr lang="en-US" altLang="ko-KR" sz="3200" b="0" i="1" smtClean="0">
                          <a:latin typeface="Cambria Math" panose="02040503050406030204" pitchFamily="18" charset="0"/>
                          <a:cs typeface="Arial" panose="020B0604020202020204" pitchFamily="34" charset="0"/>
                        </a:rPr>
                        <m:t>𝑈</m:t>
                      </m:r>
                    </m:oMath>
                  </a14:m>
                  <a:r>
                    <a:rPr lang="en-US" altLang="ko-KR" sz="3200" dirty="0">
                      <a:latin typeface="Arial" panose="020B0604020202020204" pitchFamily="34" charset="0"/>
                      <a:cs typeface="Arial" panose="020B0604020202020204" pitchFamily="34" charset="0"/>
                    </a:rPr>
                    <a:t> (or </a:t>
                  </a:r>
                  <a14:m>
                    <m:oMath xmlns:m="http://schemas.openxmlformats.org/officeDocument/2006/math">
                      <m:r>
                        <a:rPr lang="en-US" altLang="ko-KR" sz="3200" i="1" smtClean="0">
                          <a:latin typeface="Cambria Math" panose="02040503050406030204" pitchFamily="18" charset="0"/>
                          <a:cs typeface="Arial" panose="020B0604020202020204" pitchFamily="34" charset="0"/>
                        </a:rPr>
                        <m:t>𝐻</m:t>
                      </m:r>
                      <m:r>
                        <a:rPr lang="en-US" altLang="ko-KR" sz="3200" b="0" i="1" smtClean="0">
                          <a:latin typeface="Cambria Math" panose="02040503050406030204" pitchFamily="18" charset="0"/>
                          <a:cs typeface="Arial" panose="020B0604020202020204" pitchFamily="34" charset="0"/>
                        </a:rPr>
                        <m:t>_</m:t>
                      </m:r>
                      <m:r>
                        <a:rPr lang="en-US" altLang="ko-KR" sz="3200" b="0" i="1" smtClean="0">
                          <a:latin typeface="Cambria Math" panose="02040503050406030204" pitchFamily="18" charset="0"/>
                          <a:cs typeface="Arial" panose="020B0604020202020204" pitchFamily="34" charset="0"/>
                        </a:rPr>
                        <m:t>𝑉</m:t>
                      </m:r>
                    </m:oMath>
                  </a14:m>
                  <a:r>
                    <a:rPr lang="en-US" altLang="ko-KR" sz="3200" dirty="0">
                      <a:latin typeface="Arial" panose="020B0604020202020204" pitchFamily="34" charset="0"/>
                      <a:cs typeface="Arial" panose="020B0604020202020204" pitchFamily="34" charset="0"/>
                    </a:rPr>
                    <a:t>) has at least </a:t>
                  </a:r>
                  <a14:m>
                    <m:oMath xmlns:m="http://schemas.openxmlformats.org/officeDocument/2006/math">
                      <m:r>
                        <m:rPr>
                          <m:nor/>
                        </m:rPr>
                        <a:rPr lang="ko-KR" altLang="en-US" sz="3200" dirty="0">
                          <a:latin typeface="Arial" panose="020B0604020202020204" pitchFamily="34" charset="0"/>
                          <a:cs typeface="Arial" panose="020B0604020202020204" pitchFamily="34" charset="0"/>
                        </a:rPr>
                        <m:t>𝛼</m:t>
                      </m:r>
                      <m:r>
                        <m:rPr>
                          <m:nor/>
                        </m:rPr>
                        <a:rPr lang="en-US" altLang="ko-KR" sz="3200" i="0" dirty="0" smtClean="0">
                          <a:latin typeface="Arial" panose="020B0604020202020204" pitchFamily="34" charset="0"/>
                          <a:cs typeface="Arial" panose="020B0604020202020204" pitchFamily="34" charset="0"/>
                        </a:rPr>
                        <m:t> (</m:t>
                      </m:r>
                      <m:r>
                        <m:rPr>
                          <m:nor/>
                        </m:rPr>
                        <a:rPr lang="en-US" altLang="ko-KR" sz="3200" i="0" dirty="0" smtClean="0">
                          <a:latin typeface="Arial" panose="020B0604020202020204" pitchFamily="34" charset="0"/>
                          <a:cs typeface="Arial" panose="020B0604020202020204" pitchFamily="34" charset="0"/>
                        </a:rPr>
                        <m:t>or</m:t>
                      </m:r>
                      <m:r>
                        <m:rPr>
                          <m:nor/>
                        </m:rPr>
                        <a:rPr lang="en-US" altLang="ko-KR" sz="3200" i="0" dirty="0" smtClean="0">
                          <a:latin typeface="Arial" panose="020B0604020202020204" pitchFamily="34" charset="0"/>
                          <a:cs typeface="Arial" panose="020B0604020202020204" pitchFamily="34" charset="0"/>
                        </a:rPr>
                        <m:t>  </m:t>
                      </m:r>
                      <m:r>
                        <m:rPr>
                          <m:nor/>
                        </m:rPr>
                        <a:rPr lang="ko-KR" altLang="en-US" sz="3200" dirty="0">
                          <a:latin typeface="Arial" panose="020B0604020202020204" pitchFamily="34" charset="0"/>
                          <a:cs typeface="Arial" panose="020B0604020202020204" pitchFamily="34" charset="0"/>
                        </a:rPr>
                        <m:t>𝛽</m:t>
                      </m:r>
                      <m:r>
                        <m:rPr>
                          <m:nor/>
                        </m:rPr>
                        <a:rPr lang="en-US" altLang="ko-KR" sz="3200" i="0" dirty="0" smtClean="0">
                          <a:latin typeface="Arial" panose="020B0604020202020204" pitchFamily="34" charset="0"/>
                          <a:cs typeface="Arial" panose="020B0604020202020204" pitchFamily="34" charset="0"/>
                        </a:rPr>
                        <m:t>)</m:t>
                      </m:r>
                      <m:r>
                        <m:rPr>
                          <m:nor/>
                        </m:rPr>
                        <a:rPr lang="en-US" altLang="ko-KR" sz="3200" b="0" i="0" dirty="0" smtClean="0">
                          <a:latin typeface="Arial" panose="020B0604020202020204" pitchFamily="34" charset="0"/>
                          <a:cs typeface="Arial" panose="020B0604020202020204" pitchFamily="34" charset="0"/>
                        </a:rPr>
                        <m:t> </m:t>
                      </m:r>
                    </m:oMath>
                  </a14:m>
                  <a:r>
                    <a:rPr lang="en-US" altLang="ko-KR" sz="3200" dirty="0">
                      <a:latin typeface="Arial" panose="020B0604020202020204" pitchFamily="34" charset="0"/>
                      <a:cs typeface="Arial" panose="020B0604020202020204" pitchFamily="34" charset="0"/>
                    </a:rPr>
                    <a:t>neighbour nodes in </a:t>
                  </a:r>
                  <a14:m>
                    <m:oMath xmlns:m="http://schemas.openxmlformats.org/officeDocument/2006/math">
                      <m:r>
                        <a:rPr lang="en-US" altLang="ko-KR" sz="3200" i="1">
                          <a:latin typeface="Cambria Math" panose="02040503050406030204" pitchFamily="18" charset="0"/>
                          <a:cs typeface="Arial" panose="020B0604020202020204" pitchFamily="34" charset="0"/>
                        </a:rPr>
                        <m:t>𝐻</m:t>
                      </m:r>
                    </m:oMath>
                  </a14:m>
                  <a:r>
                    <a:rPr lang="en-US" altLang="ko-KR" sz="3200" dirty="0">
                      <a:latin typeface="Arial" panose="020B0604020202020204" pitchFamily="34" charset="0"/>
                      <a:cs typeface="Arial" panose="020B0604020202020204" pitchFamily="34" charset="0"/>
                    </a:rPr>
                    <a:t>. </a:t>
                  </a:r>
                </a:p>
                <a:p>
                  <a:pPr algn="just"/>
                  <a:endParaRPr lang="en-US" altLang="ko-KR" sz="3200" dirty="0">
                    <a:latin typeface="Arial" panose="020B0604020202020204" pitchFamily="34" charset="0"/>
                    <a:cs typeface="Arial" panose="020B0604020202020204" pitchFamily="34" charset="0"/>
                  </a:endParaRPr>
                </a:p>
                <a:p>
                  <a:pPr algn="just"/>
                  <a:endParaRPr lang="en-US" altLang="ko-KR" sz="3200" dirty="0">
                    <a:latin typeface="Arial" panose="020B0604020202020204" pitchFamily="34" charset="0"/>
                    <a:cs typeface="Arial" panose="020B0604020202020204" pitchFamily="34" charset="0"/>
                  </a:endParaRPr>
                </a:p>
                <a:p>
                  <a:pPr algn="just"/>
                  <a:endParaRPr lang="en-US" altLang="ko-KR" sz="3200" dirty="0">
                    <a:latin typeface="Arial" panose="020B0604020202020204" pitchFamily="34" charset="0"/>
                    <a:cs typeface="Arial" panose="020B0604020202020204" pitchFamily="34" charset="0"/>
                  </a:endParaRPr>
                </a:p>
                <a:p>
                  <a:pPr algn="just"/>
                  <a:endParaRPr lang="en-US" altLang="ko-KR" sz="3200" dirty="0">
                    <a:latin typeface="Arial" panose="020B0604020202020204" pitchFamily="34" charset="0"/>
                    <a:cs typeface="Arial" panose="020B0604020202020204" pitchFamily="34" charset="0"/>
                  </a:endParaRPr>
                </a:p>
                <a:p>
                  <a:pPr algn="just"/>
                  <a:endParaRPr lang="en-US" altLang="ko-KR" sz="3200" dirty="0">
                    <a:latin typeface="Arial" panose="020B0604020202020204" pitchFamily="34" charset="0"/>
                    <a:cs typeface="Arial" panose="020B0604020202020204" pitchFamily="34" charset="0"/>
                  </a:endParaRPr>
                </a:p>
                <a:p>
                  <a:pPr algn="just"/>
                  <a:endParaRPr lang="en-US" altLang="ko-KR" sz="3200" dirty="0">
                    <a:latin typeface="Arial" panose="020B0604020202020204" pitchFamily="34" charset="0"/>
                    <a:cs typeface="Arial" panose="020B0604020202020204" pitchFamily="34" charset="0"/>
                  </a:endParaRPr>
                </a:p>
                <a:p>
                  <a:pPr algn="just"/>
                  <a:endParaRPr lang="en-US" altLang="ko-KR" sz="3200" b="1" i="1" dirty="0">
                    <a:latin typeface="Cambria Math" panose="02040503050406030204" pitchFamily="18" charset="0"/>
                    <a:cs typeface="Arial" panose="020B0604020202020204" pitchFamily="34" charset="0"/>
                  </a:endParaRPr>
                </a:p>
                <a:p>
                  <a:pPr algn="just"/>
                  <a14:m>
                    <m:oMath xmlns:m="http://schemas.openxmlformats.org/officeDocument/2006/math">
                      <m:r>
                        <a:rPr lang="en-US" altLang="ko-KR" sz="3200" b="1" i="1" dirty="0" smtClean="0">
                          <a:latin typeface="Cambria Math" panose="02040503050406030204" pitchFamily="18" charset="0"/>
                          <a:cs typeface="Arial" panose="020B0604020202020204" pitchFamily="34" charset="0"/>
                        </a:rPr>
                        <m:t>𝒌</m:t>
                      </m:r>
                    </m:oMath>
                  </a14:m>
                  <a:r>
                    <a:rPr lang="en-US" altLang="ko-KR" sz="3200" b="1" dirty="0">
                      <a:latin typeface="Arial" panose="020B0604020202020204" pitchFamily="34" charset="0"/>
                      <a:cs typeface="Arial" panose="020B0604020202020204" pitchFamily="34" charset="0"/>
                    </a:rPr>
                    <a:t>-tip</a:t>
                  </a:r>
                  <a:r>
                    <a:rPr lang="en-US" altLang="ko-KR" sz="3200" dirty="0">
                      <a:latin typeface="Arial" panose="020B0604020202020204" pitchFamily="34" charset="0"/>
                      <a:cs typeface="Arial" panose="020B0604020202020204" pitchFamily="34" charset="0"/>
                    </a:rPr>
                    <a:t>: Given a bipartite graph </a:t>
                  </a:r>
                  <a14:m>
                    <m:oMath xmlns:m="http://schemas.openxmlformats.org/officeDocument/2006/math">
                      <m:r>
                        <a:rPr lang="en-US" altLang="ko-KR" sz="3200" i="1">
                          <a:latin typeface="Cambria Math" panose="02040503050406030204" pitchFamily="18" charset="0"/>
                          <a:cs typeface="Arial" panose="020B0604020202020204" pitchFamily="34" charset="0"/>
                        </a:rPr>
                        <m:t>𝐺</m:t>
                      </m:r>
                      <m:r>
                        <a:rPr lang="en-US" altLang="ko-KR" sz="3200" i="1">
                          <a:latin typeface="Cambria Math" panose="02040503050406030204" pitchFamily="18" charset="0"/>
                          <a:cs typeface="Arial" panose="020B0604020202020204" pitchFamily="34" charset="0"/>
                        </a:rPr>
                        <m:t>=</m:t>
                      </m:r>
                      <m:d>
                        <m:dPr>
                          <m:ctrlPr>
                            <a:rPr lang="en-US" altLang="ko-KR" sz="3200" i="1">
                              <a:latin typeface="Cambria Math" panose="02040503050406030204" pitchFamily="18" charset="0"/>
                              <a:cs typeface="Arial" panose="020B0604020202020204" pitchFamily="34" charset="0"/>
                            </a:rPr>
                          </m:ctrlPr>
                        </m:dPr>
                        <m:e>
                          <m:r>
                            <a:rPr lang="en-US" altLang="ko-KR" sz="3200" i="1">
                              <a:latin typeface="Cambria Math" panose="02040503050406030204" pitchFamily="18" charset="0"/>
                              <a:cs typeface="Arial" panose="020B0604020202020204" pitchFamily="34" charset="0"/>
                            </a:rPr>
                            <m:t>𝑈</m:t>
                          </m:r>
                          <m:r>
                            <a:rPr lang="en-US" altLang="ko-KR" sz="3200" i="1">
                              <a:latin typeface="Cambria Math" panose="02040503050406030204" pitchFamily="18" charset="0"/>
                              <a:cs typeface="Arial" panose="020B0604020202020204" pitchFamily="34" charset="0"/>
                            </a:rPr>
                            <m:t>, </m:t>
                          </m:r>
                          <m:r>
                            <a:rPr lang="en-US" altLang="ko-KR" sz="3200" i="1">
                              <a:latin typeface="Cambria Math" panose="02040503050406030204" pitchFamily="18" charset="0"/>
                              <a:cs typeface="Arial" panose="020B0604020202020204" pitchFamily="34" charset="0"/>
                            </a:rPr>
                            <m:t>𝑉</m:t>
                          </m:r>
                          <m:r>
                            <a:rPr lang="en-US" altLang="ko-KR" sz="3200" i="1">
                              <a:latin typeface="Cambria Math" panose="02040503050406030204" pitchFamily="18" charset="0"/>
                              <a:cs typeface="Arial" panose="020B0604020202020204" pitchFamily="34" charset="0"/>
                            </a:rPr>
                            <m:t>, </m:t>
                          </m:r>
                          <m:r>
                            <a:rPr lang="en-US" altLang="ko-KR" sz="3200" i="1">
                              <a:latin typeface="Cambria Math" panose="02040503050406030204" pitchFamily="18" charset="0"/>
                              <a:cs typeface="Arial" panose="020B0604020202020204" pitchFamily="34" charset="0"/>
                            </a:rPr>
                            <m:t>𝐸</m:t>
                          </m:r>
                        </m:e>
                      </m:d>
                    </m:oMath>
                  </a14:m>
                  <a:r>
                    <a:rPr lang="en-US" altLang="ko-KR" sz="3200" dirty="0">
                      <a:latin typeface="Arial" panose="020B0604020202020204" pitchFamily="34" charset="0"/>
                      <a:cs typeface="Arial" panose="020B0604020202020204" pitchFamily="34" charset="0"/>
                    </a:rPr>
                    <a:t> and positive integer </a:t>
                  </a:r>
                  <a14:m>
                    <m:oMath xmlns:m="http://schemas.openxmlformats.org/officeDocument/2006/math">
                      <m:r>
                        <a:rPr lang="en-US" altLang="ko-KR" sz="3200" b="0" i="1" smtClean="0">
                          <a:latin typeface="Cambria Math" panose="02040503050406030204" pitchFamily="18" charset="0"/>
                          <a:cs typeface="Arial" panose="020B0604020202020204" pitchFamily="34" charset="0"/>
                        </a:rPr>
                        <m:t>𝑘</m:t>
                      </m:r>
                    </m:oMath>
                  </a14:m>
                  <a:r>
                    <a:rPr lang="en-US" altLang="ko-KR" sz="3200" dirty="0">
                      <a:latin typeface="Arial" panose="020B0604020202020204" pitchFamily="34" charset="0"/>
                      <a:cs typeface="Arial" panose="020B0604020202020204" pitchFamily="34" charset="0"/>
                    </a:rPr>
                    <a:t>, a subgraph </a:t>
                  </a:r>
                  <a14:m>
                    <m:oMath xmlns:m="http://schemas.openxmlformats.org/officeDocument/2006/math">
                      <m:r>
                        <a:rPr lang="en-US" altLang="ko-KR" sz="3200" b="0" i="1" smtClean="0">
                          <a:latin typeface="Cambria Math" panose="02040503050406030204" pitchFamily="18" charset="0"/>
                          <a:cs typeface="Arial" panose="020B0604020202020204" pitchFamily="34" charset="0"/>
                        </a:rPr>
                        <m:t>𝐴</m:t>
                      </m:r>
                    </m:oMath>
                  </a14:m>
                  <a:r>
                    <a:rPr lang="en-US" altLang="ko-KR" sz="3200" dirty="0">
                      <a:latin typeface="Arial" panose="020B0604020202020204" pitchFamily="34" charset="0"/>
                      <a:cs typeface="Arial" panose="020B0604020202020204" pitchFamily="34" charset="0"/>
                    </a:rPr>
                    <a:t> bipartite subgraph </a:t>
                  </a:r>
                  <a14:m>
                    <m:oMath xmlns:m="http://schemas.openxmlformats.org/officeDocument/2006/math">
                      <m:r>
                        <m:rPr>
                          <m:sty m:val="p"/>
                        </m:rPr>
                        <a:rPr lang="en-US" altLang="ko-KR" sz="3200" b="0" i="0" smtClean="0">
                          <a:latin typeface="Cambria Math" panose="02040503050406030204" pitchFamily="18" charset="0"/>
                          <a:cs typeface="Arial" panose="020B0604020202020204" pitchFamily="34" charset="0"/>
                        </a:rPr>
                        <m:t>H</m:t>
                      </m:r>
                      <m:r>
                        <a:rPr lang="en-US" altLang="ko-KR" sz="3200" i="1">
                          <a:latin typeface="Cambria Math" panose="02040503050406030204" pitchFamily="18" charset="0"/>
                          <a:cs typeface="Arial" panose="020B0604020202020204" pitchFamily="34" charset="0"/>
                        </a:rPr>
                        <m:t>=</m:t>
                      </m:r>
                      <m:d>
                        <m:dPr>
                          <m:ctrlPr>
                            <a:rPr lang="en-US" altLang="ko-KR" sz="3200" i="1">
                              <a:latin typeface="Cambria Math" panose="02040503050406030204" pitchFamily="18" charset="0"/>
                              <a:cs typeface="Arial" panose="020B0604020202020204" pitchFamily="34" charset="0"/>
                            </a:rPr>
                          </m:ctrlPr>
                        </m:dPr>
                        <m:e>
                          <m:r>
                            <a:rPr lang="en-US" altLang="ko-KR" sz="3200" i="1">
                              <a:latin typeface="Cambria Math" panose="02040503050406030204" pitchFamily="18" charset="0"/>
                              <a:cs typeface="Arial" panose="020B0604020202020204" pitchFamily="34" charset="0"/>
                            </a:rPr>
                            <m:t>𝑈</m:t>
                          </m:r>
                          <m:r>
                            <a:rPr lang="en-US" altLang="ko-KR" sz="3200" i="1">
                              <a:latin typeface="Cambria Math" panose="02040503050406030204" pitchFamily="18" charset="0"/>
                              <a:cs typeface="Arial" panose="020B0604020202020204" pitchFamily="34" charset="0"/>
                            </a:rPr>
                            <m:t>, </m:t>
                          </m:r>
                          <m:r>
                            <a:rPr lang="en-US" altLang="ko-KR" sz="3200" i="1">
                              <a:latin typeface="Cambria Math" panose="02040503050406030204" pitchFamily="18" charset="0"/>
                              <a:cs typeface="Arial" panose="020B0604020202020204" pitchFamily="34" charset="0"/>
                            </a:rPr>
                            <m:t>𝑉</m:t>
                          </m:r>
                          <m:r>
                            <a:rPr lang="en-US" altLang="ko-KR" sz="3200" i="1">
                              <a:latin typeface="Cambria Math" panose="02040503050406030204" pitchFamily="18" charset="0"/>
                              <a:cs typeface="Arial" panose="020B0604020202020204" pitchFamily="34" charset="0"/>
                            </a:rPr>
                            <m:t>, </m:t>
                          </m:r>
                          <m:r>
                            <a:rPr lang="en-US" altLang="ko-KR" sz="3200" i="1">
                              <a:latin typeface="Cambria Math" panose="02040503050406030204" pitchFamily="18" charset="0"/>
                              <a:cs typeface="Arial" panose="020B0604020202020204" pitchFamily="34" charset="0"/>
                            </a:rPr>
                            <m:t>𝐸</m:t>
                          </m:r>
                        </m:e>
                      </m:d>
                      <m:r>
                        <a:rPr lang="en-US" altLang="ko-KR" sz="3200" i="1">
                          <a:latin typeface="Cambria Math" panose="02040503050406030204" pitchFamily="18" charset="0"/>
                          <a:cs typeface="Arial" panose="020B0604020202020204" pitchFamily="34" charset="0"/>
                        </a:rPr>
                        <m:t> </m:t>
                      </m:r>
                    </m:oMath>
                  </a14:m>
                  <a:r>
                    <a:rPr lang="en-US" altLang="ko-KR" sz="3200" dirty="0">
                      <a:latin typeface="Arial" panose="020B0604020202020204" pitchFamily="34" charset="0"/>
                      <a:cs typeface="Arial" panose="020B0604020202020204" pitchFamily="34" charset="0"/>
                    </a:rPr>
                    <a:t>of </a:t>
                  </a:r>
                  <a14:m>
                    <m:oMath xmlns:m="http://schemas.openxmlformats.org/officeDocument/2006/math">
                      <m:r>
                        <a:rPr lang="en-US" altLang="ko-KR" sz="3200" b="0" i="1" smtClean="0">
                          <a:latin typeface="Cambria Math" panose="02040503050406030204" pitchFamily="18" charset="0"/>
                          <a:cs typeface="Arial" panose="020B0604020202020204" pitchFamily="34" charset="0"/>
                        </a:rPr>
                        <m:t>𝐺</m:t>
                      </m:r>
                    </m:oMath>
                  </a14:m>
                  <a:r>
                    <a:rPr lang="en-US" altLang="ko-KR" sz="3200" dirty="0">
                      <a:latin typeface="Arial" panose="020B0604020202020204" pitchFamily="34" charset="0"/>
                      <a:cs typeface="Arial" panose="020B0604020202020204" pitchFamily="34" charset="0"/>
                    </a:rPr>
                    <a:t>, induced on </a:t>
                  </a:r>
                  <a14:m>
                    <m:oMath xmlns:m="http://schemas.openxmlformats.org/officeDocument/2006/math">
                      <m:r>
                        <a:rPr lang="en-US" altLang="ko-KR" sz="3200" b="0" i="1" smtClean="0">
                          <a:latin typeface="Cambria Math" panose="02040503050406030204" pitchFamily="18" charset="0"/>
                          <a:cs typeface="Arial" panose="020B0604020202020204" pitchFamily="34" charset="0"/>
                        </a:rPr>
                        <m:t>𝑈</m:t>
                      </m:r>
                    </m:oMath>
                  </a14:m>
                  <a:r>
                    <a:rPr lang="en-US" altLang="ko-KR" sz="3200" dirty="0">
                      <a:latin typeface="Arial" panose="020B0604020202020204" pitchFamily="34" charset="0"/>
                      <a:cs typeface="Arial" panose="020B0604020202020204" pitchFamily="34" charset="0"/>
                    </a:rPr>
                    <a:t>, is a </a:t>
                  </a:r>
                  <a14:m>
                    <m:oMath xmlns:m="http://schemas.openxmlformats.org/officeDocument/2006/math">
                      <m:r>
                        <a:rPr lang="en-US" altLang="ko-KR" sz="3200" b="0" i="1" smtClean="0">
                          <a:latin typeface="Cambria Math" panose="02040503050406030204" pitchFamily="18" charset="0"/>
                          <a:cs typeface="Arial" panose="020B0604020202020204" pitchFamily="34" charset="0"/>
                        </a:rPr>
                        <m:t>𝑘</m:t>
                      </m:r>
                      <m:r>
                        <a:rPr lang="en-US" altLang="ko-KR" sz="3200" b="0" i="1">
                          <a:latin typeface="Cambria Math" panose="02040503050406030204" pitchFamily="18" charset="0"/>
                          <a:cs typeface="Arial" panose="020B0604020202020204" pitchFamily="34" charset="0"/>
                        </a:rPr>
                        <m:t>−</m:t>
                      </m:r>
                      <m:r>
                        <a:rPr lang="en-US" altLang="ko-KR" sz="3200" b="0" i="1">
                          <a:latin typeface="Cambria Math" panose="02040503050406030204" pitchFamily="18" charset="0"/>
                          <a:cs typeface="Arial" panose="020B0604020202020204" pitchFamily="34" charset="0"/>
                        </a:rPr>
                        <m:t>𝑡𝑖𝑝</m:t>
                      </m:r>
                      <m:r>
                        <a:rPr lang="en-US" altLang="ko-KR" sz="3200" b="1" i="1" smtClean="0">
                          <a:latin typeface="Cambria Math" panose="02040503050406030204" pitchFamily="18" charset="0"/>
                          <a:cs typeface="Arial" panose="020B0604020202020204" pitchFamily="34" charset="0"/>
                        </a:rPr>
                        <m:t> </m:t>
                      </m:r>
                      <m:r>
                        <a:rPr lang="en-US" altLang="ko-KR" sz="3200" b="0" i="1" smtClean="0">
                          <a:latin typeface="Cambria Math" panose="02040503050406030204" pitchFamily="18" charset="0"/>
                          <a:cs typeface="Arial" panose="020B0604020202020204" pitchFamily="34" charset="0"/>
                        </a:rPr>
                        <m:t>𝑖𝑓𝑓</m:t>
                      </m:r>
                    </m:oMath>
                  </a14:m>
                  <a:r>
                    <a:rPr lang="en-US" altLang="ko-KR" sz="3200" dirty="0">
                      <a:latin typeface="Arial" panose="020B0604020202020204" pitchFamily="34" charset="0"/>
                      <a:cs typeface="Arial" panose="020B0604020202020204" pitchFamily="34" charset="0"/>
                    </a:rPr>
                    <a:t> each vertex </a:t>
                  </a:r>
                  <a14:m>
                    <m:oMath xmlns:m="http://schemas.openxmlformats.org/officeDocument/2006/math">
                      <m:r>
                        <a:rPr lang="en-US" altLang="ko-KR" sz="3200" b="0" i="1" smtClean="0">
                          <a:latin typeface="Cambria Math" panose="02040503050406030204" pitchFamily="18" charset="0"/>
                          <a:cs typeface="Arial" panose="020B0604020202020204" pitchFamily="34" charset="0"/>
                        </a:rPr>
                        <m:t>𝑢</m:t>
                      </m:r>
                      <m:r>
                        <a:rPr lang="en-US" altLang="ko-KR" sz="3200" i="1" smtClean="0">
                          <a:latin typeface="Cambria Math" panose="02040503050406030204" pitchFamily="18" charset="0"/>
                          <a:ea typeface="Cambria Math" panose="02040503050406030204" pitchFamily="18" charset="0"/>
                          <a:cs typeface="Arial" panose="020B0604020202020204" pitchFamily="34" charset="0"/>
                        </a:rPr>
                        <m:t>∈</m:t>
                      </m:r>
                      <m:r>
                        <a:rPr lang="en-US" altLang="ko-KR" sz="3200" i="1">
                          <a:latin typeface="Cambria Math" panose="02040503050406030204" pitchFamily="18" charset="0"/>
                          <a:cs typeface="Arial" panose="020B0604020202020204" pitchFamily="34" charset="0"/>
                        </a:rPr>
                        <m:t>𝑈</m:t>
                      </m:r>
                    </m:oMath>
                  </a14:m>
                  <a:r>
                    <a:rPr lang="en-US" altLang="ko-KR" sz="3200" dirty="0">
                      <a:latin typeface="Arial" panose="020B0604020202020204" pitchFamily="34" charset="0"/>
                      <a:cs typeface="Arial" panose="020B0604020202020204" pitchFamily="34" charset="0"/>
                    </a:rPr>
                    <a:t> takes part in at least </a:t>
                  </a:r>
                  <a14:m>
                    <m:oMath xmlns:m="http://schemas.openxmlformats.org/officeDocument/2006/math">
                      <m:r>
                        <a:rPr lang="en-US" altLang="ko-KR" sz="3200" b="0" i="1" smtClean="0">
                          <a:latin typeface="Cambria Math" panose="02040503050406030204" pitchFamily="18" charset="0"/>
                          <a:cs typeface="Arial" panose="020B0604020202020204" pitchFamily="34" charset="0"/>
                        </a:rPr>
                        <m:t>𝑘</m:t>
                      </m:r>
                    </m:oMath>
                  </a14:m>
                  <a:r>
                    <a:rPr lang="en-US" altLang="ko-KR" sz="3200" dirty="0">
                      <a:latin typeface="Arial" panose="020B0604020202020204" pitchFamily="34" charset="0"/>
                      <a:cs typeface="Arial" panose="020B0604020202020204" pitchFamily="34" charset="0"/>
                    </a:rPr>
                    <a:t> butterflies, each vertex pair </a:t>
                  </a:r>
                  <a14:m>
                    <m:oMath xmlns:m="http://schemas.openxmlformats.org/officeDocument/2006/math">
                      <m:d>
                        <m:dPr>
                          <m:ctrlPr>
                            <a:rPr lang="en-US" altLang="ko-KR" sz="3200" b="0" i="1" smtClean="0">
                              <a:latin typeface="Cambria Math" panose="02040503050406030204" pitchFamily="18" charset="0"/>
                              <a:cs typeface="Arial" panose="020B0604020202020204" pitchFamily="34" charset="0"/>
                            </a:rPr>
                          </m:ctrlPr>
                        </m:dPr>
                        <m:e>
                          <m:r>
                            <a:rPr lang="en-US" altLang="ko-KR" sz="3200" b="0" i="1" smtClean="0">
                              <a:latin typeface="Cambria Math" panose="02040503050406030204" pitchFamily="18" charset="0"/>
                              <a:cs typeface="Arial" panose="020B0604020202020204" pitchFamily="34" charset="0"/>
                            </a:rPr>
                            <m:t>𝑢</m:t>
                          </m:r>
                          <m:r>
                            <a:rPr lang="en-US" altLang="ko-KR" sz="3200" b="0" i="1" smtClean="0">
                              <a:latin typeface="Cambria Math" panose="02040503050406030204" pitchFamily="18" charset="0"/>
                              <a:cs typeface="Arial" panose="020B0604020202020204" pitchFamily="34" charset="0"/>
                            </a:rPr>
                            <m:t>, </m:t>
                          </m:r>
                          <m:r>
                            <a:rPr lang="en-US" altLang="ko-KR" sz="3200" b="0" i="1" smtClean="0">
                              <a:latin typeface="Cambria Math" panose="02040503050406030204" pitchFamily="18" charset="0"/>
                              <a:cs typeface="Arial" panose="020B0604020202020204" pitchFamily="34" charset="0"/>
                            </a:rPr>
                            <m:t>𝑣</m:t>
                          </m:r>
                        </m:e>
                      </m:d>
                      <m:r>
                        <a:rPr lang="en-US" altLang="ko-KR" sz="3200" i="1" smtClean="0">
                          <a:latin typeface="Cambria Math" panose="02040503050406030204" pitchFamily="18" charset="0"/>
                          <a:ea typeface="Cambria Math" panose="02040503050406030204" pitchFamily="18" charset="0"/>
                          <a:cs typeface="Arial" panose="020B0604020202020204" pitchFamily="34" charset="0"/>
                        </a:rPr>
                        <m:t>∈</m:t>
                      </m:r>
                      <m:r>
                        <a:rPr lang="en-US" altLang="ko-KR" sz="3200" i="1">
                          <a:latin typeface="Cambria Math" panose="02040503050406030204" pitchFamily="18" charset="0"/>
                          <a:cs typeface="Arial" panose="020B0604020202020204" pitchFamily="34" charset="0"/>
                        </a:rPr>
                        <m:t>𝑈</m:t>
                      </m:r>
                    </m:oMath>
                  </a14:m>
                  <a:r>
                    <a:rPr lang="en-US" altLang="ko-KR" sz="3200" dirty="0">
                      <a:latin typeface="Arial" panose="020B0604020202020204" pitchFamily="34" charset="0"/>
                      <a:cs typeface="Arial" panose="020B0604020202020204" pitchFamily="34" charset="0"/>
                    </a:rPr>
                    <a:t> is connected by series of butterflies and </a:t>
                  </a:r>
                  <a14:m>
                    <m:oMath xmlns:m="http://schemas.openxmlformats.org/officeDocument/2006/math">
                      <m:r>
                        <a:rPr lang="en-US" altLang="ko-KR" sz="3200" b="0" i="1" smtClean="0">
                          <a:latin typeface="Cambria Math" panose="02040503050406030204" pitchFamily="18" charset="0"/>
                          <a:cs typeface="Arial" panose="020B0604020202020204" pitchFamily="34" charset="0"/>
                        </a:rPr>
                        <m:t>𝐻</m:t>
                      </m:r>
                    </m:oMath>
                  </a14:m>
                  <a:r>
                    <a:rPr lang="en-US" altLang="ko-KR" sz="3200" dirty="0">
                      <a:latin typeface="Arial" panose="020B0604020202020204" pitchFamily="34" charset="0"/>
                      <a:cs typeface="Arial" panose="020B0604020202020204" pitchFamily="34" charset="0"/>
                    </a:rPr>
                    <a:t> is maximal, i.e., there is no other </a:t>
                  </a:r>
                  <a14:m>
                    <m:oMath xmlns:m="http://schemas.openxmlformats.org/officeDocument/2006/math">
                      <m:r>
                        <a:rPr lang="en-US" altLang="ko-KR" sz="3200" b="0" i="1" smtClean="0">
                          <a:latin typeface="Cambria Math" panose="02040503050406030204" pitchFamily="18" charset="0"/>
                          <a:cs typeface="Arial" panose="020B0604020202020204" pitchFamily="34" charset="0"/>
                        </a:rPr>
                        <m:t>𝑘</m:t>
                      </m:r>
                      <m:r>
                        <a:rPr lang="en-US" altLang="ko-KR" sz="3200" b="0" i="1" smtClean="0">
                          <a:latin typeface="Cambria Math" panose="02040503050406030204" pitchFamily="18" charset="0"/>
                          <a:cs typeface="Arial" panose="020B0604020202020204" pitchFamily="34" charset="0"/>
                        </a:rPr>
                        <m:t>−</m:t>
                      </m:r>
                      <m:r>
                        <a:rPr lang="en-US" altLang="ko-KR" sz="3200" b="0" i="1" smtClean="0">
                          <a:latin typeface="Cambria Math" panose="02040503050406030204" pitchFamily="18" charset="0"/>
                          <a:cs typeface="Arial" panose="020B0604020202020204" pitchFamily="34" charset="0"/>
                        </a:rPr>
                        <m:t>𝑡𝑖𝑝</m:t>
                      </m:r>
                    </m:oMath>
                  </a14:m>
                  <a:r>
                    <a:rPr lang="en-US" altLang="ko-KR" sz="3200" dirty="0">
                      <a:latin typeface="Arial" panose="020B0604020202020204" pitchFamily="34" charset="0"/>
                      <a:cs typeface="Arial" panose="020B0604020202020204" pitchFamily="34" charset="0"/>
                    </a:rPr>
                    <a:t> that subsumes</a:t>
                  </a:r>
                  <a:r>
                    <a:rPr lang="en-US" altLang="ko-KR" sz="3200" dirty="0">
                      <a:cs typeface="Arial" panose="020B0604020202020204" pitchFamily="34" charset="0"/>
                    </a:rPr>
                    <a:t> </a:t>
                  </a:r>
                  <a14:m>
                    <m:oMath xmlns:m="http://schemas.openxmlformats.org/officeDocument/2006/math">
                      <m:r>
                        <a:rPr lang="en-US" altLang="ko-KR" sz="3200" b="0" i="1" smtClean="0">
                          <a:latin typeface="Cambria Math" panose="02040503050406030204" pitchFamily="18" charset="0"/>
                          <a:cs typeface="Arial" panose="020B0604020202020204" pitchFamily="34" charset="0"/>
                        </a:rPr>
                        <m:t>𝐻</m:t>
                      </m:r>
                    </m:oMath>
                  </a14:m>
                  <a:r>
                    <a:rPr lang="en-US" altLang="ko-KR" sz="3200" dirty="0">
                      <a:latin typeface="Arial" panose="020B0604020202020204" pitchFamily="34" charset="0"/>
                      <a:cs typeface="Arial" panose="020B0604020202020204" pitchFamily="34" charset="0"/>
                    </a:rPr>
                    <a:t>.</a:t>
                  </a:r>
                </a:p>
                <a:p>
                  <a:pPr algn="just"/>
                  <a:endParaRPr lang="en-US" altLang="ko-KR" sz="3200" dirty="0">
                    <a:latin typeface="Arial" panose="020B0604020202020204" pitchFamily="34" charset="0"/>
                    <a:cs typeface="Arial" panose="020B0604020202020204" pitchFamily="34" charset="0"/>
                  </a:endParaRPr>
                </a:p>
                <a:p>
                  <a:pPr algn="just"/>
                  <a:endParaRPr lang="en-US" altLang="ko-KR" sz="3200" dirty="0">
                    <a:latin typeface="Arial" panose="020B0604020202020204" pitchFamily="34" charset="0"/>
                    <a:cs typeface="Arial" panose="020B0604020202020204" pitchFamily="34" charset="0"/>
                  </a:endParaRPr>
                </a:p>
                <a:p>
                  <a:pPr algn="just"/>
                  <a:endParaRPr lang="en-US" altLang="ko-KR" sz="3200" dirty="0">
                    <a:latin typeface="Arial" panose="020B0604020202020204" pitchFamily="34" charset="0"/>
                    <a:cs typeface="Arial" panose="020B0604020202020204" pitchFamily="34" charset="0"/>
                  </a:endParaRPr>
                </a:p>
                <a:p>
                  <a:pPr algn="just"/>
                  <a:endParaRPr lang="en-US" altLang="ko-KR" sz="3200" dirty="0">
                    <a:latin typeface="Arial" panose="020B0604020202020204" pitchFamily="34" charset="0"/>
                    <a:cs typeface="Arial" panose="020B0604020202020204" pitchFamily="34" charset="0"/>
                  </a:endParaRPr>
                </a:p>
                <a:p>
                  <a:pPr algn="just"/>
                  <a:endParaRPr lang="en-US" altLang="ko-KR" sz="3200" dirty="0">
                    <a:latin typeface="Arial" panose="020B0604020202020204" pitchFamily="34" charset="0"/>
                    <a:cs typeface="Arial" panose="020B0604020202020204" pitchFamily="34" charset="0"/>
                  </a:endParaRPr>
                </a:p>
                <a:p>
                  <a:pPr algn="just"/>
                  <a:endParaRPr lang="en-US" altLang="ko-KR" sz="3200" dirty="0">
                    <a:latin typeface="Arial" panose="020B0604020202020204" pitchFamily="34" charset="0"/>
                    <a:cs typeface="Arial" panose="020B0604020202020204" pitchFamily="34" charset="0"/>
                  </a:endParaRPr>
                </a:p>
                <a:p>
                  <a:pPr algn="just"/>
                  <a14:m>
                    <m:oMath xmlns:m="http://schemas.openxmlformats.org/officeDocument/2006/math">
                      <m:r>
                        <a:rPr lang="en-US" altLang="ko-KR" sz="3200" b="1" i="1" smtClean="0">
                          <a:latin typeface="Cambria Math" panose="02040503050406030204" pitchFamily="18" charset="0"/>
                          <a:cs typeface="Arial" panose="020B0604020202020204" pitchFamily="34" charset="0"/>
                        </a:rPr>
                        <m:t>𝒌</m:t>
                      </m:r>
                      <m:r>
                        <a:rPr lang="en-US" altLang="ko-KR" sz="3200" b="1" i="1" smtClean="0">
                          <a:latin typeface="Cambria Math" panose="02040503050406030204" pitchFamily="18" charset="0"/>
                          <a:cs typeface="Arial" panose="020B0604020202020204" pitchFamily="34" charset="0"/>
                        </a:rPr>
                        <m:t> </m:t>
                      </m:r>
                    </m:oMath>
                  </a14:m>
                  <a:r>
                    <a:rPr lang="en-US" altLang="ko-KR" sz="3200" b="1" dirty="0">
                      <a:latin typeface="Arial" panose="020B0604020202020204" pitchFamily="34" charset="0"/>
                      <a:cs typeface="Arial" panose="020B0604020202020204" pitchFamily="34" charset="0"/>
                    </a:rPr>
                    <a:t>-wing</a:t>
                  </a:r>
                  <a:r>
                    <a:rPr lang="en-US" altLang="ko-KR" sz="3200" dirty="0">
                      <a:latin typeface="Arial" panose="020B0604020202020204" pitchFamily="34" charset="0"/>
                      <a:cs typeface="Arial" panose="020B0604020202020204" pitchFamily="34" charset="0"/>
                    </a:rPr>
                    <a:t>: A bipartite subgraph </a:t>
                  </a:r>
                  <a14:m>
                    <m:oMath xmlns:m="http://schemas.openxmlformats.org/officeDocument/2006/math">
                      <m:r>
                        <a:rPr lang="en-US" altLang="ko-KR" sz="3200" b="0" i="1" smtClean="0">
                          <a:latin typeface="Cambria Math" panose="02040503050406030204" pitchFamily="18" charset="0"/>
                          <a:cs typeface="Arial" panose="020B0604020202020204" pitchFamily="34" charset="0"/>
                        </a:rPr>
                        <m:t>𝐻</m:t>
                      </m:r>
                      <m:r>
                        <a:rPr lang="en-US" altLang="ko-KR" sz="3200" i="1">
                          <a:latin typeface="Cambria Math" panose="02040503050406030204" pitchFamily="18" charset="0"/>
                          <a:cs typeface="Arial" panose="020B0604020202020204" pitchFamily="34" charset="0"/>
                        </a:rPr>
                        <m:t>=</m:t>
                      </m:r>
                      <m:d>
                        <m:dPr>
                          <m:ctrlPr>
                            <a:rPr lang="en-US" altLang="ko-KR" sz="3200" i="1">
                              <a:latin typeface="Cambria Math" panose="02040503050406030204" pitchFamily="18" charset="0"/>
                              <a:cs typeface="Arial" panose="020B0604020202020204" pitchFamily="34" charset="0"/>
                            </a:rPr>
                          </m:ctrlPr>
                        </m:dPr>
                        <m:e>
                          <m:r>
                            <a:rPr lang="en-US" altLang="ko-KR" sz="3200" i="1">
                              <a:latin typeface="Cambria Math" panose="02040503050406030204" pitchFamily="18" charset="0"/>
                              <a:cs typeface="Arial" panose="020B0604020202020204" pitchFamily="34" charset="0"/>
                            </a:rPr>
                            <m:t>𝑈</m:t>
                          </m:r>
                          <m:r>
                            <a:rPr lang="en-US" altLang="ko-KR" sz="3200" i="1">
                              <a:latin typeface="Cambria Math" panose="02040503050406030204" pitchFamily="18" charset="0"/>
                              <a:cs typeface="Arial" panose="020B0604020202020204" pitchFamily="34" charset="0"/>
                            </a:rPr>
                            <m:t>, </m:t>
                          </m:r>
                          <m:r>
                            <a:rPr lang="en-US" altLang="ko-KR" sz="3200" i="1">
                              <a:latin typeface="Cambria Math" panose="02040503050406030204" pitchFamily="18" charset="0"/>
                              <a:cs typeface="Arial" panose="020B0604020202020204" pitchFamily="34" charset="0"/>
                            </a:rPr>
                            <m:t>𝑉</m:t>
                          </m:r>
                          <m:r>
                            <a:rPr lang="en-US" altLang="ko-KR" sz="3200" i="1">
                              <a:latin typeface="Cambria Math" panose="02040503050406030204" pitchFamily="18" charset="0"/>
                              <a:cs typeface="Arial" panose="020B0604020202020204" pitchFamily="34" charset="0"/>
                            </a:rPr>
                            <m:t>, </m:t>
                          </m:r>
                          <m:r>
                            <a:rPr lang="en-US" altLang="ko-KR" sz="3200" i="1">
                              <a:latin typeface="Cambria Math" panose="02040503050406030204" pitchFamily="18" charset="0"/>
                              <a:cs typeface="Arial" panose="020B0604020202020204" pitchFamily="34" charset="0"/>
                            </a:rPr>
                            <m:t>𝐸</m:t>
                          </m:r>
                          <m:r>
                            <a:rPr lang="en-US" altLang="ko-KR" sz="3200" b="0" i="1" smtClean="0">
                              <a:latin typeface="Cambria Math" panose="02040503050406030204" pitchFamily="18" charset="0"/>
                              <a:cs typeface="Arial" panose="020B0604020202020204" pitchFamily="34" charset="0"/>
                            </a:rPr>
                            <m:t> </m:t>
                          </m:r>
                        </m:e>
                      </m:d>
                      <m:r>
                        <a:rPr lang="en-US" altLang="ko-KR" sz="3200" b="0" i="1" smtClean="0">
                          <a:latin typeface="Cambria Math" panose="02040503050406030204" pitchFamily="18" charset="0"/>
                          <a:cs typeface="Arial" panose="020B0604020202020204" pitchFamily="34" charset="0"/>
                        </a:rPr>
                        <m:t> </m:t>
                      </m:r>
                      <m:r>
                        <a:rPr lang="en-US" altLang="ko-KR" sz="3200" b="0" i="1" smtClean="0">
                          <a:latin typeface="Cambria Math" panose="02040503050406030204" pitchFamily="18" charset="0"/>
                          <a:ea typeface="Cambria Math" panose="02040503050406030204" pitchFamily="18" charset="0"/>
                          <a:cs typeface="Arial" panose="020B0604020202020204" pitchFamily="34" charset="0"/>
                        </a:rPr>
                        <m:t>⊆</m:t>
                      </m:r>
                      <m:r>
                        <a:rPr lang="en-US" altLang="ko-KR" sz="3200" b="0" i="1" smtClean="0">
                          <a:latin typeface="Cambria Math" panose="02040503050406030204" pitchFamily="18" charset="0"/>
                          <a:ea typeface="Cambria Math" panose="02040503050406030204" pitchFamily="18" charset="0"/>
                          <a:cs typeface="Arial" panose="020B0604020202020204" pitchFamily="34" charset="0"/>
                        </a:rPr>
                        <m:t>𝐺</m:t>
                      </m:r>
                    </m:oMath>
                  </a14:m>
                  <a:r>
                    <a:rPr lang="en-US" altLang="ko-KR" sz="3200" dirty="0">
                      <a:latin typeface="Arial" panose="020B0604020202020204" pitchFamily="34" charset="0"/>
                      <a:cs typeface="Arial" panose="020B0604020202020204" pitchFamily="34" charset="0"/>
                    </a:rPr>
                    <a:t> is a </a:t>
                  </a:r>
                  <a14:m>
                    <m:oMath xmlns:m="http://schemas.openxmlformats.org/officeDocument/2006/math">
                      <m:r>
                        <m:rPr>
                          <m:sty m:val="p"/>
                        </m:rPr>
                        <a:rPr lang="en-US" altLang="ko-KR" sz="3200" b="0" i="0" smtClean="0">
                          <a:latin typeface="Cambria Math" panose="02040503050406030204" pitchFamily="18" charset="0"/>
                          <a:cs typeface="Arial" panose="020B0604020202020204" pitchFamily="34" charset="0"/>
                        </a:rPr>
                        <m:t>k</m:t>
                      </m:r>
                      <m:r>
                        <a:rPr lang="en-US" altLang="ko-KR" sz="3200" b="0" i="1">
                          <a:latin typeface="Cambria Math" panose="02040503050406030204" pitchFamily="18" charset="0"/>
                          <a:cs typeface="Arial" panose="020B0604020202020204" pitchFamily="34" charset="0"/>
                        </a:rPr>
                        <m:t>−</m:t>
                      </m:r>
                      <m:r>
                        <a:rPr lang="en-US" altLang="ko-KR" sz="3200" b="0" i="1">
                          <a:latin typeface="Cambria Math" panose="02040503050406030204" pitchFamily="18" charset="0"/>
                          <a:cs typeface="Arial" panose="020B0604020202020204" pitchFamily="34" charset="0"/>
                        </a:rPr>
                        <m:t>𝑤𝑖𝑛𝑔</m:t>
                      </m:r>
                    </m:oMath>
                  </a14:m>
                  <a:r>
                    <a:rPr lang="en-US" altLang="ko-KR" sz="3200" dirty="0">
                      <a:latin typeface="Arial" panose="020B0604020202020204" pitchFamily="34" charset="0"/>
                      <a:cs typeface="Arial" panose="020B0604020202020204" pitchFamily="34" charset="0"/>
                    </a:rPr>
                    <a:t> if each edge </a:t>
                  </a:r>
                  <a14:m>
                    <m:oMath xmlns:m="http://schemas.openxmlformats.org/officeDocument/2006/math">
                      <m:r>
                        <a:rPr lang="en-US" altLang="ko-KR" sz="3200" b="0" i="1" smtClean="0">
                          <a:latin typeface="Cambria Math" panose="02040503050406030204" pitchFamily="18" charset="0"/>
                          <a:cs typeface="Arial" panose="020B0604020202020204" pitchFamily="34" charset="0"/>
                        </a:rPr>
                        <m:t>(</m:t>
                      </m:r>
                      <m:r>
                        <a:rPr lang="en-US" altLang="ko-KR" sz="3200" b="0" i="1" smtClean="0">
                          <a:latin typeface="Cambria Math" panose="02040503050406030204" pitchFamily="18" charset="0"/>
                          <a:cs typeface="Arial" panose="020B0604020202020204" pitchFamily="34" charset="0"/>
                        </a:rPr>
                        <m:t>𝑢</m:t>
                      </m:r>
                      <m:r>
                        <a:rPr lang="en-US" altLang="ko-KR" sz="3200" b="0" i="1" smtClean="0">
                          <a:latin typeface="Cambria Math" panose="02040503050406030204" pitchFamily="18" charset="0"/>
                          <a:cs typeface="Arial" panose="020B0604020202020204" pitchFamily="34" charset="0"/>
                        </a:rPr>
                        <m:t>, </m:t>
                      </m:r>
                      <m:r>
                        <a:rPr lang="en-US" altLang="ko-KR" sz="3200" b="0" i="1" smtClean="0">
                          <a:latin typeface="Cambria Math" panose="02040503050406030204" pitchFamily="18" charset="0"/>
                          <a:cs typeface="Arial" panose="020B0604020202020204" pitchFamily="34" charset="0"/>
                        </a:rPr>
                        <m:t>𝑣</m:t>
                      </m:r>
                      <m:r>
                        <a:rPr lang="en-US" altLang="ko-KR" sz="3200" b="0" i="1" smtClean="0">
                          <a:latin typeface="Cambria Math" panose="02040503050406030204" pitchFamily="18" charset="0"/>
                          <a:cs typeface="Arial" panose="020B0604020202020204" pitchFamily="34" charset="0"/>
                        </a:rPr>
                        <m:t>)∈</m:t>
                      </m:r>
                      <m:r>
                        <a:rPr lang="en-US" altLang="ko-KR" sz="3200" b="0" i="1" smtClean="0">
                          <a:latin typeface="Cambria Math" panose="02040503050406030204" pitchFamily="18" charset="0"/>
                          <a:ea typeface="Cambria Math" panose="02040503050406030204" pitchFamily="18" charset="0"/>
                          <a:cs typeface="Arial" panose="020B0604020202020204" pitchFamily="34" charset="0"/>
                        </a:rPr>
                        <m:t>𝐸</m:t>
                      </m:r>
                    </m:oMath>
                  </a14:m>
                  <a:r>
                    <a:rPr lang="en-US" altLang="ko-KR" sz="3200" dirty="0">
                      <a:latin typeface="Arial" panose="020B0604020202020204" pitchFamily="34" charset="0"/>
                      <a:cs typeface="Arial" panose="020B0604020202020204" pitchFamily="34" charset="0"/>
                    </a:rPr>
                    <a:t> takes part in at least </a:t>
                  </a:r>
                  <a14:m>
                    <m:oMath xmlns:m="http://schemas.openxmlformats.org/officeDocument/2006/math">
                      <m:r>
                        <a:rPr lang="en-US" altLang="ko-KR" sz="3200" i="1">
                          <a:latin typeface="Cambria Math" panose="02040503050406030204" pitchFamily="18" charset="0"/>
                          <a:cs typeface="Arial" panose="020B0604020202020204" pitchFamily="34" charset="0"/>
                        </a:rPr>
                        <m:t>𝑘</m:t>
                      </m:r>
                    </m:oMath>
                  </a14:m>
                  <a:r>
                    <a:rPr lang="en-US" altLang="ko-KR" sz="3200" dirty="0">
                      <a:latin typeface="Arial" panose="020B0604020202020204" pitchFamily="34" charset="0"/>
                      <a:cs typeface="Arial" panose="020B0604020202020204" pitchFamily="34" charset="0"/>
                    </a:rPr>
                    <a:t> butterflies, each edge pair </a:t>
                  </a:r>
                  <a14:m>
                    <m:oMath xmlns:m="http://schemas.openxmlformats.org/officeDocument/2006/math">
                      <m:r>
                        <a:rPr lang="en-US" altLang="ko-KR" sz="3200" b="0" i="1" smtClean="0">
                          <a:latin typeface="Cambria Math" panose="02040503050406030204" pitchFamily="18" charset="0"/>
                          <a:cs typeface="Arial" panose="020B0604020202020204" pitchFamily="34" charset="0"/>
                        </a:rPr>
                        <m:t> </m:t>
                      </m:r>
                      <m:d>
                        <m:dPr>
                          <m:ctrlPr>
                            <a:rPr lang="en-US" altLang="ko-KR" sz="3200" b="0" i="1" smtClean="0">
                              <a:latin typeface="Cambria Math" panose="02040503050406030204" pitchFamily="18" charset="0"/>
                              <a:cs typeface="Arial" panose="020B0604020202020204" pitchFamily="34" charset="0"/>
                            </a:rPr>
                          </m:ctrlPr>
                        </m:dPr>
                        <m:e>
                          <m:sSub>
                            <m:sSubPr>
                              <m:ctrlPr>
                                <a:rPr lang="en-US" altLang="ko-KR" sz="3200" b="0" i="1" smtClean="0">
                                  <a:latin typeface="Cambria Math" panose="02040503050406030204" pitchFamily="18" charset="0"/>
                                  <a:cs typeface="Arial" panose="020B0604020202020204" pitchFamily="34" charset="0"/>
                                </a:rPr>
                              </m:ctrlPr>
                            </m:sSubPr>
                            <m:e>
                              <m:r>
                                <a:rPr lang="en-US" altLang="ko-KR" sz="3200" b="0" i="1" smtClean="0">
                                  <a:latin typeface="Cambria Math" panose="02040503050406030204" pitchFamily="18" charset="0"/>
                                  <a:cs typeface="Arial" panose="020B0604020202020204" pitchFamily="34" charset="0"/>
                                </a:rPr>
                                <m:t>𝑢</m:t>
                              </m:r>
                            </m:e>
                            <m:sub>
                              <m:r>
                                <a:rPr lang="en-US" altLang="ko-KR" sz="3200" b="0" i="1" smtClean="0">
                                  <a:latin typeface="Cambria Math" panose="02040503050406030204" pitchFamily="18" charset="0"/>
                                  <a:cs typeface="Arial" panose="020B0604020202020204" pitchFamily="34" charset="0"/>
                                </a:rPr>
                                <m:t>1</m:t>
                              </m:r>
                            </m:sub>
                          </m:sSub>
                          <m:r>
                            <a:rPr lang="en-US" altLang="ko-KR" sz="3200" b="0" i="1" smtClean="0">
                              <a:latin typeface="Cambria Math" panose="02040503050406030204" pitchFamily="18" charset="0"/>
                              <a:cs typeface="Arial" panose="020B0604020202020204" pitchFamily="34" charset="0"/>
                            </a:rPr>
                            <m:t>,</m:t>
                          </m:r>
                          <m:sSub>
                            <m:sSubPr>
                              <m:ctrlPr>
                                <a:rPr lang="en-US" altLang="ko-KR" sz="3200" i="1">
                                  <a:latin typeface="Cambria Math" panose="02040503050406030204" pitchFamily="18" charset="0"/>
                                  <a:cs typeface="Arial" panose="020B0604020202020204" pitchFamily="34" charset="0"/>
                                </a:rPr>
                              </m:ctrlPr>
                            </m:sSubPr>
                            <m:e>
                              <m:r>
                                <a:rPr lang="en-US" altLang="ko-KR" sz="3200" b="0" i="1" smtClean="0">
                                  <a:latin typeface="Cambria Math" panose="02040503050406030204" pitchFamily="18" charset="0"/>
                                  <a:cs typeface="Arial" panose="020B0604020202020204" pitchFamily="34" charset="0"/>
                                </a:rPr>
                                <m:t> </m:t>
                              </m:r>
                              <m:r>
                                <a:rPr lang="en-US" altLang="ko-KR" sz="3200" b="0" i="1" smtClean="0">
                                  <a:latin typeface="Cambria Math" panose="02040503050406030204" pitchFamily="18" charset="0"/>
                                  <a:cs typeface="Arial" panose="020B0604020202020204" pitchFamily="34" charset="0"/>
                                </a:rPr>
                                <m:t>𝑣</m:t>
                              </m:r>
                            </m:e>
                            <m:sub>
                              <m:r>
                                <a:rPr lang="en-US" altLang="ko-KR" sz="3200" i="1">
                                  <a:latin typeface="Cambria Math" panose="02040503050406030204" pitchFamily="18" charset="0"/>
                                  <a:cs typeface="Arial" panose="020B0604020202020204" pitchFamily="34" charset="0"/>
                                </a:rPr>
                                <m:t>1</m:t>
                              </m:r>
                            </m:sub>
                          </m:sSub>
                        </m:e>
                      </m:d>
                      <m:r>
                        <a:rPr lang="en-US" altLang="ko-KR" sz="3200" b="0" i="1" smtClean="0">
                          <a:latin typeface="Cambria Math" panose="02040503050406030204" pitchFamily="18" charset="0"/>
                          <a:cs typeface="Arial" panose="020B0604020202020204" pitchFamily="34" charset="0"/>
                        </a:rPr>
                        <m:t>,</m:t>
                      </m:r>
                      <m:r>
                        <a:rPr lang="en-US" altLang="ko-KR" sz="3200" i="1" smtClean="0">
                          <a:latin typeface="Cambria Math" panose="02040503050406030204" pitchFamily="18" charset="0"/>
                          <a:cs typeface="Arial" panose="020B0604020202020204" pitchFamily="34" charset="0"/>
                        </a:rPr>
                        <m:t> </m:t>
                      </m:r>
                      <m:r>
                        <a:rPr lang="en-US" altLang="ko-KR" sz="3200" b="0" i="1" smtClean="0">
                          <a:latin typeface="Cambria Math" panose="02040503050406030204" pitchFamily="18" charset="0"/>
                          <a:cs typeface="Arial" panose="020B0604020202020204" pitchFamily="34" charset="0"/>
                        </a:rPr>
                        <m:t> (</m:t>
                      </m:r>
                      <m:sSub>
                        <m:sSubPr>
                          <m:ctrlPr>
                            <a:rPr lang="en-US" altLang="ko-KR" sz="3200" i="1">
                              <a:latin typeface="Cambria Math" panose="02040503050406030204" pitchFamily="18" charset="0"/>
                              <a:cs typeface="Arial" panose="020B0604020202020204" pitchFamily="34" charset="0"/>
                            </a:rPr>
                          </m:ctrlPr>
                        </m:sSubPr>
                        <m:e>
                          <m:r>
                            <a:rPr lang="en-US" altLang="ko-KR" sz="3200" i="1">
                              <a:latin typeface="Cambria Math" panose="02040503050406030204" pitchFamily="18" charset="0"/>
                              <a:cs typeface="Arial" panose="020B0604020202020204" pitchFamily="34" charset="0"/>
                            </a:rPr>
                            <m:t>𝑢</m:t>
                          </m:r>
                        </m:e>
                        <m:sub>
                          <m:r>
                            <a:rPr lang="en-US" altLang="ko-KR" sz="3200" b="0" i="1" smtClean="0">
                              <a:latin typeface="Cambria Math" panose="02040503050406030204" pitchFamily="18" charset="0"/>
                              <a:cs typeface="Arial" panose="020B0604020202020204" pitchFamily="34" charset="0"/>
                            </a:rPr>
                            <m:t>2</m:t>
                          </m:r>
                        </m:sub>
                      </m:sSub>
                      <m:r>
                        <a:rPr lang="en-US" altLang="ko-KR" sz="3200" b="0" i="1" smtClean="0">
                          <a:latin typeface="Cambria Math" panose="02040503050406030204" pitchFamily="18" charset="0"/>
                          <a:cs typeface="Arial" panose="020B0604020202020204" pitchFamily="34" charset="0"/>
                        </a:rPr>
                        <m:t>,  </m:t>
                      </m:r>
                      <m:sSub>
                        <m:sSubPr>
                          <m:ctrlPr>
                            <a:rPr lang="en-US" altLang="ko-KR" sz="3200" i="1">
                              <a:latin typeface="Cambria Math" panose="02040503050406030204" pitchFamily="18" charset="0"/>
                              <a:cs typeface="Arial" panose="020B0604020202020204" pitchFamily="34" charset="0"/>
                            </a:rPr>
                          </m:ctrlPr>
                        </m:sSubPr>
                        <m:e>
                          <m:r>
                            <a:rPr lang="en-US" altLang="ko-KR" sz="3200" b="0" i="1" smtClean="0">
                              <a:latin typeface="Cambria Math" panose="02040503050406030204" pitchFamily="18" charset="0"/>
                              <a:cs typeface="Arial" panose="020B0604020202020204" pitchFamily="34" charset="0"/>
                            </a:rPr>
                            <m:t>𝑣</m:t>
                          </m:r>
                        </m:e>
                        <m:sub>
                          <m:r>
                            <a:rPr lang="en-US" altLang="ko-KR" sz="3200" b="0" i="1" smtClean="0">
                              <a:latin typeface="Cambria Math" panose="02040503050406030204" pitchFamily="18" charset="0"/>
                              <a:cs typeface="Arial" panose="020B0604020202020204" pitchFamily="34" charset="0"/>
                            </a:rPr>
                            <m:t>2</m:t>
                          </m:r>
                        </m:sub>
                      </m:sSub>
                      <m:r>
                        <a:rPr lang="en-US" altLang="ko-KR" sz="3200" b="0" i="1" smtClean="0">
                          <a:latin typeface="Cambria Math" panose="02040503050406030204" pitchFamily="18" charset="0"/>
                          <a:cs typeface="Arial" panose="020B0604020202020204" pitchFamily="34" charset="0"/>
                        </a:rPr>
                        <m:t>)</m:t>
                      </m:r>
                      <m:r>
                        <a:rPr lang="en-US" altLang="ko-KR" sz="3200" i="1" smtClean="0">
                          <a:latin typeface="Cambria Math" panose="02040503050406030204" pitchFamily="18" charset="0"/>
                          <a:ea typeface="Cambria Math" panose="02040503050406030204" pitchFamily="18" charset="0"/>
                          <a:cs typeface="Arial" panose="020B0604020202020204" pitchFamily="34" charset="0"/>
                        </a:rPr>
                        <m:t>∈</m:t>
                      </m:r>
                      <m:r>
                        <a:rPr lang="en-US" altLang="ko-KR" sz="3200" b="0" i="1" smtClean="0">
                          <a:latin typeface="Cambria Math" panose="02040503050406030204" pitchFamily="18" charset="0"/>
                          <a:ea typeface="Cambria Math" panose="02040503050406030204" pitchFamily="18" charset="0"/>
                          <a:cs typeface="Arial" panose="020B0604020202020204" pitchFamily="34" charset="0"/>
                        </a:rPr>
                        <m:t>𝐸</m:t>
                      </m:r>
                    </m:oMath>
                  </a14:m>
                  <a:r>
                    <a:rPr lang="en-US" altLang="ko-KR" sz="3200" dirty="0">
                      <a:latin typeface="Arial" panose="020B0604020202020204" pitchFamily="34" charset="0"/>
                      <a:cs typeface="Arial" panose="020B0604020202020204" pitchFamily="34" charset="0"/>
                    </a:rPr>
                    <a:t> is connected by series of butterflies and </a:t>
                  </a:r>
                  <a14:m>
                    <m:oMath xmlns:m="http://schemas.openxmlformats.org/officeDocument/2006/math">
                      <m:r>
                        <a:rPr lang="en-US" altLang="ko-KR" sz="3200" i="1">
                          <a:latin typeface="Cambria Math" panose="02040503050406030204" pitchFamily="18" charset="0"/>
                          <a:cs typeface="Arial" panose="020B0604020202020204" pitchFamily="34" charset="0"/>
                        </a:rPr>
                        <m:t>𝐻</m:t>
                      </m:r>
                    </m:oMath>
                  </a14:m>
                  <a:r>
                    <a:rPr lang="en-US" altLang="ko-KR" sz="3200" dirty="0">
                      <a:latin typeface="Arial" panose="020B0604020202020204" pitchFamily="34" charset="0"/>
                      <a:cs typeface="Arial" panose="020B0604020202020204" pitchFamily="34" charset="0"/>
                    </a:rPr>
                    <a:t> is maximal, i.e., there is no other </a:t>
                  </a:r>
                  <a14:m>
                    <m:oMath xmlns:m="http://schemas.openxmlformats.org/officeDocument/2006/math">
                      <m:r>
                        <a:rPr lang="en-US" altLang="ko-KR" sz="3200" i="1">
                          <a:latin typeface="Cambria Math" panose="02040503050406030204" pitchFamily="18" charset="0"/>
                          <a:cs typeface="Arial" panose="020B0604020202020204" pitchFamily="34" charset="0"/>
                        </a:rPr>
                        <m:t>𝑘</m:t>
                      </m:r>
                      <m:r>
                        <a:rPr lang="en-US" altLang="ko-KR" sz="3200" i="1">
                          <a:latin typeface="Cambria Math" panose="02040503050406030204" pitchFamily="18" charset="0"/>
                          <a:cs typeface="Arial" panose="020B0604020202020204" pitchFamily="34" charset="0"/>
                        </a:rPr>
                        <m:t>−</m:t>
                      </m:r>
                      <m:r>
                        <a:rPr lang="en-US" altLang="ko-KR" sz="3200" b="0" i="1" smtClean="0">
                          <a:latin typeface="Cambria Math" panose="02040503050406030204" pitchFamily="18" charset="0"/>
                          <a:cs typeface="Arial" panose="020B0604020202020204" pitchFamily="34" charset="0"/>
                        </a:rPr>
                        <m:t>𝑤𝑖𝑛𝑔</m:t>
                      </m:r>
                    </m:oMath>
                  </a14:m>
                  <a:r>
                    <a:rPr lang="en-US" altLang="ko-KR" sz="3200" dirty="0">
                      <a:latin typeface="Arial" panose="020B0604020202020204" pitchFamily="34" charset="0"/>
                      <a:cs typeface="Arial" panose="020B0604020202020204" pitchFamily="34" charset="0"/>
                    </a:rPr>
                    <a:t> that subsumes</a:t>
                  </a:r>
                  <a:r>
                    <a:rPr lang="en-US" altLang="ko-KR" sz="3200" dirty="0">
                      <a:cs typeface="Arial" panose="020B0604020202020204" pitchFamily="34" charset="0"/>
                    </a:rPr>
                    <a:t> </a:t>
                  </a:r>
                  <a14:m>
                    <m:oMath xmlns:m="http://schemas.openxmlformats.org/officeDocument/2006/math">
                      <m:r>
                        <a:rPr lang="en-US" altLang="ko-KR" sz="3200" i="1">
                          <a:latin typeface="Cambria Math" panose="02040503050406030204" pitchFamily="18" charset="0"/>
                          <a:cs typeface="Arial" panose="020B0604020202020204" pitchFamily="34" charset="0"/>
                        </a:rPr>
                        <m:t>𝐻</m:t>
                      </m:r>
                    </m:oMath>
                  </a14:m>
                  <a:r>
                    <a:rPr lang="en-US" altLang="ko-KR" sz="3200" dirty="0">
                      <a:latin typeface="Arial" panose="020B0604020202020204" pitchFamily="34" charset="0"/>
                      <a:cs typeface="Arial" panose="020B0604020202020204" pitchFamily="34" charset="0"/>
                    </a:rPr>
                    <a:t>.</a:t>
                  </a:r>
                </a:p>
                <a:p>
                  <a:pPr algn="just"/>
                  <a:endParaRPr lang="en-US" altLang="ko-KR" sz="3200" dirty="0">
                    <a:latin typeface="Arial" panose="020B0604020202020204" pitchFamily="34" charset="0"/>
                    <a:cs typeface="Arial" panose="020B0604020202020204" pitchFamily="34" charset="0"/>
                  </a:endParaRPr>
                </a:p>
                <a:p>
                  <a:pPr algn="just"/>
                  <a:endParaRPr lang="en-US" altLang="ko-KR" sz="3200" dirty="0">
                    <a:latin typeface="Arial" panose="020B0604020202020204" pitchFamily="34" charset="0"/>
                    <a:cs typeface="Arial" panose="020B0604020202020204" pitchFamily="34" charset="0"/>
                  </a:endParaRPr>
                </a:p>
                <a:p>
                  <a:pPr algn="just"/>
                  <a:endParaRPr lang="en-US" altLang="ko-KR" sz="3200" dirty="0">
                    <a:latin typeface="Arial" panose="020B0604020202020204" pitchFamily="34" charset="0"/>
                    <a:cs typeface="Arial" panose="020B0604020202020204" pitchFamily="34" charset="0"/>
                  </a:endParaRPr>
                </a:p>
                <a:p>
                  <a:pPr algn="just"/>
                  <a:endParaRPr lang="en-US" altLang="ko-KR" sz="3200" dirty="0">
                    <a:latin typeface="Arial" panose="020B0604020202020204" pitchFamily="34" charset="0"/>
                    <a:cs typeface="Arial" panose="020B0604020202020204" pitchFamily="34" charset="0"/>
                  </a:endParaRPr>
                </a:p>
                <a:p>
                  <a:pPr algn="just"/>
                  <a:endParaRPr lang="en-US" altLang="ko-KR" sz="3200" dirty="0">
                    <a:latin typeface="Arial" panose="020B0604020202020204" pitchFamily="34" charset="0"/>
                    <a:cs typeface="Arial" panose="020B0604020202020204" pitchFamily="34" charset="0"/>
                  </a:endParaRPr>
                </a:p>
                <a:p>
                  <a:pPr algn="just"/>
                  <a:endParaRPr lang="en-US" altLang="ko-KR" sz="3200" dirty="0">
                    <a:latin typeface="Arial" panose="020B0604020202020204" pitchFamily="34" charset="0"/>
                    <a:cs typeface="Arial" panose="020B0604020202020204" pitchFamily="34" charset="0"/>
                  </a:endParaRPr>
                </a:p>
                <a:p>
                  <a:pPr algn="just"/>
                  <a14:m>
                    <m:oMath xmlns:m="http://schemas.openxmlformats.org/officeDocument/2006/math">
                      <m:r>
                        <a:rPr lang="en-US" altLang="ko-KR" sz="3200" b="1" i="1" smtClean="0">
                          <a:latin typeface="Cambria Math" panose="02040503050406030204" pitchFamily="18" charset="0"/>
                          <a:ea typeface="Cambria Math" panose="02040503050406030204" pitchFamily="18" charset="0"/>
                          <a:cs typeface="Arial" panose="020B0604020202020204" pitchFamily="34" charset="0"/>
                        </a:rPr>
                        <m:t>𝒌</m:t>
                      </m:r>
                    </m:oMath>
                  </a14:m>
                  <a:r>
                    <a:rPr lang="en-US" altLang="ko-KR" sz="3200" b="1" dirty="0">
                      <a:latin typeface="Arial" panose="020B0604020202020204" pitchFamily="34" charset="0"/>
                      <a:cs typeface="Arial" panose="020B0604020202020204" pitchFamily="34" charset="0"/>
                    </a:rPr>
                    <a:t>-</a:t>
                  </a:r>
                  <a:r>
                    <a:rPr lang="en-US" altLang="ko-KR" sz="3200" b="1" dirty="0" err="1">
                      <a:latin typeface="Arial" panose="020B0604020202020204" pitchFamily="34" charset="0"/>
                      <a:cs typeface="Arial" panose="020B0604020202020204" pitchFamily="34" charset="0"/>
                    </a:rPr>
                    <a:t>bitruss</a:t>
                  </a:r>
                  <a:r>
                    <a:rPr lang="en-US" altLang="ko-KR" sz="3200" dirty="0">
                      <a:latin typeface="Arial" panose="020B0604020202020204" pitchFamily="34" charset="0"/>
                      <a:cs typeface="Arial" panose="020B0604020202020204" pitchFamily="34" charset="0"/>
                    </a:rPr>
                    <a:t>: Given a bipartite graph </a:t>
                  </a:r>
                  <a:r>
                    <a:rPr lang="ko-KR" altLang="en-US" sz="3200" dirty="0">
                      <a:latin typeface="Arial" panose="020B0604020202020204" pitchFamily="34" charset="0"/>
                      <a:cs typeface="Arial" panose="020B0604020202020204" pitchFamily="34" charset="0"/>
                    </a:rPr>
                    <a:t>𝐺 </a:t>
                  </a:r>
                  <a:r>
                    <a:rPr lang="en-US" altLang="ko-KR" sz="3200" dirty="0">
                      <a:latin typeface="Arial" panose="020B0604020202020204" pitchFamily="34" charset="0"/>
                      <a:cs typeface="Arial" panose="020B0604020202020204" pitchFamily="34" charset="0"/>
                    </a:rPr>
                    <a:t>= (</a:t>
                  </a:r>
                  <a:r>
                    <a:rPr lang="ko-KR" altLang="en-US" sz="3200" dirty="0">
                      <a:latin typeface="Arial" panose="020B0604020202020204" pitchFamily="34" charset="0"/>
                      <a:cs typeface="Arial" panose="020B0604020202020204" pitchFamily="34" charset="0"/>
                    </a:rPr>
                    <a:t>𝑈 </a:t>
                  </a:r>
                  <a:r>
                    <a:rPr lang="en-US" altLang="ko-KR" sz="3200" dirty="0">
                      <a:latin typeface="Arial" panose="020B0604020202020204" pitchFamily="34" charset="0"/>
                      <a:cs typeface="Arial" panose="020B0604020202020204" pitchFamily="34" charset="0"/>
                    </a:rPr>
                    <a:t>, </a:t>
                  </a:r>
                  <a:r>
                    <a:rPr lang="ko-KR" altLang="en-US" sz="3200" dirty="0">
                      <a:latin typeface="Arial" panose="020B0604020202020204" pitchFamily="34" charset="0"/>
                      <a:cs typeface="Arial" panose="020B0604020202020204" pitchFamily="34" charset="0"/>
                    </a:rPr>
                    <a:t>𝑉 </a:t>
                  </a:r>
                  <a:r>
                    <a:rPr lang="en-US" altLang="ko-KR" sz="3200" dirty="0">
                      <a:latin typeface="Arial" panose="020B0604020202020204" pitchFamily="34" charset="0"/>
                      <a:cs typeface="Arial" panose="020B0604020202020204" pitchFamily="34" charset="0"/>
                    </a:rPr>
                    <a:t>, </a:t>
                  </a:r>
                  <a:r>
                    <a:rPr lang="ko-KR" altLang="en-US" sz="3200" dirty="0">
                      <a:latin typeface="Arial" panose="020B0604020202020204" pitchFamily="34" charset="0"/>
                      <a:cs typeface="Arial" panose="020B0604020202020204" pitchFamily="34" charset="0"/>
                    </a:rPr>
                    <a:t>𝐸</a:t>
                  </a:r>
                  <a:r>
                    <a:rPr lang="en-US" altLang="ko-KR" sz="3200" dirty="0">
                      <a:latin typeface="Arial" panose="020B0604020202020204" pitchFamily="34" charset="0"/>
                      <a:cs typeface="Arial" panose="020B0604020202020204" pitchFamily="34" charset="0"/>
                    </a:rPr>
                    <a:t>) and an </a:t>
                  </a:r>
                  <a:r>
                    <a:rPr lang="en-US" altLang="ko-KR" sz="3200" dirty="0" err="1">
                      <a:latin typeface="Arial" panose="020B0604020202020204" pitchFamily="34" charset="0"/>
                      <a:cs typeface="Arial" panose="020B0604020202020204" pitchFamily="34" charset="0"/>
                    </a:rPr>
                    <a:t>intenger</a:t>
                  </a:r>
                  <a:r>
                    <a:rPr lang="en-US" altLang="ko-KR" sz="3200" dirty="0">
                      <a:latin typeface="Arial" panose="020B0604020202020204" pitchFamily="34" charset="0"/>
                      <a:cs typeface="Arial" panose="020B0604020202020204" pitchFamily="34" charset="0"/>
                    </a:rPr>
                    <a:t> </a:t>
                  </a:r>
                  <a:r>
                    <a:rPr lang="ko-KR" altLang="en-US" sz="3200" dirty="0">
                      <a:latin typeface="Arial" panose="020B0604020202020204" pitchFamily="34" charset="0"/>
                      <a:cs typeface="Arial" panose="020B0604020202020204" pitchFamily="34" charset="0"/>
                    </a:rPr>
                    <a:t>𝑘 ≥ </a:t>
                  </a:r>
                  <a:r>
                    <a:rPr lang="en-US" altLang="ko-KR" sz="3200" dirty="0">
                      <a:latin typeface="Arial" panose="020B0604020202020204" pitchFamily="34" charset="0"/>
                      <a:cs typeface="Arial" panose="020B0604020202020204" pitchFamily="34" charset="0"/>
                    </a:rPr>
                    <a:t>0, the </a:t>
                  </a:r>
                  <a:r>
                    <a:rPr lang="ko-KR" altLang="en-US" sz="3200" dirty="0">
                      <a:latin typeface="Arial" panose="020B0604020202020204" pitchFamily="34" charset="0"/>
                      <a:cs typeface="Arial" panose="020B0604020202020204" pitchFamily="34" charset="0"/>
                    </a:rPr>
                    <a:t>𝑘</a:t>
                  </a:r>
                  <a:r>
                    <a:rPr lang="en-US" altLang="ko-KR" sz="3200" dirty="0">
                      <a:latin typeface="Arial" panose="020B0604020202020204" pitchFamily="34" charset="0"/>
                      <a:cs typeface="Arial" panose="020B0604020202020204" pitchFamily="34" charset="0"/>
                    </a:rPr>
                    <a:t>-</a:t>
                  </a:r>
                  <a:r>
                    <a:rPr lang="en-US" altLang="ko-KR" sz="3200" dirty="0" err="1">
                      <a:latin typeface="Arial" panose="020B0604020202020204" pitchFamily="34" charset="0"/>
                      <a:cs typeface="Arial" panose="020B0604020202020204" pitchFamily="34" charset="0"/>
                    </a:rPr>
                    <a:t>bitruss</a:t>
                  </a:r>
                  <a:r>
                    <a:rPr lang="en-US" altLang="ko-KR" sz="3200" dirty="0">
                      <a:latin typeface="Arial" panose="020B0604020202020204" pitchFamily="34" charset="0"/>
                      <a:cs typeface="Arial" panose="020B0604020202020204" pitchFamily="34" charset="0"/>
                    </a:rPr>
                    <a:t> of G, denoted by </a:t>
                  </a:r>
                  <a:r>
                    <a:rPr lang="ko-KR" altLang="en-US" sz="3200" dirty="0">
                      <a:latin typeface="Arial" panose="020B0604020202020204" pitchFamily="34" charset="0"/>
                      <a:cs typeface="Arial" panose="020B0604020202020204" pitchFamily="34" charset="0"/>
                    </a:rPr>
                    <a:t>𝑇𝐾 </a:t>
                  </a:r>
                  <a:r>
                    <a:rPr lang="en-US" altLang="ko-KR" sz="3200" dirty="0">
                      <a:latin typeface="Arial" panose="020B0604020202020204" pitchFamily="34" charset="0"/>
                      <a:cs typeface="Arial" panose="020B0604020202020204" pitchFamily="34" charset="0"/>
                    </a:rPr>
                    <a:t>(</a:t>
                  </a:r>
                  <a:r>
                    <a:rPr lang="ko-KR" altLang="en-US" sz="3200" dirty="0">
                      <a:latin typeface="Arial" panose="020B0604020202020204" pitchFamily="34" charset="0"/>
                      <a:cs typeface="Arial" panose="020B0604020202020204" pitchFamily="34" charset="0"/>
                    </a:rPr>
                    <a:t>𝐺</a:t>
                  </a:r>
                  <a:r>
                    <a:rPr lang="en-US" altLang="ko-KR" sz="3200" dirty="0">
                      <a:latin typeface="Arial" panose="020B0604020202020204" pitchFamily="34" charset="0"/>
                      <a:cs typeface="Arial" panose="020B0604020202020204" pitchFamily="34" charset="0"/>
                    </a:rPr>
                    <a:t>), is the largest edge-induced </a:t>
                  </a:r>
                  <a:r>
                    <a:rPr lang="en-US" altLang="ko-KR" sz="3200" dirty="0" err="1">
                      <a:latin typeface="Arial" panose="020B0604020202020204" pitchFamily="34" charset="0"/>
                      <a:cs typeface="Arial" panose="020B0604020202020204" pitchFamily="34" charset="0"/>
                    </a:rPr>
                    <a:t>subgranph</a:t>
                  </a:r>
                  <a:r>
                    <a:rPr lang="en-US" altLang="ko-KR" sz="3200" dirty="0">
                      <a:latin typeface="Arial" panose="020B0604020202020204" pitchFamily="34" charset="0"/>
                      <a:cs typeface="Arial" panose="020B0604020202020204" pitchFamily="34" charset="0"/>
                    </a:rPr>
                    <a:t> </a:t>
                  </a:r>
                  <a:r>
                    <a:rPr lang="ko-KR" altLang="en-US" sz="3200" dirty="0">
                      <a:latin typeface="Arial" panose="020B0604020202020204" pitchFamily="34" charset="0"/>
                      <a:cs typeface="Arial" panose="020B0604020202020204" pitchFamily="34" charset="0"/>
                    </a:rPr>
                    <a:t>𝐻 </a:t>
                  </a:r>
                  <a:r>
                    <a:rPr lang="en-US" altLang="ko-KR" sz="3200" dirty="0">
                      <a:latin typeface="Arial" panose="020B0604020202020204" pitchFamily="34" charset="0"/>
                      <a:cs typeface="Arial" panose="020B0604020202020204" pitchFamily="34" charset="0"/>
                    </a:rPr>
                    <a:t>of </a:t>
                  </a:r>
                  <a:r>
                    <a:rPr lang="ko-KR" altLang="en-US" sz="3200" dirty="0">
                      <a:latin typeface="Arial" panose="020B0604020202020204" pitchFamily="34" charset="0"/>
                      <a:cs typeface="Arial" panose="020B0604020202020204" pitchFamily="34" charset="0"/>
                    </a:rPr>
                    <a:t>𝐺 </a:t>
                  </a:r>
                  <a:r>
                    <a:rPr lang="en-US" altLang="ko-KR" sz="3200" dirty="0">
                      <a:latin typeface="Arial" panose="020B0604020202020204" pitchFamily="34" charset="0"/>
                      <a:cs typeface="Arial" panose="020B0604020202020204" pitchFamily="34" charset="0"/>
                    </a:rPr>
                    <a:t>such that every edge of </a:t>
                  </a:r>
                  <a:r>
                    <a:rPr lang="ko-KR" altLang="en-US" sz="3200" dirty="0">
                      <a:latin typeface="Arial" panose="020B0604020202020204" pitchFamily="34" charset="0"/>
                      <a:cs typeface="Arial" panose="020B0604020202020204" pitchFamily="34" charset="0"/>
                    </a:rPr>
                    <a:t>𝐻 </a:t>
                  </a:r>
                  <a:r>
                    <a:rPr lang="en-US" altLang="ko-KR" sz="3200" dirty="0">
                      <a:latin typeface="Arial" panose="020B0604020202020204" pitchFamily="34" charset="0"/>
                      <a:cs typeface="Arial" panose="020B0604020202020204" pitchFamily="34" charset="0"/>
                    </a:rPr>
                    <a:t>is contained in at least </a:t>
                  </a:r>
                  <a:r>
                    <a:rPr lang="ko-KR" altLang="en-US" sz="3200" dirty="0">
                      <a:latin typeface="Arial" panose="020B0604020202020204" pitchFamily="34" charset="0"/>
                      <a:cs typeface="Arial" panose="020B0604020202020204" pitchFamily="34" charset="0"/>
                    </a:rPr>
                    <a:t>𝑘 </a:t>
                  </a:r>
                  <a:r>
                    <a:rPr lang="en-US" altLang="ko-KR" sz="3200" dirty="0">
                      <a:latin typeface="Arial" panose="020B0604020202020204" pitchFamily="34" charset="0"/>
                      <a:cs typeface="Arial" panose="020B0604020202020204" pitchFamily="34" charset="0"/>
                    </a:rPr>
                    <a:t>rectangles within </a:t>
                  </a:r>
                  <a:r>
                    <a:rPr lang="ko-KR" altLang="en-US" sz="3200" dirty="0">
                      <a:latin typeface="Arial" panose="020B0604020202020204" pitchFamily="34" charset="0"/>
                      <a:cs typeface="Arial" panose="020B0604020202020204" pitchFamily="34" charset="0"/>
                    </a:rPr>
                    <a:t>𝐻</a:t>
                  </a:r>
                  <a:r>
                    <a:rPr lang="en-US" altLang="ko-KR" sz="3200" dirty="0">
                      <a:latin typeface="Arial" panose="020B0604020202020204" pitchFamily="34" charset="0"/>
                      <a:cs typeface="Arial" panose="020B0604020202020204" pitchFamily="34" charset="0"/>
                    </a:rPr>
                    <a:t>.</a:t>
                  </a:r>
                </a:p>
                <a:p>
                  <a:pPr algn="just"/>
                  <a:endParaRPr lang="en-US" altLang="ko-KR" sz="3200" dirty="0">
                    <a:latin typeface="Arial" panose="020B0604020202020204" pitchFamily="34" charset="0"/>
                    <a:cs typeface="Arial" panose="020B0604020202020204" pitchFamily="34" charset="0"/>
                  </a:endParaRPr>
                </a:p>
                <a:p>
                  <a:pPr algn="just"/>
                  <a:endParaRPr lang="en-US" altLang="ko-KR" sz="3200" dirty="0">
                    <a:latin typeface="Arial" panose="020B0604020202020204" pitchFamily="34" charset="0"/>
                    <a:cs typeface="Arial" panose="020B0604020202020204" pitchFamily="34" charset="0"/>
                  </a:endParaRPr>
                </a:p>
                <a:p>
                  <a:pPr algn="just"/>
                  <a:endParaRPr lang="en-US" altLang="ko-KR" sz="3200" dirty="0">
                    <a:latin typeface="Arial" panose="020B0604020202020204" pitchFamily="34" charset="0"/>
                    <a:cs typeface="Arial" panose="020B0604020202020204" pitchFamily="34" charset="0"/>
                  </a:endParaRPr>
                </a:p>
                <a:p>
                  <a:pPr algn="just"/>
                  <a:endParaRPr lang="en-US" altLang="ko-KR" sz="3200" dirty="0">
                    <a:highlight>
                      <a:srgbClr val="FFFF00"/>
                    </a:highlight>
                    <a:latin typeface="Arial" panose="020B0604020202020204" pitchFamily="34" charset="0"/>
                    <a:cs typeface="Arial" panose="020B0604020202020204" pitchFamily="34" charset="0"/>
                  </a:endParaRPr>
                </a:p>
                <a:p>
                  <a:pPr algn="just"/>
                  <a:endParaRPr lang="ko-KR" altLang="en-US" sz="3600" dirty="0"/>
                </a:p>
              </p:txBody>
            </p:sp>
          </mc:Choice>
          <mc:Fallback xmlns="">
            <p:sp>
              <p:nvSpPr>
                <p:cNvPr id="30" name="TextBox 29">
                  <a:extLst>
                    <a:ext uri="{FF2B5EF4-FFF2-40B4-BE49-F238E27FC236}">
                      <a16:creationId xmlns:a16="http://schemas.microsoft.com/office/drawing/2014/main" id="{A9E8ED7A-34A8-EA10-0358-790B6442BD43}"/>
                    </a:ext>
                  </a:extLst>
                </p:cNvPr>
                <p:cNvSpPr txBox="1">
                  <a:spLocks noRot="1" noChangeAspect="1" noMove="1" noResize="1" noEditPoints="1" noAdjustHandles="1" noChangeArrowheads="1" noChangeShapeType="1" noTextEdit="1"/>
                </p:cNvSpPr>
                <p:nvPr/>
              </p:nvSpPr>
              <p:spPr>
                <a:xfrm>
                  <a:off x="574676" y="4109366"/>
                  <a:ext cx="13387486" cy="20836473"/>
                </a:xfrm>
                <a:prstGeom prst="rect">
                  <a:avLst/>
                </a:prstGeom>
                <a:blipFill>
                  <a:blip r:embed="rId3"/>
                  <a:stretch>
                    <a:fillRect l="-1137" t="-365" r="-1137"/>
                  </a:stretch>
                </a:blipFill>
              </p:spPr>
              <p:txBody>
                <a:bodyPr/>
                <a:lstStyle/>
                <a:p>
                  <a:r>
                    <a:rPr lang="en-KR">
                      <a:noFill/>
                    </a:rPr>
                    <a:t> </a:t>
                  </a:r>
                </a:p>
              </p:txBody>
            </p:sp>
          </mc:Fallback>
        </mc:AlternateContent>
      </p:grpSp>
      <p:grpSp>
        <p:nvGrpSpPr>
          <p:cNvPr id="150" name="그룹 149">
            <a:extLst>
              <a:ext uri="{FF2B5EF4-FFF2-40B4-BE49-F238E27FC236}">
                <a16:creationId xmlns:a16="http://schemas.microsoft.com/office/drawing/2014/main" id="{13F6D480-033C-2B64-8AAA-302475826F88}"/>
              </a:ext>
            </a:extLst>
          </p:cNvPr>
          <p:cNvGrpSpPr/>
          <p:nvPr/>
        </p:nvGrpSpPr>
        <p:grpSpPr>
          <a:xfrm>
            <a:off x="14763907" y="10941264"/>
            <a:ext cx="13387486" cy="5635750"/>
            <a:chOff x="574676" y="2997931"/>
            <a:chExt cx="13387486" cy="5635750"/>
          </a:xfrm>
        </p:grpSpPr>
        <p:grpSp>
          <p:nvGrpSpPr>
            <p:cNvPr id="151" name="그룹 150">
              <a:extLst>
                <a:ext uri="{FF2B5EF4-FFF2-40B4-BE49-F238E27FC236}">
                  <a16:creationId xmlns:a16="http://schemas.microsoft.com/office/drawing/2014/main" id="{79932E86-23A5-F397-C1BA-34FF343BBA37}"/>
                </a:ext>
              </a:extLst>
            </p:cNvPr>
            <p:cNvGrpSpPr/>
            <p:nvPr/>
          </p:nvGrpSpPr>
          <p:grpSpPr>
            <a:xfrm>
              <a:off x="574676" y="2997931"/>
              <a:ext cx="3172418" cy="830997"/>
              <a:chOff x="746153" y="3133556"/>
              <a:chExt cx="3172418" cy="830997"/>
            </a:xfrm>
          </p:grpSpPr>
          <p:sp>
            <p:nvSpPr>
              <p:cNvPr id="153" name="직사각형 152">
                <a:extLst>
                  <a:ext uri="{FF2B5EF4-FFF2-40B4-BE49-F238E27FC236}">
                    <a16:creationId xmlns:a16="http://schemas.microsoft.com/office/drawing/2014/main" id="{A7887389-AFE8-568F-39E7-1C5E75DCB51B}"/>
                  </a:ext>
                </a:extLst>
              </p:cNvPr>
              <p:cNvSpPr/>
              <p:nvPr/>
            </p:nvSpPr>
            <p:spPr>
              <a:xfrm>
                <a:off x="746153" y="3235844"/>
                <a:ext cx="86532" cy="664101"/>
              </a:xfrm>
              <a:prstGeom prst="rect">
                <a:avLst/>
              </a:prstGeom>
              <a:solidFill>
                <a:srgbClr val="44C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54" name="TextBox 153">
                <a:extLst>
                  <a:ext uri="{FF2B5EF4-FFF2-40B4-BE49-F238E27FC236}">
                    <a16:creationId xmlns:a16="http://schemas.microsoft.com/office/drawing/2014/main" id="{79F3864D-B0E7-2D3A-1A83-BD0D48E1EB41}"/>
                  </a:ext>
                </a:extLst>
              </p:cNvPr>
              <p:cNvSpPr txBox="1"/>
              <p:nvPr/>
            </p:nvSpPr>
            <p:spPr>
              <a:xfrm>
                <a:off x="907041" y="3133556"/>
                <a:ext cx="3011530" cy="830997"/>
              </a:xfrm>
              <a:prstGeom prst="rect">
                <a:avLst/>
              </a:prstGeom>
              <a:noFill/>
            </p:spPr>
            <p:txBody>
              <a:bodyPr wrap="none" rtlCol="0">
                <a:spAutoFit/>
              </a:bodyPr>
              <a:lstStyle/>
              <a:p>
                <a:r>
                  <a:rPr lang="en-US" altLang="ko-KR" sz="4800" b="1" dirty="0">
                    <a:ln w="10160">
                      <a:solidFill>
                        <a:schemeClr val="accent1"/>
                      </a:solidFill>
                      <a:prstDash val="solid"/>
                    </a:ln>
                    <a:effectLst>
                      <a:outerShdw blurRad="38100" dist="32000" dir="5400000" algn="tl">
                        <a:srgbClr val="000000">
                          <a:alpha val="30000"/>
                        </a:srgbClr>
                      </a:outerShdw>
                    </a:effectLst>
                    <a:latin typeface="Arial" panose="020B0604020202020204" pitchFamily="34" charset="0"/>
                    <a:cs typeface="Arial" panose="020B0604020202020204" pitchFamily="34" charset="0"/>
                  </a:rPr>
                  <a:t>RESULTS</a:t>
                </a:r>
                <a:endParaRPr lang="ko-KR" altLang="en-US" sz="4800" dirty="0">
                  <a:latin typeface="Arial" panose="020B0604020202020204" pitchFamily="34" charset="0"/>
                  <a:cs typeface="Arial" panose="020B0604020202020204" pitchFamily="34" charset="0"/>
                </a:endParaRPr>
              </a:p>
            </p:txBody>
          </p:sp>
        </p:grpSp>
        <p:sp>
          <p:nvSpPr>
            <p:cNvPr id="152" name="TextBox 151">
              <a:extLst>
                <a:ext uri="{FF2B5EF4-FFF2-40B4-BE49-F238E27FC236}">
                  <a16:creationId xmlns:a16="http://schemas.microsoft.com/office/drawing/2014/main" id="{1C42579A-5FED-5FE9-AD7B-D092E5D4B147}"/>
                </a:ext>
              </a:extLst>
            </p:cNvPr>
            <p:cNvSpPr txBox="1"/>
            <p:nvPr/>
          </p:nvSpPr>
          <p:spPr>
            <a:xfrm>
              <a:off x="574676" y="4109366"/>
              <a:ext cx="13387486" cy="4524315"/>
            </a:xfrm>
            <a:prstGeom prst="rect">
              <a:avLst/>
            </a:prstGeom>
            <a:noFill/>
          </p:spPr>
          <p:txBody>
            <a:bodyPr wrap="square" rtlCol="0">
              <a:spAutoFit/>
            </a:bodyPr>
            <a:lstStyle/>
            <a:p>
              <a:r>
                <a:rPr lang="en-US" altLang="ko-KR" sz="3200" b="1" dirty="0">
                  <a:latin typeface="Arial" panose="020B0604020202020204" pitchFamily="34" charset="0"/>
                  <a:cs typeface="Arial" panose="020B0604020202020204" pitchFamily="34" charset="0"/>
                </a:rPr>
                <a:t>Dataset</a:t>
              </a:r>
              <a:r>
                <a:rPr lang="en-US" altLang="ko-KR" sz="3200" dirty="0">
                  <a:latin typeface="Arial" panose="020B0604020202020204" pitchFamily="34" charset="0"/>
                  <a:cs typeface="Arial" panose="020B0604020202020204" pitchFamily="34" charset="0"/>
                </a:rPr>
                <a:t>: We </a:t>
              </a:r>
              <a:r>
                <a:rPr lang="en-US" altLang="ko-KR" sz="3200" dirty="0" err="1">
                  <a:latin typeface="Arial" panose="020B0604020202020204" pitchFamily="34" charset="0"/>
                  <a:cs typeface="Arial" panose="020B0604020202020204" pitchFamily="34" charset="0"/>
                </a:rPr>
                <a:t>utilise</a:t>
              </a:r>
              <a:r>
                <a:rPr lang="en-US" altLang="ko-KR" sz="3200" dirty="0">
                  <a:latin typeface="Arial" panose="020B0604020202020204" pitchFamily="34" charset="0"/>
                  <a:cs typeface="Arial" panose="020B0604020202020204" pitchFamily="34" charset="0"/>
                </a:rPr>
                <a:t> synthetic networks to evaluate various models. </a:t>
              </a:r>
              <a:r>
                <a:rPr lang="en-US" altLang="ko-KR" sz="3200" b="1" dirty="0">
                  <a:latin typeface="Arial" panose="020B0604020202020204" pitchFamily="34" charset="0"/>
                  <a:cs typeface="Arial" panose="020B0604020202020204" pitchFamily="34" charset="0"/>
                </a:rPr>
                <a:t>Synthetic network configuration</a:t>
              </a:r>
              <a:r>
                <a:rPr lang="en-US" altLang="ko-KR" sz="3200" dirty="0">
                  <a:latin typeface="Arial" panose="020B0604020202020204" pitchFamily="34" charset="0"/>
                  <a:cs typeface="Arial" panose="020B0604020202020204" pitchFamily="34" charset="0"/>
                </a:rPr>
                <a:t>:</a:t>
              </a:r>
            </a:p>
            <a:p>
              <a:r>
                <a:rPr lang="en-US" altLang="ko-KR" sz="3200" dirty="0">
                  <a:latin typeface="Arial" panose="020B0604020202020204" pitchFamily="34" charset="0"/>
                  <a:cs typeface="Arial" panose="020B0604020202020204" pitchFamily="34" charset="0"/>
                </a:rPr>
                <a:t>BNOC1 to BNOC3: </a:t>
              </a:r>
              <a:r>
                <a:rPr lang="ko-KR" altLang="en-US" sz="3200" dirty="0">
                  <a:latin typeface="Arial" panose="020B0604020202020204" pitchFamily="34" charset="0"/>
                  <a:cs typeface="Arial" panose="020B0604020202020204" pitchFamily="34" charset="0"/>
                </a:rPr>
                <a:t>𝜇 </a:t>
              </a:r>
              <a:r>
                <a:rPr lang="en-US" altLang="ko-KR" sz="3200" dirty="0">
                  <a:latin typeface="Arial" panose="020B0604020202020204" pitchFamily="34" charset="0"/>
                  <a:cs typeface="Arial" panose="020B0604020202020204" pitchFamily="34" charset="0"/>
                </a:rPr>
                <a:t>= 0.6, </a:t>
              </a:r>
              <a:r>
                <a:rPr lang="ko-KR" altLang="en-US" sz="3200" dirty="0">
                  <a:latin typeface="Arial" panose="020B0604020202020204" pitchFamily="34" charset="0"/>
                  <a:cs typeface="Arial" panose="020B0604020202020204" pitchFamily="34" charset="0"/>
                </a:rPr>
                <a:t>𝑛 </a:t>
              </a:r>
              <a:r>
                <a:rPr lang="en-US" altLang="ko-KR" sz="3200" dirty="0">
                  <a:latin typeface="Arial" panose="020B0604020202020204" pitchFamily="34" charset="0"/>
                  <a:cs typeface="Arial" panose="020B0604020202020204" pitchFamily="34" charset="0"/>
                </a:rPr>
                <a:t>= 0.1, </a:t>
              </a:r>
              <a:r>
                <a:rPr lang="ko-KR" altLang="en-US" sz="3200" dirty="0">
                  <a:latin typeface="Arial" panose="020B0604020202020204" pitchFamily="34" charset="0"/>
                  <a:cs typeface="Arial" panose="020B0604020202020204" pitchFamily="34" charset="0"/>
                </a:rPr>
                <a:t>𝑥 </a:t>
              </a:r>
              <a:r>
                <a:rPr lang="en-US" altLang="ko-KR" sz="3200" dirty="0">
                  <a:latin typeface="Arial" panose="020B0604020202020204" pitchFamily="34" charset="0"/>
                  <a:cs typeface="Arial" panose="020B0604020202020204" pitchFamily="34" charset="0"/>
                </a:rPr>
                <a:t>= [4, 4], </a:t>
              </a:r>
              <a:r>
                <a:rPr lang="ko-KR" altLang="en-US" sz="3200" dirty="0">
                  <a:latin typeface="Arial" panose="020B0604020202020204" pitchFamily="34" charset="0"/>
                  <a:cs typeface="Arial" panose="020B0604020202020204" pitchFamily="34" charset="0"/>
                </a:rPr>
                <a:t>𝑧 </a:t>
              </a:r>
              <a:r>
                <a:rPr lang="en-US" altLang="ko-KR" sz="3200" dirty="0">
                  <a:latin typeface="Arial" panose="020B0604020202020204" pitchFamily="34" charset="0"/>
                  <a:cs typeface="Arial" panose="020B0604020202020204" pitchFamily="34" charset="0"/>
                </a:rPr>
                <a:t>= [3, 3], </a:t>
              </a:r>
              <a:r>
                <a:rPr lang="ko-KR" altLang="en-US" sz="3200" dirty="0">
                  <a:latin typeface="Arial" panose="020B0604020202020204" pitchFamily="34" charset="0"/>
                  <a:cs typeface="Arial" panose="020B0604020202020204" pitchFamily="34" charset="0"/>
                </a:rPr>
                <a:t>𝑝 </a:t>
              </a:r>
              <a:r>
                <a:rPr lang="en-US" altLang="ko-KR" sz="3200" dirty="0">
                  <a:latin typeface="Arial" panose="020B0604020202020204" pitchFamily="34" charset="0"/>
                  <a:cs typeface="Arial" panose="020B0604020202020204" pitchFamily="34" charset="0"/>
                </a:rPr>
                <a:t>= </a:t>
              </a:r>
              <a:r>
                <a:rPr lang="ko-KR" altLang="en-US" sz="3200" dirty="0">
                  <a:latin typeface="Arial" panose="020B0604020202020204" pitchFamily="34" charset="0"/>
                  <a:cs typeface="Arial" panose="020B0604020202020204" pitchFamily="34" charset="0"/>
                </a:rPr>
                <a:t>𝑛𝑢𝑙𝑙</a:t>
              </a:r>
              <a:r>
                <a:rPr lang="en-US" altLang="ko-KR" sz="3200" dirty="0">
                  <a:latin typeface="Arial" panose="020B0604020202020204" pitchFamily="34" charset="0"/>
                  <a:cs typeface="Arial" panose="020B0604020202020204" pitchFamily="34" charset="0"/>
                </a:rPr>
                <a:t>.</a:t>
              </a:r>
            </a:p>
            <a:p>
              <a:r>
                <a:rPr lang="en-US" altLang="ko-KR" sz="3200" dirty="0">
                  <a:latin typeface="Arial" panose="020B0604020202020204" pitchFamily="34" charset="0"/>
                  <a:cs typeface="Arial" panose="020B0604020202020204" pitchFamily="34" charset="0"/>
                </a:rPr>
                <a:t>BNOC4 to BNOC7: </a:t>
              </a:r>
              <a:r>
                <a:rPr lang="ko-KR" altLang="en-US" sz="3200" dirty="0">
                  <a:latin typeface="Arial" panose="020B0604020202020204" pitchFamily="34" charset="0"/>
                  <a:cs typeface="Arial" panose="020B0604020202020204" pitchFamily="34" charset="0"/>
                </a:rPr>
                <a:t>𝜇 </a:t>
              </a:r>
              <a:r>
                <a:rPr lang="en-US" altLang="ko-KR" sz="3200" dirty="0">
                  <a:latin typeface="Arial" panose="020B0604020202020204" pitchFamily="34" charset="0"/>
                  <a:cs typeface="Arial" panose="020B0604020202020204" pitchFamily="34" charset="0"/>
                </a:rPr>
                <a:t>= 0.3, </a:t>
              </a:r>
              <a:r>
                <a:rPr lang="ko-KR" altLang="en-US" sz="3200" dirty="0">
                  <a:latin typeface="Arial" panose="020B0604020202020204" pitchFamily="34" charset="0"/>
                  <a:cs typeface="Arial" panose="020B0604020202020204" pitchFamily="34" charset="0"/>
                </a:rPr>
                <a:t>𝑛 </a:t>
              </a:r>
              <a:r>
                <a:rPr lang="en-US" altLang="ko-KR" sz="3200" dirty="0">
                  <a:latin typeface="Arial" panose="020B0604020202020204" pitchFamily="34" charset="0"/>
                  <a:cs typeface="Arial" panose="020B0604020202020204" pitchFamily="34" charset="0"/>
                </a:rPr>
                <a:t>= 0.1, </a:t>
              </a:r>
              <a:r>
                <a:rPr lang="ko-KR" altLang="en-US" sz="3200" dirty="0">
                  <a:latin typeface="Arial" panose="020B0604020202020204" pitchFamily="34" charset="0"/>
                  <a:cs typeface="Arial" panose="020B0604020202020204" pitchFamily="34" charset="0"/>
                </a:rPr>
                <a:t>𝑥 </a:t>
              </a:r>
              <a:r>
                <a:rPr lang="en-US" altLang="ko-KR" sz="3200" dirty="0">
                  <a:latin typeface="Arial" panose="020B0604020202020204" pitchFamily="34" charset="0"/>
                  <a:cs typeface="Arial" panose="020B0604020202020204" pitchFamily="34" charset="0"/>
                </a:rPr>
                <a:t>= [4, 4], </a:t>
              </a:r>
              <a:r>
                <a:rPr lang="ko-KR" altLang="en-US" sz="3200" dirty="0">
                  <a:latin typeface="Arial" panose="020B0604020202020204" pitchFamily="34" charset="0"/>
                  <a:cs typeface="Arial" panose="020B0604020202020204" pitchFamily="34" charset="0"/>
                </a:rPr>
                <a:t>𝑧 </a:t>
              </a:r>
              <a:r>
                <a:rPr lang="en-US" altLang="ko-KR" sz="3200" dirty="0">
                  <a:latin typeface="Arial" panose="020B0604020202020204" pitchFamily="34" charset="0"/>
                  <a:cs typeface="Arial" panose="020B0604020202020204" pitchFamily="34" charset="0"/>
                </a:rPr>
                <a:t>= [3, 3], </a:t>
              </a:r>
              <a:r>
                <a:rPr lang="ko-KR" altLang="en-US" sz="3200" dirty="0">
                  <a:latin typeface="Arial" panose="020B0604020202020204" pitchFamily="34" charset="0"/>
                  <a:cs typeface="Arial" panose="020B0604020202020204" pitchFamily="34" charset="0"/>
                </a:rPr>
                <a:t>𝑝 </a:t>
              </a:r>
              <a:r>
                <a:rPr lang="en-US" altLang="ko-KR" sz="3200" dirty="0">
                  <a:latin typeface="Arial" panose="020B0604020202020204" pitchFamily="34" charset="0"/>
                  <a:cs typeface="Arial" panose="020B0604020202020204" pitchFamily="34" charset="0"/>
                </a:rPr>
                <a:t>= </a:t>
              </a:r>
              <a:r>
                <a:rPr lang="ko-KR" altLang="en-US" sz="3200" dirty="0">
                  <a:latin typeface="Arial" panose="020B0604020202020204" pitchFamily="34" charset="0"/>
                  <a:cs typeface="Arial" panose="020B0604020202020204" pitchFamily="34" charset="0"/>
                </a:rPr>
                <a:t>𝑛𝑢𝑙𝑙</a:t>
              </a:r>
              <a:r>
                <a:rPr lang="en-US" altLang="ko-KR" sz="3200" dirty="0">
                  <a:latin typeface="Arial" panose="020B0604020202020204" pitchFamily="34" charset="0"/>
                  <a:cs typeface="Arial" panose="020B0604020202020204" pitchFamily="34" charset="0"/>
                </a:rPr>
                <a:t>.</a:t>
              </a:r>
            </a:p>
            <a:p>
              <a:r>
                <a:rPr lang="en-US" altLang="ko-KR" sz="3200" b="1" dirty="0">
                  <a:latin typeface="Arial" panose="020B0604020202020204" pitchFamily="34" charset="0"/>
                  <a:cs typeface="Arial" panose="020B0604020202020204" pitchFamily="34" charset="0"/>
                </a:rPr>
                <a:t>Evaluation Metrics</a:t>
              </a:r>
              <a:r>
                <a:rPr lang="en-US" altLang="ko-KR" sz="3200" dirty="0">
                  <a:latin typeface="Arial" panose="020B0604020202020204" pitchFamily="34" charset="0"/>
                  <a:cs typeface="Arial" panose="020B0604020202020204" pitchFamily="34" charset="0"/>
                </a:rPr>
                <a:t>:</a:t>
              </a:r>
            </a:p>
            <a:p>
              <a:r>
                <a:rPr lang="en-US" altLang="ko-KR" sz="3200" dirty="0">
                  <a:latin typeface="Arial" panose="020B0604020202020204" pitchFamily="34" charset="0"/>
                  <a:cs typeface="Arial" panose="020B0604020202020204" pitchFamily="34" charset="0"/>
                </a:rPr>
                <a:t>Vertex Density: |</a:t>
              </a:r>
              <a:r>
                <a:rPr lang="ko-KR" altLang="en-US" sz="3200" dirty="0">
                  <a:latin typeface="Arial" panose="020B0604020202020204" pitchFamily="34" charset="0"/>
                  <a:cs typeface="Arial" panose="020B0604020202020204" pitchFamily="34" charset="0"/>
                </a:rPr>
                <a:t>𝐸</a:t>
              </a:r>
              <a:r>
                <a:rPr lang="en-US" altLang="ko-KR" sz="3200" dirty="0">
                  <a:latin typeface="Arial" panose="020B0604020202020204" pitchFamily="34" charset="0"/>
                  <a:cs typeface="Arial" panose="020B0604020202020204" pitchFamily="34" charset="0"/>
                </a:rPr>
                <a:t>| / √(|</a:t>
              </a:r>
              <a:r>
                <a:rPr lang="ko-KR" altLang="en-US" sz="3200" dirty="0">
                  <a:latin typeface="Arial" panose="020B0604020202020204" pitchFamily="34" charset="0"/>
                  <a:cs typeface="Arial" panose="020B0604020202020204" pitchFamily="34" charset="0"/>
                </a:rPr>
                <a:t>𝑈</a:t>
              </a:r>
              <a:r>
                <a:rPr lang="en-US" altLang="ko-KR" sz="3200" dirty="0">
                  <a:latin typeface="Arial" panose="020B0604020202020204" pitchFamily="34" charset="0"/>
                  <a:cs typeface="Arial" panose="020B0604020202020204" pitchFamily="34" charset="0"/>
                </a:rPr>
                <a:t>| x |</a:t>
              </a:r>
              <a:r>
                <a:rPr lang="ko-KR" altLang="en-US" sz="3200" dirty="0">
                  <a:latin typeface="Arial" panose="020B0604020202020204" pitchFamily="34" charset="0"/>
                  <a:cs typeface="Arial" panose="020B0604020202020204" pitchFamily="34" charset="0"/>
                </a:rPr>
                <a:t>𝑉</a:t>
              </a:r>
              <a:r>
                <a:rPr lang="en-US" altLang="ko-KR" sz="3200" dirty="0">
                  <a:latin typeface="Arial" panose="020B0604020202020204" pitchFamily="34" charset="0"/>
                  <a:cs typeface="Arial" panose="020B0604020202020204" pitchFamily="34" charset="0"/>
                </a:rPr>
                <a:t>|).</a:t>
              </a:r>
            </a:p>
            <a:p>
              <a:r>
                <a:rPr lang="en-US" altLang="ko-KR" sz="3200" dirty="0">
                  <a:latin typeface="Arial" panose="020B0604020202020204" pitchFamily="34" charset="0"/>
                  <a:cs typeface="Arial" panose="020B0604020202020204" pitchFamily="34" charset="0"/>
                </a:rPr>
                <a:t>Edge Density: |</a:t>
              </a:r>
              <a:r>
                <a:rPr lang="ko-KR" altLang="en-US" sz="3200" dirty="0">
                  <a:latin typeface="Arial" panose="020B0604020202020204" pitchFamily="34" charset="0"/>
                  <a:cs typeface="Arial" panose="020B0604020202020204" pitchFamily="34" charset="0"/>
                </a:rPr>
                <a:t>𝐸</a:t>
              </a:r>
              <a:r>
                <a:rPr lang="en-US" altLang="ko-KR" sz="3200" dirty="0">
                  <a:latin typeface="Arial" panose="020B0604020202020204" pitchFamily="34" charset="0"/>
                  <a:cs typeface="Arial" panose="020B0604020202020204" pitchFamily="34" charset="0"/>
                </a:rPr>
                <a:t>| / (|</a:t>
              </a:r>
              <a:r>
                <a:rPr lang="ko-KR" altLang="en-US" sz="3200" dirty="0">
                  <a:latin typeface="Arial" panose="020B0604020202020204" pitchFamily="34" charset="0"/>
                  <a:cs typeface="Arial" panose="020B0604020202020204" pitchFamily="34" charset="0"/>
                </a:rPr>
                <a:t>𝑈</a:t>
              </a:r>
              <a:r>
                <a:rPr lang="en-US" altLang="ko-KR" sz="3200" dirty="0">
                  <a:latin typeface="Arial" panose="020B0604020202020204" pitchFamily="34" charset="0"/>
                  <a:cs typeface="Arial" panose="020B0604020202020204" pitchFamily="34" charset="0"/>
                </a:rPr>
                <a:t>| + |</a:t>
              </a:r>
              <a:r>
                <a:rPr lang="ko-KR" altLang="en-US" sz="3200" dirty="0">
                  <a:latin typeface="Arial" panose="020B0604020202020204" pitchFamily="34" charset="0"/>
                  <a:cs typeface="Arial" panose="020B0604020202020204" pitchFamily="34" charset="0"/>
                </a:rPr>
                <a:t>𝑉</a:t>
              </a:r>
              <a:r>
                <a:rPr lang="en-US" altLang="ko-KR" sz="3200" dirty="0">
                  <a:latin typeface="Arial" panose="020B0604020202020204" pitchFamily="34" charset="0"/>
                  <a:cs typeface="Arial" panose="020B0604020202020204" pitchFamily="34" charset="0"/>
                </a:rPr>
                <a:t>|).</a:t>
              </a:r>
            </a:p>
            <a:p>
              <a:r>
                <a:rPr lang="en-US" altLang="ko-KR" sz="3200" dirty="0">
                  <a:latin typeface="Arial" panose="020B0604020202020204" pitchFamily="34" charset="0"/>
                  <a:cs typeface="Arial" panose="020B0604020202020204" pitchFamily="34" charset="0"/>
                </a:rPr>
                <a:t>Graph Density: |</a:t>
              </a:r>
              <a:r>
                <a:rPr lang="ko-KR" altLang="en-US" sz="3200" dirty="0">
                  <a:latin typeface="Arial" panose="020B0604020202020204" pitchFamily="34" charset="0"/>
                  <a:cs typeface="Arial" panose="020B0604020202020204" pitchFamily="34" charset="0"/>
                </a:rPr>
                <a:t>𝐸</a:t>
              </a:r>
              <a:r>
                <a:rPr lang="en-US" altLang="ko-KR" sz="3200" dirty="0">
                  <a:latin typeface="Arial" panose="020B0604020202020204" pitchFamily="34" charset="0"/>
                  <a:cs typeface="Arial" panose="020B0604020202020204" pitchFamily="34" charset="0"/>
                </a:rPr>
                <a:t>| / (|</a:t>
              </a:r>
              <a:r>
                <a:rPr lang="ko-KR" altLang="en-US" sz="3200" dirty="0">
                  <a:latin typeface="Arial" panose="020B0604020202020204" pitchFamily="34" charset="0"/>
                  <a:cs typeface="Arial" panose="020B0604020202020204" pitchFamily="34" charset="0"/>
                </a:rPr>
                <a:t>𝑈</a:t>
              </a:r>
              <a:r>
                <a:rPr lang="en-US" altLang="ko-KR" sz="3200" dirty="0">
                  <a:latin typeface="Arial" panose="020B0604020202020204" pitchFamily="34" charset="0"/>
                  <a:cs typeface="Arial" panose="020B0604020202020204" pitchFamily="34" charset="0"/>
                </a:rPr>
                <a:t>| x |</a:t>
              </a:r>
              <a:r>
                <a:rPr lang="ko-KR" altLang="en-US" sz="3200" dirty="0">
                  <a:latin typeface="Arial" panose="020B0604020202020204" pitchFamily="34" charset="0"/>
                  <a:cs typeface="Arial" panose="020B0604020202020204" pitchFamily="34" charset="0"/>
                </a:rPr>
                <a:t>𝑉</a:t>
              </a:r>
              <a:r>
                <a:rPr lang="en-US" altLang="ko-KR" sz="3200" dirty="0">
                  <a:latin typeface="Arial" panose="020B0604020202020204" pitchFamily="34" charset="0"/>
                  <a:cs typeface="Arial" panose="020B0604020202020204" pitchFamily="34" charset="0"/>
                </a:rPr>
                <a:t>|).</a:t>
              </a:r>
            </a:p>
            <a:p>
              <a:r>
                <a:rPr lang="en-US" altLang="ko-KR" sz="3200" dirty="0">
                  <a:latin typeface="Arial" panose="020B0604020202020204" pitchFamily="34" charset="0"/>
                  <a:cs typeface="Arial" panose="020B0604020202020204" pitchFamily="34" charset="0"/>
                </a:rPr>
                <a:t>Barber’s Modularity: (|</a:t>
              </a:r>
              <a:r>
                <a:rPr lang="ko-KR" altLang="en-US" sz="3200" dirty="0">
                  <a:latin typeface="Arial" panose="020B0604020202020204" pitchFamily="34" charset="0"/>
                  <a:cs typeface="Arial" panose="020B0604020202020204" pitchFamily="34" charset="0"/>
                </a:rPr>
                <a:t>𝐸</a:t>
              </a:r>
              <a:r>
                <a:rPr lang="en-US" altLang="ko-KR" sz="3200" dirty="0">
                  <a:latin typeface="Arial" panose="020B0604020202020204" pitchFamily="34" charset="0"/>
                  <a:cs typeface="Arial" panose="020B0604020202020204" pitchFamily="34" charset="0"/>
                </a:rPr>
                <a:t>|</a:t>
              </a:r>
              <a:r>
                <a:rPr lang="ko-KR" altLang="en-US" sz="3200" dirty="0">
                  <a:latin typeface="Arial" panose="020B0604020202020204" pitchFamily="34" charset="0"/>
                  <a:cs typeface="Arial" panose="020B0604020202020204" pitchFamily="34" charset="0"/>
                </a:rPr>
                <a:t>𝐺 − </a:t>
              </a:r>
              <a:r>
                <a:rPr lang="en-US" altLang="ko-KR" sz="3200" dirty="0">
                  <a:latin typeface="Arial" panose="020B0604020202020204" pitchFamily="34" charset="0"/>
                  <a:cs typeface="Arial" panose="020B0604020202020204" pitchFamily="34" charset="0"/>
                </a:rPr>
                <a:t>|</a:t>
              </a:r>
              <a:r>
                <a:rPr lang="ko-KR" altLang="en-US" sz="3200" dirty="0">
                  <a:latin typeface="Arial" panose="020B0604020202020204" pitchFamily="34" charset="0"/>
                  <a:cs typeface="Arial" panose="020B0604020202020204" pitchFamily="34" charset="0"/>
                </a:rPr>
                <a:t>𝐸</a:t>
              </a:r>
              <a:r>
                <a:rPr lang="en-US" altLang="ko-KR" sz="3200" dirty="0">
                  <a:latin typeface="Arial" panose="020B0604020202020204" pitchFamily="34" charset="0"/>
                  <a:cs typeface="Arial" panose="020B0604020202020204" pitchFamily="34" charset="0"/>
                </a:rPr>
                <a:t>|</a:t>
              </a:r>
              <a:r>
                <a:rPr lang="ko-KR" altLang="en-US" sz="3200" dirty="0">
                  <a:latin typeface="Arial" panose="020B0604020202020204" pitchFamily="34" charset="0"/>
                  <a:cs typeface="Arial" panose="020B0604020202020204" pitchFamily="34" charset="0"/>
                </a:rPr>
                <a:t>𝐻</a:t>
              </a:r>
              <a:r>
                <a:rPr lang="en-US" altLang="ko-KR" sz="3200" dirty="0">
                  <a:latin typeface="Arial" panose="020B0604020202020204" pitchFamily="34" charset="0"/>
                  <a:cs typeface="Arial" panose="020B0604020202020204" pitchFamily="34" charset="0"/>
                </a:rPr>
                <a:t>) - (|</a:t>
              </a:r>
              <a:r>
                <a:rPr lang="ko-KR" altLang="en-US" sz="3200" dirty="0">
                  <a:latin typeface="Arial" panose="020B0604020202020204" pitchFamily="34" charset="0"/>
                  <a:cs typeface="Arial" panose="020B0604020202020204" pitchFamily="34" charset="0"/>
                </a:rPr>
                <a:t>𝑈</a:t>
              </a:r>
              <a:r>
                <a:rPr lang="en-US" altLang="ko-KR" sz="3200" dirty="0">
                  <a:latin typeface="Arial" panose="020B0604020202020204" pitchFamily="34" charset="0"/>
                  <a:cs typeface="Arial" panose="020B0604020202020204" pitchFamily="34" charset="0"/>
                </a:rPr>
                <a:t>|</a:t>
              </a:r>
              <a:r>
                <a:rPr lang="ko-KR" altLang="en-US" sz="3200" dirty="0">
                  <a:latin typeface="Arial" panose="020B0604020202020204" pitchFamily="34" charset="0"/>
                  <a:cs typeface="Arial" panose="020B0604020202020204" pitchFamily="34" charset="0"/>
                </a:rPr>
                <a:t>𝐻 </a:t>
              </a:r>
              <a:r>
                <a:rPr lang="en-US" altLang="ko-KR" sz="3200" dirty="0">
                  <a:latin typeface="Arial" panose="020B0604020202020204" pitchFamily="34" charset="0"/>
                  <a:cs typeface="Arial" panose="020B0604020202020204" pitchFamily="34" charset="0"/>
                </a:rPr>
                <a:t>x |</a:t>
              </a:r>
              <a:r>
                <a:rPr lang="ko-KR" altLang="en-US" sz="3200" dirty="0">
                  <a:latin typeface="Arial" panose="020B0604020202020204" pitchFamily="34" charset="0"/>
                  <a:cs typeface="Arial" panose="020B0604020202020204" pitchFamily="34" charset="0"/>
                </a:rPr>
                <a:t>𝑉</a:t>
              </a:r>
              <a:r>
                <a:rPr lang="en-US" altLang="ko-KR" sz="3200" dirty="0">
                  <a:latin typeface="Arial" panose="020B0604020202020204" pitchFamily="34" charset="0"/>
                  <a:cs typeface="Arial" panose="020B0604020202020204" pitchFamily="34" charset="0"/>
                </a:rPr>
                <a:t>|</a:t>
              </a:r>
              <a:r>
                <a:rPr lang="ko-KR" altLang="en-US" sz="3200" dirty="0">
                  <a:latin typeface="Arial" panose="020B0604020202020204" pitchFamily="34" charset="0"/>
                  <a:cs typeface="Arial" panose="020B0604020202020204" pitchFamily="34" charset="0"/>
                </a:rPr>
                <a:t>𝐻</a:t>
              </a:r>
              <a:r>
                <a:rPr lang="en-US" altLang="ko-KR" sz="3200" dirty="0">
                  <a:latin typeface="Arial" panose="020B0604020202020204" pitchFamily="34" charset="0"/>
                  <a:cs typeface="Arial" panose="020B0604020202020204" pitchFamily="34" charset="0"/>
                </a:rPr>
                <a:t>) / </a:t>
              </a:r>
              <a:r>
                <a:rPr lang="ko-KR" altLang="en-US" sz="3200" dirty="0">
                  <a:latin typeface="Arial" panose="020B0604020202020204" pitchFamily="34" charset="0"/>
                  <a:cs typeface="Arial" panose="020B0604020202020204" pitchFamily="34" charset="0"/>
                </a:rPr>
                <a:t>𝑚</a:t>
              </a:r>
              <a:r>
                <a:rPr lang="en-US" altLang="ko-KR" sz="3200" dirty="0">
                  <a:latin typeface="Arial" panose="020B0604020202020204" pitchFamily="34" charset="0"/>
                  <a:cs typeface="Arial" panose="020B0604020202020204" pitchFamily="34" charset="0"/>
                </a:rPr>
                <a:t>^2.</a:t>
              </a:r>
            </a:p>
          </p:txBody>
        </p:sp>
      </p:grpSp>
      <p:grpSp>
        <p:nvGrpSpPr>
          <p:cNvPr id="160" name="그룹 159">
            <a:extLst>
              <a:ext uri="{FF2B5EF4-FFF2-40B4-BE49-F238E27FC236}">
                <a16:creationId xmlns:a16="http://schemas.microsoft.com/office/drawing/2014/main" id="{430EA119-31A1-0276-BCF5-D0FDCE169AD6}"/>
              </a:ext>
            </a:extLst>
          </p:cNvPr>
          <p:cNvGrpSpPr/>
          <p:nvPr/>
        </p:nvGrpSpPr>
        <p:grpSpPr>
          <a:xfrm>
            <a:off x="14838263" y="30967164"/>
            <a:ext cx="13387486" cy="4922982"/>
            <a:chOff x="574676" y="3279812"/>
            <a:chExt cx="13387486" cy="4922982"/>
          </a:xfrm>
        </p:grpSpPr>
        <p:grpSp>
          <p:nvGrpSpPr>
            <p:cNvPr id="161" name="그룹 160">
              <a:extLst>
                <a:ext uri="{FF2B5EF4-FFF2-40B4-BE49-F238E27FC236}">
                  <a16:creationId xmlns:a16="http://schemas.microsoft.com/office/drawing/2014/main" id="{4504D0F2-7DCE-6758-2FB7-37D8B45BC612}"/>
                </a:ext>
              </a:extLst>
            </p:cNvPr>
            <p:cNvGrpSpPr/>
            <p:nvPr/>
          </p:nvGrpSpPr>
          <p:grpSpPr>
            <a:xfrm>
              <a:off x="574676" y="3279812"/>
              <a:ext cx="4493494" cy="830997"/>
              <a:chOff x="746153" y="3415437"/>
              <a:chExt cx="4493494" cy="830997"/>
            </a:xfrm>
          </p:grpSpPr>
          <p:sp>
            <p:nvSpPr>
              <p:cNvPr id="163" name="직사각형 162">
                <a:extLst>
                  <a:ext uri="{FF2B5EF4-FFF2-40B4-BE49-F238E27FC236}">
                    <a16:creationId xmlns:a16="http://schemas.microsoft.com/office/drawing/2014/main" id="{69F42842-C5A4-0E0F-D9C2-1102460D6CC1}"/>
                  </a:ext>
                </a:extLst>
              </p:cNvPr>
              <p:cNvSpPr/>
              <p:nvPr/>
            </p:nvSpPr>
            <p:spPr>
              <a:xfrm>
                <a:off x="746153" y="3517062"/>
                <a:ext cx="86532" cy="664101"/>
              </a:xfrm>
              <a:prstGeom prst="rect">
                <a:avLst/>
              </a:prstGeom>
              <a:solidFill>
                <a:srgbClr val="44C1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4" name="TextBox 163">
                <a:extLst>
                  <a:ext uri="{FF2B5EF4-FFF2-40B4-BE49-F238E27FC236}">
                    <a16:creationId xmlns:a16="http://schemas.microsoft.com/office/drawing/2014/main" id="{80F9FEB6-C798-E65C-0717-766EDAE94342}"/>
                  </a:ext>
                </a:extLst>
              </p:cNvPr>
              <p:cNvSpPr txBox="1"/>
              <p:nvPr/>
            </p:nvSpPr>
            <p:spPr>
              <a:xfrm>
                <a:off x="917630" y="3415437"/>
                <a:ext cx="4322017" cy="830997"/>
              </a:xfrm>
              <a:prstGeom prst="rect">
                <a:avLst/>
              </a:prstGeom>
              <a:noFill/>
            </p:spPr>
            <p:txBody>
              <a:bodyPr wrap="none" rtlCol="0">
                <a:spAutoFit/>
              </a:bodyPr>
              <a:lstStyle/>
              <a:p>
                <a:r>
                  <a:rPr lang="en-US" altLang="ko-KR" sz="4800" b="1" dirty="0">
                    <a:ln w="10160">
                      <a:solidFill>
                        <a:schemeClr val="accent1"/>
                      </a:solidFill>
                      <a:prstDash val="solid"/>
                    </a:ln>
                    <a:effectLst>
                      <a:outerShdw blurRad="38100" dist="32000" dir="5400000" algn="tl">
                        <a:srgbClr val="000000">
                          <a:alpha val="30000"/>
                        </a:srgbClr>
                      </a:outerShdw>
                    </a:effectLst>
                    <a:latin typeface="Arial" panose="020B0604020202020204" pitchFamily="34" charset="0"/>
                    <a:cs typeface="Arial" panose="020B0604020202020204" pitchFamily="34" charset="0"/>
                  </a:rPr>
                  <a:t>CONCLUSION</a:t>
                </a:r>
                <a:endParaRPr lang="ko-KR" altLang="en-US" sz="4800" dirty="0">
                  <a:latin typeface="Arial" panose="020B0604020202020204" pitchFamily="34" charset="0"/>
                  <a:cs typeface="Arial" panose="020B0604020202020204" pitchFamily="34" charset="0"/>
                </a:endParaRPr>
              </a:p>
            </p:txBody>
          </p:sp>
        </p:grpSp>
        <p:sp>
          <p:nvSpPr>
            <p:cNvPr id="162" name="TextBox 161">
              <a:extLst>
                <a:ext uri="{FF2B5EF4-FFF2-40B4-BE49-F238E27FC236}">
                  <a16:creationId xmlns:a16="http://schemas.microsoft.com/office/drawing/2014/main" id="{3FC82917-4523-C46F-61AD-349EC0E51212}"/>
                </a:ext>
              </a:extLst>
            </p:cNvPr>
            <p:cNvSpPr txBox="1"/>
            <p:nvPr/>
          </p:nvSpPr>
          <p:spPr>
            <a:xfrm>
              <a:off x="574676" y="4109366"/>
              <a:ext cx="13387486" cy="4093428"/>
            </a:xfrm>
            <a:prstGeom prst="rect">
              <a:avLst/>
            </a:prstGeom>
            <a:noFill/>
          </p:spPr>
          <p:txBody>
            <a:bodyPr wrap="square" rtlCol="0">
              <a:spAutoFit/>
            </a:bodyPr>
            <a:lstStyle/>
            <a:p>
              <a:pPr algn="just"/>
              <a:r>
                <a:rPr lang="en-US" altLang="ko-KR" sz="3200" b="1" dirty="0"/>
                <a:t>Navigating Social Networks: Insights into Bipartite Networks</a:t>
              </a:r>
            </a:p>
            <a:p>
              <a:pPr algn="just"/>
              <a:r>
                <a:rPr lang="en-US" altLang="ko-KR" sz="3200" dirty="0"/>
                <a:t>Our study delves deep into social networks, revealing key insights into bipartite networks and cohesive subgraph detection. By merging various subgraph models into one toolset, we've simplified future research in this area. Our extensive analysis highlights the importance of understanding these networks, opening avenues for improved applications across various fields.</a:t>
              </a:r>
            </a:p>
            <a:p>
              <a:endParaRPr lang="ko-KR" altLang="en-US" sz="3600" dirty="0"/>
            </a:p>
          </p:txBody>
        </p:sp>
      </p:grpSp>
      <p:sp>
        <p:nvSpPr>
          <p:cNvPr id="14" name="모서리가 둥근 직사각형 43">
            <a:extLst>
              <a:ext uri="{FF2B5EF4-FFF2-40B4-BE49-F238E27FC236}">
                <a16:creationId xmlns:a16="http://schemas.microsoft.com/office/drawing/2014/main" id="{A4EBBB19-2EC7-ABB9-C86C-E43B32D72D85}"/>
              </a:ext>
            </a:extLst>
          </p:cNvPr>
          <p:cNvSpPr/>
          <p:nvPr/>
        </p:nvSpPr>
        <p:spPr>
          <a:xfrm>
            <a:off x="14550967" y="3104138"/>
            <a:ext cx="13860131" cy="7190875"/>
          </a:xfrm>
          <a:prstGeom prst="roundRect">
            <a:avLst>
              <a:gd name="adj" fmla="val 2048"/>
            </a:avLst>
          </a:prstGeom>
          <a:solidFill>
            <a:schemeClr val="bg1"/>
          </a:solidFill>
          <a:ln>
            <a:solidFill>
              <a:srgbClr val="001B54"/>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224970" tIns="0" rIns="224970" bIns="224970" rtlCol="0" anchor="t" anchorCtr="0"/>
          <a:lstStyle/>
          <a:p>
            <a:pPr indent="149976" algn="just"/>
            <a:endParaRPr lang="en-US" altLang="ko-KR" sz="2333" dirty="0">
              <a:solidFill>
                <a:schemeClr val="tx1"/>
              </a:solidFill>
              <a:latin typeface="+mn-ea"/>
            </a:endParaRPr>
          </a:p>
        </p:txBody>
      </p:sp>
      <p:sp>
        <p:nvSpPr>
          <p:cNvPr id="3" name="TextBox 2">
            <a:extLst>
              <a:ext uri="{FF2B5EF4-FFF2-40B4-BE49-F238E27FC236}">
                <a16:creationId xmlns:a16="http://schemas.microsoft.com/office/drawing/2014/main" id="{035CDAB5-F951-50EC-8ABF-FF6701F2E486}"/>
              </a:ext>
            </a:extLst>
          </p:cNvPr>
          <p:cNvSpPr txBox="1"/>
          <p:nvPr/>
        </p:nvSpPr>
        <p:spPr>
          <a:xfrm>
            <a:off x="14763907" y="3254428"/>
            <a:ext cx="13434254" cy="4524315"/>
          </a:xfrm>
          <a:prstGeom prst="rect">
            <a:avLst/>
          </a:prstGeom>
          <a:noFill/>
        </p:spPr>
        <p:txBody>
          <a:bodyPr wrap="square" rtlCol="0">
            <a:spAutoFit/>
          </a:bodyPr>
          <a:lstStyle/>
          <a:p>
            <a:pPr algn="just"/>
            <a:endParaRPr lang="en-US" altLang="ko-KR" sz="3200" dirty="0">
              <a:latin typeface="Arial" panose="020B0604020202020204" pitchFamily="34" charset="0"/>
              <a:cs typeface="Arial" panose="020B0604020202020204" pitchFamily="34" charset="0"/>
            </a:endParaRPr>
          </a:p>
          <a:p>
            <a:pPr algn="just"/>
            <a:endParaRPr lang="en-US" altLang="ko-KR" sz="3200" dirty="0">
              <a:latin typeface="Arial" panose="020B0604020202020204" pitchFamily="34" charset="0"/>
              <a:cs typeface="Arial" panose="020B0604020202020204" pitchFamily="34" charset="0"/>
            </a:endParaRPr>
          </a:p>
          <a:p>
            <a:pPr algn="just"/>
            <a:endParaRPr lang="en-US" altLang="ko-KR" sz="3200" dirty="0">
              <a:latin typeface="Arial" panose="020B0604020202020204" pitchFamily="34" charset="0"/>
              <a:cs typeface="Arial" panose="020B0604020202020204" pitchFamily="34" charset="0"/>
            </a:endParaRPr>
          </a:p>
          <a:p>
            <a:pPr algn="just"/>
            <a:endParaRPr lang="en-US" altLang="ko-KR" sz="3200" dirty="0">
              <a:latin typeface="Arial" panose="020B0604020202020204" pitchFamily="34" charset="0"/>
              <a:cs typeface="Arial" panose="020B0604020202020204" pitchFamily="34" charset="0"/>
            </a:endParaRPr>
          </a:p>
          <a:p>
            <a:pPr algn="just"/>
            <a:endParaRPr lang="en-US" altLang="ko-KR" sz="3200" dirty="0">
              <a:latin typeface="Arial" panose="020B0604020202020204" pitchFamily="34" charset="0"/>
              <a:cs typeface="Arial" panose="020B0604020202020204" pitchFamily="34" charset="0"/>
            </a:endParaRPr>
          </a:p>
          <a:p>
            <a:pPr algn="just"/>
            <a:r>
              <a:rPr lang="en-US" altLang="ko-KR" sz="3200" b="1" dirty="0" err="1">
                <a:latin typeface="Cambria Math" panose="02040503050406030204" pitchFamily="18" charset="0"/>
                <a:ea typeface="Cambria Math" panose="02040503050406030204" pitchFamily="18" charset="0"/>
                <a:cs typeface="Arial" panose="020B0604020202020204" pitchFamily="34" charset="0"/>
              </a:rPr>
              <a:t>LPAb</a:t>
            </a:r>
            <a:r>
              <a:rPr lang="en-US" altLang="ko-KR" sz="3200" dirty="0">
                <a:latin typeface="Arial" panose="020B0604020202020204" pitchFamily="34" charset="0"/>
                <a:cs typeface="Arial" panose="020B0604020202020204" pitchFamily="34" charset="0"/>
              </a:rPr>
              <a:t>:  The </a:t>
            </a:r>
            <a:r>
              <a:rPr lang="en-US" altLang="ko-KR" sz="3200" dirty="0" err="1">
                <a:latin typeface="Arial" panose="020B0604020202020204" pitchFamily="34" charset="0"/>
                <a:cs typeface="Arial" panose="020B0604020202020204" pitchFamily="34" charset="0"/>
              </a:rPr>
              <a:t>LPAb</a:t>
            </a:r>
            <a:r>
              <a:rPr lang="en-US" altLang="ko-KR" sz="3200" dirty="0">
                <a:latin typeface="Arial" panose="020B0604020202020204" pitchFamily="34" charset="0"/>
                <a:cs typeface="Arial" panose="020B0604020202020204" pitchFamily="34" charset="0"/>
              </a:rPr>
              <a:t> method for bipartite graphs assigns unique labels to nodes, which are updated to enhance modularity. The iterative process stops when no further increase in modularity is possible, and nodes with the same label are recognized as a community.</a:t>
            </a:r>
            <a:endParaRPr lang="ko-KR" altLang="en-US" sz="3600" dirty="0"/>
          </a:p>
        </p:txBody>
      </p:sp>
      <p:pic>
        <p:nvPicPr>
          <p:cNvPr id="37" name="그림 36" descr="라인, 도표, 폰트, 스크린샷이(가) 표시된 사진&#10;&#10;자동 생성된 설명">
            <a:extLst>
              <a:ext uri="{FF2B5EF4-FFF2-40B4-BE49-F238E27FC236}">
                <a16:creationId xmlns:a16="http://schemas.microsoft.com/office/drawing/2014/main" id="{67FB5FF6-F8B6-F70D-CB54-501F8F3BC1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2972" y="19652062"/>
            <a:ext cx="10396453" cy="3181623"/>
          </a:xfrm>
          <a:prstGeom prst="rect">
            <a:avLst/>
          </a:prstGeom>
        </p:spPr>
      </p:pic>
      <p:pic>
        <p:nvPicPr>
          <p:cNvPr id="20" name="그림 19" descr="라인, 도표, 폰트, 원이(가) 표시된 사진&#10;&#10;자동 생성된 설명">
            <a:extLst>
              <a:ext uri="{FF2B5EF4-FFF2-40B4-BE49-F238E27FC236}">
                <a16:creationId xmlns:a16="http://schemas.microsoft.com/office/drawing/2014/main" id="{15C03BBA-2CFD-F5B7-E32A-92938FFE22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35937" y="25554461"/>
            <a:ext cx="9600039" cy="2363880"/>
          </a:xfrm>
          <a:prstGeom prst="rect">
            <a:avLst/>
          </a:prstGeom>
        </p:spPr>
      </p:pic>
      <p:pic>
        <p:nvPicPr>
          <p:cNvPr id="39" name="그림 38">
            <a:extLst>
              <a:ext uri="{FF2B5EF4-FFF2-40B4-BE49-F238E27FC236}">
                <a16:creationId xmlns:a16="http://schemas.microsoft.com/office/drawing/2014/main" id="{E2F13ACD-1949-4674-8D36-3E54CAB07CB0}"/>
              </a:ext>
            </a:extLst>
          </p:cNvPr>
          <p:cNvPicPr>
            <a:picLocks noChangeAspect="1"/>
          </p:cNvPicPr>
          <p:nvPr/>
        </p:nvPicPr>
        <p:blipFill>
          <a:blip r:embed="rId6"/>
          <a:stretch>
            <a:fillRect/>
          </a:stretch>
        </p:blipFill>
        <p:spPr>
          <a:xfrm>
            <a:off x="16469184" y="3457945"/>
            <a:ext cx="10080000" cy="2110034"/>
          </a:xfrm>
          <a:prstGeom prst="rect">
            <a:avLst/>
          </a:prstGeom>
        </p:spPr>
      </p:pic>
      <p:pic>
        <p:nvPicPr>
          <p:cNvPr id="43" name="그림 42">
            <a:extLst>
              <a:ext uri="{FF2B5EF4-FFF2-40B4-BE49-F238E27FC236}">
                <a16:creationId xmlns:a16="http://schemas.microsoft.com/office/drawing/2014/main" id="{B5BC05DC-897A-7F8A-F45E-E5F497D834D6}"/>
              </a:ext>
            </a:extLst>
          </p:cNvPr>
          <p:cNvPicPr>
            <a:picLocks noChangeAspect="1"/>
          </p:cNvPicPr>
          <p:nvPr/>
        </p:nvPicPr>
        <p:blipFill>
          <a:blip r:embed="rId7"/>
          <a:stretch>
            <a:fillRect/>
          </a:stretch>
        </p:blipFill>
        <p:spPr>
          <a:xfrm>
            <a:off x="16492006" y="7954099"/>
            <a:ext cx="10080000" cy="1989610"/>
          </a:xfrm>
          <a:prstGeom prst="rect">
            <a:avLst/>
          </a:prstGeom>
        </p:spPr>
      </p:pic>
      <p:pic>
        <p:nvPicPr>
          <p:cNvPr id="50" name="그림 49">
            <a:extLst>
              <a:ext uri="{FF2B5EF4-FFF2-40B4-BE49-F238E27FC236}">
                <a16:creationId xmlns:a16="http://schemas.microsoft.com/office/drawing/2014/main" id="{A63F1694-15E2-F004-144A-118DA8F4F0D9}"/>
              </a:ext>
            </a:extLst>
          </p:cNvPr>
          <p:cNvPicPr>
            <a:picLocks noChangeAspect="1"/>
          </p:cNvPicPr>
          <p:nvPr/>
        </p:nvPicPr>
        <p:blipFill rotWithShape="1">
          <a:blip r:embed="rId8"/>
          <a:srcRect l="3099" b="862"/>
          <a:stretch/>
        </p:blipFill>
        <p:spPr>
          <a:xfrm>
            <a:off x="14756641" y="16726885"/>
            <a:ext cx="13512726" cy="13741659"/>
          </a:xfrm>
          <a:prstGeom prst="rect">
            <a:avLst/>
          </a:prstGeom>
        </p:spPr>
      </p:pic>
      <p:pic>
        <p:nvPicPr>
          <p:cNvPr id="12" name="그림 37" descr="라인, 도표, 폰트, 그래프이(가) 표시된 사진&#10;&#10;자동 생성된 설명">
            <a:extLst>
              <a:ext uri="{FF2B5EF4-FFF2-40B4-BE49-F238E27FC236}">
                <a16:creationId xmlns:a16="http://schemas.microsoft.com/office/drawing/2014/main" id="{3A1A53FD-D37C-C63E-14D8-4EFC15AE71F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15917" y="30468544"/>
            <a:ext cx="9668997" cy="2380861"/>
          </a:xfrm>
          <a:prstGeom prst="rect">
            <a:avLst/>
          </a:prstGeom>
        </p:spPr>
      </p:pic>
    </p:spTree>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1196</TotalTime>
  <Words>819</Words>
  <Application>Microsoft Office PowerPoint</Application>
  <PresentationFormat>사용자 지정</PresentationFormat>
  <Paragraphs>58</Paragraphs>
  <Slides>1</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vt:i4>
      </vt:variant>
    </vt:vector>
  </HeadingPairs>
  <TitlesOfParts>
    <vt:vector size="6" baseType="lpstr">
      <vt:lpstr>맑은 고딕</vt:lpstr>
      <vt:lpstr>Arial</vt:lpstr>
      <vt:lpstr>Cambria Math</vt:lpstr>
      <vt:lpstr>Times New Roman</vt:lpstr>
      <vt:lpstr>Office 테마</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admin</dc:creator>
  <cp:lastModifiedBy>(학생) 심재윤 (컴퓨터공학과)</cp:lastModifiedBy>
  <cp:revision>291</cp:revision>
  <dcterms:created xsi:type="dcterms:W3CDTF">2015-09-29T23:45:43Z</dcterms:created>
  <dcterms:modified xsi:type="dcterms:W3CDTF">2023-11-02T00:20:52Z</dcterms:modified>
</cp:coreProperties>
</file>