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8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79CCFF-311C-4C80-96DB-1B6A3FF687E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726FC2-F87B-4FDA-94F4-B43687076D08}">
      <dgm:prSet/>
      <dgm:spPr/>
      <dgm:t>
        <a:bodyPr/>
        <a:lstStyle/>
        <a:p>
          <a:r>
            <a:rPr lang="ru-RU"/>
            <a:t>Полнотекстовый поиск</a:t>
          </a:r>
          <a:endParaRPr lang="en-US"/>
        </a:p>
      </dgm:t>
    </dgm:pt>
    <dgm:pt modelId="{5F97CCC3-34B4-4337-997D-EF4C22F8DFC3}" type="parTrans" cxnId="{F024CE90-5044-48A5-B282-581D88F76086}">
      <dgm:prSet/>
      <dgm:spPr/>
      <dgm:t>
        <a:bodyPr/>
        <a:lstStyle/>
        <a:p>
          <a:endParaRPr lang="en-US"/>
        </a:p>
      </dgm:t>
    </dgm:pt>
    <dgm:pt modelId="{20E57313-8839-496B-AF9D-3A413EF6C9E7}" type="sibTrans" cxnId="{F024CE90-5044-48A5-B282-581D88F76086}">
      <dgm:prSet/>
      <dgm:spPr/>
      <dgm:t>
        <a:bodyPr/>
        <a:lstStyle/>
        <a:p>
          <a:endParaRPr lang="en-US"/>
        </a:p>
      </dgm:t>
    </dgm:pt>
    <dgm:pt modelId="{7760DBE7-64FF-45D2-91B9-A790079DB3F2}">
      <dgm:prSet/>
      <dgm:spPr/>
      <dgm:t>
        <a:bodyPr/>
        <a:lstStyle/>
        <a:p>
          <a:r>
            <a:rPr lang="ru-RU"/>
            <a:t>Найти документы </a:t>
          </a:r>
          <a:r>
            <a:rPr lang="ru-RU" b="1" i="1"/>
            <a:t>соответствующие </a:t>
          </a:r>
          <a:r>
            <a:rPr lang="ru-RU"/>
            <a:t>запросу</a:t>
          </a:r>
          <a:endParaRPr lang="en-US"/>
        </a:p>
      </dgm:t>
    </dgm:pt>
    <dgm:pt modelId="{6B6B7AD0-1A52-405D-BEAA-53ABB1ACB2C8}" type="parTrans" cxnId="{D0F87367-1A2F-4F02-B639-DC752CC53EB0}">
      <dgm:prSet/>
      <dgm:spPr/>
      <dgm:t>
        <a:bodyPr/>
        <a:lstStyle/>
        <a:p>
          <a:endParaRPr lang="en-US"/>
        </a:p>
      </dgm:t>
    </dgm:pt>
    <dgm:pt modelId="{1F0DF9F1-18CA-4A56-8AFF-7150299AEEDF}" type="sibTrans" cxnId="{D0F87367-1A2F-4F02-B639-DC752CC53EB0}">
      <dgm:prSet/>
      <dgm:spPr/>
      <dgm:t>
        <a:bodyPr/>
        <a:lstStyle/>
        <a:p>
          <a:endParaRPr lang="en-US"/>
        </a:p>
      </dgm:t>
    </dgm:pt>
    <dgm:pt modelId="{6DA151E4-227D-4205-9788-F6EBF3B32FA8}">
      <dgm:prSet/>
      <dgm:spPr/>
      <dgm:t>
        <a:bodyPr/>
        <a:lstStyle/>
        <a:p>
          <a:r>
            <a:rPr lang="ru-RU"/>
            <a:t>Отсортировать их в определённом порядке</a:t>
          </a:r>
          <a:endParaRPr lang="en-US"/>
        </a:p>
      </dgm:t>
    </dgm:pt>
    <dgm:pt modelId="{E7E07DFF-7158-4E12-885D-0B58AEE1115B}" type="parTrans" cxnId="{C073E5B8-836C-4069-B883-45609737AF03}">
      <dgm:prSet/>
      <dgm:spPr/>
      <dgm:t>
        <a:bodyPr/>
        <a:lstStyle/>
        <a:p>
          <a:endParaRPr lang="en-US"/>
        </a:p>
      </dgm:t>
    </dgm:pt>
    <dgm:pt modelId="{50CF8346-C04E-4879-816A-95BD18D60070}" type="sibTrans" cxnId="{C073E5B8-836C-4069-B883-45609737AF03}">
      <dgm:prSet/>
      <dgm:spPr/>
      <dgm:t>
        <a:bodyPr/>
        <a:lstStyle/>
        <a:p>
          <a:endParaRPr lang="en-US"/>
        </a:p>
      </dgm:t>
    </dgm:pt>
    <dgm:pt modelId="{FBC0D9C9-788A-4293-A4F7-353EBA59EA7D}">
      <dgm:prSet/>
      <dgm:spPr/>
      <dgm:t>
        <a:bodyPr/>
        <a:lstStyle/>
        <a:p>
          <a:r>
            <a:rPr lang="ru-RU"/>
            <a:t>Обычный поиск</a:t>
          </a:r>
          <a:endParaRPr lang="en-US"/>
        </a:p>
      </dgm:t>
    </dgm:pt>
    <dgm:pt modelId="{5986842E-5035-46BF-9908-7DD045985798}" type="parTrans" cxnId="{C18FF58D-385C-466B-929A-FB6CBF1EF635}">
      <dgm:prSet/>
      <dgm:spPr/>
      <dgm:t>
        <a:bodyPr/>
        <a:lstStyle/>
        <a:p>
          <a:endParaRPr lang="en-US"/>
        </a:p>
      </dgm:t>
    </dgm:pt>
    <dgm:pt modelId="{34D8C0F4-AD8F-4403-924E-1282B7754AF3}" type="sibTrans" cxnId="{C18FF58D-385C-466B-929A-FB6CBF1EF635}">
      <dgm:prSet/>
      <dgm:spPr/>
      <dgm:t>
        <a:bodyPr/>
        <a:lstStyle/>
        <a:p>
          <a:endParaRPr lang="en-US"/>
        </a:p>
      </dgm:t>
    </dgm:pt>
    <dgm:pt modelId="{BC757BDB-140E-4E84-A81A-E1789967F9D0}">
      <dgm:prSet/>
      <dgm:spPr/>
      <dgm:t>
        <a:bodyPr/>
        <a:lstStyle/>
        <a:p>
          <a:r>
            <a:rPr lang="ru-RU"/>
            <a:t>Найти документы содержащие </a:t>
          </a:r>
          <a:r>
            <a:rPr lang="ru-RU" b="1" i="1"/>
            <a:t>все слова </a:t>
          </a:r>
          <a:r>
            <a:rPr lang="ru-RU"/>
            <a:t>из запроса</a:t>
          </a:r>
          <a:endParaRPr lang="en-US"/>
        </a:p>
      </dgm:t>
    </dgm:pt>
    <dgm:pt modelId="{98F23BE1-5619-46C7-B417-47B6E34D29AE}" type="parTrans" cxnId="{6AED2283-E015-4245-A1F8-5F92BC581BDA}">
      <dgm:prSet/>
      <dgm:spPr/>
      <dgm:t>
        <a:bodyPr/>
        <a:lstStyle/>
        <a:p>
          <a:endParaRPr lang="en-US"/>
        </a:p>
      </dgm:t>
    </dgm:pt>
    <dgm:pt modelId="{5257D64E-5F98-446E-B225-4C56F46FF122}" type="sibTrans" cxnId="{6AED2283-E015-4245-A1F8-5F92BC581BDA}">
      <dgm:prSet/>
      <dgm:spPr/>
      <dgm:t>
        <a:bodyPr/>
        <a:lstStyle/>
        <a:p>
          <a:endParaRPr lang="en-US"/>
        </a:p>
      </dgm:t>
    </dgm:pt>
    <dgm:pt modelId="{42917228-2156-45F5-943D-43AE2C78F987}">
      <dgm:prSet/>
      <dgm:spPr/>
      <dgm:t>
        <a:bodyPr/>
        <a:lstStyle/>
        <a:p>
          <a:r>
            <a:rPr lang="ru-RU"/>
            <a:t>Вернуть их отсортировав по похожести</a:t>
          </a:r>
          <a:endParaRPr lang="en-US"/>
        </a:p>
      </dgm:t>
    </dgm:pt>
    <dgm:pt modelId="{67800173-94F2-4950-8915-480CE1E7F38A}" type="parTrans" cxnId="{8F73992E-8C51-4978-B90A-AEE8C2B8ED4A}">
      <dgm:prSet/>
      <dgm:spPr/>
      <dgm:t>
        <a:bodyPr/>
        <a:lstStyle/>
        <a:p>
          <a:endParaRPr lang="en-US"/>
        </a:p>
      </dgm:t>
    </dgm:pt>
    <dgm:pt modelId="{0BFBA3A0-347F-4920-8E44-6E2709D04CE0}" type="sibTrans" cxnId="{8F73992E-8C51-4978-B90A-AEE8C2B8ED4A}">
      <dgm:prSet/>
      <dgm:spPr/>
      <dgm:t>
        <a:bodyPr/>
        <a:lstStyle/>
        <a:p>
          <a:endParaRPr lang="en-US"/>
        </a:p>
      </dgm:t>
    </dgm:pt>
    <dgm:pt modelId="{364E9DA5-B677-4DD3-8B2A-26F6087054CD}" type="pres">
      <dgm:prSet presAssocID="{8A79CCFF-311C-4C80-96DB-1B6A3FF687E6}" presName="linear" presStyleCnt="0">
        <dgm:presLayoutVars>
          <dgm:animLvl val="lvl"/>
          <dgm:resizeHandles val="exact"/>
        </dgm:presLayoutVars>
      </dgm:prSet>
      <dgm:spPr/>
    </dgm:pt>
    <dgm:pt modelId="{427C7A3A-7AD2-4417-80D2-9AB70E87D612}" type="pres">
      <dgm:prSet presAssocID="{4A726FC2-F87B-4FDA-94F4-B43687076D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299231-C6BF-4D93-801D-7971E869483A}" type="pres">
      <dgm:prSet presAssocID="{4A726FC2-F87B-4FDA-94F4-B43687076D08}" presName="childText" presStyleLbl="revTx" presStyleIdx="0" presStyleCnt="2">
        <dgm:presLayoutVars>
          <dgm:bulletEnabled val="1"/>
        </dgm:presLayoutVars>
      </dgm:prSet>
      <dgm:spPr/>
    </dgm:pt>
    <dgm:pt modelId="{95FABFF2-4D82-4EC3-B236-38C3EA2D7F29}" type="pres">
      <dgm:prSet presAssocID="{FBC0D9C9-788A-4293-A4F7-353EBA59EA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0D3E1B-7476-427D-B785-42346E4F5793}" type="pres">
      <dgm:prSet presAssocID="{FBC0D9C9-788A-4293-A4F7-353EBA59EA7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27F81C-C90D-4A45-95E4-C7FDC2010EA3}" type="presOf" srcId="{4A726FC2-F87B-4FDA-94F4-B43687076D08}" destId="{427C7A3A-7AD2-4417-80D2-9AB70E87D612}" srcOrd="0" destOrd="0" presId="urn:microsoft.com/office/officeart/2005/8/layout/vList2"/>
    <dgm:cxn modelId="{8F73992E-8C51-4978-B90A-AEE8C2B8ED4A}" srcId="{FBC0D9C9-788A-4293-A4F7-353EBA59EA7D}" destId="{42917228-2156-45F5-943D-43AE2C78F987}" srcOrd="1" destOrd="0" parTransId="{67800173-94F2-4950-8915-480CE1E7F38A}" sibTransId="{0BFBA3A0-347F-4920-8E44-6E2709D04CE0}"/>
    <dgm:cxn modelId="{93EAAE45-210A-4CA0-A240-A9093E6E887A}" type="presOf" srcId="{42917228-2156-45F5-943D-43AE2C78F987}" destId="{350D3E1B-7476-427D-B785-42346E4F5793}" srcOrd="0" destOrd="1" presId="urn:microsoft.com/office/officeart/2005/8/layout/vList2"/>
    <dgm:cxn modelId="{D0F87367-1A2F-4F02-B639-DC752CC53EB0}" srcId="{4A726FC2-F87B-4FDA-94F4-B43687076D08}" destId="{7760DBE7-64FF-45D2-91B9-A790079DB3F2}" srcOrd="0" destOrd="0" parTransId="{6B6B7AD0-1A52-405D-BEAA-53ABB1ACB2C8}" sibTransId="{1F0DF9F1-18CA-4A56-8AFF-7150299AEEDF}"/>
    <dgm:cxn modelId="{6AED2283-E015-4245-A1F8-5F92BC581BDA}" srcId="{FBC0D9C9-788A-4293-A4F7-353EBA59EA7D}" destId="{BC757BDB-140E-4E84-A81A-E1789967F9D0}" srcOrd="0" destOrd="0" parTransId="{98F23BE1-5619-46C7-B417-47B6E34D29AE}" sibTransId="{5257D64E-5F98-446E-B225-4C56F46FF122}"/>
    <dgm:cxn modelId="{91948889-F02A-4998-A6F9-1657E2035121}" type="presOf" srcId="{FBC0D9C9-788A-4293-A4F7-353EBA59EA7D}" destId="{95FABFF2-4D82-4EC3-B236-38C3EA2D7F29}" srcOrd="0" destOrd="0" presId="urn:microsoft.com/office/officeart/2005/8/layout/vList2"/>
    <dgm:cxn modelId="{C18FF58D-385C-466B-929A-FB6CBF1EF635}" srcId="{8A79CCFF-311C-4C80-96DB-1B6A3FF687E6}" destId="{FBC0D9C9-788A-4293-A4F7-353EBA59EA7D}" srcOrd="1" destOrd="0" parTransId="{5986842E-5035-46BF-9908-7DD045985798}" sibTransId="{34D8C0F4-AD8F-4403-924E-1282B7754AF3}"/>
    <dgm:cxn modelId="{F024CE90-5044-48A5-B282-581D88F76086}" srcId="{8A79CCFF-311C-4C80-96DB-1B6A3FF687E6}" destId="{4A726FC2-F87B-4FDA-94F4-B43687076D08}" srcOrd="0" destOrd="0" parTransId="{5F97CCC3-34B4-4337-997D-EF4C22F8DFC3}" sibTransId="{20E57313-8839-496B-AF9D-3A413EF6C9E7}"/>
    <dgm:cxn modelId="{267E2CA5-F781-4204-B616-CA73BE4FD4C6}" type="presOf" srcId="{BC757BDB-140E-4E84-A81A-E1789967F9D0}" destId="{350D3E1B-7476-427D-B785-42346E4F5793}" srcOrd="0" destOrd="0" presId="urn:microsoft.com/office/officeart/2005/8/layout/vList2"/>
    <dgm:cxn modelId="{C0CB88A5-3B1F-4C07-ADE2-27273A1E3DEA}" type="presOf" srcId="{7760DBE7-64FF-45D2-91B9-A790079DB3F2}" destId="{BF299231-C6BF-4D93-801D-7971E869483A}" srcOrd="0" destOrd="0" presId="urn:microsoft.com/office/officeart/2005/8/layout/vList2"/>
    <dgm:cxn modelId="{C073E5B8-836C-4069-B883-45609737AF03}" srcId="{4A726FC2-F87B-4FDA-94F4-B43687076D08}" destId="{6DA151E4-227D-4205-9788-F6EBF3B32FA8}" srcOrd="1" destOrd="0" parTransId="{E7E07DFF-7158-4E12-885D-0B58AEE1115B}" sibTransId="{50CF8346-C04E-4879-816A-95BD18D60070}"/>
    <dgm:cxn modelId="{C000BCEB-BB1B-4423-81EF-163181AA1BC7}" type="presOf" srcId="{6DA151E4-227D-4205-9788-F6EBF3B32FA8}" destId="{BF299231-C6BF-4D93-801D-7971E869483A}" srcOrd="0" destOrd="1" presId="urn:microsoft.com/office/officeart/2005/8/layout/vList2"/>
    <dgm:cxn modelId="{62D984F9-888C-437D-A98A-DBE59F5B2042}" type="presOf" srcId="{8A79CCFF-311C-4C80-96DB-1B6A3FF687E6}" destId="{364E9DA5-B677-4DD3-8B2A-26F6087054CD}" srcOrd="0" destOrd="0" presId="urn:microsoft.com/office/officeart/2005/8/layout/vList2"/>
    <dgm:cxn modelId="{27E5D7DA-7DFC-43CC-B615-7B717C39C649}" type="presParOf" srcId="{364E9DA5-B677-4DD3-8B2A-26F6087054CD}" destId="{427C7A3A-7AD2-4417-80D2-9AB70E87D612}" srcOrd="0" destOrd="0" presId="urn:microsoft.com/office/officeart/2005/8/layout/vList2"/>
    <dgm:cxn modelId="{B429F321-21C8-403B-BD82-FC610A8328C1}" type="presParOf" srcId="{364E9DA5-B677-4DD3-8B2A-26F6087054CD}" destId="{BF299231-C6BF-4D93-801D-7971E869483A}" srcOrd="1" destOrd="0" presId="urn:microsoft.com/office/officeart/2005/8/layout/vList2"/>
    <dgm:cxn modelId="{D39A8199-9473-4E5B-9700-9487621F8FF3}" type="presParOf" srcId="{364E9DA5-B677-4DD3-8B2A-26F6087054CD}" destId="{95FABFF2-4D82-4EC3-B236-38C3EA2D7F29}" srcOrd="2" destOrd="0" presId="urn:microsoft.com/office/officeart/2005/8/layout/vList2"/>
    <dgm:cxn modelId="{09E27407-7622-452F-80C9-58BBA0042C9B}" type="presParOf" srcId="{364E9DA5-B677-4DD3-8B2A-26F6087054CD}" destId="{350D3E1B-7476-427D-B785-42346E4F57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EE8228-45BE-4702-B395-AADE7B2CDDF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055A06-46BE-4504-8C85-EBB946DA10EC}">
      <dgm:prSet/>
      <dgm:spPr/>
      <dgm:t>
        <a:bodyPr/>
        <a:lstStyle/>
        <a:p>
          <a:r>
            <a:rPr lang="ru-RU"/>
            <a:t>Есть специализированные средства (доклады!)</a:t>
          </a:r>
          <a:endParaRPr lang="en-US"/>
        </a:p>
      </dgm:t>
    </dgm:pt>
    <dgm:pt modelId="{38710EED-B034-41AB-83A6-FEFA42B0B59D}" type="parTrans" cxnId="{DF42F8DD-385E-4885-B537-19731C3BE129}">
      <dgm:prSet/>
      <dgm:spPr/>
      <dgm:t>
        <a:bodyPr/>
        <a:lstStyle/>
        <a:p>
          <a:endParaRPr lang="en-US"/>
        </a:p>
      </dgm:t>
    </dgm:pt>
    <dgm:pt modelId="{774205F3-86BF-4973-B6C6-B30F5A0DFD61}" type="sibTrans" cxnId="{DF42F8DD-385E-4885-B537-19731C3BE129}">
      <dgm:prSet/>
      <dgm:spPr/>
      <dgm:t>
        <a:bodyPr/>
        <a:lstStyle/>
        <a:p>
          <a:endParaRPr lang="en-US"/>
        </a:p>
      </dgm:t>
    </dgm:pt>
    <dgm:pt modelId="{2E73D165-FCC4-4636-AC6E-DCF9765060AF}">
      <dgm:prSet/>
      <dgm:spPr/>
      <dgm:t>
        <a:bodyPr/>
        <a:lstStyle/>
        <a:p>
          <a:r>
            <a:rPr lang="ru-RU"/>
            <a:t>Очень быстрые!</a:t>
          </a:r>
          <a:endParaRPr lang="en-US"/>
        </a:p>
      </dgm:t>
    </dgm:pt>
    <dgm:pt modelId="{6D9FC4B4-C21C-499F-A0D3-E3B2CC64AEC1}" type="parTrans" cxnId="{42A94372-973D-4172-9144-73EE5370951F}">
      <dgm:prSet/>
      <dgm:spPr/>
      <dgm:t>
        <a:bodyPr/>
        <a:lstStyle/>
        <a:p>
          <a:endParaRPr lang="en-US"/>
        </a:p>
      </dgm:t>
    </dgm:pt>
    <dgm:pt modelId="{F7425C92-CEE8-4A49-BCAC-742E09A3884D}" type="sibTrans" cxnId="{42A94372-973D-4172-9144-73EE5370951F}">
      <dgm:prSet/>
      <dgm:spPr/>
      <dgm:t>
        <a:bodyPr/>
        <a:lstStyle/>
        <a:p>
          <a:endParaRPr lang="en-US"/>
        </a:p>
      </dgm:t>
    </dgm:pt>
    <dgm:pt modelId="{1DECC4F3-23CB-42B3-9E9A-91BB1E47199D}">
      <dgm:prSet/>
      <dgm:spPr/>
      <dgm:t>
        <a:bodyPr/>
        <a:lstStyle/>
        <a:p>
          <a:r>
            <a:rPr lang="ru-RU"/>
            <a:t>НО</a:t>
          </a:r>
          <a:endParaRPr lang="en-US"/>
        </a:p>
      </dgm:t>
    </dgm:pt>
    <dgm:pt modelId="{0CDC23AC-CB7C-45EC-B49D-FC8115EAF0C5}" type="parTrans" cxnId="{C69487A1-06A2-4D29-B44C-BF09B57AD15D}">
      <dgm:prSet/>
      <dgm:spPr/>
      <dgm:t>
        <a:bodyPr/>
        <a:lstStyle/>
        <a:p>
          <a:endParaRPr lang="en-US"/>
        </a:p>
      </dgm:t>
    </dgm:pt>
    <dgm:pt modelId="{79F98B27-0D3F-4B85-9CC0-8C38E69BA7AA}" type="sibTrans" cxnId="{C69487A1-06A2-4D29-B44C-BF09B57AD15D}">
      <dgm:prSet/>
      <dgm:spPr/>
      <dgm:t>
        <a:bodyPr/>
        <a:lstStyle/>
        <a:p>
          <a:endParaRPr lang="en-US"/>
        </a:p>
      </dgm:t>
    </dgm:pt>
    <dgm:pt modelId="{1C164C1B-AFCD-458D-9D3F-B14E75B65A09}">
      <dgm:prSet/>
      <dgm:spPr/>
      <dgm:t>
        <a:bodyPr/>
        <a:lstStyle/>
        <a:p>
          <a:r>
            <a:rPr lang="ru-RU"/>
            <a:t>Нет доступа ко всем атрибутам – не получится сделать сложный запрос</a:t>
          </a:r>
          <a:endParaRPr lang="en-US"/>
        </a:p>
      </dgm:t>
    </dgm:pt>
    <dgm:pt modelId="{A3B7BD97-94D7-4166-AE45-2926E651C39F}" type="parTrans" cxnId="{1D4132A6-93B8-4C2C-95B8-2D94CAE6D6F3}">
      <dgm:prSet/>
      <dgm:spPr/>
      <dgm:t>
        <a:bodyPr/>
        <a:lstStyle/>
        <a:p>
          <a:endParaRPr lang="en-US"/>
        </a:p>
      </dgm:t>
    </dgm:pt>
    <dgm:pt modelId="{1D92B3FF-CFB6-4F9E-AD3A-17F3858E6723}" type="sibTrans" cxnId="{1D4132A6-93B8-4C2C-95B8-2D94CAE6D6F3}">
      <dgm:prSet/>
      <dgm:spPr/>
      <dgm:t>
        <a:bodyPr/>
        <a:lstStyle/>
        <a:p>
          <a:endParaRPr lang="en-US"/>
        </a:p>
      </dgm:t>
    </dgm:pt>
    <dgm:pt modelId="{015A025F-AC09-4317-8531-47ED2DDCE364}">
      <dgm:prSet/>
      <dgm:spPr/>
      <dgm:t>
        <a:bodyPr/>
        <a:lstStyle/>
        <a:p>
          <a:r>
            <a:rPr lang="ru-RU"/>
            <a:t>За ними нужно следить – огромная головная боль для админитратора</a:t>
          </a:r>
          <a:endParaRPr lang="en-US"/>
        </a:p>
      </dgm:t>
    </dgm:pt>
    <dgm:pt modelId="{2FDC56D9-ED4E-4E39-A79A-C949701BACDC}" type="parTrans" cxnId="{5ABD3709-52DC-4419-90DC-DAD50D483DC6}">
      <dgm:prSet/>
      <dgm:spPr/>
      <dgm:t>
        <a:bodyPr/>
        <a:lstStyle/>
        <a:p>
          <a:endParaRPr lang="en-US"/>
        </a:p>
      </dgm:t>
    </dgm:pt>
    <dgm:pt modelId="{684B85AF-D3E5-4595-B81D-FE9F8B85E8B6}" type="sibTrans" cxnId="{5ABD3709-52DC-4419-90DC-DAD50D483DC6}">
      <dgm:prSet/>
      <dgm:spPr/>
      <dgm:t>
        <a:bodyPr/>
        <a:lstStyle/>
        <a:p>
          <a:endParaRPr lang="en-US"/>
        </a:p>
      </dgm:t>
    </dgm:pt>
    <dgm:pt modelId="{3C0227CE-65A2-47B0-9821-5EFAC83948C4}">
      <dgm:prSet/>
      <dgm:spPr/>
      <dgm:t>
        <a:bodyPr/>
        <a:lstStyle/>
        <a:p>
          <a:r>
            <a:rPr lang="ru-RU"/>
            <a:t>Данные бывают разные и некоторые нельзя просто так отсоединить от БД (отчёты ПФР, кредитные карты)</a:t>
          </a:r>
          <a:endParaRPr lang="en-US"/>
        </a:p>
      </dgm:t>
    </dgm:pt>
    <dgm:pt modelId="{06799E27-39E5-44CC-891D-73D2C528A028}" type="parTrans" cxnId="{C53577DE-4DB7-43C1-80A1-E968F00096ED}">
      <dgm:prSet/>
      <dgm:spPr/>
      <dgm:t>
        <a:bodyPr/>
        <a:lstStyle/>
        <a:p>
          <a:endParaRPr lang="en-US"/>
        </a:p>
      </dgm:t>
    </dgm:pt>
    <dgm:pt modelId="{DC0CE2E7-F628-4155-9BEA-1F65DA382E80}" type="sibTrans" cxnId="{C53577DE-4DB7-43C1-80A1-E968F00096ED}">
      <dgm:prSet/>
      <dgm:spPr/>
      <dgm:t>
        <a:bodyPr/>
        <a:lstStyle/>
        <a:p>
          <a:endParaRPr lang="en-US"/>
        </a:p>
      </dgm:t>
    </dgm:pt>
    <dgm:pt modelId="{20386CA0-83EE-4E68-B63C-C9004FE0C91D}">
      <dgm:prSet/>
      <dgm:spPr/>
      <dgm:t>
        <a:bodyPr/>
        <a:lstStyle/>
        <a:p>
          <a:r>
            <a:rPr lang="ru-RU"/>
            <a:t>Не могут работать в реальном времени</a:t>
          </a:r>
          <a:endParaRPr lang="en-US"/>
        </a:p>
      </dgm:t>
    </dgm:pt>
    <dgm:pt modelId="{70B8D52C-78E4-4796-A26B-FB791CED38E1}" type="parTrans" cxnId="{63E9364E-693C-40C8-BFCC-DFCE712D6DE2}">
      <dgm:prSet/>
      <dgm:spPr/>
      <dgm:t>
        <a:bodyPr/>
        <a:lstStyle/>
        <a:p>
          <a:endParaRPr lang="en-US"/>
        </a:p>
      </dgm:t>
    </dgm:pt>
    <dgm:pt modelId="{1BF2CD5F-862C-42AA-A6F8-3EB82A728D4C}" type="sibTrans" cxnId="{63E9364E-693C-40C8-BFCC-DFCE712D6DE2}">
      <dgm:prSet/>
      <dgm:spPr/>
      <dgm:t>
        <a:bodyPr/>
        <a:lstStyle/>
        <a:p>
          <a:endParaRPr lang="en-US"/>
        </a:p>
      </dgm:t>
    </dgm:pt>
    <dgm:pt modelId="{5672A0D8-BEB0-4A85-A33E-7D171FABDEB5}">
      <dgm:prSet/>
      <dgm:spPr/>
      <dgm:t>
        <a:bodyPr/>
        <a:lstStyle/>
        <a:p>
          <a:r>
            <a:rPr lang="ru-RU"/>
            <a:t>Не консистентны</a:t>
          </a:r>
          <a:endParaRPr lang="en-US"/>
        </a:p>
      </dgm:t>
    </dgm:pt>
    <dgm:pt modelId="{B34CB1F9-C70B-45BE-8B19-8226DA6BCB0A}" type="parTrans" cxnId="{D6AA1A98-D09A-4C4A-AF8E-126E01A08C14}">
      <dgm:prSet/>
      <dgm:spPr/>
      <dgm:t>
        <a:bodyPr/>
        <a:lstStyle/>
        <a:p>
          <a:endParaRPr lang="en-US"/>
        </a:p>
      </dgm:t>
    </dgm:pt>
    <dgm:pt modelId="{A99B8BA0-B845-4D4C-B2D7-3CED04A68A66}" type="sibTrans" cxnId="{D6AA1A98-D09A-4C4A-AF8E-126E01A08C14}">
      <dgm:prSet/>
      <dgm:spPr/>
      <dgm:t>
        <a:bodyPr/>
        <a:lstStyle/>
        <a:p>
          <a:endParaRPr lang="en-US"/>
        </a:p>
      </dgm:t>
    </dgm:pt>
    <dgm:pt modelId="{5393F5B3-F914-4DBD-95E7-C797E82F6625}" type="pres">
      <dgm:prSet presAssocID="{F5EE8228-45BE-4702-B395-AADE7B2CDDF4}" presName="Name0" presStyleCnt="0">
        <dgm:presLayoutVars>
          <dgm:dir/>
          <dgm:animLvl val="lvl"/>
          <dgm:resizeHandles val="exact"/>
        </dgm:presLayoutVars>
      </dgm:prSet>
      <dgm:spPr/>
    </dgm:pt>
    <dgm:pt modelId="{080C36B4-D8A3-4B46-8C95-D883FB365D07}" type="pres">
      <dgm:prSet presAssocID="{19055A06-46BE-4504-8C85-EBB946DA10EC}" presName="linNode" presStyleCnt="0"/>
      <dgm:spPr/>
    </dgm:pt>
    <dgm:pt modelId="{AB2B12E1-8234-449E-9DF4-0C012AC8AC22}" type="pres">
      <dgm:prSet presAssocID="{19055A06-46BE-4504-8C85-EBB946DA10E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83B8AE5-92E6-4F08-A10A-A2E80613B97B}" type="pres">
      <dgm:prSet presAssocID="{19055A06-46BE-4504-8C85-EBB946DA10EC}" presName="descendantText" presStyleLbl="alignAccFollowNode1" presStyleIdx="0" presStyleCnt="2">
        <dgm:presLayoutVars>
          <dgm:bulletEnabled val="1"/>
        </dgm:presLayoutVars>
      </dgm:prSet>
      <dgm:spPr/>
    </dgm:pt>
    <dgm:pt modelId="{3A6703E3-5BB9-41E6-98EC-665D5441ED9E}" type="pres">
      <dgm:prSet presAssocID="{774205F3-86BF-4973-B6C6-B30F5A0DFD61}" presName="sp" presStyleCnt="0"/>
      <dgm:spPr/>
    </dgm:pt>
    <dgm:pt modelId="{E6010979-5CB1-45CB-B26A-E51241F21A8C}" type="pres">
      <dgm:prSet presAssocID="{1DECC4F3-23CB-42B3-9E9A-91BB1E47199D}" presName="linNode" presStyleCnt="0"/>
      <dgm:spPr/>
    </dgm:pt>
    <dgm:pt modelId="{056CA219-55A7-4444-A0EA-9A77CC5D1CD6}" type="pres">
      <dgm:prSet presAssocID="{1DECC4F3-23CB-42B3-9E9A-91BB1E47199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77ED3E8-C3C2-4433-B431-A01C5EFE63BC}" type="pres">
      <dgm:prSet presAssocID="{1DECC4F3-23CB-42B3-9E9A-91BB1E47199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ABD3709-52DC-4419-90DC-DAD50D483DC6}" srcId="{1DECC4F3-23CB-42B3-9E9A-91BB1E47199D}" destId="{015A025F-AC09-4317-8531-47ED2DDCE364}" srcOrd="1" destOrd="0" parTransId="{2FDC56D9-ED4E-4E39-A79A-C949701BACDC}" sibTransId="{684B85AF-D3E5-4595-B81D-FE9F8B85E8B6}"/>
    <dgm:cxn modelId="{5FEB2F35-96F3-4CE7-AAE5-9C2C0FDBA012}" type="presOf" srcId="{1DECC4F3-23CB-42B3-9E9A-91BB1E47199D}" destId="{056CA219-55A7-4444-A0EA-9A77CC5D1CD6}" srcOrd="0" destOrd="0" presId="urn:microsoft.com/office/officeart/2005/8/layout/vList5"/>
    <dgm:cxn modelId="{D8EAC666-70E7-48BA-A4F6-3B582F70598E}" type="presOf" srcId="{015A025F-AC09-4317-8531-47ED2DDCE364}" destId="{577ED3E8-C3C2-4433-B431-A01C5EFE63BC}" srcOrd="0" destOrd="1" presId="urn:microsoft.com/office/officeart/2005/8/layout/vList5"/>
    <dgm:cxn modelId="{F79E5347-13C9-4D67-8D6D-9A2050265CBE}" type="presOf" srcId="{2E73D165-FCC4-4636-AC6E-DCF9765060AF}" destId="{083B8AE5-92E6-4F08-A10A-A2E80613B97B}" srcOrd="0" destOrd="0" presId="urn:microsoft.com/office/officeart/2005/8/layout/vList5"/>
    <dgm:cxn modelId="{3D04654A-9781-452F-8C15-0C6E43EB8C36}" type="presOf" srcId="{1C164C1B-AFCD-458D-9D3F-B14E75B65A09}" destId="{577ED3E8-C3C2-4433-B431-A01C5EFE63BC}" srcOrd="0" destOrd="0" presId="urn:microsoft.com/office/officeart/2005/8/layout/vList5"/>
    <dgm:cxn modelId="{63E9364E-693C-40C8-BFCC-DFCE712D6DE2}" srcId="{1DECC4F3-23CB-42B3-9E9A-91BB1E47199D}" destId="{20386CA0-83EE-4E68-B63C-C9004FE0C91D}" srcOrd="3" destOrd="0" parTransId="{70B8D52C-78E4-4796-A26B-FB791CED38E1}" sibTransId="{1BF2CD5F-862C-42AA-A6F8-3EB82A728D4C}"/>
    <dgm:cxn modelId="{A58DE470-A58C-4D4B-9797-989146ADF395}" type="presOf" srcId="{F5EE8228-45BE-4702-B395-AADE7B2CDDF4}" destId="{5393F5B3-F914-4DBD-95E7-C797E82F6625}" srcOrd="0" destOrd="0" presId="urn:microsoft.com/office/officeart/2005/8/layout/vList5"/>
    <dgm:cxn modelId="{42A94372-973D-4172-9144-73EE5370951F}" srcId="{19055A06-46BE-4504-8C85-EBB946DA10EC}" destId="{2E73D165-FCC4-4636-AC6E-DCF9765060AF}" srcOrd="0" destOrd="0" parTransId="{6D9FC4B4-C21C-499F-A0D3-E3B2CC64AEC1}" sibTransId="{F7425C92-CEE8-4A49-BCAC-742E09A3884D}"/>
    <dgm:cxn modelId="{86AA1B56-D784-4B04-A769-FD278034F649}" type="presOf" srcId="{3C0227CE-65A2-47B0-9821-5EFAC83948C4}" destId="{577ED3E8-C3C2-4433-B431-A01C5EFE63BC}" srcOrd="0" destOrd="2" presId="urn:microsoft.com/office/officeart/2005/8/layout/vList5"/>
    <dgm:cxn modelId="{13803193-70C1-4D57-BCA1-F1CDCEC8E52A}" type="presOf" srcId="{5672A0D8-BEB0-4A85-A33E-7D171FABDEB5}" destId="{577ED3E8-C3C2-4433-B431-A01C5EFE63BC}" srcOrd="0" destOrd="4" presId="urn:microsoft.com/office/officeart/2005/8/layout/vList5"/>
    <dgm:cxn modelId="{D6AA1A98-D09A-4C4A-AF8E-126E01A08C14}" srcId="{1DECC4F3-23CB-42B3-9E9A-91BB1E47199D}" destId="{5672A0D8-BEB0-4A85-A33E-7D171FABDEB5}" srcOrd="4" destOrd="0" parTransId="{B34CB1F9-C70B-45BE-8B19-8226DA6BCB0A}" sibTransId="{A99B8BA0-B845-4D4C-B2D7-3CED04A68A66}"/>
    <dgm:cxn modelId="{C69487A1-06A2-4D29-B44C-BF09B57AD15D}" srcId="{F5EE8228-45BE-4702-B395-AADE7B2CDDF4}" destId="{1DECC4F3-23CB-42B3-9E9A-91BB1E47199D}" srcOrd="1" destOrd="0" parTransId="{0CDC23AC-CB7C-45EC-B49D-FC8115EAF0C5}" sibTransId="{79F98B27-0D3F-4B85-9CC0-8C38E69BA7AA}"/>
    <dgm:cxn modelId="{1D4132A6-93B8-4C2C-95B8-2D94CAE6D6F3}" srcId="{1DECC4F3-23CB-42B3-9E9A-91BB1E47199D}" destId="{1C164C1B-AFCD-458D-9D3F-B14E75B65A09}" srcOrd="0" destOrd="0" parTransId="{A3B7BD97-94D7-4166-AE45-2926E651C39F}" sibTransId="{1D92B3FF-CFB6-4F9E-AD3A-17F3858E6723}"/>
    <dgm:cxn modelId="{D26DC8D7-5B71-4F9B-8249-BF9A7DFAF515}" type="presOf" srcId="{19055A06-46BE-4504-8C85-EBB946DA10EC}" destId="{AB2B12E1-8234-449E-9DF4-0C012AC8AC22}" srcOrd="0" destOrd="0" presId="urn:microsoft.com/office/officeart/2005/8/layout/vList5"/>
    <dgm:cxn modelId="{DF42F8DD-385E-4885-B537-19731C3BE129}" srcId="{F5EE8228-45BE-4702-B395-AADE7B2CDDF4}" destId="{19055A06-46BE-4504-8C85-EBB946DA10EC}" srcOrd="0" destOrd="0" parTransId="{38710EED-B034-41AB-83A6-FEFA42B0B59D}" sibTransId="{774205F3-86BF-4973-B6C6-B30F5A0DFD61}"/>
    <dgm:cxn modelId="{C53577DE-4DB7-43C1-80A1-E968F00096ED}" srcId="{1DECC4F3-23CB-42B3-9E9A-91BB1E47199D}" destId="{3C0227CE-65A2-47B0-9821-5EFAC83948C4}" srcOrd="2" destOrd="0" parTransId="{06799E27-39E5-44CC-891D-73D2C528A028}" sibTransId="{DC0CE2E7-F628-4155-9BEA-1F65DA382E80}"/>
    <dgm:cxn modelId="{8DF94BE6-5D5E-4871-9372-DBC0F1C5AA84}" type="presOf" srcId="{20386CA0-83EE-4E68-B63C-C9004FE0C91D}" destId="{577ED3E8-C3C2-4433-B431-A01C5EFE63BC}" srcOrd="0" destOrd="3" presId="urn:microsoft.com/office/officeart/2005/8/layout/vList5"/>
    <dgm:cxn modelId="{55D8417A-5843-4A04-B902-7249785CB6D7}" type="presParOf" srcId="{5393F5B3-F914-4DBD-95E7-C797E82F6625}" destId="{080C36B4-D8A3-4B46-8C95-D883FB365D07}" srcOrd="0" destOrd="0" presId="urn:microsoft.com/office/officeart/2005/8/layout/vList5"/>
    <dgm:cxn modelId="{480059CB-DC63-4E9F-9067-E10774251071}" type="presParOf" srcId="{080C36B4-D8A3-4B46-8C95-D883FB365D07}" destId="{AB2B12E1-8234-449E-9DF4-0C012AC8AC22}" srcOrd="0" destOrd="0" presId="urn:microsoft.com/office/officeart/2005/8/layout/vList5"/>
    <dgm:cxn modelId="{5E397F8B-78A0-46C2-B079-F5139FF0B8FB}" type="presParOf" srcId="{080C36B4-D8A3-4B46-8C95-D883FB365D07}" destId="{083B8AE5-92E6-4F08-A10A-A2E80613B97B}" srcOrd="1" destOrd="0" presId="urn:microsoft.com/office/officeart/2005/8/layout/vList5"/>
    <dgm:cxn modelId="{048BA3D1-4C9F-4FC1-8A04-AE5E668EFF8C}" type="presParOf" srcId="{5393F5B3-F914-4DBD-95E7-C797E82F6625}" destId="{3A6703E3-5BB9-41E6-98EC-665D5441ED9E}" srcOrd="1" destOrd="0" presId="urn:microsoft.com/office/officeart/2005/8/layout/vList5"/>
    <dgm:cxn modelId="{B48C5725-043D-4A0E-99E1-5EC37136EA4B}" type="presParOf" srcId="{5393F5B3-F914-4DBD-95E7-C797E82F6625}" destId="{E6010979-5CB1-45CB-B26A-E51241F21A8C}" srcOrd="2" destOrd="0" presId="urn:microsoft.com/office/officeart/2005/8/layout/vList5"/>
    <dgm:cxn modelId="{7C7D13FE-CA3B-4C6D-A696-6C0155EB46A1}" type="presParOf" srcId="{E6010979-5CB1-45CB-B26A-E51241F21A8C}" destId="{056CA219-55A7-4444-A0EA-9A77CC5D1CD6}" srcOrd="0" destOrd="0" presId="urn:microsoft.com/office/officeart/2005/8/layout/vList5"/>
    <dgm:cxn modelId="{E8C32651-343F-4677-9B62-F04A1484B773}" type="presParOf" srcId="{E6010979-5CB1-45CB-B26A-E51241F21A8C}" destId="{577ED3E8-C3C2-4433-B431-A01C5EFE63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C7A3A-7AD2-4417-80D2-9AB70E87D612}">
      <dsp:nvSpPr>
        <dsp:cNvPr id="0" name=""/>
        <dsp:cNvSpPr/>
      </dsp:nvSpPr>
      <dsp:spPr>
        <a:xfrm>
          <a:off x="0" y="37512"/>
          <a:ext cx="6513603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Полнотекстовый поиск</a:t>
          </a:r>
          <a:endParaRPr lang="en-US" sz="4000" kern="1200"/>
        </a:p>
      </dsp:txBody>
      <dsp:txXfrm>
        <a:off x="46834" y="84346"/>
        <a:ext cx="6419935" cy="865732"/>
      </dsp:txXfrm>
    </dsp:sp>
    <dsp:sp modelId="{BF299231-C6BF-4D93-801D-7971E869483A}">
      <dsp:nvSpPr>
        <dsp:cNvPr id="0" name=""/>
        <dsp:cNvSpPr/>
      </dsp:nvSpPr>
      <dsp:spPr>
        <a:xfrm>
          <a:off x="0" y="996913"/>
          <a:ext cx="6513603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100" kern="1200"/>
            <a:t>Найти документы </a:t>
          </a:r>
          <a:r>
            <a:rPr lang="ru-RU" sz="3100" b="1" i="1" kern="1200"/>
            <a:t>соответствующие </a:t>
          </a:r>
          <a:r>
            <a:rPr lang="ru-RU" sz="3100" kern="1200"/>
            <a:t>запросу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100" kern="1200"/>
            <a:t>Отсортировать их в определённом порядке</a:t>
          </a:r>
          <a:endParaRPr lang="en-US" sz="3100" kern="1200"/>
        </a:p>
      </dsp:txBody>
      <dsp:txXfrm>
        <a:off x="0" y="996913"/>
        <a:ext cx="6513603" cy="1945800"/>
      </dsp:txXfrm>
    </dsp:sp>
    <dsp:sp modelId="{95FABFF2-4D82-4EC3-B236-38C3EA2D7F29}">
      <dsp:nvSpPr>
        <dsp:cNvPr id="0" name=""/>
        <dsp:cNvSpPr/>
      </dsp:nvSpPr>
      <dsp:spPr>
        <a:xfrm>
          <a:off x="0" y="2942713"/>
          <a:ext cx="6513603" cy="959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Обычный поиск</a:t>
          </a:r>
          <a:endParaRPr lang="en-US" sz="4000" kern="1200"/>
        </a:p>
      </dsp:txBody>
      <dsp:txXfrm>
        <a:off x="46834" y="2989547"/>
        <a:ext cx="6419935" cy="865732"/>
      </dsp:txXfrm>
    </dsp:sp>
    <dsp:sp modelId="{350D3E1B-7476-427D-B785-42346E4F5793}">
      <dsp:nvSpPr>
        <dsp:cNvPr id="0" name=""/>
        <dsp:cNvSpPr/>
      </dsp:nvSpPr>
      <dsp:spPr>
        <a:xfrm>
          <a:off x="0" y="3902113"/>
          <a:ext cx="6513603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100" kern="1200"/>
            <a:t>Найти документы содержащие </a:t>
          </a:r>
          <a:r>
            <a:rPr lang="ru-RU" sz="3100" b="1" i="1" kern="1200"/>
            <a:t>все слова </a:t>
          </a:r>
          <a:r>
            <a:rPr lang="ru-RU" sz="3100" kern="1200"/>
            <a:t>из запроса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3100" kern="1200"/>
            <a:t>Вернуть их отсортировав по похожести</a:t>
          </a:r>
          <a:endParaRPr lang="en-US" sz="3100" kern="1200"/>
        </a:p>
      </dsp:txBody>
      <dsp:txXfrm>
        <a:off x="0" y="3902113"/>
        <a:ext cx="6513603" cy="1945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B8AE5-92E6-4F08-A10A-A2E80613B97B}">
      <dsp:nvSpPr>
        <dsp:cNvPr id="0" name=""/>
        <dsp:cNvSpPr/>
      </dsp:nvSpPr>
      <dsp:spPr>
        <a:xfrm rot="5400000">
          <a:off x="3280902" y="-648846"/>
          <a:ext cx="2296695" cy="416870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Очень быстрые!</a:t>
          </a:r>
          <a:endParaRPr lang="en-US" sz="1400" kern="1200"/>
        </a:p>
      </dsp:txBody>
      <dsp:txXfrm rot="-5400000">
        <a:off x="2344897" y="399274"/>
        <a:ext cx="4056591" cy="2072465"/>
      </dsp:txXfrm>
    </dsp:sp>
    <dsp:sp modelId="{AB2B12E1-8234-449E-9DF4-0C012AC8AC22}">
      <dsp:nvSpPr>
        <dsp:cNvPr id="0" name=""/>
        <dsp:cNvSpPr/>
      </dsp:nvSpPr>
      <dsp:spPr>
        <a:xfrm>
          <a:off x="0" y="71"/>
          <a:ext cx="2344897" cy="28708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Есть специализированные средства (доклады!)</a:t>
          </a:r>
          <a:endParaRPr lang="en-US" sz="1600" kern="1200"/>
        </a:p>
      </dsp:txBody>
      <dsp:txXfrm>
        <a:off x="114468" y="114539"/>
        <a:ext cx="2115961" cy="2641933"/>
      </dsp:txXfrm>
    </dsp:sp>
    <dsp:sp modelId="{577ED3E8-C3C2-4433-B431-A01C5EFE63BC}">
      <dsp:nvSpPr>
        <dsp:cNvPr id="0" name=""/>
        <dsp:cNvSpPr/>
      </dsp:nvSpPr>
      <dsp:spPr>
        <a:xfrm rot="5400000">
          <a:off x="3280902" y="2365566"/>
          <a:ext cx="2296695" cy="4168706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Нет доступа ко всем атрибутам – не получится сделать сложный запрос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За ними нужно следить – огромная головная боль для админитратора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Данные бывают разные и некоторые нельзя просто так отсоединить от БД (отчёты ПФР, кредитные карты)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Не могут работать в реальном времени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/>
            <a:t>Не консистентны</a:t>
          </a:r>
          <a:endParaRPr lang="en-US" sz="1400" kern="1200"/>
        </a:p>
      </dsp:txBody>
      <dsp:txXfrm rot="-5400000">
        <a:off x="2344897" y="3413687"/>
        <a:ext cx="4056591" cy="2072465"/>
      </dsp:txXfrm>
    </dsp:sp>
    <dsp:sp modelId="{056CA219-55A7-4444-A0EA-9A77CC5D1CD6}">
      <dsp:nvSpPr>
        <dsp:cNvPr id="0" name=""/>
        <dsp:cNvSpPr/>
      </dsp:nvSpPr>
      <dsp:spPr>
        <a:xfrm>
          <a:off x="0" y="3014484"/>
          <a:ext cx="2344897" cy="287086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НО</a:t>
          </a:r>
          <a:endParaRPr lang="en-US" sz="1600" kern="1200"/>
        </a:p>
      </dsp:txBody>
      <dsp:txXfrm>
        <a:off x="114468" y="3128952"/>
        <a:ext cx="2115961" cy="2641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298EB-7C0A-44F9-A726-3F63973C7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DEC04E-A9B7-4435-838D-3669D54EE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3264E-FE1C-4DDA-B572-CD40CC49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B1EB2-A6AC-4272-95E6-5CEB19E8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F2AA6-2B0B-4A67-84B7-60B5725F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5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4F265-EF05-4809-90B0-50271568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A2210D-14EB-485D-B917-F20A9E0E5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9C2316-B8AF-4BF7-BE66-9812FECF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82978B-BDD6-4C5B-B441-DEB27204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9E543-12FF-4414-9EAB-68761099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0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368F3C-080B-4F6E-BAB1-DBD2A1284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86F69D-7E7F-4251-8833-1D6B439F7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2FF195-8CA9-4119-9961-2E437CAE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1BAEA-D97D-4DFF-A9AA-C85AC4CE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A00F8-64A2-40E8-B07A-78B52C8A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2CE3-8434-4344-B75B-0DE2BD56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46F4D-99FA-45CA-9DE7-F8DEF00D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17222E-014C-47F6-B6F4-54285DEB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14C739-95FE-4646-91FC-A6588230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32DC5-4FEF-4122-92AD-8D157F9B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4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5E851-41C0-4C69-A8EE-D1935838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BC4E8-38FF-46E4-8B87-4F5E9802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01AC6-3FA8-4B68-8505-6BB2A118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F172D-9431-4556-8AD3-A844F92C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8B5466-4212-45FB-BA62-1A370678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0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1079D-A3A0-4636-8F45-32208F7B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DC304-62AB-41EC-8981-6880B82F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C65A3B-B817-4256-A646-DF6A0ED70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B077DA-595E-4DAC-A448-543D702A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A3E62B-6AFF-4E3C-B65E-C179FA07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0EA1FF-98B6-4D24-9087-3729A913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12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CF894-A92D-4D86-BDA5-C3BB26B1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1325C-E9F7-4FFE-B186-2FF551AA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BD10E2-9076-4774-A61B-E18252BE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08CDE8-308C-4B16-8E3D-276BFC08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0AAD2D-9A3A-4A95-A4FB-FCA50A3BF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342D2C-7298-498F-B35B-782BAFB8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34A134-0D08-43D6-ABD6-BF76F90B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02A080-E1D3-4FE2-93F2-33404C7D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0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EE4D5-98F9-4949-83F3-39CD513A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BD83B5-45E2-448F-B76A-748A81AF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BB5676-C42B-4D3C-8969-AC0849D5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3FF17E-5E1A-4243-BA50-463A9FBB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21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ADFF48-7024-4ADD-BDF8-4765A04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93F402-3923-40BC-B575-886CA3B2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578FDB-4811-48D9-B6F3-2F1673A9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48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692FC-5CC0-4382-BF19-72FED617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77494-5662-499A-BC6D-343F1755D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0DDA61-F399-495B-ABCA-1B68130E9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664326-9CA5-4993-9A26-33843633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86FF7C-7AF0-4743-ADDE-8058BEB6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78F151-B216-4782-9935-FF4F8EA0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86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10991-3DC2-4633-B78D-1BF07D65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09F9F1-5757-4691-889E-59E071B51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C05DB4-906E-4489-966B-6AC5CB01C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CFF36F-BE5A-4BF7-91B8-46831D24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06680-BF0E-4003-86EF-0984588D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24C168-F594-44CB-B4A6-07FCBB04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0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1DB86-9B83-4474-B4B8-541CC43D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4B23BE-E74A-4C35-8441-D5EF5826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47B6DC-62A8-48FF-8EA9-1D9A3B117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3F39-0F62-49B9-97AA-B76219253413}" type="datetimeFigureOut">
              <a:rPr lang="ru-RU" smtClean="0"/>
              <a:t>22.03.2020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365FF-4F01-438A-B01D-69E3FD415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B0563-31C1-4573-B04C-E8BAF5595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6BD2F-4699-494F-9EDF-1C74E95301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3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80941-0E5B-4218-B44A-0695CAFCE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dirty="0"/>
              <a:t>Полнотекстовый поиск в </a:t>
            </a:r>
            <a:r>
              <a:rPr lang="en-US" dirty="0"/>
              <a:t>PostgreSQL 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AD12B8-EA00-4155-BAC9-0A19ED667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Архитектура и примеры использования</a:t>
            </a:r>
            <a:endParaRPr lang="ru-R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8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56E8D-EC11-4529-98CD-980926EF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Напомним отличия 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B26F6B1-064C-4084-AF92-13904328A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6642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1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AC0EE-CF7F-4CFE-933E-26D44AEC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Зачем </a:t>
            </a:r>
            <a:r>
              <a:rPr lang="en-US">
                <a:solidFill>
                  <a:srgbClr val="FFFFFF"/>
                </a:solidFill>
              </a:rPr>
              <a:t>FTS</a:t>
            </a:r>
            <a:r>
              <a:rPr lang="ru-RU">
                <a:solidFill>
                  <a:srgbClr val="FFFFFF"/>
                </a:solidFill>
              </a:rPr>
              <a:t> в базах данных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A20ABC6-F4FB-4A3A-9D47-EFEC42A33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7587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62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AC0EE-CF7F-4CFE-933E-26D44AEC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FTS</a:t>
            </a:r>
            <a:r>
              <a:rPr lang="ru-RU" sz="3800">
                <a:solidFill>
                  <a:srgbClr val="FFFFFF"/>
                </a:solidFill>
              </a:rPr>
              <a:t> в базах данных!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1AD3E5-8DC6-4623-A627-CAD1FFDA2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ru-RU" sz="2600"/>
              <a:t>Требования</a:t>
            </a:r>
          </a:p>
          <a:p>
            <a:pPr lvl="1"/>
            <a:r>
              <a:rPr lang="ru-RU" sz="2600"/>
              <a:t>Транзакции</a:t>
            </a:r>
          </a:p>
          <a:p>
            <a:pPr lvl="1"/>
            <a:r>
              <a:rPr lang="ru-RU" sz="2600"/>
              <a:t>Конкурентный доступ</a:t>
            </a:r>
          </a:p>
          <a:p>
            <a:pPr lvl="1"/>
            <a:r>
              <a:rPr lang="ru-RU" sz="2600"/>
              <a:t>Индексирование</a:t>
            </a:r>
          </a:p>
          <a:p>
            <a:pPr lvl="1"/>
            <a:r>
              <a:rPr lang="ru-RU" sz="2600"/>
              <a:t>Конфигурируемость (интернационализация, расширения парсера, словари)</a:t>
            </a:r>
          </a:p>
          <a:p>
            <a:pPr lvl="1"/>
            <a:endParaRPr lang="ru-RU" sz="2600"/>
          </a:p>
        </p:txBody>
      </p:sp>
    </p:spTree>
    <p:extLst>
      <p:ext uri="{BB962C8B-B14F-4D97-AF65-F5344CB8AC3E}">
        <p14:creationId xmlns:p14="http://schemas.microsoft.com/office/powerpoint/2010/main" val="333353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7790F-50A2-4267-BB15-B362FEA1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документ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589349C-5771-4816-9CFE-7A3F4E16B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68" y="4613313"/>
            <a:ext cx="10515600" cy="15544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73A0C-46D5-48DD-8284-2EA4EB041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775" y="805865"/>
            <a:ext cx="3476625" cy="39433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D31B882-F28F-4974-B071-43548148EA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219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Любой текстовый документ</a:t>
            </a:r>
          </a:p>
          <a:p>
            <a:r>
              <a:rPr lang="ru-RU" dirty="0"/>
              <a:t>Комбинация текстовых атрибутов из одной (нескольких) таблиц</a:t>
            </a:r>
          </a:p>
        </p:txBody>
      </p:sp>
    </p:spTree>
    <p:extLst>
      <p:ext uri="{BB962C8B-B14F-4D97-AF65-F5344CB8AC3E}">
        <p14:creationId xmlns:p14="http://schemas.microsoft.com/office/powerpoint/2010/main" val="238387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38AD9E-45B9-4012-94D1-3CD270998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8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D31B882-F28F-4974-B071-43548148EA20}"/>
              </a:ext>
            </a:extLst>
          </p:cNvPr>
          <p:cNvSpPr txBox="1">
            <a:spLocks/>
          </p:cNvSpPr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Отсутствует лингвистическая поддержка</a:t>
            </a:r>
          </a:p>
          <a:p>
            <a:pPr lvl="1"/>
            <a:r>
              <a:rPr lang="en-US" sz="1800"/>
              <a:t>Что является словом</a:t>
            </a:r>
          </a:p>
          <a:p>
            <a:pPr lvl="1"/>
            <a:r>
              <a:rPr lang="en-US" sz="1800"/>
              <a:t>Нормализация</a:t>
            </a:r>
          </a:p>
          <a:p>
            <a:pPr lvl="1"/>
            <a:r>
              <a:rPr lang="en-US" sz="1800"/>
              <a:t>Лишние слова</a:t>
            </a:r>
          </a:p>
          <a:p>
            <a:r>
              <a:rPr lang="en-US" sz="1800"/>
              <a:t>Упорядочивание результатов</a:t>
            </a:r>
          </a:p>
          <a:p>
            <a:pPr lvl="1"/>
            <a:r>
              <a:rPr lang="en-US" sz="1800"/>
              <a:t>Все результаты являются равнозначными</a:t>
            </a:r>
          </a:p>
          <a:p>
            <a:r>
              <a:rPr lang="en-US" sz="1800"/>
              <a:t>Медленно – требуется перебрать все строчки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7790F-50A2-4267-BB15-B362FEA1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И что тут плохого?</a:t>
            </a:r>
          </a:p>
        </p:txBody>
      </p:sp>
    </p:spTree>
    <p:extLst>
      <p:ext uri="{BB962C8B-B14F-4D97-AF65-F5344CB8AC3E}">
        <p14:creationId xmlns:p14="http://schemas.microsoft.com/office/powerpoint/2010/main" val="400765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8A363-98BD-4516-9DBD-CF1DAFDF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ru-RU">
                <a:solidFill>
                  <a:schemeClr val="accent1"/>
                </a:solidFill>
              </a:rPr>
              <a:t>Архитектура </a:t>
            </a:r>
            <a:r>
              <a:rPr lang="en-US">
                <a:solidFill>
                  <a:schemeClr val="accent1"/>
                </a:solidFill>
              </a:rPr>
              <a:t>FTS </a:t>
            </a:r>
            <a:endParaRPr lang="ru-RU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A1446-ECBE-4263-B656-D652949A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200" b="1"/>
              <a:t>tsvector</a:t>
            </a:r>
            <a:r>
              <a:rPr lang="en-US" sz="2200"/>
              <a:t> – </a:t>
            </a:r>
            <a:r>
              <a:rPr lang="ru-RU" sz="2200"/>
              <a:t>тип</a:t>
            </a:r>
            <a:r>
              <a:rPr lang="en-US" sz="2200"/>
              <a:t> </a:t>
            </a:r>
            <a:r>
              <a:rPr lang="ru-RU" sz="2200"/>
              <a:t>для документов, оптимизированный для поиска</a:t>
            </a:r>
          </a:p>
          <a:p>
            <a:pPr lvl="1"/>
            <a:r>
              <a:rPr lang="ru-RU" sz="2200"/>
              <a:t>Сортированный массив лексем</a:t>
            </a:r>
          </a:p>
          <a:p>
            <a:pPr lvl="1"/>
            <a:r>
              <a:rPr lang="ru-RU" sz="2200"/>
              <a:t>Информация о позиции</a:t>
            </a:r>
          </a:p>
          <a:p>
            <a:pPr lvl="1"/>
            <a:r>
              <a:rPr lang="ru-RU" sz="2200"/>
              <a:t>Структурная инфомация (важность)</a:t>
            </a:r>
          </a:p>
          <a:p>
            <a:r>
              <a:rPr lang="en-US" sz="2200" b="1"/>
              <a:t>tsquery</a:t>
            </a:r>
            <a:r>
              <a:rPr lang="en-US" sz="2200"/>
              <a:t> – </a:t>
            </a:r>
            <a:r>
              <a:rPr lang="ru-RU" sz="2200"/>
              <a:t>текстовый тип данных для запросов с поддержкой булевых операторов </a:t>
            </a:r>
            <a:r>
              <a:rPr lang="en-US" sz="2200"/>
              <a:t>&amp; | ! ()</a:t>
            </a:r>
          </a:p>
          <a:p>
            <a:r>
              <a:rPr lang="ru-RU" sz="2200" b="1"/>
              <a:t>Оператор полнотекстового поиска </a:t>
            </a:r>
            <a:r>
              <a:rPr lang="en-US" sz="2200" b="1"/>
              <a:t>@@ </a:t>
            </a:r>
            <a:r>
              <a:rPr lang="en-US" sz="2200"/>
              <a:t>– tsvector @@ tsquery</a:t>
            </a:r>
          </a:p>
          <a:p>
            <a:r>
              <a:rPr lang="ru-RU" sz="2200" b="1"/>
              <a:t>Функции – </a:t>
            </a:r>
            <a:r>
              <a:rPr lang="en-US" sz="2200"/>
              <a:t>to_tsvector, to_tsquery, plainto_tsquery, ts_lexize, ts_debug, ts_stat, ts_rewrite,ts_headline, ts_rank, ts_rank_cd, setweight</a:t>
            </a:r>
          </a:p>
          <a:p>
            <a:r>
              <a:rPr lang="ru-RU" sz="2200" b="1"/>
              <a:t>Индексы – </a:t>
            </a:r>
            <a:r>
              <a:rPr lang="en-US" sz="2200"/>
              <a:t>GiST, GiN</a:t>
            </a: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1560194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252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Полнотекстовый поиск в PostgreSQL </vt:lpstr>
      <vt:lpstr>Напомним отличия </vt:lpstr>
      <vt:lpstr>Зачем FTS в базах данных</vt:lpstr>
      <vt:lpstr>FTS в базах данных!</vt:lpstr>
      <vt:lpstr>Что такое документ</vt:lpstr>
      <vt:lpstr>И что тут плохого?</vt:lpstr>
      <vt:lpstr>Архитектура FTS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Полнотекстовый поиск в PostgreSQL</dc:title>
  <dc:creator>Sergey Mirvoda</dc:creator>
  <cp:lastModifiedBy>Sergey Mirvoda</cp:lastModifiedBy>
  <cp:revision>5</cp:revision>
  <dcterms:created xsi:type="dcterms:W3CDTF">2020-03-15T15:03:25Z</dcterms:created>
  <dcterms:modified xsi:type="dcterms:W3CDTF">2020-03-22T12:52:08Z</dcterms:modified>
</cp:coreProperties>
</file>