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lab.stanford.edu/~backrub/goog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quepid.com/tou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N</a:t>
            </a:r>
            <a:br>
              <a:rPr lang="ru-RU" dirty="0"/>
            </a:br>
            <a:r>
              <a:rPr lang="ru-RU" dirty="0"/>
              <a:t>Информационный поиск</a:t>
            </a:r>
            <a:br>
              <a:rPr lang="ru-RU" dirty="0"/>
            </a:br>
            <a:r>
              <a:rPr lang="ru-RU" dirty="0"/>
              <a:t>Задача и понятие релевантности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информационного поиска 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Задача релевантного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/>
          <a:lstStyle/>
          <a:p>
            <a:r>
              <a:rPr lang="ru-RU" sz="3600" dirty="0"/>
              <a:t>Что такое релевантность?</a:t>
            </a:r>
          </a:p>
          <a:p>
            <a:r>
              <a:rPr lang="ru-RU" b="1" dirty="0"/>
              <a:t>Релевантность</a:t>
            </a:r>
            <a:r>
              <a:rPr lang="ru-RU" dirty="0"/>
              <a:t> (образовано от английского </a:t>
            </a:r>
            <a:r>
              <a:rPr lang="ru-RU" dirty="0" err="1"/>
              <a:t>relevant</a:t>
            </a:r>
            <a:r>
              <a:rPr lang="ru-RU" dirty="0"/>
              <a:t> – относящийся к делу) – в общем смысле это соответствие документа ожиданиям пользователя. Таким образом, релевантность поиска - это степень </a:t>
            </a:r>
            <a:r>
              <a:rPr lang="ru-RU" b="1" dirty="0"/>
              <a:t>удовлетворения пользователя </a:t>
            </a:r>
            <a:r>
              <a:rPr lang="ru-RU" dirty="0"/>
              <a:t>показанными в ответ на его запрос поисковыми результатами. В идеале, страница выдачи должна полностью удовлетворять </a:t>
            </a:r>
            <a:r>
              <a:rPr lang="ru-RU" b="1" dirty="0"/>
              <a:t>информационную потребность </a:t>
            </a:r>
            <a:r>
              <a:rPr lang="ru-RU" dirty="0"/>
              <a:t>пользователя в независимости ее полноты и точности.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CCAE23B-2CA4-4996-A417-A12F0939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296" y="537776"/>
            <a:ext cx="8056441" cy="53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dirty="0"/>
              <a:t>Сложности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11023544" cy="47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Основная сложность поиска в том, что </a:t>
            </a:r>
            <a:r>
              <a:rPr lang="ru-RU" b="1" dirty="0"/>
              <a:t>мы</a:t>
            </a:r>
            <a:r>
              <a:rPr lang="ru-RU" dirty="0"/>
              <a:t> непосредственно </a:t>
            </a:r>
            <a:r>
              <a:rPr lang="ru-RU" b="1" dirty="0"/>
              <a:t>являемся участником </a:t>
            </a:r>
            <a:r>
              <a:rPr lang="ru-RU" dirty="0"/>
              <a:t>поиска</a:t>
            </a:r>
            <a:endParaRPr lang="en-US" dirty="0"/>
          </a:p>
          <a:p>
            <a:r>
              <a:rPr lang="ru-RU" dirty="0"/>
              <a:t>Какой поиск можно назвать релевантным?</a:t>
            </a:r>
          </a:p>
          <a:p>
            <a:pPr lvl="1"/>
            <a:r>
              <a:rPr lang="ru-RU" dirty="0"/>
              <a:t>Простая поисковая система это не просто система фильтров</a:t>
            </a:r>
          </a:p>
          <a:p>
            <a:pPr lvl="1"/>
            <a:r>
              <a:rPr lang="ru-RU" dirty="0"/>
              <a:t>1998 – </a:t>
            </a:r>
            <a:r>
              <a:rPr lang="en-US" dirty="0">
                <a:hlinkClick r:id="rId2"/>
              </a:rPr>
              <a:t>PageRank</a:t>
            </a:r>
            <a:r>
              <a:rPr lang="en-US" dirty="0"/>
              <a:t> </a:t>
            </a:r>
            <a:r>
              <a:rPr lang="ru-RU" dirty="0"/>
              <a:t>основная идея что поиск это не просто текст, но ещё и доверие </a:t>
            </a:r>
          </a:p>
          <a:p>
            <a:pPr lvl="1"/>
            <a:r>
              <a:rPr lang="ru-RU" dirty="0"/>
              <a:t>Магазины – не просто поиск, но и продавец</a:t>
            </a:r>
          </a:p>
          <a:p>
            <a:pPr lvl="1"/>
            <a:r>
              <a:rPr lang="ru-RU" dirty="0"/>
              <a:t>Медицинские информационные системы – поиск профессиональных знаний </a:t>
            </a: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99739C-E4C8-4BAF-B489-A2684434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3" y="3922178"/>
            <a:ext cx="6981825" cy="2638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7E72D0-02AB-410D-ABC4-A19E191B1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36" y="3922178"/>
            <a:ext cx="4868751" cy="27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dirty="0"/>
              <a:t>Анализ релевантности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5D14CC21-9F60-4124-A8BD-7F51E18A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184" y="1499286"/>
            <a:ext cx="9539416" cy="4827373"/>
          </a:xfrm>
        </p:spPr>
        <p:txBody>
          <a:bodyPr/>
          <a:lstStyle/>
          <a:p>
            <a:pPr lvl="1"/>
            <a:r>
              <a:rPr lang="ru-RU" sz="2000" dirty="0"/>
              <a:t>В академической среде анализом релевантности занимается дисциплина информационный поиск</a:t>
            </a:r>
          </a:p>
          <a:p>
            <a:pPr lvl="1"/>
            <a:endParaRPr lang="ru-RU" sz="2000" dirty="0"/>
          </a:p>
          <a:p>
            <a:pPr lvl="1"/>
            <a:r>
              <a:rPr lang="ru-RU" b="1" dirty="0"/>
              <a:t>Релевантность</a:t>
            </a:r>
            <a:r>
              <a:rPr lang="ru-RU" dirty="0"/>
              <a:t> определятся как практика возврата результатов поиска </a:t>
            </a:r>
            <a:r>
              <a:rPr lang="ru-RU" i="1" dirty="0"/>
              <a:t>максимально</a:t>
            </a:r>
            <a:r>
              <a:rPr lang="ru-RU" dirty="0"/>
              <a:t> удовлетворяющих </a:t>
            </a:r>
            <a:r>
              <a:rPr lang="ru-RU" i="1" dirty="0"/>
              <a:t>информационные потребности </a:t>
            </a:r>
            <a:r>
              <a:rPr lang="ru-RU" dirty="0"/>
              <a:t>пользователя</a:t>
            </a:r>
          </a:p>
          <a:p>
            <a:pPr lvl="1"/>
            <a:r>
              <a:rPr lang="ru-RU" dirty="0"/>
              <a:t>Классический информационные поиск использует понятие ранжирования</a:t>
            </a:r>
          </a:p>
          <a:p>
            <a:pPr lvl="1"/>
            <a:r>
              <a:rPr lang="ru-RU" dirty="0"/>
              <a:t>Потренироваться с ранжирование можно </a:t>
            </a:r>
            <a:r>
              <a:rPr lang="ru-RU" dirty="0">
                <a:hlinkClick r:id="rId2"/>
              </a:rPr>
              <a:t>на оценочных списках 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1759B97-DEEA-490F-8035-704E7FDC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97" y="3755877"/>
            <a:ext cx="2072184" cy="305662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0CD37B-2E5B-42AE-B58C-C5D7AADCE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730" y="1804731"/>
            <a:ext cx="1877496" cy="30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7F10DABD-74C7-40FF-B28B-C34BFFDDBF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81200" y="120099"/>
            <a:ext cx="8229600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Как обеспечить релевантность</a:t>
            </a:r>
            <a:endParaRPr lang="en-US" altLang="ru-RU" dirty="0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115CA684-58CB-4EB6-8AC6-3A23438B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664676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CD7B822-5CB2-490D-857D-DFB79156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/>
          <a:lstStyle/>
          <a:p>
            <a:r>
              <a:rPr lang="ru-RU" sz="3600" dirty="0"/>
              <a:t>Выявить существенные признаки</a:t>
            </a:r>
          </a:p>
          <a:p>
            <a:r>
              <a:rPr lang="ru-RU" sz="3600" dirty="0"/>
              <a:t>Найти способ, как сообщить эти признаки поисковому механизму</a:t>
            </a:r>
          </a:p>
          <a:p>
            <a:r>
              <a:rPr lang="ru-RU" sz="3600" dirty="0"/>
              <a:t>Измерять степень релевантности</a:t>
            </a:r>
          </a:p>
          <a:p>
            <a:r>
              <a:rPr lang="ru-RU" sz="3600" dirty="0"/>
              <a:t>Балансировать влияние сигналов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Примеры сигналов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Данные о продажах</a:t>
            </a:r>
          </a:p>
          <a:p>
            <a:r>
              <a:rPr lang="ru-RU" sz="3600" dirty="0"/>
              <a:t>Оценки пользователей</a:t>
            </a:r>
          </a:p>
          <a:p>
            <a:r>
              <a:rPr lang="ru-RU" sz="3600" dirty="0"/>
              <a:t>Информация о позиции в тексте</a:t>
            </a:r>
          </a:p>
          <a:p>
            <a:r>
              <a:rPr lang="ru-RU" sz="3600" dirty="0"/>
              <a:t>Синонимы</a:t>
            </a:r>
          </a:p>
          <a:p>
            <a:r>
              <a:rPr lang="ru-RU" sz="3600" dirty="0"/>
              <a:t>Признаки для машинного обучения</a:t>
            </a:r>
          </a:p>
          <a:p>
            <a:r>
              <a:rPr lang="ru-RU" sz="3600" dirty="0"/>
              <a:t>Персонализация 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fontScale="55000" lnSpcReduction="20000"/>
          </a:bodyPr>
          <a:lstStyle/>
          <a:p>
            <a:r>
              <a:rPr lang="ru-RU" sz="3600" dirty="0"/>
              <a:t>Релевантность – распространённая проблема, даже в том с чего это начиналось ведётся непрерывное улучшение</a:t>
            </a:r>
          </a:p>
          <a:p>
            <a:r>
              <a:rPr lang="ru-RU" sz="3600" dirty="0"/>
              <a:t>Возврат релевантных результатов – это выигрыш в конкуренткой борьбе</a:t>
            </a:r>
          </a:p>
          <a:p>
            <a:r>
              <a:rPr lang="ru-RU" sz="3600" dirty="0"/>
              <a:t>Релевантность это не только удовлетворение потребностей пользователя, но и бизнеса</a:t>
            </a:r>
          </a:p>
          <a:p>
            <a:r>
              <a:rPr lang="ru-RU" sz="3600" dirty="0"/>
              <a:t>Релевантности можно достичь определив ценные признаки контента и использовать их в качестве сигналов</a:t>
            </a:r>
          </a:p>
          <a:p>
            <a:r>
              <a:rPr lang="ru-RU" sz="3600" dirty="0"/>
              <a:t>Технический специалист не сможет добиться релевантности без специалиста по предметной области</a:t>
            </a:r>
          </a:p>
          <a:p>
            <a:r>
              <a:rPr lang="ru-RU" sz="3600" dirty="0"/>
              <a:t>Обратная связь имеет важнейшее значение 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461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350</TotalTime>
  <Words>269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Лекция N Информационный поиск Задача и понятие релевантности</vt:lpstr>
      <vt:lpstr>Задача релевантного поиска</vt:lpstr>
      <vt:lpstr>Презентация PowerPoint</vt:lpstr>
      <vt:lpstr>Сложности</vt:lpstr>
      <vt:lpstr>Анализ релевантности</vt:lpstr>
      <vt:lpstr>Презентация PowerPoint</vt:lpstr>
      <vt:lpstr>Примеры сигналов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24</cp:revision>
  <dcterms:created xsi:type="dcterms:W3CDTF">2019-03-14T08:08:50Z</dcterms:created>
  <dcterms:modified xsi:type="dcterms:W3CDTF">2020-02-16T08:01:05Z</dcterms:modified>
</cp:coreProperties>
</file>