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8" r:id="rId17"/>
    <p:sldId id="277" r:id="rId18"/>
    <p:sldId id="266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B926C280-A626-4046-A9B8-7E29E950169C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任意多边形 222"/>
          <p:cNvSpPr/>
          <p:nvPr/>
        </p:nvSpPr>
        <p:spPr>
          <a:xfrm>
            <a:off x="10972917" y="6236768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 218"/>
          <p:cNvSpPr/>
          <p:nvPr/>
        </p:nvSpPr>
        <p:spPr>
          <a:xfrm>
            <a:off x="11063944" y="3867"/>
            <a:ext cx="1125467" cy="2164661"/>
          </a:xfrm>
          <a:custGeom>
            <a:avLst/>
            <a:gdLst>
              <a:gd name="connsiteX0" fmla="*/ 0 w 1125467"/>
              <a:gd name="connsiteY0" fmla="*/ 0 h 2164661"/>
              <a:gd name="connsiteX1" fmla="*/ 1125467 w 1125467"/>
              <a:gd name="connsiteY1" fmla="*/ 446646 h 2164661"/>
              <a:gd name="connsiteX2" fmla="*/ 1125467 w 1125467"/>
              <a:gd name="connsiteY2" fmla="*/ 1567833 h 2164661"/>
              <a:gd name="connsiteX3" fmla="*/ 1057407 w 1125467"/>
              <a:gd name="connsiteY3" fmla="*/ 1626165 h 2164661"/>
              <a:gd name="connsiteX4" fmla="*/ 67024 w 1125467"/>
              <a:gd name="connsiteY4" fmla="*/ 2164661 h 2164661"/>
              <a:gd name="connsiteX5" fmla="*/ 0 w 1125467"/>
              <a:gd name="connsiteY5" fmla="*/ 0 h 216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5467" h="2164661">
                <a:moveTo>
                  <a:pt x="0" y="0"/>
                </a:moveTo>
                <a:lnTo>
                  <a:pt x="1125467" y="446646"/>
                </a:lnTo>
                <a:lnTo>
                  <a:pt x="1125467" y="1567833"/>
                </a:lnTo>
                <a:lnTo>
                  <a:pt x="1057407" y="1626165"/>
                </a:lnTo>
                <a:cubicBezTo>
                  <a:pt x="714055" y="1908585"/>
                  <a:pt x="331892" y="2129769"/>
                  <a:pt x="67024" y="2164661"/>
                </a:cubicBezTo>
                <a:cubicBezTo>
                  <a:pt x="233275" y="1965186"/>
                  <a:pt x="261531" y="661755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 210"/>
          <p:cNvSpPr/>
          <p:nvPr/>
        </p:nvSpPr>
        <p:spPr>
          <a:xfrm>
            <a:off x="-10385" y="3015444"/>
            <a:ext cx="1984388" cy="3816663"/>
          </a:xfrm>
          <a:custGeom>
            <a:avLst/>
            <a:gdLst>
              <a:gd name="connsiteX0" fmla="*/ 1866213 w 1984388"/>
              <a:gd name="connsiteY0" fmla="*/ 0 h 3816663"/>
              <a:gd name="connsiteX1" fmla="*/ 1984388 w 1984388"/>
              <a:gd name="connsiteY1" fmla="*/ 3816663 h 3816663"/>
              <a:gd name="connsiteX2" fmla="*/ 0 w 1984388"/>
              <a:gd name="connsiteY2" fmla="*/ 3029151 h 3816663"/>
              <a:gd name="connsiteX3" fmla="*/ 0 w 1984388"/>
              <a:gd name="connsiteY3" fmla="*/ 1052310 h 3816663"/>
              <a:gd name="connsiteX4" fmla="*/ 120001 w 1984388"/>
              <a:gd name="connsiteY4" fmla="*/ 949460 h 3816663"/>
              <a:gd name="connsiteX5" fmla="*/ 1866213 w 1984388"/>
              <a:gd name="connsiteY5" fmla="*/ 0 h 381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4388" h="3816663">
                <a:moveTo>
                  <a:pt x="1866213" y="0"/>
                </a:moveTo>
                <a:cubicBezTo>
                  <a:pt x="1573085" y="351709"/>
                  <a:pt x="1523264" y="2649876"/>
                  <a:pt x="1984388" y="3816663"/>
                </a:cubicBezTo>
                <a:lnTo>
                  <a:pt x="0" y="3029151"/>
                </a:lnTo>
                <a:lnTo>
                  <a:pt x="0" y="1052310"/>
                </a:lnTo>
                <a:lnTo>
                  <a:pt x="120001" y="949460"/>
                </a:lnTo>
                <a:cubicBezTo>
                  <a:pt x="725388" y="451507"/>
                  <a:pt x="1399206" y="61522"/>
                  <a:pt x="18662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4432" y="1792395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82301" y="3030675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09" name="任意多边形 208"/>
          <p:cNvSpPr/>
          <p:nvPr/>
        </p:nvSpPr>
        <p:spPr>
          <a:xfrm>
            <a:off x="-15308" y="3974042"/>
            <a:ext cx="4275962" cy="2880456"/>
          </a:xfrm>
          <a:custGeom>
            <a:avLst/>
            <a:gdLst>
              <a:gd name="connsiteX0" fmla="*/ 3976481 w 4275962"/>
              <a:gd name="connsiteY0" fmla="*/ 56 h 2880456"/>
              <a:gd name="connsiteX1" fmla="*/ 4275962 w 4275962"/>
              <a:gd name="connsiteY1" fmla="*/ 38832 h 2880456"/>
              <a:gd name="connsiteX2" fmla="*/ 3408565 w 4275962"/>
              <a:gd name="connsiteY2" fmla="*/ 2880456 h 2880456"/>
              <a:gd name="connsiteX3" fmla="*/ 0 w 4275962"/>
              <a:gd name="connsiteY3" fmla="*/ 2880456 h 2880456"/>
              <a:gd name="connsiteX4" fmla="*/ 1 w 4275962"/>
              <a:gd name="connsiteY4" fmla="*/ 1884170 h 2880456"/>
              <a:gd name="connsiteX5" fmla="*/ 3976481 w 4275962"/>
              <a:gd name="connsiteY5" fmla="*/ 56 h 288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5962" h="2880456">
                <a:moveTo>
                  <a:pt x="3976481" y="56"/>
                </a:moveTo>
                <a:cubicBezTo>
                  <a:pt x="4102302" y="-958"/>
                  <a:pt x="4204243" y="11809"/>
                  <a:pt x="4275962" y="38832"/>
                </a:cubicBezTo>
                <a:cubicBezTo>
                  <a:pt x="4028977" y="409664"/>
                  <a:pt x="4050262" y="1983092"/>
                  <a:pt x="3408565" y="2880456"/>
                </a:cubicBezTo>
                <a:lnTo>
                  <a:pt x="0" y="2880456"/>
                </a:lnTo>
                <a:lnTo>
                  <a:pt x="1" y="1884170"/>
                </a:lnTo>
                <a:cubicBezTo>
                  <a:pt x="1044906" y="689524"/>
                  <a:pt x="3095736" y="7153"/>
                  <a:pt x="3976481" y="5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 212"/>
          <p:cNvSpPr/>
          <p:nvPr/>
        </p:nvSpPr>
        <p:spPr>
          <a:xfrm>
            <a:off x="9767045" y="-8833"/>
            <a:ext cx="2425159" cy="1633682"/>
          </a:xfrm>
          <a:custGeom>
            <a:avLst/>
            <a:gdLst>
              <a:gd name="connsiteX0" fmla="*/ 491954 w 2425159"/>
              <a:gd name="connsiteY0" fmla="*/ 0 h 1633682"/>
              <a:gd name="connsiteX1" fmla="*/ 2425159 w 2425159"/>
              <a:gd name="connsiteY1" fmla="*/ 0 h 1633682"/>
              <a:gd name="connsiteX2" fmla="*/ 2425158 w 2425159"/>
              <a:gd name="connsiteY2" fmla="*/ 565054 h 1633682"/>
              <a:gd name="connsiteX3" fmla="*/ 0 w 2425159"/>
              <a:gd name="connsiteY3" fmla="*/ 1611658 h 1633682"/>
              <a:gd name="connsiteX4" fmla="*/ 491954 w 2425159"/>
              <a:gd name="connsiteY4" fmla="*/ 0 h 163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159" h="1633682">
                <a:moveTo>
                  <a:pt x="491954" y="0"/>
                </a:moveTo>
                <a:lnTo>
                  <a:pt x="2425159" y="0"/>
                </a:lnTo>
                <a:lnTo>
                  <a:pt x="2425158" y="565054"/>
                </a:lnTo>
                <a:cubicBezTo>
                  <a:pt x="1747867" y="1339405"/>
                  <a:pt x="325406" y="1734271"/>
                  <a:pt x="0" y="1611658"/>
                </a:cubicBezTo>
                <a:cubicBezTo>
                  <a:pt x="140081" y="1401337"/>
                  <a:pt x="128009" y="508950"/>
                  <a:pt x="4919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 214"/>
          <p:cNvSpPr/>
          <p:nvPr/>
        </p:nvSpPr>
        <p:spPr>
          <a:xfrm>
            <a:off x="11276685" y="5512160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直接连接符 227"/>
          <p:cNvCxnSpPr/>
          <p:nvPr/>
        </p:nvCxnSpPr>
        <p:spPr>
          <a:xfrm>
            <a:off x="2334432" y="2957388"/>
            <a:ext cx="752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0" y="-1"/>
            <a:ext cx="1926222" cy="162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7" name="组合 38"/>
          <p:cNvGrpSpPr/>
          <p:nvPr/>
        </p:nvGrpSpPr>
        <p:grpSpPr bwMode="auto">
          <a:xfrm>
            <a:off x="275772" y="282886"/>
            <a:ext cx="1161257" cy="483997"/>
            <a:chOff x="615950" y="458788"/>
            <a:chExt cx="2657475" cy="1108075"/>
          </a:xfrm>
          <a:solidFill>
            <a:schemeClr val="accent1"/>
          </a:solidFill>
        </p:grpSpPr>
        <p:sp>
          <p:nvSpPr>
            <p:cNvPr id="188" name="Freeform 5"/>
            <p:cNvSpPr/>
            <p:nvPr/>
          </p:nvSpPr>
          <p:spPr bwMode="auto">
            <a:xfrm>
              <a:off x="3015755" y="974351"/>
              <a:ext cx="257670" cy="557884"/>
            </a:xfrm>
            <a:custGeom>
              <a:avLst/>
              <a:gdLst>
                <a:gd name="T0" fmla="*/ 48 w 210"/>
                <a:gd name="T1" fmla="*/ 208 h 453"/>
                <a:gd name="T2" fmla="*/ 46 w 210"/>
                <a:gd name="T3" fmla="*/ 208 h 453"/>
                <a:gd name="T4" fmla="*/ 46 w 210"/>
                <a:gd name="T5" fmla="*/ 451 h 453"/>
                <a:gd name="T6" fmla="*/ 0 w 210"/>
                <a:gd name="T7" fmla="*/ 453 h 453"/>
                <a:gd name="T8" fmla="*/ 0 w 210"/>
                <a:gd name="T9" fmla="*/ 208 h 453"/>
                <a:gd name="T10" fmla="*/ 0 w 210"/>
                <a:gd name="T11" fmla="*/ 204 h 453"/>
                <a:gd name="T12" fmla="*/ 0 w 210"/>
                <a:gd name="T13" fmla="*/ 164 h 453"/>
                <a:gd name="T14" fmla="*/ 210 w 210"/>
                <a:gd name="T15" fmla="*/ 0 h 453"/>
                <a:gd name="T16" fmla="*/ 210 w 210"/>
                <a:gd name="T17" fmla="*/ 55 h 453"/>
                <a:gd name="T18" fmla="*/ 48 w 210"/>
                <a:gd name="T19" fmla="*/ 20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453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6"/>
            <p:cNvSpPr/>
            <p:nvPr/>
          </p:nvSpPr>
          <p:spPr bwMode="auto">
            <a:xfrm>
              <a:off x="3154205" y="566518"/>
              <a:ext cx="99992" cy="319340"/>
            </a:xfrm>
            <a:custGeom>
              <a:avLst/>
              <a:gdLst>
                <a:gd name="T0" fmla="*/ 0 w 79"/>
                <a:gd name="T1" fmla="*/ 185 h 258"/>
                <a:gd name="T2" fmla="*/ 0 w 79"/>
                <a:gd name="T3" fmla="*/ 185 h 258"/>
                <a:gd name="T4" fmla="*/ 0 w 79"/>
                <a:gd name="T5" fmla="*/ 0 h 258"/>
                <a:gd name="T6" fmla="*/ 21 w 79"/>
                <a:gd name="T7" fmla="*/ 0 h 258"/>
                <a:gd name="T8" fmla="*/ 21 w 79"/>
                <a:gd name="T9" fmla="*/ 186 h 258"/>
                <a:gd name="T10" fmla="*/ 79 w 79"/>
                <a:gd name="T11" fmla="*/ 240 h 258"/>
                <a:gd name="T12" fmla="*/ 79 w 79"/>
                <a:gd name="T13" fmla="*/ 258 h 258"/>
                <a:gd name="T14" fmla="*/ 76 w 79"/>
                <a:gd name="T15" fmla="*/ 258 h 258"/>
                <a:gd name="T16" fmla="*/ 0 w 79"/>
                <a:gd name="T17" fmla="*/ 18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58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Freeform 7"/>
            <p:cNvSpPr/>
            <p:nvPr/>
          </p:nvSpPr>
          <p:spPr bwMode="auto">
            <a:xfrm>
              <a:off x="2969605" y="566518"/>
              <a:ext cx="96145" cy="319340"/>
            </a:xfrm>
            <a:custGeom>
              <a:avLst/>
              <a:gdLst>
                <a:gd name="T0" fmla="*/ 79 w 79"/>
                <a:gd name="T1" fmla="*/ 188 h 258"/>
                <a:gd name="T2" fmla="*/ 79 w 79"/>
                <a:gd name="T3" fmla="*/ 188 h 258"/>
                <a:gd name="T4" fmla="*/ 3 w 79"/>
                <a:gd name="T5" fmla="*/ 258 h 258"/>
                <a:gd name="T6" fmla="*/ 0 w 79"/>
                <a:gd name="T7" fmla="*/ 258 h 258"/>
                <a:gd name="T8" fmla="*/ 0 w 79"/>
                <a:gd name="T9" fmla="*/ 240 h 258"/>
                <a:gd name="T10" fmla="*/ 57 w 79"/>
                <a:gd name="T11" fmla="*/ 186 h 258"/>
                <a:gd name="T12" fmla="*/ 57 w 79"/>
                <a:gd name="T13" fmla="*/ 0 h 258"/>
                <a:gd name="T14" fmla="*/ 79 w 79"/>
                <a:gd name="T15" fmla="*/ 0 h 258"/>
                <a:gd name="T16" fmla="*/ 79 w 79"/>
                <a:gd name="T17" fmla="*/ 185 h 258"/>
                <a:gd name="T18" fmla="*/ 79 w 79"/>
                <a:gd name="T19" fmla="*/ 185 h 258"/>
                <a:gd name="T20" fmla="*/ 79 w 79"/>
                <a:gd name="T21" fmla="*/ 186 h 258"/>
                <a:gd name="T22" fmla="*/ 79 w 79"/>
                <a:gd name="T23" fmla="*/ 18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58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Freeform 8"/>
            <p:cNvSpPr>
              <a:spLocks noEditPoints="1"/>
            </p:cNvSpPr>
            <p:nvPr/>
          </p:nvSpPr>
          <p:spPr bwMode="auto">
            <a:xfrm>
              <a:off x="2419648" y="955112"/>
              <a:ext cx="584568" cy="611751"/>
            </a:xfrm>
            <a:custGeom>
              <a:avLst/>
              <a:gdLst>
                <a:gd name="T0" fmla="*/ 463 w 478"/>
                <a:gd name="T1" fmla="*/ 211 h 498"/>
                <a:gd name="T2" fmla="*/ 409 w 478"/>
                <a:gd name="T3" fmla="*/ 220 h 498"/>
                <a:gd name="T4" fmla="*/ 330 w 478"/>
                <a:gd name="T5" fmla="*/ 391 h 498"/>
                <a:gd name="T6" fmla="*/ 108 w 478"/>
                <a:gd name="T7" fmla="*/ 332 h 498"/>
                <a:gd name="T8" fmla="*/ 417 w 478"/>
                <a:gd name="T9" fmla="*/ 153 h 498"/>
                <a:gd name="T10" fmla="*/ 417 w 478"/>
                <a:gd name="T11" fmla="*/ 153 h 498"/>
                <a:gd name="T12" fmla="*/ 438 w 478"/>
                <a:gd name="T13" fmla="*/ 141 h 498"/>
                <a:gd name="T14" fmla="*/ 437 w 478"/>
                <a:gd name="T15" fmla="*/ 140 h 498"/>
                <a:gd name="T16" fmla="*/ 140 w 478"/>
                <a:gd name="T17" fmla="*/ 60 h 498"/>
                <a:gd name="T18" fmla="*/ 60 w 478"/>
                <a:gd name="T19" fmla="*/ 358 h 498"/>
                <a:gd name="T20" fmla="*/ 357 w 478"/>
                <a:gd name="T21" fmla="*/ 437 h 498"/>
                <a:gd name="T22" fmla="*/ 463 w 478"/>
                <a:gd name="T23" fmla="*/ 211 h 498"/>
                <a:gd name="T24" fmla="*/ 87 w 478"/>
                <a:gd name="T25" fmla="*/ 274 h 498"/>
                <a:gd name="T26" fmla="*/ 167 w 478"/>
                <a:gd name="T27" fmla="*/ 108 h 498"/>
                <a:gd name="T28" fmla="*/ 350 w 478"/>
                <a:gd name="T29" fmla="*/ 122 h 498"/>
                <a:gd name="T30" fmla="*/ 87 w 478"/>
                <a:gd name="T31" fmla="*/ 2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" h="49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Freeform 9"/>
            <p:cNvSpPr/>
            <p:nvPr/>
          </p:nvSpPr>
          <p:spPr bwMode="auto">
            <a:xfrm>
              <a:off x="2619632" y="728112"/>
              <a:ext cx="307667" cy="157746"/>
            </a:xfrm>
            <a:custGeom>
              <a:avLst/>
              <a:gdLst>
                <a:gd name="T0" fmla="*/ 172 w 251"/>
                <a:gd name="T1" fmla="*/ 58 h 128"/>
                <a:gd name="T2" fmla="*/ 172 w 251"/>
                <a:gd name="T3" fmla="*/ 58 h 128"/>
                <a:gd name="T4" fmla="*/ 172 w 251"/>
                <a:gd name="T5" fmla="*/ 56 h 128"/>
                <a:gd name="T6" fmla="*/ 172 w 251"/>
                <a:gd name="T7" fmla="*/ 55 h 128"/>
                <a:gd name="T8" fmla="*/ 172 w 251"/>
                <a:gd name="T9" fmla="*/ 55 h 128"/>
                <a:gd name="T10" fmla="*/ 172 w 251"/>
                <a:gd name="T11" fmla="*/ 22 h 128"/>
                <a:gd name="T12" fmla="*/ 79 w 251"/>
                <a:gd name="T13" fmla="*/ 22 h 128"/>
                <a:gd name="T14" fmla="*/ 79 w 251"/>
                <a:gd name="T15" fmla="*/ 55 h 128"/>
                <a:gd name="T16" fmla="*/ 79 w 251"/>
                <a:gd name="T17" fmla="*/ 55 h 128"/>
                <a:gd name="T18" fmla="*/ 79 w 251"/>
                <a:gd name="T19" fmla="*/ 56 h 128"/>
                <a:gd name="T20" fmla="*/ 79 w 251"/>
                <a:gd name="T21" fmla="*/ 58 h 128"/>
                <a:gd name="T22" fmla="*/ 79 w 251"/>
                <a:gd name="T23" fmla="*/ 58 h 128"/>
                <a:gd name="T24" fmla="*/ 3 w 251"/>
                <a:gd name="T25" fmla="*/ 128 h 128"/>
                <a:gd name="T26" fmla="*/ 0 w 251"/>
                <a:gd name="T27" fmla="*/ 128 h 128"/>
                <a:gd name="T28" fmla="*/ 0 w 251"/>
                <a:gd name="T29" fmla="*/ 110 h 128"/>
                <a:gd name="T30" fmla="*/ 57 w 251"/>
                <a:gd name="T31" fmla="*/ 56 h 128"/>
                <a:gd name="T32" fmla="*/ 57 w 251"/>
                <a:gd name="T33" fmla="*/ 22 h 128"/>
                <a:gd name="T34" fmla="*/ 57 w 251"/>
                <a:gd name="T35" fmla="*/ 0 h 128"/>
                <a:gd name="T36" fmla="*/ 79 w 251"/>
                <a:gd name="T37" fmla="*/ 0 h 128"/>
                <a:gd name="T38" fmla="*/ 172 w 251"/>
                <a:gd name="T39" fmla="*/ 0 h 128"/>
                <a:gd name="T40" fmla="*/ 179 w 251"/>
                <a:gd name="T41" fmla="*/ 0 h 128"/>
                <a:gd name="T42" fmla="*/ 194 w 251"/>
                <a:gd name="T43" fmla="*/ 0 h 128"/>
                <a:gd name="T44" fmla="*/ 194 w 251"/>
                <a:gd name="T45" fmla="*/ 56 h 128"/>
                <a:gd name="T46" fmla="*/ 251 w 251"/>
                <a:gd name="T47" fmla="*/ 110 h 128"/>
                <a:gd name="T48" fmla="*/ 251 w 251"/>
                <a:gd name="T49" fmla="*/ 128 h 128"/>
                <a:gd name="T50" fmla="*/ 248 w 251"/>
                <a:gd name="T51" fmla="*/ 128 h 128"/>
                <a:gd name="T52" fmla="*/ 172 w 251"/>
                <a:gd name="T53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128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 10"/>
            <p:cNvSpPr/>
            <p:nvPr/>
          </p:nvSpPr>
          <p:spPr bwMode="auto">
            <a:xfrm>
              <a:off x="2627324" y="678093"/>
              <a:ext cx="292284" cy="42324"/>
            </a:xfrm>
            <a:custGeom>
              <a:avLst/>
              <a:gdLst>
                <a:gd name="T0" fmla="*/ 166 w 183"/>
                <a:gd name="T1" fmla="*/ 16 h 28"/>
                <a:gd name="T2" fmla="*/ 17 w 183"/>
                <a:gd name="T3" fmla="*/ 16 h 28"/>
                <a:gd name="T4" fmla="*/ 17 w 183"/>
                <a:gd name="T5" fmla="*/ 28 h 28"/>
                <a:gd name="T6" fmla="*/ 0 w 183"/>
                <a:gd name="T7" fmla="*/ 28 h 28"/>
                <a:gd name="T8" fmla="*/ 0 w 183"/>
                <a:gd name="T9" fmla="*/ 16 h 28"/>
                <a:gd name="T10" fmla="*/ 0 w 183"/>
                <a:gd name="T11" fmla="*/ 0 h 28"/>
                <a:gd name="T12" fmla="*/ 17 w 183"/>
                <a:gd name="T13" fmla="*/ 0 h 28"/>
                <a:gd name="T14" fmla="*/ 166 w 183"/>
                <a:gd name="T15" fmla="*/ 0 h 28"/>
                <a:gd name="T16" fmla="*/ 183 w 183"/>
                <a:gd name="T17" fmla="*/ 0 h 28"/>
                <a:gd name="T18" fmla="*/ 183 w 183"/>
                <a:gd name="T19" fmla="*/ 16 h 28"/>
                <a:gd name="T20" fmla="*/ 183 w 183"/>
                <a:gd name="T21" fmla="*/ 28 h 28"/>
                <a:gd name="T22" fmla="*/ 166 w 183"/>
                <a:gd name="T23" fmla="*/ 28 h 28"/>
                <a:gd name="T24" fmla="*/ 166 w 183"/>
                <a:gd name="T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8">
                  <a:moveTo>
                    <a:pt x="166" y="16"/>
                  </a:moveTo>
                  <a:lnTo>
                    <a:pt x="17" y="16"/>
                  </a:lnTo>
                  <a:lnTo>
                    <a:pt x="17" y="28"/>
                  </a:lnTo>
                  <a:lnTo>
                    <a:pt x="0" y="2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66" y="0"/>
                  </a:lnTo>
                  <a:lnTo>
                    <a:pt x="183" y="0"/>
                  </a:lnTo>
                  <a:lnTo>
                    <a:pt x="183" y="16"/>
                  </a:lnTo>
                  <a:lnTo>
                    <a:pt x="183" y="28"/>
                  </a:lnTo>
                  <a:lnTo>
                    <a:pt x="166" y="28"/>
                  </a:lnTo>
                  <a:lnTo>
                    <a:pt x="16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 11"/>
            <p:cNvSpPr/>
            <p:nvPr/>
          </p:nvSpPr>
          <p:spPr bwMode="auto">
            <a:xfrm>
              <a:off x="2635015" y="535738"/>
              <a:ext cx="273056" cy="123119"/>
            </a:xfrm>
            <a:custGeom>
              <a:avLst/>
              <a:gdLst>
                <a:gd name="T0" fmla="*/ 94 w 172"/>
                <a:gd name="T1" fmla="*/ 61 h 77"/>
                <a:gd name="T2" fmla="*/ 144 w 172"/>
                <a:gd name="T3" fmla="*/ 61 h 77"/>
                <a:gd name="T4" fmla="*/ 144 w 172"/>
                <a:gd name="T5" fmla="*/ 77 h 77"/>
                <a:gd name="T6" fmla="*/ 27 w 172"/>
                <a:gd name="T7" fmla="*/ 77 h 77"/>
                <a:gd name="T8" fmla="*/ 27 w 172"/>
                <a:gd name="T9" fmla="*/ 61 h 77"/>
                <a:gd name="T10" fmla="*/ 78 w 172"/>
                <a:gd name="T11" fmla="*/ 61 h 77"/>
                <a:gd name="T12" fmla="*/ 78 w 172"/>
                <a:gd name="T13" fmla="*/ 44 h 77"/>
                <a:gd name="T14" fmla="*/ 0 w 172"/>
                <a:gd name="T15" fmla="*/ 44 h 77"/>
                <a:gd name="T16" fmla="*/ 0 w 172"/>
                <a:gd name="T17" fmla="*/ 28 h 77"/>
                <a:gd name="T18" fmla="*/ 78 w 172"/>
                <a:gd name="T19" fmla="*/ 28 h 77"/>
                <a:gd name="T20" fmla="*/ 78 w 172"/>
                <a:gd name="T21" fmla="*/ 0 h 77"/>
                <a:gd name="T22" fmla="*/ 94 w 172"/>
                <a:gd name="T23" fmla="*/ 0 h 77"/>
                <a:gd name="T24" fmla="*/ 94 w 172"/>
                <a:gd name="T25" fmla="*/ 28 h 77"/>
                <a:gd name="T26" fmla="*/ 172 w 172"/>
                <a:gd name="T27" fmla="*/ 28 h 77"/>
                <a:gd name="T28" fmla="*/ 172 w 172"/>
                <a:gd name="T29" fmla="*/ 44 h 77"/>
                <a:gd name="T30" fmla="*/ 94 w 172"/>
                <a:gd name="T31" fmla="*/ 44 h 77"/>
                <a:gd name="T32" fmla="*/ 94 w 172"/>
                <a:gd name="T33" fmla="*/ 6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77">
                  <a:moveTo>
                    <a:pt x="94" y="61"/>
                  </a:moveTo>
                  <a:lnTo>
                    <a:pt x="144" y="61"/>
                  </a:lnTo>
                  <a:lnTo>
                    <a:pt x="144" y="77"/>
                  </a:lnTo>
                  <a:lnTo>
                    <a:pt x="27" y="77"/>
                  </a:lnTo>
                  <a:lnTo>
                    <a:pt x="27" y="61"/>
                  </a:lnTo>
                  <a:lnTo>
                    <a:pt x="78" y="61"/>
                  </a:lnTo>
                  <a:lnTo>
                    <a:pt x="78" y="44"/>
                  </a:lnTo>
                  <a:lnTo>
                    <a:pt x="0" y="44"/>
                  </a:lnTo>
                  <a:lnTo>
                    <a:pt x="0" y="28"/>
                  </a:lnTo>
                  <a:lnTo>
                    <a:pt x="78" y="28"/>
                  </a:lnTo>
                  <a:lnTo>
                    <a:pt x="78" y="0"/>
                  </a:lnTo>
                  <a:lnTo>
                    <a:pt x="94" y="0"/>
                  </a:lnTo>
                  <a:lnTo>
                    <a:pt x="94" y="28"/>
                  </a:lnTo>
                  <a:lnTo>
                    <a:pt x="172" y="28"/>
                  </a:lnTo>
                  <a:lnTo>
                    <a:pt x="172" y="44"/>
                  </a:lnTo>
                  <a:lnTo>
                    <a:pt x="94" y="44"/>
                  </a:lnTo>
                  <a:lnTo>
                    <a:pt x="9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Freeform 12"/>
            <p:cNvSpPr/>
            <p:nvPr/>
          </p:nvSpPr>
          <p:spPr bwMode="auto">
            <a:xfrm>
              <a:off x="2373498" y="685788"/>
              <a:ext cx="192292" cy="200069"/>
            </a:xfrm>
            <a:custGeom>
              <a:avLst/>
              <a:gdLst>
                <a:gd name="T0" fmla="*/ 17 w 123"/>
                <a:gd name="T1" fmla="*/ 128 h 128"/>
                <a:gd name="T2" fmla="*/ 0 w 123"/>
                <a:gd name="T3" fmla="*/ 128 h 128"/>
                <a:gd name="T4" fmla="*/ 0 w 123"/>
                <a:gd name="T5" fmla="*/ 112 h 128"/>
                <a:gd name="T6" fmla="*/ 0 w 123"/>
                <a:gd name="T7" fmla="*/ 11 h 128"/>
                <a:gd name="T8" fmla="*/ 15 w 123"/>
                <a:gd name="T9" fmla="*/ 11 h 128"/>
                <a:gd name="T10" fmla="*/ 34 w 123"/>
                <a:gd name="T11" fmla="*/ 0 h 128"/>
                <a:gd name="T12" fmla="*/ 43 w 123"/>
                <a:gd name="T13" fmla="*/ 15 h 128"/>
                <a:gd name="T14" fmla="*/ 17 w 123"/>
                <a:gd name="T15" fmla="*/ 29 h 128"/>
                <a:gd name="T16" fmla="*/ 17 w 123"/>
                <a:gd name="T17" fmla="*/ 61 h 128"/>
                <a:gd name="T18" fmla="*/ 50 w 123"/>
                <a:gd name="T19" fmla="*/ 61 h 128"/>
                <a:gd name="T20" fmla="*/ 50 w 123"/>
                <a:gd name="T21" fmla="*/ 78 h 128"/>
                <a:gd name="T22" fmla="*/ 17 w 123"/>
                <a:gd name="T23" fmla="*/ 78 h 128"/>
                <a:gd name="T24" fmla="*/ 17 w 123"/>
                <a:gd name="T25" fmla="*/ 112 h 128"/>
                <a:gd name="T26" fmla="*/ 106 w 123"/>
                <a:gd name="T27" fmla="*/ 112 h 128"/>
                <a:gd name="T28" fmla="*/ 106 w 123"/>
                <a:gd name="T29" fmla="*/ 78 h 128"/>
                <a:gd name="T30" fmla="*/ 73 w 123"/>
                <a:gd name="T31" fmla="*/ 78 h 128"/>
                <a:gd name="T32" fmla="*/ 73 w 123"/>
                <a:gd name="T33" fmla="*/ 61 h 128"/>
                <a:gd name="T34" fmla="*/ 106 w 123"/>
                <a:gd name="T35" fmla="*/ 61 h 128"/>
                <a:gd name="T36" fmla="*/ 106 w 123"/>
                <a:gd name="T37" fmla="*/ 28 h 128"/>
                <a:gd name="T38" fmla="*/ 73 w 123"/>
                <a:gd name="T39" fmla="*/ 28 h 128"/>
                <a:gd name="T40" fmla="*/ 73 w 123"/>
                <a:gd name="T41" fmla="*/ 11 h 128"/>
                <a:gd name="T42" fmla="*/ 106 w 123"/>
                <a:gd name="T43" fmla="*/ 11 h 128"/>
                <a:gd name="T44" fmla="*/ 123 w 123"/>
                <a:gd name="T45" fmla="*/ 11 h 128"/>
                <a:gd name="T46" fmla="*/ 123 w 123"/>
                <a:gd name="T47" fmla="*/ 128 h 128"/>
                <a:gd name="T48" fmla="*/ 106 w 123"/>
                <a:gd name="T49" fmla="*/ 128 h 128"/>
                <a:gd name="T50" fmla="*/ 17 w 123"/>
                <a:gd name="T5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28">
                  <a:moveTo>
                    <a:pt x="17" y="128"/>
                  </a:moveTo>
                  <a:lnTo>
                    <a:pt x="0" y="128"/>
                  </a:lnTo>
                  <a:lnTo>
                    <a:pt x="0" y="112"/>
                  </a:lnTo>
                  <a:lnTo>
                    <a:pt x="0" y="11"/>
                  </a:lnTo>
                  <a:lnTo>
                    <a:pt x="15" y="11"/>
                  </a:lnTo>
                  <a:lnTo>
                    <a:pt x="34" y="0"/>
                  </a:lnTo>
                  <a:lnTo>
                    <a:pt x="43" y="15"/>
                  </a:lnTo>
                  <a:lnTo>
                    <a:pt x="17" y="29"/>
                  </a:lnTo>
                  <a:lnTo>
                    <a:pt x="17" y="61"/>
                  </a:lnTo>
                  <a:lnTo>
                    <a:pt x="50" y="61"/>
                  </a:lnTo>
                  <a:lnTo>
                    <a:pt x="50" y="78"/>
                  </a:lnTo>
                  <a:lnTo>
                    <a:pt x="17" y="78"/>
                  </a:lnTo>
                  <a:lnTo>
                    <a:pt x="17" y="112"/>
                  </a:lnTo>
                  <a:lnTo>
                    <a:pt x="106" y="112"/>
                  </a:lnTo>
                  <a:lnTo>
                    <a:pt x="106" y="78"/>
                  </a:lnTo>
                  <a:lnTo>
                    <a:pt x="73" y="78"/>
                  </a:lnTo>
                  <a:lnTo>
                    <a:pt x="73" y="61"/>
                  </a:lnTo>
                  <a:lnTo>
                    <a:pt x="106" y="61"/>
                  </a:lnTo>
                  <a:lnTo>
                    <a:pt x="106" y="28"/>
                  </a:lnTo>
                  <a:lnTo>
                    <a:pt x="73" y="28"/>
                  </a:lnTo>
                  <a:lnTo>
                    <a:pt x="73" y="11"/>
                  </a:lnTo>
                  <a:lnTo>
                    <a:pt x="106" y="11"/>
                  </a:lnTo>
                  <a:lnTo>
                    <a:pt x="123" y="11"/>
                  </a:lnTo>
                  <a:lnTo>
                    <a:pt x="123" y="128"/>
                  </a:lnTo>
                  <a:lnTo>
                    <a:pt x="106" y="128"/>
                  </a:lnTo>
                  <a:lnTo>
                    <a:pt x="17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Freeform 13"/>
            <p:cNvSpPr/>
            <p:nvPr/>
          </p:nvSpPr>
          <p:spPr bwMode="auto">
            <a:xfrm>
              <a:off x="2511948" y="612687"/>
              <a:ext cx="53842" cy="61560"/>
            </a:xfrm>
            <a:custGeom>
              <a:avLst/>
              <a:gdLst>
                <a:gd name="T0" fmla="*/ 0 w 34"/>
                <a:gd name="T1" fmla="*/ 31 h 40"/>
                <a:gd name="T2" fmla="*/ 19 w 34"/>
                <a:gd name="T3" fmla="*/ 0 h 40"/>
                <a:gd name="T4" fmla="*/ 34 w 34"/>
                <a:gd name="T5" fmla="*/ 8 h 40"/>
                <a:gd name="T6" fmla="*/ 14 w 34"/>
                <a:gd name="T7" fmla="*/ 40 h 40"/>
                <a:gd name="T8" fmla="*/ 0 w 34"/>
                <a:gd name="T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0" y="31"/>
                  </a:moveTo>
                  <a:lnTo>
                    <a:pt x="19" y="0"/>
                  </a:lnTo>
                  <a:lnTo>
                    <a:pt x="34" y="8"/>
                  </a:lnTo>
                  <a:lnTo>
                    <a:pt x="14" y="4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Freeform 14"/>
            <p:cNvSpPr/>
            <p:nvPr/>
          </p:nvSpPr>
          <p:spPr bwMode="auto">
            <a:xfrm>
              <a:off x="2435032" y="601144"/>
              <a:ext cx="53842" cy="65408"/>
            </a:xfrm>
            <a:custGeom>
              <a:avLst/>
              <a:gdLst>
                <a:gd name="T0" fmla="*/ 34 w 34"/>
                <a:gd name="T1" fmla="*/ 32 h 40"/>
                <a:gd name="T2" fmla="*/ 20 w 34"/>
                <a:gd name="T3" fmla="*/ 40 h 40"/>
                <a:gd name="T4" fmla="*/ 0 w 34"/>
                <a:gd name="T5" fmla="*/ 8 h 40"/>
                <a:gd name="T6" fmla="*/ 14 w 34"/>
                <a:gd name="T7" fmla="*/ 0 h 40"/>
                <a:gd name="T8" fmla="*/ 34 w 34"/>
                <a:gd name="T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0">
                  <a:moveTo>
                    <a:pt x="34" y="32"/>
                  </a:moveTo>
                  <a:lnTo>
                    <a:pt x="20" y="40"/>
                  </a:lnTo>
                  <a:lnTo>
                    <a:pt x="0" y="8"/>
                  </a:lnTo>
                  <a:lnTo>
                    <a:pt x="14" y="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8" name="Freeform 15"/>
            <p:cNvSpPr/>
            <p:nvPr/>
          </p:nvSpPr>
          <p:spPr bwMode="auto">
            <a:xfrm>
              <a:off x="2381190" y="612687"/>
              <a:ext cx="53842" cy="61560"/>
            </a:xfrm>
            <a:custGeom>
              <a:avLst/>
              <a:gdLst>
                <a:gd name="T0" fmla="*/ 0 w 33"/>
                <a:gd name="T1" fmla="*/ 8 h 40"/>
                <a:gd name="T2" fmla="*/ 14 w 33"/>
                <a:gd name="T3" fmla="*/ 0 h 40"/>
                <a:gd name="T4" fmla="*/ 33 w 33"/>
                <a:gd name="T5" fmla="*/ 31 h 40"/>
                <a:gd name="T6" fmla="*/ 20 w 33"/>
                <a:gd name="T7" fmla="*/ 40 h 40"/>
                <a:gd name="T8" fmla="*/ 0 w 33"/>
                <a:gd name="T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14" y="0"/>
                  </a:lnTo>
                  <a:lnTo>
                    <a:pt x="33" y="31"/>
                  </a:lnTo>
                  <a:lnTo>
                    <a:pt x="20" y="4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9" name="Freeform 16"/>
            <p:cNvSpPr/>
            <p:nvPr/>
          </p:nvSpPr>
          <p:spPr bwMode="auto">
            <a:xfrm>
              <a:off x="2373498" y="535738"/>
              <a:ext cx="184600" cy="61560"/>
            </a:xfrm>
            <a:custGeom>
              <a:avLst/>
              <a:gdLst>
                <a:gd name="T0" fmla="*/ 0 w 117"/>
                <a:gd name="T1" fmla="*/ 23 h 39"/>
                <a:gd name="T2" fmla="*/ 112 w 117"/>
                <a:gd name="T3" fmla="*/ 0 h 39"/>
                <a:gd name="T4" fmla="*/ 117 w 117"/>
                <a:gd name="T5" fmla="*/ 15 h 39"/>
                <a:gd name="T6" fmla="*/ 4 w 117"/>
                <a:gd name="T7" fmla="*/ 39 h 39"/>
                <a:gd name="T8" fmla="*/ 0 w 117"/>
                <a:gd name="T9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39">
                  <a:moveTo>
                    <a:pt x="0" y="23"/>
                  </a:moveTo>
                  <a:lnTo>
                    <a:pt x="112" y="0"/>
                  </a:lnTo>
                  <a:lnTo>
                    <a:pt x="117" y="15"/>
                  </a:lnTo>
                  <a:lnTo>
                    <a:pt x="4" y="39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0" name="Freeform 17"/>
            <p:cNvSpPr/>
            <p:nvPr/>
          </p:nvSpPr>
          <p:spPr bwMode="auto">
            <a:xfrm>
              <a:off x="2204281" y="604992"/>
              <a:ext cx="157681" cy="280865"/>
            </a:xfrm>
            <a:custGeom>
              <a:avLst/>
              <a:gdLst>
                <a:gd name="T0" fmla="*/ 62 w 101"/>
                <a:gd name="T1" fmla="*/ 67 h 178"/>
                <a:gd name="T2" fmla="*/ 65 w 101"/>
                <a:gd name="T3" fmla="*/ 65 h 178"/>
                <a:gd name="T4" fmla="*/ 96 w 101"/>
                <a:gd name="T5" fmla="*/ 119 h 178"/>
                <a:gd name="T6" fmla="*/ 81 w 101"/>
                <a:gd name="T7" fmla="*/ 127 h 178"/>
                <a:gd name="T8" fmla="*/ 62 w 101"/>
                <a:gd name="T9" fmla="*/ 93 h 178"/>
                <a:gd name="T10" fmla="*/ 62 w 101"/>
                <a:gd name="T11" fmla="*/ 178 h 178"/>
                <a:gd name="T12" fmla="*/ 45 w 101"/>
                <a:gd name="T13" fmla="*/ 178 h 178"/>
                <a:gd name="T14" fmla="*/ 45 w 101"/>
                <a:gd name="T15" fmla="*/ 79 h 178"/>
                <a:gd name="T16" fmla="*/ 15 w 101"/>
                <a:gd name="T17" fmla="*/ 133 h 178"/>
                <a:gd name="T18" fmla="*/ 0 w 101"/>
                <a:gd name="T19" fmla="*/ 124 h 178"/>
                <a:gd name="T20" fmla="*/ 45 w 101"/>
                <a:gd name="T21" fmla="*/ 46 h 178"/>
                <a:gd name="T22" fmla="*/ 45 w 101"/>
                <a:gd name="T23" fmla="*/ 33 h 178"/>
                <a:gd name="T24" fmla="*/ 7 w 101"/>
                <a:gd name="T25" fmla="*/ 33 h 178"/>
                <a:gd name="T26" fmla="*/ 7 w 101"/>
                <a:gd name="T27" fmla="*/ 17 h 178"/>
                <a:gd name="T28" fmla="*/ 45 w 101"/>
                <a:gd name="T29" fmla="*/ 17 h 178"/>
                <a:gd name="T30" fmla="*/ 45 w 101"/>
                <a:gd name="T31" fmla="*/ 0 h 178"/>
                <a:gd name="T32" fmla="*/ 62 w 101"/>
                <a:gd name="T33" fmla="*/ 0 h 178"/>
                <a:gd name="T34" fmla="*/ 62 w 101"/>
                <a:gd name="T35" fmla="*/ 17 h 178"/>
                <a:gd name="T36" fmla="*/ 101 w 101"/>
                <a:gd name="T37" fmla="*/ 17 h 178"/>
                <a:gd name="T38" fmla="*/ 101 w 101"/>
                <a:gd name="T39" fmla="*/ 33 h 178"/>
                <a:gd name="T40" fmla="*/ 62 w 101"/>
                <a:gd name="T41" fmla="*/ 33 h 178"/>
                <a:gd name="T42" fmla="*/ 62 w 101"/>
                <a:gd name="T43" fmla="*/ 6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78">
                  <a:moveTo>
                    <a:pt x="62" y="67"/>
                  </a:moveTo>
                  <a:lnTo>
                    <a:pt x="65" y="65"/>
                  </a:lnTo>
                  <a:lnTo>
                    <a:pt x="96" y="119"/>
                  </a:lnTo>
                  <a:lnTo>
                    <a:pt x="81" y="127"/>
                  </a:lnTo>
                  <a:lnTo>
                    <a:pt x="62" y="93"/>
                  </a:lnTo>
                  <a:lnTo>
                    <a:pt x="62" y="178"/>
                  </a:lnTo>
                  <a:lnTo>
                    <a:pt x="45" y="178"/>
                  </a:lnTo>
                  <a:lnTo>
                    <a:pt x="45" y="79"/>
                  </a:lnTo>
                  <a:lnTo>
                    <a:pt x="15" y="133"/>
                  </a:lnTo>
                  <a:lnTo>
                    <a:pt x="0" y="124"/>
                  </a:lnTo>
                  <a:lnTo>
                    <a:pt x="45" y="46"/>
                  </a:lnTo>
                  <a:lnTo>
                    <a:pt x="45" y="33"/>
                  </a:lnTo>
                  <a:lnTo>
                    <a:pt x="7" y="33"/>
                  </a:lnTo>
                  <a:lnTo>
                    <a:pt x="7" y="17"/>
                  </a:lnTo>
                  <a:lnTo>
                    <a:pt x="45" y="17"/>
                  </a:lnTo>
                  <a:lnTo>
                    <a:pt x="45" y="0"/>
                  </a:lnTo>
                  <a:lnTo>
                    <a:pt x="62" y="0"/>
                  </a:lnTo>
                  <a:lnTo>
                    <a:pt x="62" y="17"/>
                  </a:lnTo>
                  <a:lnTo>
                    <a:pt x="101" y="17"/>
                  </a:lnTo>
                  <a:lnTo>
                    <a:pt x="101" y="33"/>
                  </a:lnTo>
                  <a:lnTo>
                    <a:pt x="62" y="33"/>
                  </a:lnTo>
                  <a:lnTo>
                    <a:pt x="62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1" name="Freeform 18"/>
            <p:cNvSpPr/>
            <p:nvPr/>
          </p:nvSpPr>
          <p:spPr bwMode="auto">
            <a:xfrm>
              <a:off x="2211973" y="535738"/>
              <a:ext cx="142297" cy="61560"/>
            </a:xfrm>
            <a:custGeom>
              <a:avLst/>
              <a:gdLst>
                <a:gd name="T0" fmla="*/ 0 w 89"/>
                <a:gd name="T1" fmla="*/ 22 h 38"/>
                <a:gd name="T2" fmla="*/ 84 w 89"/>
                <a:gd name="T3" fmla="*/ 0 h 38"/>
                <a:gd name="T4" fmla="*/ 89 w 89"/>
                <a:gd name="T5" fmla="*/ 16 h 38"/>
                <a:gd name="T6" fmla="*/ 4 w 89"/>
                <a:gd name="T7" fmla="*/ 38 h 38"/>
                <a:gd name="T8" fmla="*/ 0 w 89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8">
                  <a:moveTo>
                    <a:pt x="0" y="22"/>
                  </a:moveTo>
                  <a:lnTo>
                    <a:pt x="84" y="0"/>
                  </a:lnTo>
                  <a:lnTo>
                    <a:pt x="89" y="16"/>
                  </a:lnTo>
                  <a:lnTo>
                    <a:pt x="4" y="38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2" name="Freeform 19"/>
            <p:cNvSpPr>
              <a:spLocks noEditPoints="1"/>
            </p:cNvSpPr>
            <p:nvPr/>
          </p:nvSpPr>
          <p:spPr bwMode="auto">
            <a:xfrm>
              <a:off x="1538952" y="993587"/>
              <a:ext cx="949922" cy="534801"/>
            </a:xfrm>
            <a:custGeom>
              <a:avLst/>
              <a:gdLst>
                <a:gd name="T0" fmla="*/ 740 w 776"/>
                <a:gd name="T1" fmla="*/ 336 h 436"/>
                <a:gd name="T2" fmla="*/ 626 w 776"/>
                <a:gd name="T3" fmla="*/ 383 h 436"/>
                <a:gd name="T4" fmla="*/ 462 w 776"/>
                <a:gd name="T5" fmla="*/ 218 h 436"/>
                <a:gd name="T6" fmla="*/ 626 w 776"/>
                <a:gd name="T7" fmla="*/ 54 h 436"/>
                <a:gd name="T8" fmla="*/ 738 w 776"/>
                <a:gd name="T9" fmla="*/ 99 h 436"/>
                <a:gd name="T10" fmla="*/ 774 w 776"/>
                <a:gd name="T11" fmla="*/ 58 h 436"/>
                <a:gd name="T12" fmla="*/ 626 w 776"/>
                <a:gd name="T13" fmla="*/ 0 h 436"/>
                <a:gd name="T14" fmla="*/ 422 w 776"/>
                <a:gd name="T15" fmla="*/ 141 h 436"/>
                <a:gd name="T16" fmla="*/ 218 w 776"/>
                <a:gd name="T17" fmla="*/ 0 h 436"/>
                <a:gd name="T18" fmla="*/ 0 w 776"/>
                <a:gd name="T19" fmla="*/ 218 h 436"/>
                <a:gd name="T20" fmla="*/ 218 w 776"/>
                <a:gd name="T21" fmla="*/ 436 h 436"/>
                <a:gd name="T22" fmla="*/ 422 w 776"/>
                <a:gd name="T23" fmla="*/ 294 h 436"/>
                <a:gd name="T24" fmla="*/ 626 w 776"/>
                <a:gd name="T25" fmla="*/ 436 h 436"/>
                <a:gd name="T26" fmla="*/ 776 w 776"/>
                <a:gd name="T27" fmla="*/ 375 h 436"/>
                <a:gd name="T28" fmla="*/ 740 w 776"/>
                <a:gd name="T29" fmla="*/ 336 h 436"/>
                <a:gd name="T30" fmla="*/ 218 w 776"/>
                <a:gd name="T31" fmla="*/ 382 h 436"/>
                <a:gd name="T32" fmla="*/ 55 w 776"/>
                <a:gd name="T33" fmla="*/ 219 h 436"/>
                <a:gd name="T34" fmla="*/ 218 w 776"/>
                <a:gd name="T35" fmla="*/ 55 h 436"/>
                <a:gd name="T36" fmla="*/ 381 w 776"/>
                <a:gd name="T37" fmla="*/ 219 h 436"/>
                <a:gd name="T38" fmla="*/ 218 w 776"/>
                <a:gd name="T39" fmla="*/ 38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6" h="43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4" name="Freeform 20"/>
            <p:cNvSpPr>
              <a:spLocks noEditPoints="1"/>
            </p:cNvSpPr>
            <p:nvPr/>
          </p:nvSpPr>
          <p:spPr bwMode="auto">
            <a:xfrm>
              <a:off x="615950" y="458788"/>
              <a:ext cx="926846" cy="1088836"/>
            </a:xfrm>
            <a:custGeom>
              <a:avLst/>
              <a:gdLst>
                <a:gd name="T0" fmla="*/ 313 w 756"/>
                <a:gd name="T1" fmla="*/ 0 h 888"/>
                <a:gd name="T2" fmla="*/ 296 w 756"/>
                <a:gd name="T3" fmla="*/ 1 h 888"/>
                <a:gd name="T4" fmla="*/ 296 w 756"/>
                <a:gd name="T5" fmla="*/ 0 h 888"/>
                <a:gd name="T6" fmla="*/ 0 w 756"/>
                <a:gd name="T7" fmla="*/ 0 h 888"/>
                <a:gd name="T8" fmla="*/ 0 w 756"/>
                <a:gd name="T9" fmla="*/ 888 h 888"/>
                <a:gd name="T10" fmla="*/ 296 w 756"/>
                <a:gd name="T11" fmla="*/ 888 h 888"/>
                <a:gd name="T12" fmla="*/ 296 w 756"/>
                <a:gd name="T13" fmla="*/ 888 h 888"/>
                <a:gd name="T14" fmla="*/ 311 w 756"/>
                <a:gd name="T15" fmla="*/ 888 h 888"/>
                <a:gd name="T16" fmla="*/ 756 w 756"/>
                <a:gd name="T17" fmla="*/ 442 h 888"/>
                <a:gd name="T18" fmla="*/ 313 w 756"/>
                <a:gd name="T19" fmla="*/ 0 h 888"/>
                <a:gd name="T20" fmla="*/ 257 w 756"/>
                <a:gd name="T21" fmla="*/ 326 h 888"/>
                <a:gd name="T22" fmla="*/ 349 w 756"/>
                <a:gd name="T23" fmla="*/ 92 h 888"/>
                <a:gd name="T24" fmla="*/ 411 w 756"/>
                <a:gd name="T25" fmla="*/ 341 h 888"/>
                <a:gd name="T26" fmla="*/ 317 w 756"/>
                <a:gd name="T27" fmla="*/ 578 h 888"/>
                <a:gd name="T28" fmla="*/ 257 w 756"/>
                <a:gd name="T29" fmla="*/ 326 h 888"/>
                <a:gd name="T30" fmla="*/ 234 w 756"/>
                <a:gd name="T31" fmla="*/ 790 h 888"/>
                <a:gd name="T32" fmla="*/ 118 w 756"/>
                <a:gd name="T33" fmla="*/ 558 h 888"/>
                <a:gd name="T34" fmla="*/ 212 w 756"/>
                <a:gd name="T35" fmla="*/ 279 h 888"/>
                <a:gd name="T36" fmla="*/ 273 w 756"/>
                <a:gd name="T37" fmla="*/ 573 h 888"/>
                <a:gd name="T38" fmla="*/ 278 w 756"/>
                <a:gd name="T39" fmla="*/ 667 h 888"/>
                <a:gd name="T40" fmla="*/ 234 w 756"/>
                <a:gd name="T41" fmla="*/ 790 h 888"/>
                <a:gd name="T42" fmla="*/ 505 w 756"/>
                <a:gd name="T43" fmla="*/ 664 h 888"/>
                <a:gd name="T44" fmla="*/ 278 w 756"/>
                <a:gd name="T45" fmla="*/ 789 h 888"/>
                <a:gd name="T46" fmla="*/ 395 w 756"/>
                <a:gd name="T47" fmla="*/ 559 h 888"/>
                <a:gd name="T48" fmla="*/ 616 w 756"/>
                <a:gd name="T49" fmla="*/ 426 h 888"/>
                <a:gd name="T50" fmla="*/ 505 w 756"/>
                <a:gd name="T51" fmla="*/ 6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6" h="888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114971" y="4095375"/>
            <a:ext cx="3077029" cy="2762625"/>
            <a:chOff x="7916038" y="3018945"/>
            <a:chExt cx="4275962" cy="3839054"/>
          </a:xfrm>
        </p:grpSpPr>
        <p:sp>
          <p:nvSpPr>
            <p:cNvPr id="9" name="任意多边形 8"/>
            <p:cNvSpPr/>
            <p:nvPr/>
          </p:nvSpPr>
          <p:spPr>
            <a:xfrm rot="10800000" flipV="1">
              <a:off x="10202689" y="3018945"/>
              <a:ext cx="1984388" cy="3816663"/>
            </a:xfrm>
            <a:custGeom>
              <a:avLst/>
              <a:gdLst>
                <a:gd name="connsiteX0" fmla="*/ 1866213 w 1984388"/>
                <a:gd name="connsiteY0" fmla="*/ 0 h 3816663"/>
                <a:gd name="connsiteX1" fmla="*/ 1984388 w 1984388"/>
                <a:gd name="connsiteY1" fmla="*/ 3816663 h 3816663"/>
                <a:gd name="connsiteX2" fmla="*/ 0 w 1984388"/>
                <a:gd name="connsiteY2" fmla="*/ 3029151 h 3816663"/>
                <a:gd name="connsiteX3" fmla="*/ 0 w 1984388"/>
                <a:gd name="connsiteY3" fmla="*/ 1052310 h 3816663"/>
                <a:gd name="connsiteX4" fmla="*/ 120001 w 1984388"/>
                <a:gd name="connsiteY4" fmla="*/ 949460 h 3816663"/>
                <a:gd name="connsiteX5" fmla="*/ 1866213 w 1984388"/>
                <a:gd name="connsiteY5" fmla="*/ 0 h 381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388" h="3816663">
                  <a:moveTo>
                    <a:pt x="1866213" y="0"/>
                  </a:moveTo>
                  <a:cubicBezTo>
                    <a:pt x="1573085" y="351709"/>
                    <a:pt x="1523264" y="2649876"/>
                    <a:pt x="1984388" y="3816663"/>
                  </a:cubicBezTo>
                  <a:lnTo>
                    <a:pt x="0" y="3029151"/>
                  </a:lnTo>
                  <a:lnTo>
                    <a:pt x="0" y="1052310"/>
                  </a:lnTo>
                  <a:lnTo>
                    <a:pt x="120001" y="949460"/>
                  </a:lnTo>
                  <a:cubicBezTo>
                    <a:pt x="725388" y="451507"/>
                    <a:pt x="1399206" y="61522"/>
                    <a:pt x="186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10800000" flipV="1">
              <a:off x="7916038" y="3977543"/>
              <a:ext cx="4275962" cy="2880456"/>
            </a:xfrm>
            <a:custGeom>
              <a:avLst/>
              <a:gdLst>
                <a:gd name="connsiteX0" fmla="*/ 3976481 w 4275962"/>
                <a:gd name="connsiteY0" fmla="*/ 56 h 2880456"/>
                <a:gd name="connsiteX1" fmla="*/ 4275962 w 4275962"/>
                <a:gd name="connsiteY1" fmla="*/ 38832 h 2880456"/>
                <a:gd name="connsiteX2" fmla="*/ 3408565 w 4275962"/>
                <a:gd name="connsiteY2" fmla="*/ 2880456 h 2880456"/>
                <a:gd name="connsiteX3" fmla="*/ 0 w 4275962"/>
                <a:gd name="connsiteY3" fmla="*/ 2880456 h 2880456"/>
                <a:gd name="connsiteX4" fmla="*/ 1 w 4275962"/>
                <a:gd name="connsiteY4" fmla="*/ 1884170 h 2880456"/>
                <a:gd name="connsiteX5" fmla="*/ 3976481 w 4275962"/>
                <a:gd name="connsiteY5" fmla="*/ 56 h 28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5962" h="2880456">
                  <a:moveTo>
                    <a:pt x="3976481" y="56"/>
                  </a:moveTo>
                  <a:cubicBezTo>
                    <a:pt x="4102302" y="-958"/>
                    <a:pt x="4204243" y="11809"/>
                    <a:pt x="4275962" y="38832"/>
                  </a:cubicBezTo>
                  <a:cubicBezTo>
                    <a:pt x="4028977" y="409664"/>
                    <a:pt x="4050262" y="1983092"/>
                    <a:pt x="3408565" y="2880456"/>
                  </a:cubicBezTo>
                  <a:lnTo>
                    <a:pt x="0" y="2880456"/>
                  </a:lnTo>
                  <a:lnTo>
                    <a:pt x="1" y="1884170"/>
                  </a:lnTo>
                  <a:cubicBezTo>
                    <a:pt x="1044906" y="689524"/>
                    <a:pt x="3095736" y="7153"/>
                    <a:pt x="3976481" y="5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66237" y="3619395"/>
            <a:ext cx="5859526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604" y="1378858"/>
            <a:ext cx="8266792" cy="2086096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2587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2587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2587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10012363" cy="108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264910"/>
            <a:ext cx="2743200" cy="365125"/>
          </a:xfrm>
        </p:spPr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26491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264910"/>
            <a:ext cx="2743200" cy="365125"/>
          </a:xfrm>
        </p:spPr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4521200" y="1376364"/>
            <a:ext cx="3594100" cy="359568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3"/>
            </p:custDataLst>
          </p:nvPr>
        </p:nvSpPr>
        <p:spPr>
          <a:xfrm>
            <a:off x="4357689" y="1427163"/>
            <a:ext cx="3519487" cy="351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  <p:sp>
        <p:nvSpPr>
          <p:cNvPr id="8" name="椭圆 7"/>
          <p:cNvSpPr/>
          <p:nvPr userDrawn="1">
            <p:custDataLst>
              <p:tags r:id="rId4"/>
            </p:custDataLst>
          </p:nvPr>
        </p:nvSpPr>
        <p:spPr>
          <a:xfrm>
            <a:off x="9390063" y="2457451"/>
            <a:ext cx="506412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7997826" y="1719264"/>
            <a:ext cx="231775" cy="231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6"/>
            </p:custDataLst>
          </p:nvPr>
        </p:nvSpPr>
        <p:spPr>
          <a:xfrm>
            <a:off x="3514726" y="4508501"/>
            <a:ext cx="506413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5303838" y="5184776"/>
            <a:ext cx="233362" cy="23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7689" y="1514521"/>
            <a:ext cx="3519487" cy="3430542"/>
          </a:xfrm>
          <a:noFill/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741714" cy="153851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00" y="162000"/>
            <a:ext cx="8344800" cy="10800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5600" y="1803600"/>
            <a:ext cx="4737600" cy="285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9200" y="3463200"/>
            <a:ext cx="6184800" cy="26064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23443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23443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23443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609826" y="365125"/>
            <a:ext cx="1743973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81845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280150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801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80150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33525"/>
            <a:ext cx="10515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5400000" flipH="1">
            <a:off x="-288750" y="297409"/>
            <a:ext cx="1209449" cy="628826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221109" y="-221108"/>
            <a:ext cx="912778" cy="135499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image" Target="../media/image1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image" Target="../media/image7.png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image" Target="../media/image8.png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4.png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5.png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>
                <a:sym typeface="+mn-ea"/>
              </a:rPr>
              <a:t>monopoly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--</a:t>
            </a:r>
            <a:r>
              <a:rPr lang="zh-CN" altLang="en-US">
                <a:sym typeface="+mn-ea"/>
              </a:rPr>
              <a:t>设计模式</a:t>
            </a:r>
            <a:br>
              <a:rPr lang="zh-CN" altLang="en-US" b="1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成员：马启坤  陈瑞新  程昊</a:t>
            </a:r>
            <a:endParaRPr lang="zh-CN" altLang="en-US"/>
          </a:p>
          <a:p>
            <a:endParaRPr lang="en-US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1400" y="2926080"/>
            <a:ext cx="60680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能否改进？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88562" y="23685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80" y="1517650"/>
            <a:ext cx="2066925" cy="308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1517650"/>
            <a:ext cx="2047875" cy="2799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10" y="1517650"/>
            <a:ext cx="1590675" cy="170497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1259840" y="4185285"/>
            <a:ext cx="1118870" cy="816610"/>
          </a:xfrm>
          <a:prstGeom prst="wedgeRoundRectCallout">
            <a:avLst>
              <a:gd name="adj1" fmla="val 86265"/>
              <a:gd name="adj2" fmla="val -15186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一个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48100" y="4603115"/>
            <a:ext cx="1118870" cy="816610"/>
          </a:xfrm>
          <a:prstGeom prst="wedgeRoundRectCallout">
            <a:avLst>
              <a:gd name="adj1" fmla="val 86265"/>
              <a:gd name="adj2" fmla="val -15186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几个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432675" y="5360670"/>
            <a:ext cx="1118870" cy="816610"/>
          </a:xfrm>
          <a:prstGeom prst="wedgeRoundRectCallout">
            <a:avLst>
              <a:gd name="adj1" fmla="val 86265"/>
              <a:gd name="adj2" fmla="val -15186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>
                    <a:lumMod val="50000"/>
                  </a:schemeClr>
                </a:solidFill>
              </a:rPr>
              <a:t>几十个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1400" y="2926080"/>
            <a:ext cx="60680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策略模式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策略</a:t>
            </a:r>
            <a:r>
              <a:rPr lang="zh-CN" altLang="en-US">
                <a:sym typeface="+mn-ea"/>
              </a:rPr>
              <a:t>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2050415"/>
            <a:ext cx="10524490" cy="3348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0570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策略模式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155700"/>
            <a:ext cx="10789920" cy="4995545"/>
          </a:xfrm>
          <a:prstGeom prst="rect">
            <a:avLst/>
          </a:prstGeom>
        </p:spPr>
      </p:pic>
      <p:sp>
        <p:nvSpPr>
          <p:cNvPr id="8" name="左右箭头 7"/>
          <p:cNvSpPr/>
          <p:nvPr/>
        </p:nvSpPr>
        <p:spPr>
          <a:xfrm rot="5400000">
            <a:off x="5440045" y="4107180"/>
            <a:ext cx="641350" cy="21336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3017520" y="3268980"/>
            <a:ext cx="1569720" cy="3200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5654040" y="2029460"/>
            <a:ext cx="213360" cy="7772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 rot="18960000">
            <a:off x="2896235" y="2296160"/>
            <a:ext cx="1813560" cy="243840"/>
          </a:xfrm>
          <a:prstGeom prst="leftArrow">
            <a:avLst>
              <a:gd name="adj1" fmla="val 3368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 rot="2400000">
            <a:off x="2875280" y="4168775"/>
            <a:ext cx="1955165" cy="266700"/>
          </a:xfrm>
          <a:prstGeom prst="leftArrow">
            <a:avLst>
              <a:gd name="adj1" fmla="val 16391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71360" y="5021580"/>
            <a:ext cx="143256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其他</a:t>
            </a:r>
            <a:r>
              <a:rPr lang="zh-CN" altLang="en-US">
                <a:sym typeface="+mn-ea"/>
              </a:rPr>
              <a:t>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02155" y="1873885"/>
            <a:ext cx="6068060" cy="2346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命令模式</a:t>
            </a:r>
            <a:endParaRPr lang="zh-CN" altLang="en-US" sz="4000"/>
          </a:p>
          <a:p>
            <a:endParaRPr lang="zh-CN" altLang="en-US" sz="1400"/>
          </a:p>
          <a:p>
            <a:r>
              <a:rPr lang="zh-CN" altLang="en-US" sz="4000"/>
              <a:t>状态模式</a:t>
            </a:r>
            <a:endParaRPr lang="zh-CN" altLang="en-US" sz="4000"/>
          </a:p>
          <a:p>
            <a:endParaRPr lang="zh-CN" altLang="en-US" sz="1400"/>
          </a:p>
          <a:p>
            <a:r>
              <a:rPr lang="zh-CN" altLang="en-US" sz="4000"/>
              <a:t>单例模式</a:t>
            </a:r>
            <a:endParaRPr lang="zh-CN" altLang="en-US" sz="4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4671329" y="2623502"/>
            <a:ext cx="2844896" cy="1495989"/>
          </a:xfrm>
          <a:custGeom>
            <a:avLst/>
            <a:gdLst/>
            <a:ahLst/>
            <a:cxnLst/>
            <a:rect l="l" t="t" r="r" b="b"/>
            <a:pathLst>
              <a:path w="2844896" h="1495989">
                <a:moveTo>
                  <a:pt x="2078407" y="914550"/>
                </a:moveTo>
                <a:lnTo>
                  <a:pt x="2165192" y="914550"/>
                </a:lnTo>
                <a:cubicBezTo>
                  <a:pt x="2170510" y="913995"/>
                  <a:pt x="2178162" y="914725"/>
                  <a:pt x="2188147" y="916741"/>
                </a:cubicBezTo>
                <a:cubicBezTo>
                  <a:pt x="2198133" y="918757"/>
                  <a:pt x="2203689" y="925393"/>
                  <a:pt x="2204816" y="936648"/>
                </a:cubicBezTo>
                <a:cubicBezTo>
                  <a:pt x="2204289" y="946413"/>
                  <a:pt x="2199924" y="952707"/>
                  <a:pt x="2191721" y="955529"/>
                </a:cubicBezTo>
                <a:cubicBezTo>
                  <a:pt x="2183518" y="958351"/>
                  <a:pt x="2174637" y="964645"/>
                  <a:pt x="2165079" y="974410"/>
                </a:cubicBezTo>
                <a:cubicBezTo>
                  <a:pt x="2155521" y="984174"/>
                  <a:pt x="2148447" y="1004353"/>
                  <a:pt x="2143856" y="1034946"/>
                </a:cubicBezTo>
                <a:lnTo>
                  <a:pt x="2143856" y="1322220"/>
                </a:lnTo>
                <a:cubicBezTo>
                  <a:pt x="2141053" y="1363913"/>
                  <a:pt x="2131183" y="1397358"/>
                  <a:pt x="2114245" y="1422555"/>
                </a:cubicBezTo>
                <a:cubicBezTo>
                  <a:pt x="2097308" y="1447752"/>
                  <a:pt x="2077955" y="1466007"/>
                  <a:pt x="2056187" y="1477319"/>
                </a:cubicBezTo>
                <a:cubicBezTo>
                  <a:pt x="2034419" y="1488630"/>
                  <a:pt x="2014888" y="1494304"/>
                  <a:pt x="1997595" y="1494340"/>
                </a:cubicBezTo>
                <a:lnTo>
                  <a:pt x="1997595" y="1449474"/>
                </a:lnTo>
                <a:cubicBezTo>
                  <a:pt x="2032251" y="1439013"/>
                  <a:pt x="2057473" y="1423360"/>
                  <a:pt x="2073261" y="1402516"/>
                </a:cubicBezTo>
                <a:cubicBezTo>
                  <a:pt x="2089049" y="1381672"/>
                  <a:pt x="2097880" y="1354399"/>
                  <a:pt x="2099755" y="1320696"/>
                </a:cubicBezTo>
                <a:lnTo>
                  <a:pt x="2099755" y="1034946"/>
                </a:lnTo>
                <a:cubicBezTo>
                  <a:pt x="2095162" y="1004353"/>
                  <a:pt x="2088084" y="984174"/>
                  <a:pt x="2078521" y="974410"/>
                </a:cubicBezTo>
                <a:cubicBezTo>
                  <a:pt x="2068958" y="964645"/>
                  <a:pt x="2060072" y="958351"/>
                  <a:pt x="2051865" y="955529"/>
                </a:cubicBezTo>
                <a:cubicBezTo>
                  <a:pt x="2043658" y="952707"/>
                  <a:pt x="2039290" y="946413"/>
                  <a:pt x="2038763" y="936648"/>
                </a:cubicBezTo>
                <a:cubicBezTo>
                  <a:pt x="2039891" y="925393"/>
                  <a:pt x="2045450" y="918757"/>
                  <a:pt x="2055440" y="916741"/>
                </a:cubicBezTo>
                <a:cubicBezTo>
                  <a:pt x="2065431" y="914725"/>
                  <a:pt x="2073086" y="913995"/>
                  <a:pt x="2078407" y="914550"/>
                </a:cubicBezTo>
                <a:close/>
                <a:moveTo>
                  <a:pt x="1711897" y="914550"/>
                </a:moveTo>
                <a:lnTo>
                  <a:pt x="1927455" y="914550"/>
                </a:lnTo>
                <a:cubicBezTo>
                  <a:pt x="1929965" y="914153"/>
                  <a:pt x="1935047" y="915328"/>
                  <a:pt x="1942703" y="918075"/>
                </a:cubicBezTo>
                <a:cubicBezTo>
                  <a:pt x="1950359" y="920821"/>
                  <a:pt x="1954679" y="927520"/>
                  <a:pt x="1955663" y="938172"/>
                </a:cubicBezTo>
                <a:cubicBezTo>
                  <a:pt x="1955584" y="943506"/>
                  <a:pt x="1954027" y="947888"/>
                  <a:pt x="1950994" y="951317"/>
                </a:cubicBezTo>
                <a:cubicBezTo>
                  <a:pt x="1947960" y="954746"/>
                  <a:pt x="1943926" y="957222"/>
                  <a:pt x="1938891" y="958746"/>
                </a:cubicBezTo>
                <a:cubicBezTo>
                  <a:pt x="1926138" y="962366"/>
                  <a:pt x="1918483" y="966747"/>
                  <a:pt x="1915925" y="971891"/>
                </a:cubicBezTo>
                <a:cubicBezTo>
                  <a:pt x="1913367" y="977034"/>
                  <a:pt x="1912383" y="986369"/>
                  <a:pt x="1912970" y="999894"/>
                </a:cubicBezTo>
                <a:lnTo>
                  <a:pt x="1912970" y="1366416"/>
                </a:lnTo>
                <a:cubicBezTo>
                  <a:pt x="1912532" y="1369549"/>
                  <a:pt x="1912646" y="1376746"/>
                  <a:pt x="1913311" y="1388006"/>
                </a:cubicBezTo>
                <a:cubicBezTo>
                  <a:pt x="1913975" y="1399267"/>
                  <a:pt x="1917816" y="1411036"/>
                  <a:pt x="1924833" y="1423312"/>
                </a:cubicBezTo>
                <a:cubicBezTo>
                  <a:pt x="1931850" y="1435589"/>
                  <a:pt x="1944668" y="1444818"/>
                  <a:pt x="1963287" y="1450998"/>
                </a:cubicBezTo>
                <a:lnTo>
                  <a:pt x="1963287" y="1495861"/>
                </a:lnTo>
                <a:cubicBezTo>
                  <a:pt x="1933592" y="1496431"/>
                  <a:pt x="1906096" y="1495101"/>
                  <a:pt x="1880799" y="1491869"/>
                </a:cubicBezTo>
                <a:cubicBezTo>
                  <a:pt x="1855502" y="1488637"/>
                  <a:pt x="1829922" y="1480083"/>
                  <a:pt x="1804060" y="1466206"/>
                </a:cubicBezTo>
                <a:cubicBezTo>
                  <a:pt x="1770835" y="1447553"/>
                  <a:pt x="1749319" y="1430036"/>
                  <a:pt x="1739513" y="1413656"/>
                </a:cubicBezTo>
                <a:cubicBezTo>
                  <a:pt x="1729707" y="1397277"/>
                  <a:pt x="1725328" y="1379752"/>
                  <a:pt x="1726375" y="1361082"/>
                </a:cubicBezTo>
                <a:lnTo>
                  <a:pt x="1726375" y="999894"/>
                </a:lnTo>
                <a:cubicBezTo>
                  <a:pt x="1726963" y="986369"/>
                  <a:pt x="1725978" y="977034"/>
                  <a:pt x="1723422" y="971891"/>
                </a:cubicBezTo>
                <a:cubicBezTo>
                  <a:pt x="1720866" y="966747"/>
                  <a:pt x="1713215" y="962366"/>
                  <a:pt x="1700467" y="958746"/>
                </a:cubicBezTo>
                <a:cubicBezTo>
                  <a:pt x="1695435" y="957222"/>
                  <a:pt x="1691403" y="954746"/>
                  <a:pt x="1688370" y="951317"/>
                </a:cubicBezTo>
                <a:cubicBezTo>
                  <a:pt x="1685338" y="947888"/>
                  <a:pt x="1683783" y="943506"/>
                  <a:pt x="1683703" y="938172"/>
                </a:cubicBezTo>
                <a:cubicBezTo>
                  <a:pt x="1684688" y="927520"/>
                  <a:pt x="1689006" y="920821"/>
                  <a:pt x="1696657" y="918075"/>
                </a:cubicBezTo>
                <a:cubicBezTo>
                  <a:pt x="1704309" y="915328"/>
                  <a:pt x="1709389" y="914153"/>
                  <a:pt x="1711897" y="914550"/>
                </a:cubicBezTo>
                <a:close/>
                <a:moveTo>
                  <a:pt x="655384" y="914550"/>
                </a:moveTo>
                <a:lnTo>
                  <a:pt x="843561" y="914550"/>
                </a:lnTo>
                <a:cubicBezTo>
                  <a:pt x="852637" y="913979"/>
                  <a:pt x="861713" y="914741"/>
                  <a:pt x="870789" y="916836"/>
                </a:cubicBezTo>
                <a:cubicBezTo>
                  <a:pt x="879865" y="918931"/>
                  <a:pt x="884752" y="925788"/>
                  <a:pt x="885450" y="937407"/>
                </a:cubicBezTo>
                <a:cubicBezTo>
                  <a:pt x="885275" y="943026"/>
                  <a:pt x="883530" y="947597"/>
                  <a:pt x="880214" y="951121"/>
                </a:cubicBezTo>
                <a:cubicBezTo>
                  <a:pt x="876898" y="954644"/>
                  <a:pt x="873058" y="957692"/>
                  <a:pt x="868695" y="960263"/>
                </a:cubicBezTo>
                <a:cubicBezTo>
                  <a:pt x="864426" y="962358"/>
                  <a:pt x="860967" y="964644"/>
                  <a:pt x="858317" y="967120"/>
                </a:cubicBezTo>
                <a:cubicBezTo>
                  <a:pt x="855668" y="969596"/>
                  <a:pt x="854303" y="973405"/>
                  <a:pt x="854224" y="978548"/>
                </a:cubicBezTo>
                <a:cubicBezTo>
                  <a:pt x="854303" y="983516"/>
                  <a:pt x="855096" y="988436"/>
                  <a:pt x="856604" y="993309"/>
                </a:cubicBezTo>
                <a:cubicBezTo>
                  <a:pt x="858111" y="998182"/>
                  <a:pt x="859857" y="1002912"/>
                  <a:pt x="861840" y="1007499"/>
                </a:cubicBezTo>
                <a:lnTo>
                  <a:pt x="956279" y="1223109"/>
                </a:lnTo>
                <a:lnTo>
                  <a:pt x="956279" y="1399101"/>
                </a:lnTo>
                <a:cubicBezTo>
                  <a:pt x="955692" y="1412625"/>
                  <a:pt x="956676" y="1421957"/>
                  <a:pt x="959232" y="1427100"/>
                </a:cubicBezTo>
                <a:cubicBezTo>
                  <a:pt x="961789" y="1432243"/>
                  <a:pt x="969440" y="1436624"/>
                  <a:pt x="982187" y="1440242"/>
                </a:cubicBezTo>
                <a:cubicBezTo>
                  <a:pt x="987219" y="1441766"/>
                  <a:pt x="991252" y="1444242"/>
                  <a:pt x="994284" y="1447671"/>
                </a:cubicBezTo>
                <a:cubicBezTo>
                  <a:pt x="997316" y="1451099"/>
                  <a:pt x="998872" y="1455480"/>
                  <a:pt x="998951" y="1460813"/>
                </a:cubicBezTo>
                <a:cubicBezTo>
                  <a:pt x="997967" y="1471463"/>
                  <a:pt x="993649" y="1478161"/>
                  <a:pt x="985997" y="1480907"/>
                </a:cubicBezTo>
                <a:cubicBezTo>
                  <a:pt x="978345" y="1483653"/>
                  <a:pt x="973265" y="1484828"/>
                  <a:pt x="970757" y="1484431"/>
                </a:cubicBezTo>
                <a:lnTo>
                  <a:pt x="755206" y="1484431"/>
                </a:lnTo>
                <a:cubicBezTo>
                  <a:pt x="752698" y="1484828"/>
                  <a:pt x="747618" y="1483653"/>
                  <a:pt x="739966" y="1480907"/>
                </a:cubicBezTo>
                <a:cubicBezTo>
                  <a:pt x="732315" y="1478161"/>
                  <a:pt x="727997" y="1471463"/>
                  <a:pt x="727012" y="1460813"/>
                </a:cubicBezTo>
                <a:cubicBezTo>
                  <a:pt x="727092" y="1455480"/>
                  <a:pt x="728647" y="1451099"/>
                  <a:pt x="731680" y="1447671"/>
                </a:cubicBezTo>
                <a:cubicBezTo>
                  <a:pt x="734712" y="1444242"/>
                  <a:pt x="738744" y="1441766"/>
                  <a:pt x="743776" y="1440242"/>
                </a:cubicBezTo>
                <a:cubicBezTo>
                  <a:pt x="756524" y="1436624"/>
                  <a:pt x="764175" y="1432243"/>
                  <a:pt x="766731" y="1427100"/>
                </a:cubicBezTo>
                <a:cubicBezTo>
                  <a:pt x="769287" y="1421957"/>
                  <a:pt x="770272" y="1412625"/>
                  <a:pt x="769684" y="1399101"/>
                </a:cubicBezTo>
                <a:lnTo>
                  <a:pt x="769684" y="1263488"/>
                </a:lnTo>
                <a:lnTo>
                  <a:pt x="654622" y="990738"/>
                </a:lnTo>
                <a:cubicBezTo>
                  <a:pt x="652178" y="983929"/>
                  <a:pt x="649447" y="977929"/>
                  <a:pt x="646431" y="972739"/>
                </a:cubicBezTo>
                <a:cubicBezTo>
                  <a:pt x="643415" y="967548"/>
                  <a:pt x="638779" y="962882"/>
                  <a:pt x="632524" y="958739"/>
                </a:cubicBezTo>
                <a:cubicBezTo>
                  <a:pt x="627460" y="956295"/>
                  <a:pt x="623301" y="953565"/>
                  <a:pt x="620047" y="950549"/>
                </a:cubicBezTo>
                <a:cubicBezTo>
                  <a:pt x="616792" y="947533"/>
                  <a:pt x="615109" y="942899"/>
                  <a:pt x="614998" y="936645"/>
                </a:cubicBezTo>
                <a:cubicBezTo>
                  <a:pt x="615681" y="925391"/>
                  <a:pt x="620412" y="918756"/>
                  <a:pt x="629191" y="916741"/>
                </a:cubicBezTo>
                <a:cubicBezTo>
                  <a:pt x="637969" y="914725"/>
                  <a:pt x="646701" y="913995"/>
                  <a:pt x="655384" y="914550"/>
                </a:cubicBezTo>
                <a:close/>
                <a:moveTo>
                  <a:pt x="981287" y="914384"/>
                </a:moveTo>
                <a:cubicBezTo>
                  <a:pt x="986555" y="914130"/>
                  <a:pt x="991704" y="914185"/>
                  <a:pt x="996733" y="914550"/>
                </a:cubicBezTo>
                <a:lnTo>
                  <a:pt x="1081269" y="914550"/>
                </a:lnTo>
                <a:cubicBezTo>
                  <a:pt x="1090550" y="914138"/>
                  <a:pt x="1099213" y="915344"/>
                  <a:pt x="1107258" y="918169"/>
                </a:cubicBezTo>
                <a:cubicBezTo>
                  <a:pt x="1115302" y="920995"/>
                  <a:pt x="1119585" y="927915"/>
                  <a:pt x="1120109" y="938931"/>
                </a:cubicBezTo>
                <a:cubicBezTo>
                  <a:pt x="1119982" y="945264"/>
                  <a:pt x="1118142" y="950121"/>
                  <a:pt x="1114588" y="953501"/>
                </a:cubicBezTo>
                <a:cubicBezTo>
                  <a:pt x="1111034" y="956882"/>
                  <a:pt x="1106528" y="959644"/>
                  <a:pt x="1101070" y="961787"/>
                </a:cubicBezTo>
                <a:cubicBezTo>
                  <a:pt x="1086060" y="967818"/>
                  <a:pt x="1074954" y="974802"/>
                  <a:pt x="1067751" y="982738"/>
                </a:cubicBezTo>
                <a:cubicBezTo>
                  <a:pt x="1060547" y="990675"/>
                  <a:pt x="1053630" y="1002229"/>
                  <a:pt x="1046998" y="1017404"/>
                </a:cubicBezTo>
                <a:lnTo>
                  <a:pt x="972281" y="1181206"/>
                </a:lnTo>
                <a:lnTo>
                  <a:pt x="947992" y="1127113"/>
                </a:lnTo>
                <a:lnTo>
                  <a:pt x="987594" y="1038736"/>
                </a:lnTo>
                <a:cubicBezTo>
                  <a:pt x="990736" y="1032339"/>
                  <a:pt x="993401" y="1025895"/>
                  <a:pt x="995591" y="1019403"/>
                </a:cubicBezTo>
                <a:cubicBezTo>
                  <a:pt x="997780" y="1012912"/>
                  <a:pt x="998923" y="1005896"/>
                  <a:pt x="999018" y="998357"/>
                </a:cubicBezTo>
                <a:cubicBezTo>
                  <a:pt x="998378" y="983801"/>
                  <a:pt x="993903" y="974141"/>
                  <a:pt x="985591" y="969377"/>
                </a:cubicBezTo>
                <a:cubicBezTo>
                  <a:pt x="977280" y="964613"/>
                  <a:pt x="968968" y="960653"/>
                  <a:pt x="960657" y="957498"/>
                </a:cubicBezTo>
                <a:cubicBezTo>
                  <a:pt x="952345" y="954342"/>
                  <a:pt x="947870" y="947899"/>
                  <a:pt x="947230" y="938169"/>
                </a:cubicBezTo>
                <a:cubicBezTo>
                  <a:pt x="948151" y="925185"/>
                  <a:pt x="954116" y="917820"/>
                  <a:pt x="965127" y="916074"/>
                </a:cubicBezTo>
                <a:cubicBezTo>
                  <a:pt x="970633" y="915201"/>
                  <a:pt x="976020" y="914637"/>
                  <a:pt x="981287" y="914384"/>
                </a:cubicBezTo>
                <a:close/>
                <a:moveTo>
                  <a:pt x="1395253" y="903120"/>
                </a:moveTo>
                <a:cubicBezTo>
                  <a:pt x="1449026" y="908530"/>
                  <a:pt x="1493429" y="925057"/>
                  <a:pt x="1528462" y="952701"/>
                </a:cubicBezTo>
                <a:cubicBezTo>
                  <a:pt x="1563495" y="980346"/>
                  <a:pt x="1589555" y="1015609"/>
                  <a:pt x="1606642" y="1058490"/>
                </a:cubicBezTo>
                <a:cubicBezTo>
                  <a:pt x="1623729" y="1101371"/>
                  <a:pt x="1632239" y="1148372"/>
                  <a:pt x="1632173" y="1199493"/>
                </a:cubicBezTo>
                <a:cubicBezTo>
                  <a:pt x="1632239" y="1250613"/>
                  <a:pt x="1623729" y="1297614"/>
                  <a:pt x="1606642" y="1340496"/>
                </a:cubicBezTo>
                <a:cubicBezTo>
                  <a:pt x="1589555" y="1383377"/>
                  <a:pt x="1563495" y="1418639"/>
                  <a:pt x="1528462" y="1446283"/>
                </a:cubicBezTo>
                <a:cubicBezTo>
                  <a:pt x="1493429" y="1473927"/>
                  <a:pt x="1449026" y="1490453"/>
                  <a:pt x="1395253" y="1495861"/>
                </a:cubicBezTo>
                <a:lnTo>
                  <a:pt x="1395253" y="1451672"/>
                </a:lnTo>
                <a:cubicBezTo>
                  <a:pt x="1412556" y="1444911"/>
                  <a:pt x="1423519" y="1436530"/>
                  <a:pt x="1428143" y="1426531"/>
                </a:cubicBezTo>
                <a:cubicBezTo>
                  <a:pt x="1432766" y="1416531"/>
                  <a:pt x="1434768" y="1406627"/>
                  <a:pt x="1434148" y="1396818"/>
                </a:cubicBezTo>
                <a:lnTo>
                  <a:pt x="1434148" y="1002168"/>
                </a:lnTo>
                <a:cubicBezTo>
                  <a:pt x="1434768" y="992359"/>
                  <a:pt x="1432766" y="982455"/>
                  <a:pt x="1428143" y="972455"/>
                </a:cubicBezTo>
                <a:cubicBezTo>
                  <a:pt x="1423519" y="962455"/>
                  <a:pt x="1412556" y="954075"/>
                  <a:pt x="1395253" y="947313"/>
                </a:cubicBezTo>
                <a:close/>
                <a:moveTo>
                  <a:pt x="1360934" y="903120"/>
                </a:moveTo>
                <a:lnTo>
                  <a:pt x="1360934" y="947313"/>
                </a:lnTo>
                <a:cubicBezTo>
                  <a:pt x="1343631" y="954075"/>
                  <a:pt x="1332668" y="962455"/>
                  <a:pt x="1328045" y="972455"/>
                </a:cubicBezTo>
                <a:cubicBezTo>
                  <a:pt x="1323421" y="982455"/>
                  <a:pt x="1321419" y="992359"/>
                  <a:pt x="1322039" y="1002168"/>
                </a:cubicBezTo>
                <a:lnTo>
                  <a:pt x="1322039" y="1396818"/>
                </a:lnTo>
                <a:cubicBezTo>
                  <a:pt x="1321419" y="1406627"/>
                  <a:pt x="1323421" y="1416531"/>
                  <a:pt x="1328045" y="1426531"/>
                </a:cubicBezTo>
                <a:cubicBezTo>
                  <a:pt x="1332668" y="1436530"/>
                  <a:pt x="1343631" y="1444911"/>
                  <a:pt x="1360934" y="1451672"/>
                </a:cubicBezTo>
                <a:lnTo>
                  <a:pt x="1360934" y="1495861"/>
                </a:lnTo>
                <a:cubicBezTo>
                  <a:pt x="1307161" y="1490453"/>
                  <a:pt x="1262757" y="1473927"/>
                  <a:pt x="1227724" y="1446283"/>
                </a:cubicBezTo>
                <a:cubicBezTo>
                  <a:pt x="1192691" y="1418639"/>
                  <a:pt x="1166632" y="1383377"/>
                  <a:pt x="1149545" y="1340496"/>
                </a:cubicBezTo>
                <a:cubicBezTo>
                  <a:pt x="1132458" y="1297614"/>
                  <a:pt x="1123948" y="1250613"/>
                  <a:pt x="1124014" y="1199493"/>
                </a:cubicBezTo>
                <a:cubicBezTo>
                  <a:pt x="1123948" y="1148372"/>
                  <a:pt x="1132458" y="1101371"/>
                  <a:pt x="1149545" y="1058490"/>
                </a:cubicBezTo>
                <a:cubicBezTo>
                  <a:pt x="1166632" y="1015609"/>
                  <a:pt x="1192691" y="980346"/>
                  <a:pt x="1227724" y="952701"/>
                </a:cubicBezTo>
                <a:cubicBezTo>
                  <a:pt x="1262757" y="925057"/>
                  <a:pt x="1307161" y="908530"/>
                  <a:pt x="1360934" y="903120"/>
                </a:cubicBezTo>
                <a:close/>
                <a:moveTo>
                  <a:pt x="1756855" y="143363"/>
                </a:moveTo>
                <a:lnTo>
                  <a:pt x="1758376" y="143363"/>
                </a:lnTo>
                <a:lnTo>
                  <a:pt x="1800956" y="219541"/>
                </a:lnTo>
                <a:lnTo>
                  <a:pt x="1800956" y="449635"/>
                </a:lnTo>
                <a:cubicBezTo>
                  <a:pt x="1805548" y="480228"/>
                  <a:pt x="1812625" y="500407"/>
                  <a:pt x="1822186" y="510172"/>
                </a:cubicBezTo>
                <a:cubicBezTo>
                  <a:pt x="1831747" y="519937"/>
                  <a:pt x="1840630" y="526230"/>
                  <a:pt x="1848836" y="529052"/>
                </a:cubicBezTo>
                <a:cubicBezTo>
                  <a:pt x="1857041" y="531875"/>
                  <a:pt x="1861408" y="538168"/>
                  <a:pt x="1861935" y="547933"/>
                </a:cubicBezTo>
                <a:cubicBezTo>
                  <a:pt x="1860807" y="559188"/>
                  <a:pt x="1855249" y="565824"/>
                  <a:pt x="1845261" y="567840"/>
                </a:cubicBezTo>
                <a:cubicBezTo>
                  <a:pt x="1835273" y="569856"/>
                  <a:pt x="1827618" y="570587"/>
                  <a:pt x="1822299" y="570031"/>
                </a:cubicBezTo>
                <a:lnTo>
                  <a:pt x="1735519" y="570031"/>
                </a:lnTo>
                <a:cubicBezTo>
                  <a:pt x="1730201" y="570587"/>
                  <a:pt x="1722549" y="569856"/>
                  <a:pt x="1712564" y="567840"/>
                </a:cubicBezTo>
                <a:cubicBezTo>
                  <a:pt x="1702579" y="565824"/>
                  <a:pt x="1697023" y="559188"/>
                  <a:pt x="1695895" y="547933"/>
                </a:cubicBezTo>
                <a:cubicBezTo>
                  <a:pt x="1696422" y="538168"/>
                  <a:pt x="1700787" y="531875"/>
                  <a:pt x="1708990" y="529052"/>
                </a:cubicBezTo>
                <a:cubicBezTo>
                  <a:pt x="1717194" y="526230"/>
                  <a:pt x="1726074" y="519937"/>
                  <a:pt x="1735632" y="510172"/>
                </a:cubicBezTo>
                <a:cubicBezTo>
                  <a:pt x="1745190" y="500407"/>
                  <a:pt x="1752265" y="480228"/>
                  <a:pt x="1756855" y="449635"/>
                </a:cubicBezTo>
                <a:close/>
                <a:moveTo>
                  <a:pt x="1301910" y="106830"/>
                </a:moveTo>
                <a:lnTo>
                  <a:pt x="1304195" y="106830"/>
                </a:lnTo>
                <a:lnTo>
                  <a:pt x="1323944" y="192936"/>
                </a:lnTo>
                <a:lnTo>
                  <a:pt x="1252316" y="453445"/>
                </a:lnTo>
                <a:cubicBezTo>
                  <a:pt x="1246381" y="476019"/>
                  <a:pt x="1245684" y="492212"/>
                  <a:pt x="1250223" y="502023"/>
                </a:cubicBezTo>
                <a:cubicBezTo>
                  <a:pt x="1254762" y="511833"/>
                  <a:pt x="1263587" y="519263"/>
                  <a:pt x="1276700" y="524311"/>
                </a:cubicBezTo>
                <a:cubicBezTo>
                  <a:pt x="1282986" y="526740"/>
                  <a:pt x="1288320" y="529693"/>
                  <a:pt x="1292702" y="533169"/>
                </a:cubicBezTo>
                <a:cubicBezTo>
                  <a:pt x="1297083" y="536646"/>
                  <a:pt x="1299369" y="542075"/>
                  <a:pt x="1299560" y="549457"/>
                </a:cubicBezTo>
                <a:cubicBezTo>
                  <a:pt x="1298862" y="559649"/>
                  <a:pt x="1294162" y="565745"/>
                  <a:pt x="1285463" y="567745"/>
                </a:cubicBezTo>
                <a:cubicBezTo>
                  <a:pt x="1276763" y="569745"/>
                  <a:pt x="1268254" y="570507"/>
                  <a:pt x="1259936" y="570031"/>
                </a:cubicBezTo>
                <a:lnTo>
                  <a:pt x="1172367" y="570031"/>
                </a:lnTo>
                <a:cubicBezTo>
                  <a:pt x="1163928" y="570460"/>
                  <a:pt x="1154918" y="569412"/>
                  <a:pt x="1145338" y="566888"/>
                </a:cubicBezTo>
                <a:cubicBezTo>
                  <a:pt x="1135757" y="564364"/>
                  <a:pt x="1130554" y="557791"/>
                  <a:pt x="1129729" y="547171"/>
                </a:cubicBezTo>
                <a:cubicBezTo>
                  <a:pt x="1129920" y="538614"/>
                  <a:pt x="1132775" y="533058"/>
                  <a:pt x="1138295" y="530502"/>
                </a:cubicBezTo>
                <a:cubicBezTo>
                  <a:pt x="1143815" y="527946"/>
                  <a:pt x="1150858" y="524867"/>
                  <a:pt x="1159423" y="521263"/>
                </a:cubicBezTo>
                <a:cubicBezTo>
                  <a:pt x="1167639" y="517644"/>
                  <a:pt x="1176333" y="510024"/>
                  <a:pt x="1185507" y="498403"/>
                </a:cubicBezTo>
                <a:cubicBezTo>
                  <a:pt x="1194681" y="486783"/>
                  <a:pt x="1203007" y="467733"/>
                  <a:pt x="1210486" y="441253"/>
                </a:cubicBezTo>
                <a:close/>
                <a:moveTo>
                  <a:pt x="2651348" y="150"/>
                </a:moveTo>
                <a:lnTo>
                  <a:pt x="2781650" y="150"/>
                </a:lnTo>
                <a:cubicBezTo>
                  <a:pt x="2791334" y="-326"/>
                  <a:pt x="2800351" y="817"/>
                  <a:pt x="2808701" y="3579"/>
                </a:cubicBezTo>
                <a:cubicBezTo>
                  <a:pt x="2817051" y="6341"/>
                  <a:pt x="2821496" y="13579"/>
                  <a:pt x="2822036" y="25292"/>
                </a:cubicBezTo>
                <a:cubicBezTo>
                  <a:pt x="2821718" y="33800"/>
                  <a:pt x="2818734" y="40022"/>
                  <a:pt x="2813083" y="43958"/>
                </a:cubicBezTo>
                <a:cubicBezTo>
                  <a:pt x="2807431" y="47895"/>
                  <a:pt x="2801018" y="51069"/>
                  <a:pt x="2793842" y="53482"/>
                </a:cubicBezTo>
                <a:cubicBezTo>
                  <a:pt x="2768585" y="63275"/>
                  <a:pt x="2748995" y="75687"/>
                  <a:pt x="2735073" y="90718"/>
                </a:cubicBezTo>
                <a:cubicBezTo>
                  <a:pt x="2721150" y="105749"/>
                  <a:pt x="2706704" y="124066"/>
                  <a:pt x="2691734" y="145668"/>
                </a:cubicBezTo>
                <a:lnTo>
                  <a:pt x="2677256" y="165477"/>
                </a:lnTo>
                <a:lnTo>
                  <a:pt x="2799938" y="486987"/>
                </a:lnTo>
                <a:cubicBezTo>
                  <a:pt x="2802954" y="495384"/>
                  <a:pt x="2806066" y="502780"/>
                  <a:pt x="2809273" y="509177"/>
                </a:cubicBezTo>
                <a:cubicBezTo>
                  <a:pt x="2812479" y="515573"/>
                  <a:pt x="2818258" y="520874"/>
                  <a:pt x="2826608" y="525081"/>
                </a:cubicBezTo>
                <a:cubicBezTo>
                  <a:pt x="2832371" y="527525"/>
                  <a:pt x="2836847" y="530445"/>
                  <a:pt x="2840038" y="533842"/>
                </a:cubicBezTo>
                <a:cubicBezTo>
                  <a:pt x="2843229" y="537239"/>
                  <a:pt x="2844848" y="542445"/>
                  <a:pt x="2844896" y="549461"/>
                </a:cubicBezTo>
                <a:cubicBezTo>
                  <a:pt x="2844166" y="559984"/>
                  <a:pt x="2839340" y="566174"/>
                  <a:pt x="2830418" y="568031"/>
                </a:cubicBezTo>
                <a:cubicBezTo>
                  <a:pt x="2821496" y="569888"/>
                  <a:pt x="2812860" y="570555"/>
                  <a:pt x="2804510" y="570031"/>
                </a:cubicBezTo>
                <a:lnTo>
                  <a:pt x="2613248" y="570031"/>
                </a:lnTo>
                <a:cubicBezTo>
                  <a:pt x="2603898" y="570523"/>
                  <a:pt x="2594976" y="569539"/>
                  <a:pt x="2586483" y="567079"/>
                </a:cubicBezTo>
                <a:cubicBezTo>
                  <a:pt x="2577990" y="564619"/>
                  <a:pt x="2573449" y="557730"/>
                  <a:pt x="2572862" y="546413"/>
                </a:cubicBezTo>
                <a:cubicBezTo>
                  <a:pt x="2573248" y="538348"/>
                  <a:pt x="2575948" y="532638"/>
                  <a:pt x="2580962" y="529285"/>
                </a:cubicBezTo>
                <a:cubicBezTo>
                  <a:pt x="2585976" y="525932"/>
                  <a:pt x="2590990" y="523044"/>
                  <a:pt x="2596004" y="520622"/>
                </a:cubicBezTo>
                <a:cubicBezTo>
                  <a:pt x="2601019" y="518200"/>
                  <a:pt x="2603718" y="514353"/>
                  <a:pt x="2604104" y="509081"/>
                </a:cubicBezTo>
                <a:cubicBezTo>
                  <a:pt x="2603993" y="505796"/>
                  <a:pt x="2603263" y="501891"/>
                  <a:pt x="2601913" y="497367"/>
                </a:cubicBezTo>
                <a:cubicBezTo>
                  <a:pt x="2600564" y="492844"/>
                  <a:pt x="2599262" y="489130"/>
                  <a:pt x="2598008" y="486225"/>
                </a:cubicBezTo>
                <a:lnTo>
                  <a:pt x="2550764" y="344517"/>
                </a:lnTo>
                <a:cubicBezTo>
                  <a:pt x="2548351" y="337247"/>
                  <a:pt x="2546129" y="329692"/>
                  <a:pt x="2544097" y="321851"/>
                </a:cubicBezTo>
                <a:cubicBezTo>
                  <a:pt x="2542065" y="314010"/>
                  <a:pt x="2540985" y="306074"/>
                  <a:pt x="2540858" y="298043"/>
                </a:cubicBezTo>
                <a:cubicBezTo>
                  <a:pt x="2541017" y="290234"/>
                  <a:pt x="2542795" y="283377"/>
                  <a:pt x="2546192" y="277472"/>
                </a:cubicBezTo>
                <a:cubicBezTo>
                  <a:pt x="2549589" y="271568"/>
                  <a:pt x="2553653" y="265473"/>
                  <a:pt x="2558384" y="259187"/>
                </a:cubicBezTo>
                <a:lnTo>
                  <a:pt x="2646776" y="133478"/>
                </a:lnTo>
                <a:cubicBezTo>
                  <a:pt x="2652269" y="126288"/>
                  <a:pt x="2656904" y="118765"/>
                  <a:pt x="2660683" y="110908"/>
                </a:cubicBezTo>
                <a:cubicBezTo>
                  <a:pt x="2664461" y="103051"/>
                  <a:pt x="2666429" y="94575"/>
                  <a:pt x="2666588" y="85480"/>
                </a:cubicBezTo>
                <a:cubicBezTo>
                  <a:pt x="2666525" y="75338"/>
                  <a:pt x="2663984" y="67243"/>
                  <a:pt x="2658968" y="61196"/>
                </a:cubicBezTo>
                <a:cubicBezTo>
                  <a:pt x="2653952" y="55148"/>
                  <a:pt x="2646840" y="50291"/>
                  <a:pt x="2637632" y="46625"/>
                </a:cubicBezTo>
                <a:cubicBezTo>
                  <a:pt x="2631314" y="44260"/>
                  <a:pt x="2625853" y="41562"/>
                  <a:pt x="2621249" y="38530"/>
                </a:cubicBezTo>
                <a:cubicBezTo>
                  <a:pt x="2616645" y="35498"/>
                  <a:pt x="2614233" y="30324"/>
                  <a:pt x="2614010" y="23007"/>
                </a:cubicBezTo>
                <a:cubicBezTo>
                  <a:pt x="2614566" y="11721"/>
                  <a:pt x="2618788" y="4960"/>
                  <a:pt x="2626678" y="2722"/>
                </a:cubicBezTo>
                <a:cubicBezTo>
                  <a:pt x="2634568" y="484"/>
                  <a:pt x="2642792" y="-374"/>
                  <a:pt x="2651348" y="150"/>
                </a:cubicBezTo>
                <a:close/>
                <a:moveTo>
                  <a:pt x="2311591" y="150"/>
                </a:moveTo>
                <a:lnTo>
                  <a:pt x="2527142" y="150"/>
                </a:lnTo>
                <a:cubicBezTo>
                  <a:pt x="2529650" y="-247"/>
                  <a:pt x="2534730" y="928"/>
                  <a:pt x="2542382" y="3674"/>
                </a:cubicBezTo>
                <a:cubicBezTo>
                  <a:pt x="2550034" y="6420"/>
                  <a:pt x="2554352" y="13118"/>
                  <a:pt x="2555336" y="23769"/>
                </a:cubicBezTo>
                <a:cubicBezTo>
                  <a:pt x="2555257" y="29102"/>
                  <a:pt x="2553701" y="33483"/>
                  <a:pt x="2550669" y="36911"/>
                </a:cubicBezTo>
                <a:cubicBezTo>
                  <a:pt x="2547637" y="40339"/>
                  <a:pt x="2543605" y="42816"/>
                  <a:pt x="2538572" y="44339"/>
                </a:cubicBezTo>
                <a:cubicBezTo>
                  <a:pt x="2525825" y="47958"/>
                  <a:pt x="2518174" y="52339"/>
                  <a:pt x="2515617" y="57482"/>
                </a:cubicBezTo>
                <a:cubicBezTo>
                  <a:pt x="2513061" y="62624"/>
                  <a:pt x="2512077" y="71957"/>
                  <a:pt x="2512664" y="85480"/>
                </a:cubicBezTo>
                <a:lnTo>
                  <a:pt x="2512664" y="484701"/>
                </a:lnTo>
                <a:cubicBezTo>
                  <a:pt x="2512077" y="498225"/>
                  <a:pt x="2513061" y="507558"/>
                  <a:pt x="2515617" y="512700"/>
                </a:cubicBezTo>
                <a:cubicBezTo>
                  <a:pt x="2518174" y="517843"/>
                  <a:pt x="2525825" y="522224"/>
                  <a:pt x="2538572" y="525842"/>
                </a:cubicBezTo>
                <a:cubicBezTo>
                  <a:pt x="2543605" y="527366"/>
                  <a:pt x="2547637" y="529842"/>
                  <a:pt x="2550669" y="533271"/>
                </a:cubicBezTo>
                <a:cubicBezTo>
                  <a:pt x="2553701" y="536699"/>
                  <a:pt x="2555257" y="541080"/>
                  <a:pt x="2555336" y="546413"/>
                </a:cubicBezTo>
                <a:cubicBezTo>
                  <a:pt x="2554352" y="557063"/>
                  <a:pt x="2550034" y="563761"/>
                  <a:pt x="2542382" y="566507"/>
                </a:cubicBezTo>
                <a:cubicBezTo>
                  <a:pt x="2534730" y="569253"/>
                  <a:pt x="2529650" y="570428"/>
                  <a:pt x="2527142" y="570031"/>
                </a:cubicBezTo>
                <a:lnTo>
                  <a:pt x="2311591" y="570031"/>
                </a:lnTo>
                <a:cubicBezTo>
                  <a:pt x="2309083" y="570428"/>
                  <a:pt x="2304003" y="569253"/>
                  <a:pt x="2296351" y="566507"/>
                </a:cubicBezTo>
                <a:cubicBezTo>
                  <a:pt x="2288699" y="563761"/>
                  <a:pt x="2284381" y="557063"/>
                  <a:pt x="2283397" y="546413"/>
                </a:cubicBezTo>
                <a:cubicBezTo>
                  <a:pt x="2283477" y="541080"/>
                  <a:pt x="2285032" y="536699"/>
                  <a:pt x="2288065" y="533271"/>
                </a:cubicBezTo>
                <a:cubicBezTo>
                  <a:pt x="2291097" y="529842"/>
                  <a:pt x="2295129" y="527366"/>
                  <a:pt x="2300161" y="525842"/>
                </a:cubicBezTo>
                <a:cubicBezTo>
                  <a:pt x="2312909" y="522224"/>
                  <a:pt x="2320560" y="517843"/>
                  <a:pt x="2323116" y="512700"/>
                </a:cubicBezTo>
                <a:cubicBezTo>
                  <a:pt x="2325672" y="507558"/>
                  <a:pt x="2326656" y="498225"/>
                  <a:pt x="2326069" y="484701"/>
                </a:cubicBezTo>
                <a:lnTo>
                  <a:pt x="2326069" y="85480"/>
                </a:lnTo>
                <a:cubicBezTo>
                  <a:pt x="2326656" y="71957"/>
                  <a:pt x="2325672" y="62624"/>
                  <a:pt x="2323116" y="57482"/>
                </a:cubicBezTo>
                <a:cubicBezTo>
                  <a:pt x="2320560" y="52339"/>
                  <a:pt x="2312909" y="47958"/>
                  <a:pt x="2300161" y="44339"/>
                </a:cubicBezTo>
                <a:cubicBezTo>
                  <a:pt x="2295129" y="42816"/>
                  <a:pt x="2291097" y="40339"/>
                  <a:pt x="2288065" y="36911"/>
                </a:cubicBezTo>
                <a:cubicBezTo>
                  <a:pt x="2285032" y="33483"/>
                  <a:pt x="2283477" y="29102"/>
                  <a:pt x="2283397" y="23769"/>
                </a:cubicBezTo>
                <a:cubicBezTo>
                  <a:pt x="2284381" y="13118"/>
                  <a:pt x="2288699" y="6420"/>
                  <a:pt x="2296351" y="3674"/>
                </a:cubicBezTo>
                <a:cubicBezTo>
                  <a:pt x="2304003" y="928"/>
                  <a:pt x="2309083" y="-247"/>
                  <a:pt x="2311591" y="150"/>
                </a:cubicBezTo>
                <a:close/>
                <a:moveTo>
                  <a:pt x="2079933" y="150"/>
                </a:moveTo>
                <a:lnTo>
                  <a:pt x="2183480" y="150"/>
                </a:lnTo>
                <a:cubicBezTo>
                  <a:pt x="2188179" y="-231"/>
                  <a:pt x="2194592" y="912"/>
                  <a:pt x="2202720" y="3577"/>
                </a:cubicBezTo>
                <a:cubicBezTo>
                  <a:pt x="2210849" y="6243"/>
                  <a:pt x="2215357" y="12718"/>
                  <a:pt x="2216246" y="23002"/>
                </a:cubicBezTo>
                <a:cubicBezTo>
                  <a:pt x="2215475" y="33437"/>
                  <a:pt x="2210075" y="40499"/>
                  <a:pt x="2200046" y="44191"/>
                </a:cubicBezTo>
                <a:cubicBezTo>
                  <a:pt x="2190018" y="47882"/>
                  <a:pt x="2179990" y="55679"/>
                  <a:pt x="2169962" y="67580"/>
                </a:cubicBezTo>
                <a:cubicBezTo>
                  <a:pt x="2159933" y="79482"/>
                  <a:pt x="2154533" y="102965"/>
                  <a:pt x="2153762" y="138031"/>
                </a:cubicBezTo>
                <a:lnTo>
                  <a:pt x="2153762" y="323143"/>
                </a:lnTo>
                <a:lnTo>
                  <a:pt x="2152241" y="323143"/>
                </a:lnTo>
                <a:lnTo>
                  <a:pt x="2109661" y="246203"/>
                </a:lnTo>
                <a:lnTo>
                  <a:pt x="2109661" y="138031"/>
                </a:lnTo>
                <a:cubicBezTo>
                  <a:pt x="2108890" y="102965"/>
                  <a:pt x="2103488" y="79482"/>
                  <a:pt x="2093456" y="67580"/>
                </a:cubicBezTo>
                <a:cubicBezTo>
                  <a:pt x="2083425" y="55679"/>
                  <a:pt x="2073393" y="47882"/>
                  <a:pt x="2063362" y="44191"/>
                </a:cubicBezTo>
                <a:cubicBezTo>
                  <a:pt x="2053330" y="40499"/>
                  <a:pt x="2047929" y="33437"/>
                  <a:pt x="2047157" y="23002"/>
                </a:cubicBezTo>
                <a:cubicBezTo>
                  <a:pt x="2048046" y="12718"/>
                  <a:pt x="2052556" y="6243"/>
                  <a:pt x="2060687" y="3578"/>
                </a:cubicBezTo>
                <a:cubicBezTo>
                  <a:pt x="2068817" y="912"/>
                  <a:pt x="2075233" y="-231"/>
                  <a:pt x="2079933" y="150"/>
                </a:cubicBezTo>
                <a:close/>
                <a:moveTo>
                  <a:pt x="1736281" y="150"/>
                </a:moveTo>
                <a:lnTo>
                  <a:pt x="1932060" y="150"/>
                </a:lnTo>
                <a:lnTo>
                  <a:pt x="2153762" y="385627"/>
                </a:lnTo>
                <a:lnTo>
                  <a:pt x="2153762" y="570031"/>
                </a:lnTo>
                <a:lnTo>
                  <a:pt x="2040297" y="570031"/>
                </a:lnTo>
                <a:lnTo>
                  <a:pt x="1761417" y="89277"/>
                </a:lnTo>
                <a:cubicBezTo>
                  <a:pt x="1755945" y="78755"/>
                  <a:pt x="1750709" y="70280"/>
                  <a:pt x="1745710" y="63852"/>
                </a:cubicBezTo>
                <a:cubicBezTo>
                  <a:pt x="1740710" y="57425"/>
                  <a:pt x="1732233" y="52188"/>
                  <a:pt x="1720279" y="48141"/>
                </a:cubicBezTo>
                <a:cubicBezTo>
                  <a:pt x="1713659" y="46173"/>
                  <a:pt x="1708230" y="43634"/>
                  <a:pt x="1703992" y="40523"/>
                </a:cubicBezTo>
                <a:cubicBezTo>
                  <a:pt x="1699753" y="37412"/>
                  <a:pt x="1697562" y="31826"/>
                  <a:pt x="1697419" y="23764"/>
                </a:cubicBezTo>
                <a:cubicBezTo>
                  <a:pt x="1698038" y="12829"/>
                  <a:pt x="1702515" y="6132"/>
                  <a:pt x="1710850" y="3672"/>
                </a:cubicBezTo>
                <a:cubicBezTo>
                  <a:pt x="1719184" y="1212"/>
                  <a:pt x="1727661" y="38"/>
                  <a:pt x="1736281" y="150"/>
                </a:cubicBezTo>
                <a:close/>
                <a:moveTo>
                  <a:pt x="1330802" y="150"/>
                </a:moveTo>
                <a:lnTo>
                  <a:pt x="1499204" y="150"/>
                </a:lnTo>
                <a:lnTo>
                  <a:pt x="1613504" y="481639"/>
                </a:lnTo>
                <a:cubicBezTo>
                  <a:pt x="1615282" y="492275"/>
                  <a:pt x="1617631" y="501292"/>
                  <a:pt x="1620552" y="508690"/>
                </a:cubicBezTo>
                <a:cubicBezTo>
                  <a:pt x="1623474" y="516088"/>
                  <a:pt x="1630014" y="522057"/>
                  <a:pt x="1640174" y="526597"/>
                </a:cubicBezTo>
                <a:cubicBezTo>
                  <a:pt x="1645635" y="528724"/>
                  <a:pt x="1650143" y="531518"/>
                  <a:pt x="1653700" y="534979"/>
                </a:cubicBezTo>
                <a:cubicBezTo>
                  <a:pt x="1657255" y="538440"/>
                  <a:pt x="1659097" y="543520"/>
                  <a:pt x="1659224" y="550219"/>
                </a:cubicBezTo>
                <a:cubicBezTo>
                  <a:pt x="1658382" y="560046"/>
                  <a:pt x="1653207" y="565919"/>
                  <a:pt x="1643698" y="567840"/>
                </a:cubicBezTo>
                <a:cubicBezTo>
                  <a:pt x="1634189" y="569761"/>
                  <a:pt x="1625394" y="570491"/>
                  <a:pt x="1617314" y="570031"/>
                </a:cubicBezTo>
                <a:lnTo>
                  <a:pt x="1427576" y="570031"/>
                </a:lnTo>
                <a:cubicBezTo>
                  <a:pt x="1419353" y="570380"/>
                  <a:pt x="1411225" y="569301"/>
                  <a:pt x="1403192" y="566793"/>
                </a:cubicBezTo>
                <a:cubicBezTo>
                  <a:pt x="1395159" y="564284"/>
                  <a:pt x="1390841" y="558252"/>
                  <a:pt x="1390238" y="548695"/>
                </a:cubicBezTo>
                <a:cubicBezTo>
                  <a:pt x="1390222" y="542805"/>
                  <a:pt x="1391397" y="538392"/>
                  <a:pt x="1393762" y="535455"/>
                </a:cubicBezTo>
                <a:cubicBezTo>
                  <a:pt x="1396128" y="532518"/>
                  <a:pt x="1399779" y="529820"/>
                  <a:pt x="1404716" y="527359"/>
                </a:cubicBezTo>
                <a:cubicBezTo>
                  <a:pt x="1414479" y="522279"/>
                  <a:pt x="1420480" y="516818"/>
                  <a:pt x="1422718" y="510976"/>
                </a:cubicBezTo>
                <a:cubicBezTo>
                  <a:pt x="1424957" y="505134"/>
                  <a:pt x="1424290" y="495101"/>
                  <a:pt x="1420718" y="480877"/>
                </a:cubicBezTo>
                <a:lnTo>
                  <a:pt x="1405478" y="422203"/>
                </a:lnTo>
                <a:lnTo>
                  <a:pt x="1294226" y="422203"/>
                </a:lnTo>
                <a:lnTo>
                  <a:pt x="1304894" y="378102"/>
                </a:lnTo>
                <a:lnTo>
                  <a:pt x="1397858" y="378102"/>
                </a:lnTo>
                <a:lnTo>
                  <a:pt x="1320896" y="41298"/>
                </a:lnTo>
                <a:close/>
                <a:moveTo>
                  <a:pt x="847014" y="150"/>
                </a:moveTo>
                <a:lnTo>
                  <a:pt x="1062578" y="150"/>
                </a:lnTo>
                <a:cubicBezTo>
                  <a:pt x="1065086" y="-247"/>
                  <a:pt x="1070166" y="928"/>
                  <a:pt x="1077818" y="3675"/>
                </a:cubicBezTo>
                <a:cubicBezTo>
                  <a:pt x="1085470" y="6421"/>
                  <a:pt x="1089788" y="13120"/>
                  <a:pt x="1090772" y="23772"/>
                </a:cubicBezTo>
                <a:cubicBezTo>
                  <a:pt x="1090693" y="29106"/>
                  <a:pt x="1089137" y="33488"/>
                  <a:pt x="1086105" y="36917"/>
                </a:cubicBezTo>
                <a:cubicBezTo>
                  <a:pt x="1083073" y="40346"/>
                  <a:pt x="1079041" y="42822"/>
                  <a:pt x="1074008" y="44346"/>
                </a:cubicBezTo>
                <a:cubicBezTo>
                  <a:pt x="1061261" y="47966"/>
                  <a:pt x="1053610" y="52347"/>
                  <a:pt x="1051053" y="57491"/>
                </a:cubicBezTo>
                <a:cubicBezTo>
                  <a:pt x="1048497" y="62634"/>
                  <a:pt x="1047513" y="71969"/>
                  <a:pt x="1048100" y="85494"/>
                </a:cubicBezTo>
                <a:lnTo>
                  <a:pt x="1048100" y="484687"/>
                </a:lnTo>
                <a:cubicBezTo>
                  <a:pt x="1047513" y="498213"/>
                  <a:pt x="1048497" y="507547"/>
                  <a:pt x="1051053" y="512691"/>
                </a:cubicBezTo>
                <a:cubicBezTo>
                  <a:pt x="1053610" y="517834"/>
                  <a:pt x="1061261" y="522216"/>
                  <a:pt x="1074008" y="525835"/>
                </a:cubicBezTo>
                <a:cubicBezTo>
                  <a:pt x="1079041" y="527359"/>
                  <a:pt x="1083073" y="529836"/>
                  <a:pt x="1086105" y="533265"/>
                </a:cubicBezTo>
                <a:cubicBezTo>
                  <a:pt x="1089137" y="536694"/>
                  <a:pt x="1090693" y="541075"/>
                  <a:pt x="1090772" y="546409"/>
                </a:cubicBezTo>
                <a:cubicBezTo>
                  <a:pt x="1089788" y="557061"/>
                  <a:pt x="1085470" y="563760"/>
                  <a:pt x="1077818" y="566507"/>
                </a:cubicBezTo>
                <a:cubicBezTo>
                  <a:pt x="1070166" y="569253"/>
                  <a:pt x="1065086" y="570428"/>
                  <a:pt x="1062578" y="570031"/>
                </a:cubicBezTo>
                <a:lnTo>
                  <a:pt x="847014" y="570031"/>
                </a:lnTo>
                <a:cubicBezTo>
                  <a:pt x="844504" y="570428"/>
                  <a:pt x="839419" y="569253"/>
                  <a:pt x="831760" y="566507"/>
                </a:cubicBezTo>
                <a:cubicBezTo>
                  <a:pt x="824101" y="563760"/>
                  <a:pt x="819779" y="557061"/>
                  <a:pt x="818794" y="546409"/>
                </a:cubicBezTo>
                <a:cubicBezTo>
                  <a:pt x="818873" y="541075"/>
                  <a:pt x="820430" y="536694"/>
                  <a:pt x="823465" y="533265"/>
                </a:cubicBezTo>
                <a:cubicBezTo>
                  <a:pt x="826500" y="529836"/>
                  <a:pt x="830536" y="527359"/>
                  <a:pt x="835573" y="525835"/>
                </a:cubicBezTo>
                <a:cubicBezTo>
                  <a:pt x="848332" y="522216"/>
                  <a:pt x="855991" y="517834"/>
                  <a:pt x="858549" y="512691"/>
                </a:cubicBezTo>
                <a:cubicBezTo>
                  <a:pt x="861108" y="507547"/>
                  <a:pt x="862093" y="498213"/>
                  <a:pt x="861505" y="484687"/>
                </a:cubicBezTo>
                <a:lnTo>
                  <a:pt x="861505" y="302569"/>
                </a:lnTo>
                <a:lnTo>
                  <a:pt x="794387" y="302569"/>
                </a:lnTo>
                <a:lnTo>
                  <a:pt x="794387" y="258468"/>
                </a:lnTo>
                <a:lnTo>
                  <a:pt x="861505" y="258468"/>
                </a:lnTo>
                <a:lnTo>
                  <a:pt x="861505" y="85494"/>
                </a:lnTo>
                <a:cubicBezTo>
                  <a:pt x="862093" y="71969"/>
                  <a:pt x="861108" y="62634"/>
                  <a:pt x="858549" y="57491"/>
                </a:cubicBezTo>
                <a:cubicBezTo>
                  <a:pt x="855991" y="52347"/>
                  <a:pt x="848332" y="47966"/>
                  <a:pt x="835573" y="44346"/>
                </a:cubicBezTo>
                <a:cubicBezTo>
                  <a:pt x="830536" y="42822"/>
                  <a:pt x="826500" y="40346"/>
                  <a:pt x="823465" y="36917"/>
                </a:cubicBezTo>
                <a:cubicBezTo>
                  <a:pt x="820430" y="33488"/>
                  <a:pt x="818873" y="29106"/>
                  <a:pt x="818794" y="23772"/>
                </a:cubicBezTo>
                <a:cubicBezTo>
                  <a:pt x="819779" y="13120"/>
                  <a:pt x="824101" y="6421"/>
                  <a:pt x="831760" y="3675"/>
                </a:cubicBezTo>
                <a:cubicBezTo>
                  <a:pt x="839419" y="928"/>
                  <a:pt x="844504" y="-247"/>
                  <a:pt x="847014" y="150"/>
                </a:cubicBezTo>
                <a:close/>
                <a:moveTo>
                  <a:pt x="558991" y="150"/>
                </a:moveTo>
                <a:lnTo>
                  <a:pt x="774556" y="150"/>
                </a:lnTo>
                <a:cubicBezTo>
                  <a:pt x="777066" y="-247"/>
                  <a:pt x="782151" y="928"/>
                  <a:pt x="789810" y="3675"/>
                </a:cubicBezTo>
                <a:cubicBezTo>
                  <a:pt x="797469" y="6421"/>
                  <a:pt x="801791" y="13120"/>
                  <a:pt x="802776" y="23772"/>
                </a:cubicBezTo>
                <a:cubicBezTo>
                  <a:pt x="802697" y="29106"/>
                  <a:pt x="801140" y="33488"/>
                  <a:pt x="798105" y="36917"/>
                </a:cubicBezTo>
                <a:cubicBezTo>
                  <a:pt x="795070" y="40346"/>
                  <a:pt x="791034" y="42822"/>
                  <a:pt x="785997" y="44346"/>
                </a:cubicBezTo>
                <a:cubicBezTo>
                  <a:pt x="773238" y="47966"/>
                  <a:pt x="765579" y="52347"/>
                  <a:pt x="763021" y="57491"/>
                </a:cubicBezTo>
                <a:cubicBezTo>
                  <a:pt x="760462" y="62634"/>
                  <a:pt x="759476" y="71969"/>
                  <a:pt x="760064" y="85494"/>
                </a:cubicBezTo>
                <a:lnTo>
                  <a:pt x="760064" y="484687"/>
                </a:lnTo>
                <a:cubicBezTo>
                  <a:pt x="759476" y="498213"/>
                  <a:pt x="760462" y="507547"/>
                  <a:pt x="763021" y="512691"/>
                </a:cubicBezTo>
                <a:cubicBezTo>
                  <a:pt x="765579" y="517834"/>
                  <a:pt x="773238" y="522216"/>
                  <a:pt x="785997" y="525835"/>
                </a:cubicBezTo>
                <a:cubicBezTo>
                  <a:pt x="791034" y="527359"/>
                  <a:pt x="795070" y="529836"/>
                  <a:pt x="798105" y="533265"/>
                </a:cubicBezTo>
                <a:cubicBezTo>
                  <a:pt x="801140" y="536694"/>
                  <a:pt x="802697" y="541075"/>
                  <a:pt x="802776" y="546409"/>
                </a:cubicBezTo>
                <a:cubicBezTo>
                  <a:pt x="801791" y="557061"/>
                  <a:pt x="797469" y="563760"/>
                  <a:pt x="789810" y="566507"/>
                </a:cubicBezTo>
                <a:cubicBezTo>
                  <a:pt x="782151" y="569253"/>
                  <a:pt x="777066" y="570428"/>
                  <a:pt x="774556" y="570031"/>
                </a:cubicBezTo>
                <a:lnTo>
                  <a:pt x="558991" y="570031"/>
                </a:lnTo>
                <a:cubicBezTo>
                  <a:pt x="556483" y="570428"/>
                  <a:pt x="551403" y="569253"/>
                  <a:pt x="543751" y="566507"/>
                </a:cubicBezTo>
                <a:cubicBezTo>
                  <a:pt x="536100" y="563760"/>
                  <a:pt x="531782" y="557061"/>
                  <a:pt x="530797" y="546409"/>
                </a:cubicBezTo>
                <a:cubicBezTo>
                  <a:pt x="530877" y="541075"/>
                  <a:pt x="532432" y="536694"/>
                  <a:pt x="535465" y="533265"/>
                </a:cubicBezTo>
                <a:cubicBezTo>
                  <a:pt x="538497" y="529836"/>
                  <a:pt x="542529" y="527359"/>
                  <a:pt x="547561" y="525835"/>
                </a:cubicBezTo>
                <a:cubicBezTo>
                  <a:pt x="560309" y="522216"/>
                  <a:pt x="567961" y="517834"/>
                  <a:pt x="570516" y="512691"/>
                </a:cubicBezTo>
                <a:cubicBezTo>
                  <a:pt x="573072" y="507547"/>
                  <a:pt x="574057" y="498213"/>
                  <a:pt x="573469" y="484687"/>
                </a:cubicBezTo>
                <a:lnTo>
                  <a:pt x="573469" y="85494"/>
                </a:lnTo>
                <a:cubicBezTo>
                  <a:pt x="574057" y="71969"/>
                  <a:pt x="573072" y="62634"/>
                  <a:pt x="570516" y="57491"/>
                </a:cubicBezTo>
                <a:cubicBezTo>
                  <a:pt x="567961" y="52347"/>
                  <a:pt x="560309" y="47966"/>
                  <a:pt x="547561" y="44346"/>
                </a:cubicBezTo>
                <a:cubicBezTo>
                  <a:pt x="542529" y="42822"/>
                  <a:pt x="538497" y="40346"/>
                  <a:pt x="535465" y="36917"/>
                </a:cubicBezTo>
                <a:cubicBezTo>
                  <a:pt x="532432" y="33488"/>
                  <a:pt x="530877" y="29106"/>
                  <a:pt x="530797" y="23772"/>
                </a:cubicBezTo>
                <a:cubicBezTo>
                  <a:pt x="531782" y="13120"/>
                  <a:pt x="536100" y="6421"/>
                  <a:pt x="543751" y="3675"/>
                </a:cubicBezTo>
                <a:cubicBezTo>
                  <a:pt x="551403" y="928"/>
                  <a:pt x="556483" y="-247"/>
                  <a:pt x="558991" y="150"/>
                </a:cubicBezTo>
                <a:close/>
                <a:moveTo>
                  <a:pt x="365062" y="150"/>
                </a:moveTo>
                <a:lnTo>
                  <a:pt x="474695" y="150"/>
                </a:lnTo>
                <a:lnTo>
                  <a:pt x="474695" y="177601"/>
                </a:lnTo>
                <a:cubicBezTo>
                  <a:pt x="475076" y="179855"/>
                  <a:pt x="473743" y="183919"/>
                  <a:pt x="470698" y="189793"/>
                </a:cubicBezTo>
                <a:cubicBezTo>
                  <a:pt x="467653" y="195667"/>
                  <a:pt x="460610" y="198969"/>
                  <a:pt x="449571" y="199699"/>
                </a:cubicBezTo>
                <a:cubicBezTo>
                  <a:pt x="439245" y="199223"/>
                  <a:pt x="432298" y="195222"/>
                  <a:pt x="428729" y="187698"/>
                </a:cubicBezTo>
                <a:cubicBezTo>
                  <a:pt x="425160" y="180173"/>
                  <a:pt x="422972" y="171981"/>
                  <a:pt x="422163" y="163123"/>
                </a:cubicBezTo>
                <a:cubicBezTo>
                  <a:pt x="419260" y="142263"/>
                  <a:pt x="413836" y="120927"/>
                  <a:pt x="405889" y="99115"/>
                </a:cubicBezTo>
                <a:cubicBezTo>
                  <a:pt x="397943" y="77303"/>
                  <a:pt x="384334" y="59015"/>
                  <a:pt x="365062" y="44251"/>
                </a:cubicBezTo>
                <a:close/>
                <a:moveTo>
                  <a:pt x="144082" y="150"/>
                </a:moveTo>
                <a:lnTo>
                  <a:pt x="330677" y="150"/>
                </a:lnTo>
                <a:lnTo>
                  <a:pt x="330677" y="484687"/>
                </a:lnTo>
                <a:cubicBezTo>
                  <a:pt x="330088" y="498213"/>
                  <a:pt x="331076" y="507547"/>
                  <a:pt x="333639" y="512691"/>
                </a:cubicBezTo>
                <a:cubicBezTo>
                  <a:pt x="336203" y="517834"/>
                  <a:pt x="343876" y="522216"/>
                  <a:pt x="356657" y="525835"/>
                </a:cubicBezTo>
                <a:cubicBezTo>
                  <a:pt x="361700" y="527359"/>
                  <a:pt x="365737" y="529836"/>
                  <a:pt x="368770" y="533265"/>
                </a:cubicBezTo>
                <a:cubicBezTo>
                  <a:pt x="371803" y="536694"/>
                  <a:pt x="373358" y="541075"/>
                  <a:pt x="373437" y="546409"/>
                </a:cubicBezTo>
                <a:cubicBezTo>
                  <a:pt x="372451" y="557061"/>
                  <a:pt x="368126" y="563760"/>
                  <a:pt x="360462" y="566507"/>
                </a:cubicBezTo>
                <a:cubicBezTo>
                  <a:pt x="352798" y="569253"/>
                  <a:pt x="347709" y="570428"/>
                  <a:pt x="345195" y="570031"/>
                </a:cubicBezTo>
                <a:lnTo>
                  <a:pt x="129564" y="570031"/>
                </a:lnTo>
                <a:cubicBezTo>
                  <a:pt x="127050" y="570428"/>
                  <a:pt x="121961" y="569253"/>
                  <a:pt x="114297" y="566507"/>
                </a:cubicBezTo>
                <a:cubicBezTo>
                  <a:pt x="106633" y="563760"/>
                  <a:pt x="102308" y="557061"/>
                  <a:pt x="101322" y="546409"/>
                </a:cubicBezTo>
                <a:cubicBezTo>
                  <a:pt x="101401" y="541075"/>
                  <a:pt x="102957" y="536694"/>
                  <a:pt x="105989" y="533265"/>
                </a:cubicBezTo>
                <a:cubicBezTo>
                  <a:pt x="109022" y="529836"/>
                  <a:pt x="113060" y="527359"/>
                  <a:pt x="118102" y="525835"/>
                </a:cubicBezTo>
                <a:cubicBezTo>
                  <a:pt x="130884" y="522216"/>
                  <a:pt x="138557" y="517834"/>
                  <a:pt x="141120" y="512691"/>
                </a:cubicBezTo>
                <a:cubicBezTo>
                  <a:pt x="143684" y="507547"/>
                  <a:pt x="144671" y="498213"/>
                  <a:pt x="144082" y="484687"/>
                </a:cubicBezTo>
                <a:close/>
                <a:moveTo>
                  <a:pt x="64" y="150"/>
                </a:moveTo>
                <a:lnTo>
                  <a:pt x="109697" y="150"/>
                </a:lnTo>
                <a:lnTo>
                  <a:pt x="109697" y="44251"/>
                </a:lnTo>
                <a:cubicBezTo>
                  <a:pt x="90426" y="59015"/>
                  <a:pt x="76817" y="77303"/>
                  <a:pt x="68870" y="99115"/>
                </a:cubicBezTo>
                <a:cubicBezTo>
                  <a:pt x="60924" y="120927"/>
                  <a:pt x="55499" y="142263"/>
                  <a:pt x="52597" y="163123"/>
                </a:cubicBezTo>
                <a:cubicBezTo>
                  <a:pt x="51788" y="171981"/>
                  <a:pt x="49599" y="180173"/>
                  <a:pt x="46030" y="187698"/>
                </a:cubicBezTo>
                <a:cubicBezTo>
                  <a:pt x="42461" y="195222"/>
                  <a:pt x="35514" y="199223"/>
                  <a:pt x="25188" y="199699"/>
                </a:cubicBezTo>
                <a:cubicBezTo>
                  <a:pt x="14149" y="198969"/>
                  <a:pt x="7107" y="195667"/>
                  <a:pt x="4061" y="189793"/>
                </a:cubicBezTo>
                <a:cubicBezTo>
                  <a:pt x="1016" y="183919"/>
                  <a:pt x="-316" y="179855"/>
                  <a:pt x="64" y="177601"/>
                </a:cubicBezTo>
                <a:close/>
              </a:path>
            </a:pathLst>
          </a:custGeom>
          <a:solidFill>
            <a:prstClr val="white"/>
          </a:solidFill>
          <a:ln>
            <a:noFill/>
          </a:ln>
          <a:effectLst>
            <a:glow rad="266700">
              <a:schemeClr val="accent1">
                <a:lumMod val="75000"/>
                <a:alpha val="34000"/>
              </a:schemeClr>
            </a:glow>
            <a:softEdge rad="0"/>
          </a:effectLst>
        </p:spPr>
        <p:txBody>
          <a:bodyPr/>
          <a:lstStyle/>
          <a:p>
            <a:pPr algn="ctr">
              <a:defRPr/>
            </a:pPr>
            <a:endParaRPr lang="zh-CN" altLang="en-US" sz="6000">
              <a:solidFill>
                <a:prstClr val="white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Stencil Std" panose="04020904080802020404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114970" y="4095373"/>
            <a:ext cx="3077029" cy="2762625"/>
            <a:chOff x="7916038" y="3018945"/>
            <a:chExt cx="4275962" cy="3839054"/>
          </a:xfrm>
        </p:grpSpPr>
        <p:sp>
          <p:nvSpPr>
            <p:cNvPr id="27" name="任意多边形 26"/>
            <p:cNvSpPr/>
            <p:nvPr>
              <p:custDataLst>
                <p:tags r:id="rId2"/>
              </p:custDataLst>
            </p:nvPr>
          </p:nvSpPr>
          <p:spPr>
            <a:xfrm rot="10800000" flipV="1">
              <a:off x="10202689" y="3018945"/>
              <a:ext cx="1984388" cy="3816663"/>
            </a:xfrm>
            <a:custGeom>
              <a:avLst/>
              <a:gdLst>
                <a:gd name="connsiteX0" fmla="*/ 1866213 w 1984388"/>
                <a:gd name="connsiteY0" fmla="*/ 0 h 3816663"/>
                <a:gd name="connsiteX1" fmla="*/ 1984388 w 1984388"/>
                <a:gd name="connsiteY1" fmla="*/ 3816663 h 3816663"/>
                <a:gd name="connsiteX2" fmla="*/ 0 w 1984388"/>
                <a:gd name="connsiteY2" fmla="*/ 3029151 h 3816663"/>
                <a:gd name="connsiteX3" fmla="*/ 0 w 1984388"/>
                <a:gd name="connsiteY3" fmla="*/ 1052310 h 3816663"/>
                <a:gd name="connsiteX4" fmla="*/ 120001 w 1984388"/>
                <a:gd name="connsiteY4" fmla="*/ 949460 h 3816663"/>
                <a:gd name="connsiteX5" fmla="*/ 1866213 w 1984388"/>
                <a:gd name="connsiteY5" fmla="*/ 0 h 381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4388" h="3816663">
                  <a:moveTo>
                    <a:pt x="1866213" y="0"/>
                  </a:moveTo>
                  <a:cubicBezTo>
                    <a:pt x="1573085" y="351709"/>
                    <a:pt x="1523264" y="2649876"/>
                    <a:pt x="1984388" y="3816663"/>
                  </a:cubicBezTo>
                  <a:lnTo>
                    <a:pt x="0" y="3029151"/>
                  </a:lnTo>
                  <a:lnTo>
                    <a:pt x="0" y="1052310"/>
                  </a:lnTo>
                  <a:lnTo>
                    <a:pt x="120001" y="949460"/>
                  </a:lnTo>
                  <a:cubicBezTo>
                    <a:pt x="725388" y="451507"/>
                    <a:pt x="1399206" y="61522"/>
                    <a:pt x="186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>
              <p:custDataLst>
                <p:tags r:id="rId3"/>
              </p:custDataLst>
            </p:nvPr>
          </p:nvSpPr>
          <p:spPr>
            <a:xfrm rot="10800000" flipV="1">
              <a:off x="7916038" y="3977543"/>
              <a:ext cx="4275962" cy="2880456"/>
            </a:xfrm>
            <a:custGeom>
              <a:avLst/>
              <a:gdLst>
                <a:gd name="connsiteX0" fmla="*/ 3976481 w 4275962"/>
                <a:gd name="connsiteY0" fmla="*/ 56 h 2880456"/>
                <a:gd name="connsiteX1" fmla="*/ 4275962 w 4275962"/>
                <a:gd name="connsiteY1" fmla="*/ 38832 h 2880456"/>
                <a:gd name="connsiteX2" fmla="*/ 3408565 w 4275962"/>
                <a:gd name="connsiteY2" fmla="*/ 2880456 h 2880456"/>
                <a:gd name="connsiteX3" fmla="*/ 0 w 4275962"/>
                <a:gd name="connsiteY3" fmla="*/ 2880456 h 2880456"/>
                <a:gd name="connsiteX4" fmla="*/ 1 w 4275962"/>
                <a:gd name="connsiteY4" fmla="*/ 1884170 h 2880456"/>
                <a:gd name="connsiteX5" fmla="*/ 3976481 w 4275962"/>
                <a:gd name="connsiteY5" fmla="*/ 56 h 288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5962" h="2880456">
                  <a:moveTo>
                    <a:pt x="3976481" y="56"/>
                  </a:moveTo>
                  <a:cubicBezTo>
                    <a:pt x="4102302" y="-958"/>
                    <a:pt x="4204243" y="11809"/>
                    <a:pt x="4275962" y="38832"/>
                  </a:cubicBezTo>
                  <a:cubicBezTo>
                    <a:pt x="4028977" y="409664"/>
                    <a:pt x="4050262" y="1983092"/>
                    <a:pt x="3408565" y="2880456"/>
                  </a:cubicBezTo>
                  <a:lnTo>
                    <a:pt x="0" y="2880456"/>
                  </a:lnTo>
                  <a:lnTo>
                    <a:pt x="1" y="1884170"/>
                  </a:lnTo>
                  <a:cubicBezTo>
                    <a:pt x="1044906" y="689524"/>
                    <a:pt x="3095736" y="7153"/>
                    <a:pt x="3976481" y="5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0" y="-8832"/>
            <a:ext cx="1494971" cy="1342218"/>
            <a:chOff x="0" y="-8833"/>
            <a:chExt cx="2425159" cy="2177361"/>
          </a:xfrm>
        </p:grpSpPr>
        <p:sp>
          <p:nvSpPr>
            <p:cNvPr id="22" name="任意多边形 21"/>
            <p:cNvSpPr/>
            <p:nvPr>
              <p:custDataLst>
                <p:tags r:id="rId5"/>
              </p:custDataLst>
            </p:nvPr>
          </p:nvSpPr>
          <p:spPr>
            <a:xfrm flipH="1">
              <a:off x="2793" y="3867"/>
              <a:ext cx="1125467" cy="2164661"/>
            </a:xfrm>
            <a:custGeom>
              <a:avLst/>
              <a:gdLst>
                <a:gd name="connsiteX0" fmla="*/ 0 w 1125467"/>
                <a:gd name="connsiteY0" fmla="*/ 0 h 2164661"/>
                <a:gd name="connsiteX1" fmla="*/ 1125467 w 1125467"/>
                <a:gd name="connsiteY1" fmla="*/ 446646 h 2164661"/>
                <a:gd name="connsiteX2" fmla="*/ 1125467 w 1125467"/>
                <a:gd name="connsiteY2" fmla="*/ 1567833 h 2164661"/>
                <a:gd name="connsiteX3" fmla="*/ 1057407 w 1125467"/>
                <a:gd name="connsiteY3" fmla="*/ 1626165 h 2164661"/>
                <a:gd name="connsiteX4" fmla="*/ 67024 w 1125467"/>
                <a:gd name="connsiteY4" fmla="*/ 2164661 h 2164661"/>
                <a:gd name="connsiteX5" fmla="*/ 0 w 1125467"/>
                <a:gd name="connsiteY5" fmla="*/ 0 h 216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467" h="2164661">
                  <a:moveTo>
                    <a:pt x="0" y="0"/>
                  </a:moveTo>
                  <a:lnTo>
                    <a:pt x="1125467" y="446646"/>
                  </a:lnTo>
                  <a:lnTo>
                    <a:pt x="1125467" y="1567833"/>
                  </a:lnTo>
                  <a:lnTo>
                    <a:pt x="1057407" y="1626165"/>
                  </a:lnTo>
                  <a:cubicBezTo>
                    <a:pt x="714055" y="1908585"/>
                    <a:pt x="331892" y="2129769"/>
                    <a:pt x="67024" y="2164661"/>
                  </a:cubicBezTo>
                  <a:cubicBezTo>
                    <a:pt x="233275" y="1965186"/>
                    <a:pt x="261531" y="661755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>
              <p:custDataLst>
                <p:tags r:id="rId6"/>
              </p:custDataLst>
            </p:nvPr>
          </p:nvSpPr>
          <p:spPr>
            <a:xfrm flipH="1">
              <a:off x="0" y="-8833"/>
              <a:ext cx="2425159" cy="1633682"/>
            </a:xfrm>
            <a:custGeom>
              <a:avLst/>
              <a:gdLst>
                <a:gd name="connsiteX0" fmla="*/ 491954 w 2425159"/>
                <a:gd name="connsiteY0" fmla="*/ 0 h 1633682"/>
                <a:gd name="connsiteX1" fmla="*/ 2425159 w 2425159"/>
                <a:gd name="connsiteY1" fmla="*/ 0 h 1633682"/>
                <a:gd name="connsiteX2" fmla="*/ 2425158 w 2425159"/>
                <a:gd name="connsiteY2" fmla="*/ 565054 h 1633682"/>
                <a:gd name="connsiteX3" fmla="*/ 0 w 2425159"/>
                <a:gd name="connsiteY3" fmla="*/ 1611658 h 1633682"/>
                <a:gd name="connsiteX4" fmla="*/ 491954 w 2425159"/>
                <a:gd name="connsiteY4" fmla="*/ 0 h 163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159" h="1633682">
                  <a:moveTo>
                    <a:pt x="491954" y="0"/>
                  </a:moveTo>
                  <a:lnTo>
                    <a:pt x="2425159" y="0"/>
                  </a:lnTo>
                  <a:lnTo>
                    <a:pt x="2425158" y="565054"/>
                  </a:lnTo>
                  <a:cubicBezTo>
                    <a:pt x="1747867" y="1339405"/>
                    <a:pt x="325406" y="1734271"/>
                    <a:pt x="0" y="1611658"/>
                  </a:cubicBezTo>
                  <a:cubicBezTo>
                    <a:pt x="140081" y="1401337"/>
                    <a:pt x="128009" y="508950"/>
                    <a:pt x="49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1558868" y="358750"/>
            <a:ext cx="2606731" cy="646331"/>
          </a:xfrm>
          <a:prstGeom prst="rect">
            <a:avLst/>
          </a:prstGeom>
          <a:noFill/>
        </p:spPr>
        <p:txBody>
          <a:bodyPr wrap="square" rtlCol="0" anchor="ctr">
            <a:normAutofit fontScale="80000"/>
          </a:bodyPr>
          <a:lstStyle/>
          <a:p>
            <a:r>
              <a:rPr lang="zh-CN" altLang="en-US" sz="36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两个设计模式</a:t>
            </a:r>
            <a:endParaRPr lang="zh-CN" altLang="en-US" sz="3600" b="1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3" name="组合 32"/>
          <p:cNvGrpSpPr/>
          <p:nvPr>
            <p:custDataLst>
              <p:tags r:id="rId8"/>
            </p:custDataLst>
          </p:nvPr>
        </p:nvGrpSpPr>
        <p:grpSpPr>
          <a:xfrm>
            <a:off x="1558869" y="2016075"/>
            <a:ext cx="5834743" cy="538438"/>
            <a:chOff x="1770743" y="2088648"/>
            <a:chExt cx="5834743" cy="538438"/>
          </a:xfrm>
        </p:grpSpPr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1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10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>
              <p:custDataLst>
                <p:tags r:id="rId11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CN" altLang="en-US" sz="2400">
                  <a:sym typeface="+mn-ea"/>
                </a:rPr>
                <a:t>观察者模式</a:t>
              </a:r>
              <a:endParaRPr lang="en-US" altLang="zh-CN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12"/>
            </p:custDataLst>
          </p:nvPr>
        </p:nvGrpSpPr>
        <p:grpSpPr>
          <a:xfrm>
            <a:off x="1558869" y="3651352"/>
            <a:ext cx="5834743" cy="538438"/>
            <a:chOff x="1770743" y="2088648"/>
            <a:chExt cx="5834743" cy="538438"/>
          </a:xfrm>
        </p:grpSpPr>
        <p:sp>
          <p:nvSpPr>
            <p:cNvPr id="57" name="椭圆 56"/>
            <p:cNvSpPr/>
            <p:nvPr>
              <p:custDataLst>
                <p:tags r:id="rId13"/>
              </p:custDataLst>
            </p:nvPr>
          </p:nvSpPr>
          <p:spPr>
            <a:xfrm>
              <a:off x="1901372" y="2088648"/>
              <a:ext cx="473132" cy="473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FF"/>
                  </a:solidFill>
                </a:rPr>
                <a:t>2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58" name="直接连接符 57"/>
            <p:cNvCxnSpPr/>
            <p:nvPr>
              <p:custDataLst>
                <p:tags r:id="rId14"/>
              </p:custDataLst>
            </p:nvPr>
          </p:nvCxnSpPr>
          <p:spPr>
            <a:xfrm>
              <a:off x="1770743" y="2627086"/>
              <a:ext cx="58347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>
              <p:custDataLst>
                <p:tags r:id="rId15"/>
              </p:custDataLst>
            </p:nvPr>
          </p:nvSpPr>
          <p:spPr>
            <a:xfrm>
              <a:off x="2650368" y="2094382"/>
              <a:ext cx="4679347" cy="4616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0" lvl="1"/>
              <a:r>
                <a:rPr lang="zh-CN" altLang="en-US" sz="2400">
                  <a:sym typeface="+mn-ea"/>
                </a:rPr>
                <a:t>策略</a:t>
              </a:r>
              <a:r>
                <a:rPr lang="zh-CN" altLang="en-US" sz="2400">
                  <a:sym typeface="+mn-ea"/>
                </a:rPr>
                <a:t>模式</a:t>
              </a:r>
              <a:endParaRPr lang="zh-CN" altLang="en-US" sz="2400"/>
            </a:p>
            <a:p>
              <a:endParaRPr lang="en-US" altLang="zh-CN" sz="2400" dirty="0">
                <a:solidFill>
                  <a:schemeClr val="accent1"/>
                </a:solidFill>
              </a:endParaRPr>
            </a:p>
          </p:txBody>
        </p:sp>
      </p:grp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观察者模式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81400" y="2926080"/>
            <a:ext cx="60680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谁观察谁？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观察者模式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18435" y="2149475"/>
            <a:ext cx="606806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三个主要类：</a:t>
            </a:r>
            <a:endParaRPr lang="zh-CN" altLang="en-US" sz="3200"/>
          </a:p>
          <a:p>
            <a:r>
              <a:rPr lang="zh-CN" altLang="en-US" sz="3200"/>
              <a:t>棋盘格</a:t>
            </a:r>
            <a:endParaRPr lang="zh-CN" altLang="en-US" sz="3200"/>
          </a:p>
          <a:p>
            <a:r>
              <a:rPr lang="zh-CN" altLang="en-US" sz="3200"/>
              <a:t>骰子</a:t>
            </a:r>
            <a:endParaRPr lang="zh-CN" altLang="en-US" sz="3200"/>
          </a:p>
          <a:p>
            <a:r>
              <a:rPr lang="zh-CN" altLang="en-US" sz="3200"/>
              <a:t>玩家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观察者模式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730" y="1306830"/>
            <a:ext cx="1590675" cy="1704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40" y="1306830"/>
            <a:ext cx="2047875" cy="2799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70" y="1280160"/>
            <a:ext cx="2677160" cy="3176270"/>
          </a:xfrm>
          <a:prstGeom prst="rect">
            <a:avLst/>
          </a:prstGeom>
        </p:spPr>
      </p:pic>
      <p:sp>
        <p:nvSpPr>
          <p:cNvPr id="10" name="流程图: 可选过程 9"/>
          <p:cNvSpPr/>
          <p:nvPr/>
        </p:nvSpPr>
        <p:spPr>
          <a:xfrm>
            <a:off x="1051560" y="5189220"/>
            <a:ext cx="1402080" cy="701040"/>
          </a:xfrm>
          <a:prstGeom prst="flowChartAlternateProcess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掷骰子</a:t>
            </a:r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4130675" y="5189220"/>
            <a:ext cx="1402080" cy="701040"/>
          </a:xfrm>
          <a:prstGeom prst="flowChartAlternateProcess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7483475" y="5890260"/>
            <a:ext cx="1524000" cy="701040"/>
          </a:xfrm>
          <a:prstGeom prst="flowChartAlternateProcess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升级 </a:t>
            </a:r>
            <a:r>
              <a:rPr lang="en-US" altLang="zh-CN"/>
              <a:t>or </a:t>
            </a:r>
            <a:r>
              <a:rPr lang="zh-CN" altLang="en-US"/>
              <a:t>买地</a:t>
            </a:r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7483475" y="4456430"/>
            <a:ext cx="1402080" cy="701040"/>
          </a:xfrm>
          <a:prstGeom prst="flowChartAlternateProcess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收租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>
            <a:off x="2453640" y="5539740"/>
            <a:ext cx="1677035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3" idx="1"/>
          </p:cNvCxnSpPr>
          <p:nvPr/>
        </p:nvCxnSpPr>
        <p:spPr>
          <a:xfrm flipV="1">
            <a:off x="5532755" y="4806950"/>
            <a:ext cx="1950720" cy="73279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</p:cNvCxnSpPr>
          <p:nvPr/>
        </p:nvCxnSpPr>
        <p:spPr>
          <a:xfrm>
            <a:off x="5532755" y="5539740"/>
            <a:ext cx="1950720" cy="70104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观察者模式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790" y="1240790"/>
            <a:ext cx="60680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格子观察玩家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2033905"/>
            <a:ext cx="10422890" cy="3487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观察者模式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7050" y="1155700"/>
            <a:ext cx="606806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玩家观察格子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2188210"/>
            <a:ext cx="10494010" cy="34550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观察者模式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0760" y="1710690"/>
            <a:ext cx="373824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玩家观察骰子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3014980" y="3343275"/>
            <a:ext cx="72263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。。。。。。</a:t>
            </a:r>
            <a:endParaRPr lang="en-US" altLang="zh-CN" sz="4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75227" y="263525"/>
            <a:ext cx="10040709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观察者</a:t>
            </a:r>
            <a:r>
              <a:rPr lang="zh-CN" altLang="en-US">
                <a:sym typeface="+mn-ea"/>
              </a:rPr>
              <a:t>模式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52470" y="2597150"/>
            <a:ext cx="60680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观察者弊端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110150244"/>
  <p:tag name="MH_LIBRARY" val="GRAPHIC"/>
  <p:tag name="MH_ORDER" val="Oval 4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0"/>
  <p:tag name="KSO_WM_TEMPLATE_CATEGORY" val="custom"/>
  <p:tag name="KSO_WM_TEMPLATE_INDEX" val="16019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3"/>
  <p:tag name="KSO_WM_TEMPLATE_CATEGORY" val="custom"/>
  <p:tag name="KSO_WM_TEMPLATE_INDEX" val="16019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4"/>
  <p:tag name="KSO_WM_TEMPLATE_CATEGORY" val="custom"/>
  <p:tag name="KSO_WM_TEMPLATE_INDEX" val="16019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5"/>
  <p:tag name="KSO_WM_TEMPLATE_CATEGORY" val="custom"/>
  <p:tag name="KSO_WM_TEMPLATE_INDEX" val="16019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8"/>
  <p:tag name="KSO_WM_TEMPLATE_CATEGORY" val="custom"/>
  <p:tag name="KSO_WM_TEMPLATE_INDEX" val="16019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9"/>
  <p:tag name="KSO_WM_TEMPLATE_CATEGORY" val="custom"/>
  <p:tag name="KSO_WM_TEMPLATE_INDEX" val="16019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7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11"/>
  <p:tag name="KSO_WM_TEMPLATE_CATEGORY" val="custom"/>
  <p:tag name="KSO_WM_TEMPLATE_INDEX" val="16019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1"/>
  <p:tag name="KSO_WM_UNIT_ID" val="custom160190_7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2"/>
  <p:tag name="KSO_WM_UNIT_ID" val="custom160190_7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.xml><?xml version="1.0" encoding="utf-8"?>
<p:tagLst xmlns:p="http://schemas.openxmlformats.org/presentationml/2006/main">
  <p:tag name="MH" val="20151110150244"/>
  <p:tag name="MH_LIBRARY" val="GRAPHIC"/>
  <p:tag name="MH_ORDER" val="Oval 2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1_1"/>
  <p:tag name="KSO_WM_UNIT_ID" val="custom160190_7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90_7*i*18"/>
  <p:tag name="KSO_WM_TEMPLATE_CATEGORY" val="custom"/>
  <p:tag name="KSO_WM_TEMPLATE_INDEX" val="16019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3"/>
  <p:tag name="KSO_WM_UNIT_ID" val="custom160190_7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i"/>
  <p:tag name="KSO_WM_UNIT_INDEX" val="1_4"/>
  <p:tag name="KSO_WM_UNIT_ID" val="custom160190_7*l_i*1_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l_h_f"/>
  <p:tag name="KSO_WM_UNIT_INDEX" val="1_2_1"/>
  <p:tag name="KSO_WM_UNIT_ID" val="custom160190_7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160190"/>
  <p:tag name="KSO_WM_TAG_VERSION" val="1.0"/>
  <p:tag name="KSO_WM_SLIDE_ID" val="custom16019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3.xml><?xml version="1.0" encoding="utf-8"?>
<p:tagLst xmlns:p="http://schemas.openxmlformats.org/presentationml/2006/main">
  <p:tag name="MH" val="20151110150244"/>
  <p:tag name="MH_LIBRARY" val="GRAPHIC"/>
  <p:tag name="MH_ORDER" val="Oval 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4.xml><?xml version="1.0" encoding="utf-8"?>
<p:tagLst xmlns:p="http://schemas.openxmlformats.org/presentationml/2006/main">
  <p:tag name="MH" val="20151110150244"/>
  <p:tag name="MH_LIBRARY" val="GRAPHIC"/>
  <p:tag name="MH_ORDER" val="Oval 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5.xml><?xml version="1.0" encoding="utf-8"?>
<p:tagLst xmlns:p="http://schemas.openxmlformats.org/presentationml/2006/main">
  <p:tag name="MH" val="20151110150244"/>
  <p:tag name="MH_LIBRARY" val="GRAPHIC"/>
  <p:tag name="MH_ORDER" val="Oval 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MH" val="20151110144811"/>
  <p:tag name="MH_LIBRARY" val="GRAPHIC"/>
  <p:tag name="MH_TYPE" val="PageTitle"/>
  <p:tag name="MH_ORDER" val="PageTitle"/>
  <p:tag name="KSO_WM_UNIT_TYPE" val="a"/>
  <p:tag name="KSO_WM_UNIT_INDEX" val="1"/>
  <p:tag name="KSO_WM_UNIT_ID" val="custom160190_19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MH_TYPE" val="#NeiR#"/>
  <p:tag name="MH_NUMBER" val="6"/>
  <p:tag name="MH_CATEGORY" val="#BingLLB#"/>
  <p:tag name="MH_LAYOUT" val="SubTitleText"/>
  <p:tag name="MH" val="20151110144811"/>
  <p:tag name="MH_LIBRARY" val="GRAPHIC"/>
  <p:tag name="KSO_WM_TEMPLATE_CATEGORY" val="custom"/>
  <p:tag name="KSO_WM_TEMPLATE_INDEX" val="160190"/>
  <p:tag name="KSO_WM_TAG_VERSION" val="1.0"/>
  <p:tag name="KSO_WM_SLIDE_ID" val="custom160190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96*213"/>
  <p:tag name="KSO_WM_SLIDE_SIZE" val="168*186"/>
  <p:tag name="KSO_WM_DIAGRAM_GROUP_CODE" val="l1-3"/>
</p:tagLst>
</file>

<file path=ppt/tags/tag52.xml><?xml version="1.0" encoding="utf-8"?>
<p:tagLst xmlns:p="http://schemas.openxmlformats.org/presentationml/2006/main">
  <p:tag name="MH" val="20151110150244"/>
  <p:tag name="MH_LIBRARY" val="GRAPHIC"/>
  <p:tag name="MH_ORDER" val="Freeform 52"/>
  <p:tag name="KSO_WM_TAG_VERSION" val="1.0"/>
  <p:tag name="KSO_WM_BEAUTIFY_FLAG" val="#wm#"/>
  <p:tag name="KSO_WM_UNIT_TYPE" val="i"/>
  <p:tag name="KSO_WM_UNIT_ID" val="custom160190_29*i*0"/>
  <p:tag name="KSO_WM_TEMPLATE_CATEGORY" val="custom"/>
  <p:tag name="KSO_WM_TEMPLATE_INDEX" val="160190"/>
</p:tagLst>
</file>

<file path=ppt/tags/tag53.xml><?xml version="1.0" encoding="utf-8"?>
<p:tagLst xmlns:p="http://schemas.openxmlformats.org/presentationml/2006/main">
  <p:tag name="MH" val="20151110150244"/>
  <p:tag name="MH_LIBRARY" val="GRAPHIC"/>
  <p:tag name="KSO_WM_TEMPLATE_CATEGORY" val="custom"/>
  <p:tag name="KSO_WM_TEMPLATE_INDEX" val="160190"/>
  <p:tag name="KSO_WM_TAG_VERSION" val="1.0"/>
  <p:tag name="KSO_WM_SLIDE_ID" val="custom160190_29"/>
  <p:tag name="KSO_WM_SLIDE_INDEX" val="29"/>
  <p:tag name="KSO_WM_SLIDE_ITEM_CNT" val="0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MH" val="20151110150244"/>
  <p:tag name="MH_LIBRARY" val="GRAPHIC"/>
  <p:tag name="MH_ORDER" val="Oval 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a"/>
  <p:tag name="KSO_WM_UNIT_INDEX" val="1"/>
  <p:tag name="KSO_WM_UNIT_ID" val="custom160190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0"/>
  <p:tag name="KSO_WM_UNIT_TYPE" val="b"/>
  <p:tag name="KSO_WM_UNIT_INDEX" val="1"/>
  <p:tag name="KSO_WM_UNIT_ID" val="custom160190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THUMBS_INDEX" val="1、3、8、11、19、21、23、24、25"/>
  <p:tag name="KSO_WM_TEMPLATE_CATEGORY" val="custom"/>
  <p:tag name="KSO_WM_TEMPLATE_INDEX" val="160190"/>
  <p:tag name="KSO_WM_TAG_VERSION" val="1.0"/>
  <p:tag name="KSO_WM_SLIDE_ID" val="custom16019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向天歌稻壳儿模板23XIN - 副本">
  <a:themeElements>
    <a:clrScheme name="自定义 15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EEA126"/>
      </a:accent1>
      <a:accent2>
        <a:srgbClr val="B1AB63"/>
      </a:accent2>
      <a:accent3>
        <a:srgbClr val="32A49D"/>
      </a:accent3>
      <a:accent4>
        <a:srgbClr val="618699"/>
      </a:accent4>
      <a:accent5>
        <a:srgbClr val="AD8C6B"/>
      </a:accent5>
      <a:accent6>
        <a:srgbClr val="9E7A9B"/>
      </a:accent6>
      <a:hlink>
        <a:srgbClr val="D93F60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演示</Application>
  <PresentationFormat>宽屏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Broadway BT</vt:lpstr>
      <vt:lpstr>汉仪丫丫体简</vt:lpstr>
      <vt:lpstr>Verdana</vt:lpstr>
      <vt:lpstr>黑体</vt:lpstr>
      <vt:lpstr>Gabriola</vt:lpstr>
      <vt:lpstr>Arial Narrow</vt:lpstr>
      <vt:lpstr>Stencil Std</vt:lpstr>
      <vt:lpstr>向天歌稻壳儿模板23XIN - 副本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程昊</dc:creator>
  <cp:lastModifiedBy>程昊</cp:lastModifiedBy>
  <cp:revision>3</cp:revision>
  <dcterms:created xsi:type="dcterms:W3CDTF">2017-01-05T13:52:49Z</dcterms:created>
  <dcterms:modified xsi:type="dcterms:W3CDTF">2017-01-06T07:25:45Z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