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2"/>
    <p:sldId id="762" r:id="rId3"/>
    <p:sldId id="736" r:id="rId4"/>
    <p:sldId id="788" r:id="rId5"/>
    <p:sldId id="789" r:id="rId6"/>
    <p:sldId id="790" r:id="rId7"/>
    <p:sldId id="791" r:id="rId8"/>
    <p:sldId id="792" r:id="rId9"/>
    <p:sldId id="793" r:id="rId10"/>
    <p:sldId id="794" r:id="rId11"/>
    <p:sldId id="795" r:id="rId12"/>
    <p:sldId id="796" r:id="rId13"/>
    <p:sldId id="797" r:id="rId14"/>
    <p:sldId id="798" r:id="rId15"/>
    <p:sldId id="799" r:id="rId16"/>
    <p:sldId id="800" r:id="rId17"/>
    <p:sldId id="80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6391" autoAdjust="0"/>
  </p:normalViewPr>
  <p:slideViewPr>
    <p:cSldViewPr snapToGrid="0">
      <p:cViewPr varScale="1">
        <p:scale>
          <a:sx n="82" d="100"/>
          <a:sy n="82" d="100"/>
        </p:scale>
        <p:origin x="70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2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9008935" y="6567340"/>
            <a:ext cx="23184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9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设计教程网</a:t>
            </a:r>
            <a:r>
              <a:rPr lang="en-US" altLang="zh-CN" sz="9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9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网址：</a:t>
            </a:r>
            <a:r>
              <a:rPr lang="en-US" altLang="zh-CN" sz="9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www.pptfans.cn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590709" y="6567340"/>
            <a:ext cx="2961708" cy="2308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zh-CN" altLang="en-US" sz="9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编辑此处文字的方法</a:t>
            </a:r>
            <a:r>
              <a:rPr lang="zh-CN" altLang="en-US" sz="900" b="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：打开视图</a:t>
            </a:r>
            <a:r>
              <a:rPr lang="en-US" altLang="zh-CN" sz="900" b="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 b="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幻灯片母版</a:t>
            </a:r>
            <a:r>
              <a:rPr lang="en-US" altLang="zh-CN" sz="900" b="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 b="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编辑第一页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203200"/>
            <a:ext cx="584200" cy="584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1940767"/>
            <a:ext cx="12192000" cy="4917233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970413" y="4298470"/>
            <a:ext cx="5947782" cy="261610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ea typeface="宋体" panose="02010600030101010101" pitchFamily="2" charset="-122"/>
              </a:rPr>
              <a:t>Chapter 14</a:t>
            </a:r>
            <a:br>
              <a:rPr lang="en-US" altLang="zh-CN" sz="4000" dirty="0">
                <a:ea typeface="宋体" panose="02010600030101010101" pitchFamily="2" charset="-122"/>
              </a:rPr>
            </a:br>
            <a:r>
              <a:rPr lang="en-US" altLang="zh-CN" sz="4000" dirty="0">
                <a:ea typeface="宋体" panose="02010600030101010101" pitchFamily="2" charset="-122"/>
              </a:rPr>
              <a:t>Resolution in the </a:t>
            </a:r>
            <a:r>
              <a:rPr lang="en-ZA" altLang="zh-CN" sz="4000" dirty="0"/>
              <a:t> </a:t>
            </a:r>
            <a:br>
              <a:rPr lang="en-ZA" altLang="zh-CN" sz="4000" dirty="0"/>
            </a:br>
            <a:r>
              <a:rPr lang="en-ZA" altLang="zh-CN" sz="4000" dirty="0"/>
              <a:t>Propositional Calculus</a:t>
            </a:r>
            <a:endParaRPr lang="en-US" altLang="zh-CN" sz="4000" dirty="0">
              <a:ea typeface="宋体" panose="02010600030101010101" pitchFamily="2" charset="-122"/>
            </a:endParaRPr>
          </a:p>
          <a:p>
            <a:endParaRPr lang="zh-CN" altLang="en-US" sz="4400" dirty="0"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889500"/>
            <a:ext cx="1524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D9C43-E4BB-406D-BE8B-EFFF6C1F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zh-CN" sz="4000" dirty="0"/>
              <a:t>Resolution R</a:t>
            </a:r>
            <a:r>
              <a:rPr lang="en-US" altLang="zh-CN" sz="4000" dirty="0" err="1"/>
              <a:t>efutation</a:t>
            </a:r>
            <a:r>
              <a:rPr lang="en-US" altLang="zh-CN" sz="4000" dirty="0"/>
              <a:t> Tree</a:t>
            </a:r>
            <a:endParaRPr lang="zh-CN" altLang="en-US" sz="4000" dirty="0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C8A9713B-DA0B-4042-9077-A492782C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65" y="1601755"/>
            <a:ext cx="6553200" cy="43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67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73A2-3F6A-450A-B68E-F13FA68A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General </a:t>
            </a:r>
            <a:r>
              <a:rPr lang="fi-FI" altLang="zh-CN" sz="4000" dirty="0"/>
              <a:t>procedure</a:t>
            </a:r>
            <a:endParaRPr lang="zh-CN" altLang="en-US" sz="40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EBEAECA-8878-46CA-9B58-9CD30284EBFD}"/>
              </a:ext>
            </a:extLst>
          </p:cNvPr>
          <p:cNvSpPr txBox="1">
            <a:spLocks noChangeArrowheads="1"/>
          </p:cNvSpPr>
          <p:nvPr/>
        </p:nvSpPr>
        <p:spPr>
          <a:xfrm>
            <a:off x="1695062" y="1546517"/>
            <a:ext cx="7772400" cy="4764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altLang="zh-CN" sz="4000" dirty="0">
                <a:ea typeface="宋体" panose="02010600030101010101" pitchFamily="2" charset="-122"/>
              </a:rPr>
              <a:t>Aim:</a:t>
            </a:r>
            <a:r>
              <a:rPr lang="en-US" altLang="zh-CN" sz="4000" dirty="0">
                <a:ea typeface="宋体" panose="02010600030101010101" pitchFamily="2" charset="-122"/>
              </a:rPr>
              <a:t> show </a:t>
            </a:r>
            <a:r>
              <a:rPr lang="fi-FI" altLang="zh-CN" sz="4000" dirty="0">
                <a:ea typeface="宋体" panose="02010600030101010101" pitchFamily="2" charset="-122"/>
              </a:rPr>
              <a:t>that </a:t>
            </a:r>
            <a:r>
              <a:rPr lang="en-US" altLang="zh-CN" sz="4000" dirty="0">
                <a:ea typeface="宋体" panose="02010600030101010101" pitchFamily="2" charset="-122"/>
                <a:sym typeface="Symbol" panose="05050102010706020507" pitchFamily="18" charset="2"/>
              </a:rPr>
              <a:t> |= </a:t>
            </a:r>
          </a:p>
          <a:p>
            <a:pPr lvl="1"/>
            <a:r>
              <a:rPr lang="en-US" altLang="zh-CN" sz="3600" dirty="0">
                <a:ea typeface="宋体" panose="02010600030101010101" pitchFamily="2" charset="-122"/>
              </a:rPr>
              <a:t>convert 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 to set of clauses</a:t>
            </a:r>
          </a:p>
          <a:p>
            <a:pPr lvl="1"/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convert   to clause form</a:t>
            </a:r>
          </a:p>
          <a:p>
            <a:pPr lvl="1"/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combine the above to a single set </a:t>
            </a:r>
          </a:p>
          <a:p>
            <a:pPr lvl="1"/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apply (iteratively) resolution to </a:t>
            </a:r>
          </a:p>
          <a:p>
            <a:pPr lvl="2"/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add results to </a:t>
            </a:r>
          </a:p>
          <a:p>
            <a:pPr lvl="2"/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until an empty clause is produced</a:t>
            </a:r>
          </a:p>
          <a:p>
            <a:pPr lvl="2"/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or  does not change any more</a:t>
            </a:r>
          </a:p>
        </p:txBody>
      </p:sp>
    </p:spTree>
    <p:extLst>
      <p:ext uri="{BB962C8B-B14F-4D97-AF65-F5344CB8AC3E}">
        <p14:creationId xmlns:p14="http://schemas.microsoft.com/office/powerpoint/2010/main" val="29580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40DF9-A606-4B0B-960C-5E400A59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Known results</a:t>
            </a:r>
            <a:endParaRPr lang="zh-CN" altLang="en-US" sz="44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862B06A-8D49-4641-B1EC-3D89F1393E1D}"/>
              </a:ext>
            </a:extLst>
          </p:cNvPr>
          <p:cNvSpPr txBox="1">
            <a:spLocks noChangeArrowheads="1"/>
          </p:cNvSpPr>
          <p:nvPr/>
        </p:nvSpPr>
        <p:spPr>
          <a:xfrm>
            <a:off x="1751045" y="1402702"/>
            <a:ext cx="7772400" cy="4764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ea typeface="宋体" panose="02010600030101010101" pitchFamily="2" charset="-122"/>
              </a:rPr>
              <a:t>Completeness of resolution</a:t>
            </a: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if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 |=  then </a:t>
            </a:r>
            <a:endParaRPr lang="fi-FI" altLang="zh-CN" sz="32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fi-FI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resolution refutatation will (eventually)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produce</a:t>
            </a:r>
            <a:r>
              <a:rPr lang="fi-FI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 the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empty clause</a:t>
            </a:r>
          </a:p>
          <a:p>
            <a:pPr lvl="1"/>
            <a:r>
              <a:rPr lang="fi-FI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resolution is </a:t>
            </a:r>
            <a:r>
              <a:rPr lang="en-US" altLang="zh-CN" sz="3200" i="1" dirty="0">
                <a:ea typeface="宋体" panose="02010600030101010101" pitchFamily="2" charset="-122"/>
                <a:sym typeface="Symbol" panose="05050102010706020507" pitchFamily="18" charset="2"/>
              </a:rPr>
              <a:t>refutation complete</a:t>
            </a:r>
          </a:p>
          <a:p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Decidability of Prop Calc</a:t>
            </a: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if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200" dirty="0">
                <a:ea typeface="宋体" panose="02010600030101010101" pitchFamily="2" charset="-122"/>
              </a:rPr>
              <a:t> is finite and not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 |=  then</a:t>
            </a:r>
          </a:p>
          <a:p>
            <a:pPr lvl="1"/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refutation procedure terminates without producing </a:t>
            </a:r>
            <a:r>
              <a:rPr lang="fi-FI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the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empty clause</a:t>
            </a:r>
          </a:p>
        </p:txBody>
      </p:sp>
    </p:spTree>
    <p:extLst>
      <p:ext uri="{BB962C8B-B14F-4D97-AF65-F5344CB8AC3E}">
        <p14:creationId xmlns:p14="http://schemas.microsoft.com/office/powerpoint/2010/main" val="201500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B206C-3E5A-497F-8545-7F7E026E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zh-CN" sz="4000" dirty="0"/>
              <a:t>14.4 S</a:t>
            </a:r>
            <a:r>
              <a:rPr lang="en-US" altLang="zh-CN" sz="4000" dirty="0" err="1"/>
              <a:t>earch</a:t>
            </a:r>
            <a:r>
              <a:rPr lang="en-US" altLang="zh-CN" sz="4000" dirty="0"/>
              <a:t> strategies</a:t>
            </a:r>
            <a:endParaRPr lang="zh-CN" altLang="en-US" sz="40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BC655DE-E328-493A-94FA-FADC2CC6BEE1}"/>
              </a:ext>
            </a:extLst>
          </p:cNvPr>
          <p:cNvSpPr txBox="1">
            <a:spLocks noChangeArrowheads="1"/>
          </p:cNvSpPr>
          <p:nvPr/>
        </p:nvSpPr>
        <p:spPr>
          <a:xfrm>
            <a:off x="1349569" y="1318727"/>
            <a:ext cx="9238861" cy="4764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ea typeface="宋体" panose="02010600030101010101" pitchFamily="2" charset="-122"/>
              </a:rPr>
              <a:t>How to efficiently</a:t>
            </a: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perform resolutions</a:t>
            </a:r>
            <a:r>
              <a:rPr lang="fi-FI" altLang="zh-CN" sz="3200" dirty="0"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ea typeface="宋体" panose="02010600030101010101" pitchFamily="2" charset="-122"/>
              </a:rPr>
              <a:t>until empty clause is inferred</a:t>
            </a:r>
            <a:endParaRPr lang="fi-FI" altLang="zh-CN" sz="3200" dirty="0">
              <a:ea typeface="宋体" panose="02010600030101010101" pitchFamily="2" charset="-122"/>
            </a:endParaRPr>
          </a:p>
          <a:p>
            <a:pPr lvl="1"/>
            <a:r>
              <a:rPr lang="fi-FI" altLang="zh-CN" sz="3200" dirty="0">
                <a:ea typeface="宋体" panose="02010600030101010101" pitchFamily="2" charset="-122"/>
              </a:rPr>
              <a:t>not all possible resolutions are essential in deriving the empty clause</a:t>
            </a:r>
            <a:endParaRPr lang="en-US" altLang="zh-CN" sz="3200" dirty="0">
              <a:ea typeface="宋体" panose="02010600030101010101" pitchFamily="2" charset="-122"/>
            </a:endParaRPr>
          </a:p>
          <a:p>
            <a:r>
              <a:rPr lang="en-US" altLang="zh-CN" sz="3600" dirty="0">
                <a:ea typeface="宋体" panose="02010600030101010101" pitchFamily="2" charset="-122"/>
              </a:rPr>
              <a:t>Ordering strategies</a:t>
            </a: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which clauses should be used</a:t>
            </a:r>
            <a:r>
              <a:rPr lang="fi-FI" altLang="zh-CN" sz="3200" dirty="0">
                <a:ea typeface="宋体" panose="02010600030101010101" pitchFamily="2" charset="-122"/>
              </a:rPr>
              <a:t> = ’which node to expand next’</a:t>
            </a:r>
          </a:p>
          <a:p>
            <a:pPr lvl="1"/>
            <a:r>
              <a:rPr lang="fi-FI" altLang="zh-CN" sz="3200" dirty="0">
                <a:ea typeface="宋体" panose="02010600030101010101" pitchFamily="2" charset="-122"/>
              </a:rPr>
              <a:t>terminology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2"/>
            <a:r>
              <a:rPr lang="en-US" altLang="zh-CN" sz="2800" dirty="0">
                <a:ea typeface="宋体" panose="02010600030101010101" pitchFamily="2" charset="-122"/>
              </a:rPr>
              <a:t>original clauses: </a:t>
            </a:r>
            <a:r>
              <a:rPr lang="en-US" altLang="zh-CN" sz="2800" i="1" dirty="0">
                <a:ea typeface="宋体" panose="02010600030101010101" pitchFamily="2" charset="-122"/>
              </a:rPr>
              <a:t>0th level</a:t>
            </a:r>
            <a:r>
              <a:rPr lang="en-US" altLang="zh-CN" sz="2800" dirty="0">
                <a:ea typeface="宋体" panose="02010600030101010101" pitchFamily="2" charset="-122"/>
              </a:rPr>
              <a:t> resolvents</a:t>
            </a:r>
          </a:p>
          <a:p>
            <a:pPr lvl="2"/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ea typeface="宋体" panose="02010600030101010101" pitchFamily="2" charset="-122"/>
              </a:rPr>
              <a:t> + 1)</a:t>
            </a:r>
            <a:r>
              <a:rPr lang="fi-FI" altLang="zh-CN" sz="2800" dirty="0">
                <a:ea typeface="宋体" panose="02010600030101010101" pitchFamily="2" charset="-122"/>
              </a:rPr>
              <a:t>th level</a:t>
            </a:r>
            <a:r>
              <a:rPr lang="en-US" altLang="zh-CN" sz="2800" dirty="0">
                <a:ea typeface="宋体" panose="02010600030101010101" pitchFamily="2" charset="-122"/>
              </a:rPr>
              <a:t>: resolvent of </a:t>
            </a:r>
            <a:r>
              <a:rPr lang="en-US" altLang="zh-CN" sz="2800" dirty="0" err="1">
                <a:ea typeface="宋体" panose="02010600030101010101" pitchFamily="2" charset="-122"/>
              </a:rPr>
              <a:t>ith</a:t>
            </a:r>
            <a:r>
              <a:rPr lang="en-US" altLang="zh-CN" sz="2800" dirty="0">
                <a:ea typeface="宋体" panose="02010600030101010101" pitchFamily="2" charset="-122"/>
              </a:rPr>
              <a:t> &amp; </a:t>
            </a:r>
            <a:r>
              <a:rPr lang="en-US" altLang="zh-CN" sz="2800" dirty="0" err="1">
                <a:ea typeface="宋体" panose="02010600030101010101" pitchFamily="2" charset="-122"/>
              </a:rPr>
              <a:t>jth</a:t>
            </a:r>
            <a:r>
              <a:rPr lang="en-US" altLang="zh-CN" sz="2800" dirty="0">
                <a:ea typeface="宋体" panose="02010600030101010101" pitchFamily="2" charset="-122"/>
              </a:rPr>
              <a:t> (j &lt; </a:t>
            </a:r>
            <a:r>
              <a:rPr lang="en-US" altLang="zh-CN" sz="2800" dirty="0" err="1"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768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3D72-9248-4048-BB54-209D219E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14.4.1 </a:t>
            </a:r>
            <a:r>
              <a:rPr lang="en-US" altLang="zh-CN" sz="4000" dirty="0"/>
              <a:t>Ordering…</a:t>
            </a:r>
            <a:endParaRPr lang="zh-CN" altLang="en-US" sz="4000" dirty="0"/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413D551B-08D3-48DD-99D0-6646C2290CFC}"/>
              </a:ext>
            </a:extLst>
          </p:cNvPr>
          <p:cNvSpPr txBox="1">
            <a:spLocks noChangeArrowheads="1"/>
          </p:cNvSpPr>
          <p:nvPr/>
        </p:nvSpPr>
        <p:spPr>
          <a:xfrm>
            <a:off x="1055914" y="1447800"/>
            <a:ext cx="10080171" cy="4764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ea typeface="宋体" panose="02010600030101010101" pitchFamily="2" charset="-122"/>
              </a:rPr>
              <a:t>Breadth-first strategy</a:t>
            </a:r>
          </a:p>
          <a:p>
            <a:pPr lvl="1"/>
            <a:r>
              <a:rPr lang="en-US" altLang="zh-CN" sz="3600" dirty="0">
                <a:ea typeface="宋体" panose="02010600030101010101" pitchFamily="2" charset="-122"/>
              </a:rPr>
              <a:t>work level by level</a:t>
            </a:r>
          </a:p>
          <a:p>
            <a:r>
              <a:rPr lang="en-US" altLang="zh-CN" sz="4000" dirty="0">
                <a:ea typeface="宋体" panose="02010600030101010101" pitchFamily="2" charset="-122"/>
              </a:rPr>
              <a:t>Depth-first</a:t>
            </a:r>
          </a:p>
          <a:p>
            <a:pPr lvl="1"/>
            <a:r>
              <a:rPr lang="en-US" altLang="zh-CN" sz="3600" dirty="0">
                <a:ea typeface="宋体" panose="02010600030101010101" pitchFamily="2" charset="-122"/>
              </a:rPr>
              <a:t>clause with highest level (with choices left)</a:t>
            </a:r>
          </a:p>
          <a:p>
            <a:r>
              <a:rPr lang="en-US" altLang="zh-CN" sz="4000" dirty="0">
                <a:ea typeface="宋体" panose="02010600030101010101" pitchFamily="2" charset="-122"/>
              </a:rPr>
              <a:t>Unit preference</a:t>
            </a:r>
          </a:p>
          <a:p>
            <a:pPr lvl="1"/>
            <a:r>
              <a:rPr lang="en-US" altLang="zh-CN" sz="3600" dirty="0">
                <a:ea typeface="宋体" panose="02010600030101010101" pitchFamily="2" charset="-122"/>
              </a:rPr>
              <a:t>prefer clauses </a:t>
            </a:r>
            <a:r>
              <a:rPr lang="fi-FI" altLang="zh-CN" sz="3600" dirty="0">
                <a:ea typeface="宋体" panose="02010600030101010101" pitchFamily="2" charset="-122"/>
              </a:rPr>
              <a:t>consisting </a:t>
            </a:r>
            <a:r>
              <a:rPr lang="en-US" altLang="zh-CN" sz="3600" dirty="0">
                <a:ea typeface="宋体" panose="02010600030101010101" pitchFamily="2" charset="-122"/>
              </a:rPr>
              <a:t>of a single literal</a:t>
            </a:r>
          </a:p>
          <a:p>
            <a:pPr lvl="1"/>
            <a:r>
              <a:rPr lang="en-US" altLang="zh-CN" sz="3600" dirty="0">
                <a:ea typeface="宋体" panose="02010600030101010101" pitchFamily="2" charset="-122"/>
              </a:rPr>
              <a:t>only these make </a:t>
            </a:r>
            <a:r>
              <a:rPr lang="fi-FI" altLang="zh-CN" sz="3600" dirty="0">
                <a:ea typeface="宋体" panose="02010600030101010101" pitchFamily="2" charset="-122"/>
              </a:rPr>
              <a:t>the resulting </a:t>
            </a:r>
            <a:r>
              <a:rPr lang="en-US" altLang="zh-CN" sz="3600" dirty="0">
                <a:ea typeface="宋体" panose="02010600030101010101" pitchFamily="2" charset="-122"/>
              </a:rPr>
              <a:t>clauses shorter</a:t>
            </a:r>
          </a:p>
        </p:txBody>
      </p:sp>
    </p:spTree>
    <p:extLst>
      <p:ext uri="{BB962C8B-B14F-4D97-AF65-F5344CB8AC3E}">
        <p14:creationId xmlns:p14="http://schemas.microsoft.com/office/powerpoint/2010/main" val="211755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33DD5-D75D-4AA7-943E-DA4DF379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14.4.2 </a:t>
            </a:r>
            <a:r>
              <a:rPr lang="en-US" altLang="zh-CN" sz="4400" dirty="0"/>
              <a:t>Refinement strategies</a:t>
            </a:r>
            <a:endParaRPr lang="zh-CN" altLang="en-US" sz="44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9E57737-039C-4948-BF4B-86D81FE111FF}"/>
              </a:ext>
            </a:extLst>
          </p:cNvPr>
          <p:cNvSpPr txBox="1">
            <a:spLocks noChangeArrowheads="1"/>
          </p:cNvSpPr>
          <p:nvPr/>
        </p:nvSpPr>
        <p:spPr>
          <a:xfrm>
            <a:off x="1203649" y="1168254"/>
            <a:ext cx="11355355" cy="4764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ea typeface="宋体" panose="02010600030101010101" pitchFamily="2" charset="-122"/>
              </a:rPr>
              <a:t>Only certain resolutions allowed</a:t>
            </a: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don’t say anything about order</a:t>
            </a:r>
            <a:r>
              <a:rPr lang="fi-FI" altLang="zh-CN" sz="3200" dirty="0">
                <a:ea typeface="宋体" panose="02010600030101010101" pitchFamily="2" charset="-122"/>
              </a:rPr>
              <a:t>ing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some complete, some not</a:t>
            </a:r>
          </a:p>
          <a:p>
            <a:r>
              <a:rPr lang="en-US" altLang="zh-CN" sz="3600" dirty="0">
                <a:ea typeface="宋体" panose="02010600030101010101" pitchFamily="2" charset="-122"/>
              </a:rPr>
              <a:t>Set of support</a:t>
            </a:r>
          </a:p>
          <a:p>
            <a:pPr lvl="1"/>
            <a:r>
              <a:rPr lang="fi-FI" altLang="zh-CN" sz="3200" dirty="0">
                <a:ea typeface="宋体" panose="02010600030101010101" pitchFamily="2" charset="-122"/>
              </a:rPr>
              <a:t>C2 is a </a:t>
            </a:r>
            <a:r>
              <a:rPr lang="en-US" altLang="zh-CN" sz="3200" i="1" dirty="0">
                <a:ea typeface="宋体" panose="02010600030101010101" pitchFamily="2" charset="-122"/>
              </a:rPr>
              <a:t>descendant clause</a:t>
            </a:r>
            <a:r>
              <a:rPr lang="fi-FI" altLang="zh-CN" sz="3200" dirty="0">
                <a:ea typeface="宋体" panose="02010600030101010101" pitchFamily="2" charset="-122"/>
              </a:rPr>
              <a:t> of C1 if C2 is a resolvent of either</a:t>
            </a:r>
          </a:p>
          <a:p>
            <a:pPr lvl="2"/>
            <a:r>
              <a:rPr lang="fi-FI" altLang="zh-CN" sz="2800" dirty="0">
                <a:ea typeface="宋体" panose="02010600030101010101" pitchFamily="2" charset="-122"/>
              </a:rPr>
              <a:t>C1 and some other clause</a:t>
            </a:r>
          </a:p>
          <a:p>
            <a:pPr lvl="2"/>
            <a:r>
              <a:rPr lang="fi-FI" altLang="zh-CN" sz="2800" dirty="0">
                <a:ea typeface="宋体" panose="02010600030101010101" pitchFamily="2" charset="-122"/>
              </a:rPr>
              <a:t>a descendant of C1 and some other clause</a:t>
            </a:r>
          </a:p>
          <a:p>
            <a:pPr lvl="1"/>
            <a:r>
              <a:rPr lang="fi-FI" altLang="zh-CN" sz="3200" dirty="0">
                <a:ea typeface="宋体" panose="02010600030101010101" pitchFamily="2" charset="-122"/>
              </a:rPr>
              <a:t>strategy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2"/>
            <a:r>
              <a:rPr lang="fi-FI" altLang="zh-CN" sz="2800" dirty="0">
                <a:ea typeface="宋体" panose="02010600030101010101" pitchFamily="2" charset="-122"/>
              </a:rPr>
              <a:t>Let </a:t>
            </a:r>
            <a:r>
              <a:rPr lang="en-US" altLang="zh-CN" sz="2800" dirty="0">
                <a:ea typeface="宋体" panose="02010600030101010101" pitchFamily="2" charset="-122"/>
              </a:rPr>
              <a:t>S =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  and it’s descendants</a:t>
            </a:r>
          </a:p>
          <a:p>
            <a:pPr lvl="2"/>
            <a:r>
              <a:rPr lang="fi-FI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choose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other clause always from S</a:t>
            </a:r>
          </a:p>
          <a:p>
            <a:pPr lvl="2"/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97073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5F557-6553-4071-A60A-3A16BC69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Refinement</a:t>
            </a:r>
            <a:r>
              <a:rPr lang="fi-FI" altLang="zh-CN" sz="3600" dirty="0"/>
              <a:t> strategies</a:t>
            </a:r>
            <a:r>
              <a:rPr lang="en-US" altLang="zh-CN" sz="3600" dirty="0"/>
              <a:t>...</a:t>
            </a:r>
            <a:endParaRPr lang="zh-CN" altLang="en-US" sz="36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5EB847A-5A9B-4C2D-82B9-5380C54CB0EF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462541"/>
            <a:ext cx="7772400" cy="4764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ea typeface="宋体" panose="02010600030101010101" pitchFamily="2" charset="-122"/>
              </a:rPr>
              <a:t>Linear Input (aka linear resolution)</a:t>
            </a:r>
          </a:p>
          <a:p>
            <a:pPr lvl="1"/>
            <a:r>
              <a:rPr lang="en-US" altLang="zh-CN" sz="3600" dirty="0">
                <a:ea typeface="宋体" panose="02010600030101010101" pitchFamily="2" charset="-122"/>
              </a:rPr>
              <a:t>at least one clause </a:t>
            </a:r>
            <a:r>
              <a:rPr lang="fi-FI" altLang="zh-CN" sz="3600" dirty="0">
                <a:ea typeface="宋体" panose="02010600030101010101" pitchFamily="2" charset="-122"/>
              </a:rPr>
              <a:t>is </a:t>
            </a:r>
            <a:r>
              <a:rPr lang="en-US" altLang="zh-CN" sz="3600" dirty="0">
                <a:ea typeface="宋体" panose="02010600030101010101" pitchFamily="2" charset="-122"/>
              </a:rPr>
              <a:t>from </a:t>
            </a:r>
            <a:r>
              <a:rPr lang="fi-FI" altLang="zh-CN" sz="3600" dirty="0">
                <a:ea typeface="宋体" panose="02010600030101010101" pitchFamily="2" charset="-122"/>
              </a:rPr>
              <a:t>the </a:t>
            </a:r>
            <a:r>
              <a:rPr lang="en-US" altLang="zh-CN" sz="3600" dirty="0">
                <a:ea typeface="宋体" panose="02010600030101010101" pitchFamily="2" charset="-122"/>
              </a:rPr>
              <a:t>original set</a:t>
            </a:r>
          </a:p>
          <a:p>
            <a:pPr lvl="1"/>
            <a:r>
              <a:rPr lang="en-US" altLang="zh-CN" sz="3600" dirty="0">
                <a:ea typeface="宋体" panose="02010600030101010101" pitchFamily="2" charset="-122"/>
              </a:rPr>
              <a:t>not refutation complete</a:t>
            </a:r>
          </a:p>
          <a:p>
            <a:r>
              <a:rPr lang="en-US" altLang="zh-CN" sz="4000" dirty="0">
                <a:ea typeface="宋体" panose="02010600030101010101" pitchFamily="2" charset="-122"/>
              </a:rPr>
              <a:t>Ancestry filtering: </a:t>
            </a:r>
            <a:r>
              <a:rPr lang="fi-FI" altLang="zh-CN" sz="4000" dirty="0">
                <a:ea typeface="宋体" panose="02010600030101010101" pitchFamily="2" charset="-122"/>
              </a:rPr>
              <a:t>one</a:t>
            </a:r>
            <a:r>
              <a:rPr lang="en-US" altLang="zh-CN" sz="4000" dirty="0">
                <a:ea typeface="宋体" panose="02010600030101010101" pitchFamily="2" charset="-122"/>
              </a:rPr>
              <a:t> clause is</a:t>
            </a:r>
          </a:p>
          <a:p>
            <a:pPr lvl="1"/>
            <a:r>
              <a:rPr lang="en-US" altLang="zh-CN" sz="3600" dirty="0">
                <a:ea typeface="宋体" panose="02010600030101010101" pitchFamily="2" charset="-122"/>
              </a:rPr>
              <a:t>either member of </a:t>
            </a:r>
            <a:r>
              <a:rPr lang="fi-FI" altLang="zh-CN" sz="3600" dirty="0">
                <a:ea typeface="宋体" panose="02010600030101010101" pitchFamily="2" charset="-122"/>
              </a:rPr>
              <a:t>the </a:t>
            </a:r>
            <a:r>
              <a:rPr lang="en-US" altLang="zh-CN" sz="3600" dirty="0">
                <a:ea typeface="宋体" panose="02010600030101010101" pitchFamily="2" charset="-122"/>
              </a:rPr>
              <a:t>original set</a:t>
            </a:r>
          </a:p>
          <a:p>
            <a:pPr lvl="1"/>
            <a:r>
              <a:rPr lang="en-US" altLang="zh-CN" sz="3600" dirty="0">
                <a:ea typeface="宋体" panose="02010600030101010101" pitchFamily="2" charset="-122"/>
              </a:rPr>
              <a:t>or ancestor of the other clause</a:t>
            </a:r>
          </a:p>
          <a:p>
            <a:pPr lvl="1"/>
            <a:r>
              <a:rPr lang="en-US" altLang="zh-CN" sz="3600" dirty="0">
                <a:ea typeface="宋体" panose="02010600030101010101" pitchFamily="2" charset="-122"/>
              </a:rPr>
              <a:t>refutation complete</a:t>
            </a:r>
          </a:p>
        </p:txBody>
      </p:sp>
    </p:spTree>
    <p:extLst>
      <p:ext uri="{BB962C8B-B14F-4D97-AF65-F5344CB8AC3E}">
        <p14:creationId xmlns:p14="http://schemas.microsoft.com/office/powerpoint/2010/main" val="30399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EA519-5FC0-484D-B2E6-24041303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14.5 </a:t>
            </a:r>
            <a:r>
              <a:rPr lang="en-US" altLang="zh-CN" sz="4000" dirty="0"/>
              <a:t>Horn Clauses</a:t>
            </a:r>
            <a:endParaRPr lang="zh-CN" altLang="en-US" sz="4000" dirty="0"/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F0261350-F02C-400E-9F15-DFB47DAE607A}"/>
              </a:ext>
            </a:extLst>
          </p:cNvPr>
          <p:cNvSpPr txBox="1">
            <a:spLocks noChangeArrowheads="1"/>
          </p:cNvSpPr>
          <p:nvPr/>
        </p:nvSpPr>
        <p:spPr>
          <a:xfrm>
            <a:off x="1709187" y="1598092"/>
            <a:ext cx="7772400" cy="4764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ea typeface="宋体" panose="02010600030101010101" pitchFamily="2" charset="-122"/>
              </a:rPr>
              <a:t>Special type of </a:t>
            </a:r>
            <a:r>
              <a:rPr lang="fi-FI" altLang="zh-CN" sz="3600" dirty="0">
                <a:ea typeface="宋体" panose="02010600030101010101" pitchFamily="2" charset="-122"/>
              </a:rPr>
              <a:t>a </a:t>
            </a:r>
            <a:r>
              <a:rPr lang="en-US" altLang="zh-CN" sz="3600" dirty="0">
                <a:ea typeface="宋体" panose="02010600030101010101" pitchFamily="2" charset="-122"/>
              </a:rPr>
              <a:t>clause</a:t>
            </a:r>
          </a:p>
          <a:p>
            <a:pPr lvl="1"/>
            <a:r>
              <a:rPr lang="en-US" altLang="zh-CN" sz="3200" i="1" dirty="0">
                <a:ea typeface="宋体" panose="02010600030101010101" pitchFamily="2" charset="-122"/>
              </a:rPr>
              <a:t>at most</a:t>
            </a:r>
            <a:r>
              <a:rPr lang="en-US" altLang="zh-CN" sz="3200" dirty="0">
                <a:ea typeface="宋体" panose="02010600030101010101" pitchFamily="2" charset="-122"/>
              </a:rPr>
              <a:t> one </a:t>
            </a:r>
            <a:r>
              <a:rPr lang="en-US" altLang="zh-CN" sz="3200" i="1" dirty="0">
                <a:ea typeface="宋体" panose="02010600030101010101" pitchFamily="2" charset="-122"/>
              </a:rPr>
              <a:t>positive </a:t>
            </a:r>
            <a:r>
              <a:rPr lang="en-US" altLang="zh-CN" sz="3200" dirty="0">
                <a:ea typeface="宋体" panose="02010600030101010101" pitchFamily="2" charset="-122"/>
              </a:rPr>
              <a:t>literal</a:t>
            </a:r>
          </a:p>
          <a:p>
            <a:r>
              <a:rPr lang="en-US" altLang="zh-CN" sz="3600" dirty="0">
                <a:ea typeface="宋体" panose="02010600030101010101" pitchFamily="2" charset="-122"/>
              </a:rPr>
              <a:t>Three types</a:t>
            </a: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facts (single atoms)</a:t>
            </a: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rules (one pos, m &gt; 0 neg)</a:t>
            </a: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queries, goals (all neg)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9468F94-50FF-409F-B201-E2A4C3671556}"/>
              </a:ext>
            </a:extLst>
          </p:cNvPr>
          <p:cNvGrpSpPr/>
          <p:nvPr/>
        </p:nvGrpSpPr>
        <p:grpSpPr>
          <a:xfrm>
            <a:off x="6910049" y="2067030"/>
            <a:ext cx="5285228" cy="4295149"/>
            <a:chOff x="1449388" y="1284288"/>
            <a:chExt cx="5813425" cy="4724400"/>
          </a:xfrm>
          <a:solidFill>
            <a:schemeClr val="bg1">
              <a:lumMod val="95000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BA1C2C85-0728-4BCE-8C70-1E73C41CAFDC}"/>
                </a:ext>
              </a:extLst>
            </p:cNvPr>
            <p:cNvSpPr/>
            <p:nvPr/>
          </p:nvSpPr>
          <p:spPr bwMode="auto">
            <a:xfrm>
              <a:off x="1449388" y="1708150"/>
              <a:ext cx="2319337" cy="1776413"/>
            </a:xfrm>
            <a:custGeom>
              <a:avLst/>
              <a:gdLst>
                <a:gd name="T0" fmla="*/ 80907 w 1720"/>
                <a:gd name="T1" fmla="*/ 932684 h 1318"/>
                <a:gd name="T2" fmla="*/ 32363 w 1720"/>
                <a:gd name="T3" fmla="*/ 878772 h 1318"/>
                <a:gd name="T4" fmla="*/ 102482 w 1720"/>
                <a:gd name="T5" fmla="*/ 776338 h 1318"/>
                <a:gd name="T6" fmla="*/ 221146 w 1720"/>
                <a:gd name="T7" fmla="*/ 738600 h 1318"/>
                <a:gd name="T8" fmla="*/ 350598 w 1720"/>
                <a:gd name="T9" fmla="*/ 797903 h 1318"/>
                <a:gd name="T10" fmla="*/ 480049 w 1720"/>
                <a:gd name="T11" fmla="*/ 754773 h 1318"/>
                <a:gd name="T12" fmla="*/ 787496 w 1720"/>
                <a:gd name="T13" fmla="*/ 690079 h 1318"/>
                <a:gd name="T14" fmla="*/ 873797 w 1720"/>
                <a:gd name="T15" fmla="*/ 593036 h 1318"/>
                <a:gd name="T16" fmla="*/ 879191 w 1720"/>
                <a:gd name="T17" fmla="*/ 442082 h 1318"/>
                <a:gd name="T18" fmla="*/ 857615 w 1720"/>
                <a:gd name="T19" fmla="*/ 371995 h 1318"/>
                <a:gd name="T20" fmla="*/ 1035611 w 1720"/>
                <a:gd name="T21" fmla="*/ 355822 h 1318"/>
                <a:gd name="T22" fmla="*/ 1148881 w 1720"/>
                <a:gd name="T23" fmla="*/ 269562 h 1318"/>
                <a:gd name="T24" fmla="*/ 1262151 w 1720"/>
                <a:gd name="T25" fmla="*/ 177911 h 1318"/>
                <a:gd name="T26" fmla="*/ 1402390 w 1720"/>
                <a:gd name="T27" fmla="*/ 247997 h 1318"/>
                <a:gd name="T28" fmla="*/ 1445541 w 1720"/>
                <a:gd name="T29" fmla="*/ 167128 h 1318"/>
                <a:gd name="T30" fmla="*/ 1488691 w 1720"/>
                <a:gd name="T31" fmla="*/ 97042 h 1318"/>
                <a:gd name="T32" fmla="*/ 1553417 w 1720"/>
                <a:gd name="T33" fmla="*/ 59304 h 1318"/>
                <a:gd name="T34" fmla="*/ 1574992 w 1720"/>
                <a:gd name="T35" fmla="*/ 37739 h 1318"/>
                <a:gd name="T36" fmla="*/ 1715231 w 1720"/>
                <a:gd name="T37" fmla="*/ 26956 h 1318"/>
                <a:gd name="T38" fmla="*/ 1860864 w 1720"/>
                <a:gd name="T39" fmla="*/ 210258 h 1318"/>
                <a:gd name="T40" fmla="*/ 1941771 w 1720"/>
                <a:gd name="T41" fmla="*/ 361213 h 1318"/>
                <a:gd name="T42" fmla="*/ 1893226 w 1720"/>
                <a:gd name="T43" fmla="*/ 490603 h 1318"/>
                <a:gd name="T44" fmla="*/ 1947164 w 1720"/>
                <a:gd name="T45" fmla="*/ 641557 h 1318"/>
                <a:gd name="T46" fmla="*/ 2103585 w 1720"/>
                <a:gd name="T47" fmla="*/ 673905 h 1318"/>
                <a:gd name="T48" fmla="*/ 2243824 w 1720"/>
                <a:gd name="T49" fmla="*/ 765556 h 1318"/>
                <a:gd name="T50" fmla="*/ 2319337 w 1720"/>
                <a:gd name="T51" fmla="*/ 986597 h 1318"/>
                <a:gd name="T52" fmla="*/ 2270793 w 1720"/>
                <a:gd name="T53" fmla="*/ 1083639 h 1318"/>
                <a:gd name="T54" fmla="*/ 2114372 w 1720"/>
                <a:gd name="T55" fmla="*/ 1164507 h 1318"/>
                <a:gd name="T56" fmla="*/ 2049647 w 1720"/>
                <a:gd name="T57" fmla="*/ 1223811 h 1318"/>
                <a:gd name="T58" fmla="*/ 1920195 w 1720"/>
                <a:gd name="T59" fmla="*/ 1272332 h 1318"/>
                <a:gd name="T60" fmla="*/ 1882439 w 1720"/>
                <a:gd name="T61" fmla="*/ 1353201 h 1318"/>
                <a:gd name="T62" fmla="*/ 1796138 w 1720"/>
                <a:gd name="T63" fmla="*/ 1390940 h 1318"/>
                <a:gd name="T64" fmla="*/ 1628930 w 1720"/>
                <a:gd name="T65" fmla="*/ 1450243 h 1318"/>
                <a:gd name="T66" fmla="*/ 1693656 w 1720"/>
                <a:gd name="T67" fmla="*/ 1611980 h 1318"/>
                <a:gd name="T68" fmla="*/ 1650505 w 1720"/>
                <a:gd name="T69" fmla="*/ 1671284 h 1318"/>
                <a:gd name="T70" fmla="*/ 1661293 w 1720"/>
                <a:gd name="T71" fmla="*/ 1735979 h 1318"/>
                <a:gd name="T72" fmla="*/ 1467116 w 1720"/>
                <a:gd name="T73" fmla="*/ 1692849 h 1318"/>
                <a:gd name="T74" fmla="*/ 1423965 w 1720"/>
                <a:gd name="T75" fmla="*/ 1644328 h 1318"/>
                <a:gd name="T76" fmla="*/ 1213607 w 1720"/>
                <a:gd name="T77" fmla="*/ 1601198 h 1318"/>
                <a:gd name="T78" fmla="*/ 1159669 w 1720"/>
                <a:gd name="T79" fmla="*/ 1622763 h 1318"/>
                <a:gd name="T80" fmla="*/ 1046399 w 1720"/>
                <a:gd name="T81" fmla="*/ 1644328 h 1318"/>
                <a:gd name="T82" fmla="*/ 803677 w 1720"/>
                <a:gd name="T83" fmla="*/ 1606589 h 1318"/>
                <a:gd name="T84" fmla="*/ 647257 w 1720"/>
                <a:gd name="T85" fmla="*/ 1601198 h 1318"/>
                <a:gd name="T86" fmla="*/ 485443 w 1720"/>
                <a:gd name="T87" fmla="*/ 1601198 h 1318"/>
                <a:gd name="T88" fmla="*/ 285872 w 1720"/>
                <a:gd name="T89" fmla="*/ 1590415 h 1318"/>
                <a:gd name="T90" fmla="*/ 161814 w 1720"/>
                <a:gd name="T91" fmla="*/ 1401722 h 1318"/>
                <a:gd name="T92" fmla="*/ 124058 w 1720"/>
                <a:gd name="T93" fmla="*/ 1337027 h 1318"/>
                <a:gd name="T94" fmla="*/ 0 w 1720"/>
                <a:gd name="T95" fmla="*/ 1121377 h 1318"/>
                <a:gd name="T96" fmla="*/ 97089 w 1720"/>
                <a:gd name="T97" fmla="*/ 1132160 h 1318"/>
                <a:gd name="T98" fmla="*/ 91695 w 1720"/>
                <a:gd name="T99" fmla="*/ 932684 h 1318"/>
                <a:gd name="T100" fmla="*/ 107876 w 1720"/>
                <a:gd name="T101" fmla="*/ 986597 h 131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20"/>
                <a:gd name="T154" fmla="*/ 0 h 1318"/>
                <a:gd name="T155" fmla="*/ 1720 w 1720"/>
                <a:gd name="T156" fmla="*/ 1318 h 131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20" h="1318">
                  <a:moveTo>
                    <a:pt x="88" y="732"/>
                  </a:moveTo>
                  <a:cubicBezTo>
                    <a:pt x="75" y="719"/>
                    <a:pt x="68" y="708"/>
                    <a:pt x="60" y="692"/>
                  </a:cubicBezTo>
                  <a:cubicBezTo>
                    <a:pt x="34" y="697"/>
                    <a:pt x="36" y="690"/>
                    <a:pt x="16" y="676"/>
                  </a:cubicBezTo>
                  <a:cubicBezTo>
                    <a:pt x="6" y="646"/>
                    <a:pt x="15" y="684"/>
                    <a:pt x="24" y="652"/>
                  </a:cubicBezTo>
                  <a:cubicBezTo>
                    <a:pt x="37" y="608"/>
                    <a:pt x="16" y="606"/>
                    <a:pt x="56" y="596"/>
                  </a:cubicBezTo>
                  <a:cubicBezTo>
                    <a:pt x="88" y="575"/>
                    <a:pt x="49" y="603"/>
                    <a:pt x="76" y="576"/>
                  </a:cubicBezTo>
                  <a:cubicBezTo>
                    <a:pt x="89" y="563"/>
                    <a:pt x="111" y="554"/>
                    <a:pt x="128" y="548"/>
                  </a:cubicBezTo>
                  <a:cubicBezTo>
                    <a:pt x="155" y="557"/>
                    <a:pt x="122" y="548"/>
                    <a:pt x="164" y="548"/>
                  </a:cubicBezTo>
                  <a:cubicBezTo>
                    <a:pt x="177" y="548"/>
                    <a:pt x="199" y="557"/>
                    <a:pt x="212" y="560"/>
                  </a:cubicBezTo>
                  <a:cubicBezTo>
                    <a:pt x="231" y="589"/>
                    <a:pt x="227" y="585"/>
                    <a:pt x="260" y="592"/>
                  </a:cubicBezTo>
                  <a:cubicBezTo>
                    <a:pt x="290" y="582"/>
                    <a:pt x="277" y="589"/>
                    <a:pt x="300" y="572"/>
                  </a:cubicBezTo>
                  <a:cubicBezTo>
                    <a:pt x="310" y="543"/>
                    <a:pt x="332" y="554"/>
                    <a:pt x="356" y="560"/>
                  </a:cubicBezTo>
                  <a:cubicBezTo>
                    <a:pt x="413" y="552"/>
                    <a:pt x="461" y="537"/>
                    <a:pt x="520" y="532"/>
                  </a:cubicBezTo>
                  <a:cubicBezTo>
                    <a:pt x="542" y="528"/>
                    <a:pt x="564" y="522"/>
                    <a:pt x="584" y="512"/>
                  </a:cubicBezTo>
                  <a:cubicBezTo>
                    <a:pt x="590" y="503"/>
                    <a:pt x="599" y="497"/>
                    <a:pt x="604" y="488"/>
                  </a:cubicBezTo>
                  <a:cubicBezTo>
                    <a:pt x="619" y="460"/>
                    <a:pt x="611" y="452"/>
                    <a:pt x="648" y="440"/>
                  </a:cubicBezTo>
                  <a:cubicBezTo>
                    <a:pt x="658" y="410"/>
                    <a:pt x="647" y="450"/>
                    <a:pt x="644" y="392"/>
                  </a:cubicBezTo>
                  <a:cubicBezTo>
                    <a:pt x="643" y="370"/>
                    <a:pt x="648" y="349"/>
                    <a:pt x="652" y="328"/>
                  </a:cubicBezTo>
                  <a:cubicBezTo>
                    <a:pt x="651" y="315"/>
                    <a:pt x="652" y="301"/>
                    <a:pt x="648" y="288"/>
                  </a:cubicBezTo>
                  <a:cubicBezTo>
                    <a:pt x="646" y="283"/>
                    <a:pt x="636" y="282"/>
                    <a:pt x="636" y="276"/>
                  </a:cubicBezTo>
                  <a:cubicBezTo>
                    <a:pt x="636" y="263"/>
                    <a:pt x="660" y="266"/>
                    <a:pt x="672" y="264"/>
                  </a:cubicBezTo>
                  <a:cubicBezTo>
                    <a:pt x="694" y="249"/>
                    <a:pt x="750" y="263"/>
                    <a:pt x="768" y="264"/>
                  </a:cubicBezTo>
                  <a:cubicBezTo>
                    <a:pt x="785" y="270"/>
                    <a:pt x="802" y="273"/>
                    <a:pt x="820" y="276"/>
                  </a:cubicBezTo>
                  <a:cubicBezTo>
                    <a:pt x="824" y="253"/>
                    <a:pt x="833" y="213"/>
                    <a:pt x="852" y="200"/>
                  </a:cubicBezTo>
                  <a:cubicBezTo>
                    <a:pt x="864" y="164"/>
                    <a:pt x="858" y="173"/>
                    <a:pt x="896" y="164"/>
                  </a:cubicBezTo>
                  <a:cubicBezTo>
                    <a:pt x="925" y="135"/>
                    <a:pt x="889" y="124"/>
                    <a:pt x="936" y="132"/>
                  </a:cubicBezTo>
                  <a:cubicBezTo>
                    <a:pt x="953" y="126"/>
                    <a:pt x="966" y="136"/>
                    <a:pt x="984" y="140"/>
                  </a:cubicBezTo>
                  <a:cubicBezTo>
                    <a:pt x="1005" y="154"/>
                    <a:pt x="1014" y="175"/>
                    <a:pt x="1040" y="184"/>
                  </a:cubicBezTo>
                  <a:cubicBezTo>
                    <a:pt x="1069" y="165"/>
                    <a:pt x="1057" y="175"/>
                    <a:pt x="1076" y="156"/>
                  </a:cubicBezTo>
                  <a:cubicBezTo>
                    <a:pt x="1085" y="128"/>
                    <a:pt x="1076" y="163"/>
                    <a:pt x="1072" y="124"/>
                  </a:cubicBezTo>
                  <a:cubicBezTo>
                    <a:pt x="1070" y="105"/>
                    <a:pt x="1081" y="107"/>
                    <a:pt x="1092" y="96"/>
                  </a:cubicBezTo>
                  <a:cubicBezTo>
                    <a:pt x="1126" y="62"/>
                    <a:pt x="1078" y="105"/>
                    <a:pt x="1104" y="72"/>
                  </a:cubicBezTo>
                  <a:cubicBezTo>
                    <a:pt x="1112" y="62"/>
                    <a:pt x="1140" y="56"/>
                    <a:pt x="1140" y="56"/>
                  </a:cubicBezTo>
                  <a:cubicBezTo>
                    <a:pt x="1144" y="52"/>
                    <a:pt x="1147" y="47"/>
                    <a:pt x="1152" y="44"/>
                  </a:cubicBezTo>
                  <a:cubicBezTo>
                    <a:pt x="1156" y="42"/>
                    <a:pt x="1161" y="43"/>
                    <a:pt x="1164" y="40"/>
                  </a:cubicBezTo>
                  <a:cubicBezTo>
                    <a:pt x="1167" y="37"/>
                    <a:pt x="1165" y="31"/>
                    <a:pt x="1168" y="28"/>
                  </a:cubicBezTo>
                  <a:cubicBezTo>
                    <a:pt x="1180" y="16"/>
                    <a:pt x="1199" y="6"/>
                    <a:pt x="1216" y="0"/>
                  </a:cubicBezTo>
                  <a:cubicBezTo>
                    <a:pt x="1245" y="4"/>
                    <a:pt x="1253" y="1"/>
                    <a:pt x="1272" y="20"/>
                  </a:cubicBezTo>
                  <a:cubicBezTo>
                    <a:pt x="1276" y="73"/>
                    <a:pt x="1284" y="88"/>
                    <a:pt x="1320" y="124"/>
                  </a:cubicBezTo>
                  <a:cubicBezTo>
                    <a:pt x="1331" y="158"/>
                    <a:pt x="1346" y="145"/>
                    <a:pt x="1380" y="156"/>
                  </a:cubicBezTo>
                  <a:cubicBezTo>
                    <a:pt x="1388" y="164"/>
                    <a:pt x="1388" y="213"/>
                    <a:pt x="1392" y="224"/>
                  </a:cubicBezTo>
                  <a:cubicBezTo>
                    <a:pt x="1398" y="241"/>
                    <a:pt x="1427" y="255"/>
                    <a:pt x="1440" y="268"/>
                  </a:cubicBezTo>
                  <a:cubicBezTo>
                    <a:pt x="1435" y="326"/>
                    <a:pt x="1421" y="283"/>
                    <a:pt x="1396" y="320"/>
                  </a:cubicBezTo>
                  <a:cubicBezTo>
                    <a:pt x="1391" y="328"/>
                    <a:pt x="1404" y="364"/>
                    <a:pt x="1404" y="364"/>
                  </a:cubicBezTo>
                  <a:cubicBezTo>
                    <a:pt x="1401" y="376"/>
                    <a:pt x="1357" y="396"/>
                    <a:pt x="1356" y="408"/>
                  </a:cubicBezTo>
                  <a:cubicBezTo>
                    <a:pt x="1355" y="420"/>
                    <a:pt x="1431" y="471"/>
                    <a:pt x="1444" y="476"/>
                  </a:cubicBezTo>
                  <a:cubicBezTo>
                    <a:pt x="1456" y="481"/>
                    <a:pt x="1488" y="483"/>
                    <a:pt x="1496" y="484"/>
                  </a:cubicBezTo>
                  <a:cubicBezTo>
                    <a:pt x="1518" y="487"/>
                    <a:pt x="1539" y="495"/>
                    <a:pt x="1560" y="500"/>
                  </a:cubicBezTo>
                  <a:cubicBezTo>
                    <a:pt x="1571" y="511"/>
                    <a:pt x="1579" y="528"/>
                    <a:pt x="1592" y="536"/>
                  </a:cubicBezTo>
                  <a:cubicBezTo>
                    <a:pt x="1611" y="549"/>
                    <a:pt x="1641" y="560"/>
                    <a:pt x="1664" y="568"/>
                  </a:cubicBezTo>
                  <a:cubicBezTo>
                    <a:pt x="1677" y="594"/>
                    <a:pt x="1670" y="610"/>
                    <a:pt x="1700" y="620"/>
                  </a:cubicBezTo>
                  <a:cubicBezTo>
                    <a:pt x="1713" y="658"/>
                    <a:pt x="1697" y="698"/>
                    <a:pt x="1720" y="732"/>
                  </a:cubicBezTo>
                  <a:cubicBezTo>
                    <a:pt x="1717" y="746"/>
                    <a:pt x="1713" y="780"/>
                    <a:pt x="1708" y="792"/>
                  </a:cubicBezTo>
                  <a:cubicBezTo>
                    <a:pt x="1705" y="800"/>
                    <a:pt x="1690" y="801"/>
                    <a:pt x="1684" y="804"/>
                  </a:cubicBezTo>
                  <a:cubicBezTo>
                    <a:pt x="1642" y="827"/>
                    <a:pt x="1623" y="826"/>
                    <a:pt x="1572" y="832"/>
                  </a:cubicBezTo>
                  <a:cubicBezTo>
                    <a:pt x="1571" y="843"/>
                    <a:pt x="1573" y="854"/>
                    <a:pt x="1568" y="864"/>
                  </a:cubicBezTo>
                  <a:cubicBezTo>
                    <a:pt x="1565" y="869"/>
                    <a:pt x="1557" y="868"/>
                    <a:pt x="1552" y="872"/>
                  </a:cubicBezTo>
                  <a:cubicBezTo>
                    <a:pt x="1539" y="882"/>
                    <a:pt x="1534" y="901"/>
                    <a:pt x="1520" y="908"/>
                  </a:cubicBezTo>
                  <a:cubicBezTo>
                    <a:pt x="1500" y="918"/>
                    <a:pt x="1475" y="914"/>
                    <a:pt x="1452" y="916"/>
                  </a:cubicBezTo>
                  <a:cubicBezTo>
                    <a:pt x="1439" y="920"/>
                    <a:pt x="1424" y="944"/>
                    <a:pt x="1424" y="944"/>
                  </a:cubicBezTo>
                  <a:cubicBezTo>
                    <a:pt x="1430" y="962"/>
                    <a:pt x="1426" y="966"/>
                    <a:pt x="1412" y="980"/>
                  </a:cubicBezTo>
                  <a:cubicBezTo>
                    <a:pt x="1395" y="1031"/>
                    <a:pt x="1426" y="944"/>
                    <a:pt x="1396" y="1004"/>
                  </a:cubicBezTo>
                  <a:cubicBezTo>
                    <a:pt x="1393" y="1010"/>
                    <a:pt x="1396" y="1018"/>
                    <a:pt x="1392" y="1024"/>
                  </a:cubicBezTo>
                  <a:cubicBezTo>
                    <a:pt x="1381" y="1041"/>
                    <a:pt x="1352" y="1030"/>
                    <a:pt x="1332" y="1032"/>
                  </a:cubicBezTo>
                  <a:cubicBezTo>
                    <a:pt x="1283" y="1065"/>
                    <a:pt x="1330" y="1053"/>
                    <a:pt x="1220" y="1048"/>
                  </a:cubicBezTo>
                  <a:cubicBezTo>
                    <a:pt x="1187" y="1056"/>
                    <a:pt x="1217" y="1048"/>
                    <a:pt x="1208" y="1076"/>
                  </a:cubicBezTo>
                  <a:cubicBezTo>
                    <a:pt x="1215" y="1162"/>
                    <a:pt x="1206" y="1105"/>
                    <a:pt x="1232" y="1144"/>
                  </a:cubicBezTo>
                  <a:cubicBezTo>
                    <a:pt x="1236" y="1174"/>
                    <a:pt x="1241" y="1173"/>
                    <a:pt x="1256" y="1196"/>
                  </a:cubicBezTo>
                  <a:cubicBezTo>
                    <a:pt x="1237" y="1224"/>
                    <a:pt x="1248" y="1215"/>
                    <a:pt x="1228" y="1228"/>
                  </a:cubicBezTo>
                  <a:cubicBezTo>
                    <a:pt x="1227" y="1232"/>
                    <a:pt x="1227" y="1237"/>
                    <a:pt x="1224" y="1240"/>
                  </a:cubicBezTo>
                  <a:cubicBezTo>
                    <a:pt x="1220" y="1243"/>
                    <a:pt x="1210" y="1239"/>
                    <a:pt x="1208" y="1244"/>
                  </a:cubicBezTo>
                  <a:cubicBezTo>
                    <a:pt x="1206" y="1248"/>
                    <a:pt x="1230" y="1282"/>
                    <a:pt x="1232" y="1288"/>
                  </a:cubicBezTo>
                  <a:cubicBezTo>
                    <a:pt x="1212" y="1318"/>
                    <a:pt x="1167" y="1283"/>
                    <a:pt x="1144" y="1268"/>
                  </a:cubicBezTo>
                  <a:cubicBezTo>
                    <a:pt x="1128" y="1257"/>
                    <a:pt x="1107" y="1261"/>
                    <a:pt x="1088" y="1256"/>
                  </a:cubicBezTo>
                  <a:cubicBezTo>
                    <a:pt x="1085" y="1247"/>
                    <a:pt x="1086" y="1235"/>
                    <a:pt x="1080" y="1228"/>
                  </a:cubicBezTo>
                  <a:cubicBezTo>
                    <a:pt x="1074" y="1222"/>
                    <a:pt x="1064" y="1221"/>
                    <a:pt x="1056" y="1220"/>
                  </a:cubicBezTo>
                  <a:cubicBezTo>
                    <a:pt x="1035" y="1217"/>
                    <a:pt x="1013" y="1215"/>
                    <a:pt x="992" y="1212"/>
                  </a:cubicBezTo>
                  <a:cubicBezTo>
                    <a:pt x="950" y="1184"/>
                    <a:pt x="981" y="1193"/>
                    <a:pt x="900" y="1188"/>
                  </a:cubicBezTo>
                  <a:cubicBezTo>
                    <a:pt x="888" y="1189"/>
                    <a:pt x="872" y="1197"/>
                    <a:pt x="861" y="1201"/>
                  </a:cubicBezTo>
                  <a:cubicBezTo>
                    <a:pt x="857" y="1203"/>
                    <a:pt x="862" y="1200"/>
                    <a:pt x="860" y="1204"/>
                  </a:cubicBezTo>
                  <a:cubicBezTo>
                    <a:pt x="846" y="1229"/>
                    <a:pt x="850" y="1224"/>
                    <a:pt x="832" y="1236"/>
                  </a:cubicBezTo>
                  <a:cubicBezTo>
                    <a:pt x="812" y="1266"/>
                    <a:pt x="800" y="1221"/>
                    <a:pt x="776" y="1220"/>
                  </a:cubicBezTo>
                  <a:cubicBezTo>
                    <a:pt x="724" y="1218"/>
                    <a:pt x="672" y="1217"/>
                    <a:pt x="620" y="1216"/>
                  </a:cubicBezTo>
                  <a:cubicBezTo>
                    <a:pt x="612" y="1208"/>
                    <a:pt x="604" y="1200"/>
                    <a:pt x="596" y="1192"/>
                  </a:cubicBezTo>
                  <a:cubicBezTo>
                    <a:pt x="592" y="1188"/>
                    <a:pt x="584" y="1180"/>
                    <a:pt x="584" y="1180"/>
                  </a:cubicBezTo>
                  <a:cubicBezTo>
                    <a:pt x="533" y="1185"/>
                    <a:pt x="536" y="1192"/>
                    <a:pt x="480" y="1188"/>
                  </a:cubicBezTo>
                  <a:cubicBezTo>
                    <a:pt x="450" y="1178"/>
                    <a:pt x="422" y="1169"/>
                    <a:pt x="396" y="1152"/>
                  </a:cubicBezTo>
                  <a:cubicBezTo>
                    <a:pt x="349" y="1160"/>
                    <a:pt x="377" y="1159"/>
                    <a:pt x="360" y="1188"/>
                  </a:cubicBezTo>
                  <a:cubicBezTo>
                    <a:pt x="354" y="1198"/>
                    <a:pt x="327" y="1219"/>
                    <a:pt x="312" y="1224"/>
                  </a:cubicBezTo>
                  <a:cubicBezTo>
                    <a:pt x="294" y="1220"/>
                    <a:pt x="229" y="1191"/>
                    <a:pt x="212" y="1180"/>
                  </a:cubicBezTo>
                  <a:cubicBezTo>
                    <a:pt x="209" y="1152"/>
                    <a:pt x="208" y="1124"/>
                    <a:pt x="204" y="1096"/>
                  </a:cubicBezTo>
                  <a:cubicBezTo>
                    <a:pt x="200" y="1069"/>
                    <a:pt x="143" y="1048"/>
                    <a:pt x="120" y="1040"/>
                  </a:cubicBezTo>
                  <a:cubicBezTo>
                    <a:pt x="114" y="1031"/>
                    <a:pt x="105" y="1025"/>
                    <a:pt x="100" y="1016"/>
                  </a:cubicBezTo>
                  <a:cubicBezTo>
                    <a:pt x="96" y="1009"/>
                    <a:pt x="92" y="992"/>
                    <a:pt x="92" y="992"/>
                  </a:cubicBezTo>
                  <a:cubicBezTo>
                    <a:pt x="106" y="921"/>
                    <a:pt x="100" y="878"/>
                    <a:pt x="32" y="864"/>
                  </a:cubicBezTo>
                  <a:cubicBezTo>
                    <a:pt x="18" y="853"/>
                    <a:pt x="6" y="849"/>
                    <a:pt x="0" y="832"/>
                  </a:cubicBezTo>
                  <a:cubicBezTo>
                    <a:pt x="23" y="826"/>
                    <a:pt x="18" y="826"/>
                    <a:pt x="48" y="832"/>
                  </a:cubicBezTo>
                  <a:cubicBezTo>
                    <a:pt x="56" y="834"/>
                    <a:pt x="72" y="840"/>
                    <a:pt x="72" y="840"/>
                  </a:cubicBezTo>
                  <a:cubicBezTo>
                    <a:pt x="63" y="795"/>
                    <a:pt x="65" y="748"/>
                    <a:pt x="80" y="704"/>
                  </a:cubicBezTo>
                  <a:cubicBezTo>
                    <a:pt x="76" y="700"/>
                    <a:pt x="73" y="689"/>
                    <a:pt x="68" y="692"/>
                  </a:cubicBezTo>
                  <a:cubicBezTo>
                    <a:pt x="63" y="694"/>
                    <a:pt x="70" y="703"/>
                    <a:pt x="72" y="708"/>
                  </a:cubicBezTo>
                  <a:cubicBezTo>
                    <a:pt x="74" y="716"/>
                    <a:pt x="80" y="732"/>
                    <a:pt x="80" y="732"/>
                  </a:cubicBezTo>
                  <a:cubicBezTo>
                    <a:pt x="99" y="727"/>
                    <a:pt x="101" y="726"/>
                    <a:pt x="88" y="7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965F030-E147-4960-914B-D7F0DECF4CEC}"/>
                </a:ext>
              </a:extLst>
            </p:cNvPr>
            <p:cNvSpPr/>
            <p:nvPr/>
          </p:nvSpPr>
          <p:spPr bwMode="auto">
            <a:xfrm>
              <a:off x="1633538" y="3251200"/>
              <a:ext cx="2262187" cy="1430338"/>
            </a:xfrm>
            <a:custGeom>
              <a:avLst/>
              <a:gdLst>
                <a:gd name="T0" fmla="*/ 1303084 w 1677"/>
                <a:gd name="T1" fmla="*/ 436786 h 1061"/>
                <a:gd name="T2" fmla="*/ 1313876 w 1677"/>
                <a:gd name="T3" fmla="*/ 237266 h 1061"/>
                <a:gd name="T4" fmla="*/ 1308480 w 1677"/>
                <a:gd name="T5" fmla="*/ 204912 h 1061"/>
                <a:gd name="T6" fmla="*/ 1297689 w 1677"/>
                <a:gd name="T7" fmla="*/ 134810 h 1061"/>
                <a:gd name="T8" fmla="*/ 1157398 w 1677"/>
                <a:gd name="T9" fmla="*/ 75494 h 1061"/>
                <a:gd name="T10" fmla="*/ 1072414 w 1677"/>
                <a:gd name="T11" fmla="*/ 53924 h 1061"/>
                <a:gd name="T12" fmla="*/ 956405 w 1677"/>
                <a:gd name="T13" fmla="*/ 75494 h 1061"/>
                <a:gd name="T14" fmla="*/ 919983 w 1677"/>
                <a:gd name="T15" fmla="*/ 121329 h 1061"/>
                <a:gd name="T16" fmla="*/ 586793 w 1677"/>
                <a:gd name="T17" fmla="*/ 37747 h 1061"/>
                <a:gd name="T18" fmla="*/ 295420 w 1677"/>
                <a:gd name="T19" fmla="*/ 21570 h 1061"/>
                <a:gd name="T20" fmla="*/ 268441 w 1677"/>
                <a:gd name="T21" fmla="*/ 70101 h 1061"/>
                <a:gd name="T22" fmla="*/ 192900 w 1677"/>
                <a:gd name="T23" fmla="*/ 86279 h 1061"/>
                <a:gd name="T24" fmla="*/ 106567 w 1677"/>
                <a:gd name="T25" fmla="*/ 145595 h 1061"/>
                <a:gd name="T26" fmla="*/ 68796 w 1677"/>
                <a:gd name="T27" fmla="*/ 307368 h 1061"/>
                <a:gd name="T28" fmla="*/ 47213 w 1677"/>
                <a:gd name="T29" fmla="*/ 372077 h 1061"/>
                <a:gd name="T30" fmla="*/ 41817 w 1677"/>
                <a:gd name="T31" fmla="*/ 512279 h 1061"/>
                <a:gd name="T32" fmla="*/ 128150 w 1677"/>
                <a:gd name="T33" fmla="*/ 544634 h 1061"/>
                <a:gd name="T34" fmla="*/ 209087 w 1677"/>
                <a:gd name="T35" fmla="*/ 657874 h 1061"/>
                <a:gd name="T36" fmla="*/ 306211 w 1677"/>
                <a:gd name="T37" fmla="*/ 732020 h 1061"/>
                <a:gd name="T38" fmla="*/ 457294 w 1677"/>
                <a:gd name="T39" fmla="*/ 850653 h 1061"/>
                <a:gd name="T40" fmla="*/ 522043 w 1677"/>
                <a:gd name="T41" fmla="*/ 893793 h 1061"/>
                <a:gd name="T42" fmla="*/ 581397 w 1677"/>
                <a:gd name="T43" fmla="*/ 980071 h 1061"/>
                <a:gd name="T44" fmla="*/ 737875 w 1677"/>
                <a:gd name="T45" fmla="*/ 1098704 h 1061"/>
                <a:gd name="T46" fmla="*/ 840395 w 1677"/>
                <a:gd name="T47" fmla="*/ 1190375 h 1061"/>
                <a:gd name="T48" fmla="*/ 1018456 w 1677"/>
                <a:gd name="T49" fmla="*/ 1233515 h 1061"/>
                <a:gd name="T50" fmla="*/ 1088602 w 1677"/>
                <a:gd name="T51" fmla="*/ 1217337 h 1061"/>
                <a:gd name="T52" fmla="*/ 1222148 w 1677"/>
                <a:gd name="T53" fmla="*/ 1255084 h 1061"/>
                <a:gd name="T54" fmla="*/ 1394813 w 1677"/>
                <a:gd name="T55" fmla="*/ 1411465 h 1061"/>
                <a:gd name="T56" fmla="*/ 1599853 w 1677"/>
                <a:gd name="T57" fmla="*/ 1406072 h 1061"/>
                <a:gd name="T58" fmla="*/ 1772519 w 1677"/>
                <a:gd name="T59" fmla="*/ 1346755 h 1061"/>
                <a:gd name="T60" fmla="*/ 1902018 w 1677"/>
                <a:gd name="T61" fmla="*/ 1346755 h 1061"/>
                <a:gd name="T62" fmla="*/ 2004538 w 1677"/>
                <a:gd name="T63" fmla="*/ 1330578 h 1061"/>
                <a:gd name="T64" fmla="*/ 2085475 w 1677"/>
                <a:gd name="T65" fmla="*/ 1309008 h 1061"/>
                <a:gd name="T66" fmla="*/ 2123245 w 1677"/>
                <a:gd name="T67" fmla="*/ 1362933 h 1061"/>
                <a:gd name="T68" fmla="*/ 2144828 w 1677"/>
                <a:gd name="T69" fmla="*/ 1368325 h 1061"/>
                <a:gd name="T70" fmla="*/ 2225765 w 1677"/>
                <a:gd name="T71" fmla="*/ 1238907 h 1061"/>
                <a:gd name="T72" fmla="*/ 2214974 w 1677"/>
                <a:gd name="T73" fmla="*/ 1060957 h 1061"/>
                <a:gd name="T74" fmla="*/ 2205531 w 1677"/>
                <a:gd name="T75" fmla="*/ 993552 h 1061"/>
                <a:gd name="T76" fmla="*/ 2204182 w 1677"/>
                <a:gd name="T77" fmla="*/ 953109 h 1061"/>
                <a:gd name="T78" fmla="*/ 2155620 w 1677"/>
                <a:gd name="T79" fmla="*/ 834476 h 1061"/>
                <a:gd name="T80" fmla="*/ 1991048 w 1677"/>
                <a:gd name="T81" fmla="*/ 808862 h 1061"/>
                <a:gd name="T82" fmla="*/ 1928997 w 1677"/>
                <a:gd name="T83" fmla="*/ 839869 h 1061"/>
                <a:gd name="T84" fmla="*/ 1862898 w 1677"/>
                <a:gd name="T85" fmla="*/ 816951 h 1061"/>
                <a:gd name="T86" fmla="*/ 1808940 w 1677"/>
                <a:gd name="T87" fmla="*/ 746849 h 1061"/>
                <a:gd name="T88" fmla="*/ 1740144 w 1677"/>
                <a:gd name="T89" fmla="*/ 690229 h 1061"/>
                <a:gd name="T90" fmla="*/ 1551291 w 1677"/>
                <a:gd name="T91" fmla="*/ 641697 h 1061"/>
                <a:gd name="T92" fmla="*/ 1330063 w 1677"/>
                <a:gd name="T93" fmla="*/ 533849 h 1061"/>
                <a:gd name="T94" fmla="*/ 1270710 w 1677"/>
                <a:gd name="T95" fmla="*/ 463748 h 106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677"/>
                <a:gd name="T145" fmla="*/ 0 h 1061"/>
                <a:gd name="T146" fmla="*/ 1677 w 1677"/>
                <a:gd name="T147" fmla="*/ 1061 h 106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77" h="1061">
                  <a:moveTo>
                    <a:pt x="954" y="327"/>
                  </a:moveTo>
                  <a:cubicBezTo>
                    <a:pt x="967" y="326"/>
                    <a:pt x="959" y="335"/>
                    <a:pt x="966" y="324"/>
                  </a:cubicBezTo>
                  <a:cubicBezTo>
                    <a:pt x="975" y="311"/>
                    <a:pt x="964" y="282"/>
                    <a:pt x="964" y="257"/>
                  </a:cubicBezTo>
                  <a:cubicBezTo>
                    <a:pt x="968" y="231"/>
                    <a:pt x="956" y="194"/>
                    <a:pt x="974" y="176"/>
                  </a:cubicBezTo>
                  <a:cubicBezTo>
                    <a:pt x="975" y="172"/>
                    <a:pt x="979" y="168"/>
                    <a:pt x="978" y="164"/>
                  </a:cubicBezTo>
                  <a:cubicBezTo>
                    <a:pt x="977" y="159"/>
                    <a:pt x="970" y="157"/>
                    <a:pt x="970" y="152"/>
                  </a:cubicBezTo>
                  <a:cubicBezTo>
                    <a:pt x="970" y="144"/>
                    <a:pt x="978" y="128"/>
                    <a:pt x="978" y="128"/>
                  </a:cubicBezTo>
                  <a:cubicBezTo>
                    <a:pt x="975" y="114"/>
                    <a:pt x="976" y="108"/>
                    <a:pt x="962" y="100"/>
                  </a:cubicBezTo>
                  <a:cubicBezTo>
                    <a:pt x="944" y="90"/>
                    <a:pt x="940" y="75"/>
                    <a:pt x="922" y="63"/>
                  </a:cubicBezTo>
                  <a:cubicBezTo>
                    <a:pt x="909" y="54"/>
                    <a:pt x="870" y="66"/>
                    <a:pt x="858" y="56"/>
                  </a:cubicBezTo>
                  <a:cubicBezTo>
                    <a:pt x="854" y="52"/>
                    <a:pt x="851" y="45"/>
                    <a:pt x="846" y="44"/>
                  </a:cubicBezTo>
                  <a:cubicBezTo>
                    <a:pt x="829" y="40"/>
                    <a:pt x="812" y="41"/>
                    <a:pt x="795" y="40"/>
                  </a:cubicBezTo>
                  <a:cubicBezTo>
                    <a:pt x="767" y="35"/>
                    <a:pt x="755" y="34"/>
                    <a:pt x="727" y="39"/>
                  </a:cubicBezTo>
                  <a:cubicBezTo>
                    <a:pt x="714" y="41"/>
                    <a:pt x="714" y="50"/>
                    <a:pt x="709" y="56"/>
                  </a:cubicBezTo>
                  <a:cubicBezTo>
                    <a:pt x="704" y="62"/>
                    <a:pt x="699" y="70"/>
                    <a:pt x="695" y="76"/>
                  </a:cubicBezTo>
                  <a:cubicBezTo>
                    <a:pt x="688" y="98"/>
                    <a:pt x="707" y="95"/>
                    <a:pt x="682" y="90"/>
                  </a:cubicBezTo>
                  <a:cubicBezTo>
                    <a:pt x="635" y="54"/>
                    <a:pt x="546" y="70"/>
                    <a:pt x="491" y="68"/>
                  </a:cubicBezTo>
                  <a:cubicBezTo>
                    <a:pt x="472" y="49"/>
                    <a:pt x="461" y="37"/>
                    <a:pt x="435" y="28"/>
                  </a:cubicBezTo>
                  <a:cubicBezTo>
                    <a:pt x="386" y="31"/>
                    <a:pt x="327" y="29"/>
                    <a:pt x="283" y="0"/>
                  </a:cubicBezTo>
                  <a:cubicBezTo>
                    <a:pt x="253" y="3"/>
                    <a:pt x="242" y="1"/>
                    <a:pt x="219" y="16"/>
                  </a:cubicBezTo>
                  <a:cubicBezTo>
                    <a:pt x="214" y="24"/>
                    <a:pt x="206" y="31"/>
                    <a:pt x="203" y="40"/>
                  </a:cubicBezTo>
                  <a:cubicBezTo>
                    <a:pt x="202" y="44"/>
                    <a:pt x="201" y="48"/>
                    <a:pt x="199" y="52"/>
                  </a:cubicBezTo>
                  <a:cubicBezTo>
                    <a:pt x="194" y="60"/>
                    <a:pt x="183" y="76"/>
                    <a:pt x="183" y="76"/>
                  </a:cubicBezTo>
                  <a:cubicBezTo>
                    <a:pt x="169" y="73"/>
                    <a:pt x="143" y="64"/>
                    <a:pt x="143" y="64"/>
                  </a:cubicBezTo>
                  <a:cubicBezTo>
                    <a:pt x="127" y="66"/>
                    <a:pt x="106" y="61"/>
                    <a:pt x="95" y="72"/>
                  </a:cubicBezTo>
                  <a:cubicBezTo>
                    <a:pt x="86" y="81"/>
                    <a:pt x="86" y="97"/>
                    <a:pt x="79" y="108"/>
                  </a:cubicBezTo>
                  <a:cubicBezTo>
                    <a:pt x="85" y="149"/>
                    <a:pt x="82" y="198"/>
                    <a:pt x="95" y="236"/>
                  </a:cubicBezTo>
                  <a:cubicBezTo>
                    <a:pt x="81" y="257"/>
                    <a:pt x="63" y="246"/>
                    <a:pt x="51" y="228"/>
                  </a:cubicBezTo>
                  <a:cubicBezTo>
                    <a:pt x="46" y="206"/>
                    <a:pt x="38" y="204"/>
                    <a:pt x="19" y="216"/>
                  </a:cubicBezTo>
                  <a:cubicBezTo>
                    <a:pt x="23" y="249"/>
                    <a:pt x="26" y="250"/>
                    <a:pt x="35" y="276"/>
                  </a:cubicBezTo>
                  <a:cubicBezTo>
                    <a:pt x="0" y="288"/>
                    <a:pt x="23" y="322"/>
                    <a:pt x="27" y="348"/>
                  </a:cubicBezTo>
                  <a:cubicBezTo>
                    <a:pt x="29" y="359"/>
                    <a:pt x="25" y="371"/>
                    <a:pt x="31" y="380"/>
                  </a:cubicBezTo>
                  <a:cubicBezTo>
                    <a:pt x="36" y="387"/>
                    <a:pt x="47" y="385"/>
                    <a:pt x="55" y="388"/>
                  </a:cubicBezTo>
                  <a:cubicBezTo>
                    <a:pt x="69" y="393"/>
                    <a:pt x="80" y="400"/>
                    <a:pt x="95" y="404"/>
                  </a:cubicBezTo>
                  <a:cubicBezTo>
                    <a:pt x="107" y="423"/>
                    <a:pt x="111" y="437"/>
                    <a:pt x="131" y="444"/>
                  </a:cubicBezTo>
                  <a:cubicBezTo>
                    <a:pt x="139" y="459"/>
                    <a:pt x="150" y="472"/>
                    <a:pt x="155" y="488"/>
                  </a:cubicBezTo>
                  <a:cubicBezTo>
                    <a:pt x="162" y="557"/>
                    <a:pt x="157" y="517"/>
                    <a:pt x="195" y="504"/>
                  </a:cubicBezTo>
                  <a:cubicBezTo>
                    <a:pt x="226" y="512"/>
                    <a:pt x="209" y="526"/>
                    <a:pt x="227" y="543"/>
                  </a:cubicBezTo>
                  <a:cubicBezTo>
                    <a:pt x="246" y="562"/>
                    <a:pt x="277" y="593"/>
                    <a:pt x="303" y="599"/>
                  </a:cubicBezTo>
                  <a:cubicBezTo>
                    <a:pt x="315" y="611"/>
                    <a:pt x="327" y="619"/>
                    <a:pt x="339" y="631"/>
                  </a:cubicBezTo>
                  <a:cubicBezTo>
                    <a:pt x="347" y="654"/>
                    <a:pt x="345" y="663"/>
                    <a:pt x="363" y="675"/>
                  </a:cubicBezTo>
                  <a:cubicBezTo>
                    <a:pt x="371" y="672"/>
                    <a:pt x="380" y="657"/>
                    <a:pt x="387" y="663"/>
                  </a:cubicBezTo>
                  <a:cubicBezTo>
                    <a:pt x="404" y="676"/>
                    <a:pt x="386" y="713"/>
                    <a:pt x="407" y="723"/>
                  </a:cubicBezTo>
                  <a:cubicBezTo>
                    <a:pt x="414" y="727"/>
                    <a:pt x="423" y="726"/>
                    <a:pt x="431" y="727"/>
                  </a:cubicBezTo>
                  <a:cubicBezTo>
                    <a:pt x="468" y="745"/>
                    <a:pt x="447" y="775"/>
                    <a:pt x="475" y="791"/>
                  </a:cubicBezTo>
                  <a:cubicBezTo>
                    <a:pt x="496" y="803"/>
                    <a:pt x="525" y="804"/>
                    <a:pt x="547" y="815"/>
                  </a:cubicBezTo>
                  <a:cubicBezTo>
                    <a:pt x="551" y="827"/>
                    <a:pt x="556" y="858"/>
                    <a:pt x="567" y="867"/>
                  </a:cubicBezTo>
                  <a:cubicBezTo>
                    <a:pt x="579" y="876"/>
                    <a:pt x="608" y="879"/>
                    <a:pt x="623" y="883"/>
                  </a:cubicBezTo>
                  <a:cubicBezTo>
                    <a:pt x="660" y="878"/>
                    <a:pt x="654" y="873"/>
                    <a:pt x="683" y="863"/>
                  </a:cubicBezTo>
                  <a:cubicBezTo>
                    <a:pt x="719" y="869"/>
                    <a:pt x="736" y="886"/>
                    <a:pt x="755" y="915"/>
                  </a:cubicBezTo>
                  <a:cubicBezTo>
                    <a:pt x="758" y="935"/>
                    <a:pt x="754" y="956"/>
                    <a:pt x="775" y="963"/>
                  </a:cubicBezTo>
                  <a:cubicBezTo>
                    <a:pt x="808" y="941"/>
                    <a:pt x="765" y="914"/>
                    <a:pt x="807" y="903"/>
                  </a:cubicBezTo>
                  <a:cubicBezTo>
                    <a:pt x="813" y="903"/>
                    <a:pt x="862" y="901"/>
                    <a:pt x="882" y="911"/>
                  </a:cubicBezTo>
                  <a:cubicBezTo>
                    <a:pt x="891" y="916"/>
                    <a:pt x="896" y="929"/>
                    <a:pt x="906" y="931"/>
                  </a:cubicBezTo>
                  <a:cubicBezTo>
                    <a:pt x="927" y="935"/>
                    <a:pt x="949" y="934"/>
                    <a:pt x="970" y="935"/>
                  </a:cubicBezTo>
                  <a:cubicBezTo>
                    <a:pt x="997" y="962"/>
                    <a:pt x="989" y="1030"/>
                    <a:pt x="1034" y="1047"/>
                  </a:cubicBezTo>
                  <a:cubicBezTo>
                    <a:pt x="1047" y="1052"/>
                    <a:pt x="1093" y="1055"/>
                    <a:pt x="1098" y="1055"/>
                  </a:cubicBezTo>
                  <a:cubicBezTo>
                    <a:pt x="1127" y="1052"/>
                    <a:pt x="1163" y="1061"/>
                    <a:pt x="1186" y="1043"/>
                  </a:cubicBezTo>
                  <a:cubicBezTo>
                    <a:pt x="1199" y="1033"/>
                    <a:pt x="1202" y="1011"/>
                    <a:pt x="1218" y="1007"/>
                  </a:cubicBezTo>
                  <a:cubicBezTo>
                    <a:pt x="1249" y="999"/>
                    <a:pt x="1282" y="1002"/>
                    <a:pt x="1314" y="999"/>
                  </a:cubicBezTo>
                  <a:cubicBezTo>
                    <a:pt x="1325" y="988"/>
                    <a:pt x="1350" y="971"/>
                    <a:pt x="1350" y="971"/>
                  </a:cubicBezTo>
                  <a:cubicBezTo>
                    <a:pt x="1379" y="978"/>
                    <a:pt x="1387" y="984"/>
                    <a:pt x="1410" y="999"/>
                  </a:cubicBezTo>
                  <a:cubicBezTo>
                    <a:pt x="1419" y="1013"/>
                    <a:pt x="1428" y="1022"/>
                    <a:pt x="1442" y="1031"/>
                  </a:cubicBezTo>
                  <a:cubicBezTo>
                    <a:pt x="1455" y="1018"/>
                    <a:pt x="1470" y="997"/>
                    <a:pt x="1486" y="987"/>
                  </a:cubicBezTo>
                  <a:cubicBezTo>
                    <a:pt x="1491" y="971"/>
                    <a:pt x="1496" y="964"/>
                    <a:pt x="1510" y="955"/>
                  </a:cubicBezTo>
                  <a:cubicBezTo>
                    <a:pt x="1539" y="965"/>
                    <a:pt x="1527" y="958"/>
                    <a:pt x="1546" y="971"/>
                  </a:cubicBezTo>
                  <a:cubicBezTo>
                    <a:pt x="1565" y="999"/>
                    <a:pt x="1541" y="964"/>
                    <a:pt x="1566" y="999"/>
                  </a:cubicBezTo>
                  <a:cubicBezTo>
                    <a:pt x="1569" y="1003"/>
                    <a:pt x="1574" y="1016"/>
                    <a:pt x="1574" y="1011"/>
                  </a:cubicBezTo>
                  <a:cubicBezTo>
                    <a:pt x="1574" y="1004"/>
                    <a:pt x="1559" y="989"/>
                    <a:pt x="1566" y="991"/>
                  </a:cubicBezTo>
                  <a:cubicBezTo>
                    <a:pt x="1577" y="994"/>
                    <a:pt x="1590" y="1015"/>
                    <a:pt x="1590" y="1015"/>
                  </a:cubicBezTo>
                  <a:cubicBezTo>
                    <a:pt x="1620" y="1005"/>
                    <a:pt x="1658" y="1024"/>
                    <a:pt x="1660" y="1001"/>
                  </a:cubicBezTo>
                  <a:cubicBezTo>
                    <a:pt x="1677" y="1007"/>
                    <a:pt x="1644" y="938"/>
                    <a:pt x="1650" y="919"/>
                  </a:cubicBezTo>
                  <a:cubicBezTo>
                    <a:pt x="1645" y="883"/>
                    <a:pt x="1671" y="850"/>
                    <a:pt x="1653" y="824"/>
                  </a:cubicBezTo>
                  <a:cubicBezTo>
                    <a:pt x="1656" y="806"/>
                    <a:pt x="1638" y="805"/>
                    <a:pt x="1642" y="787"/>
                  </a:cubicBezTo>
                  <a:cubicBezTo>
                    <a:pt x="1639" y="772"/>
                    <a:pt x="1639" y="757"/>
                    <a:pt x="1634" y="743"/>
                  </a:cubicBezTo>
                  <a:cubicBezTo>
                    <a:pt x="1627" y="724"/>
                    <a:pt x="1639" y="752"/>
                    <a:pt x="1635" y="737"/>
                  </a:cubicBezTo>
                  <a:cubicBezTo>
                    <a:pt x="1639" y="740"/>
                    <a:pt x="1634" y="721"/>
                    <a:pt x="1638" y="719"/>
                  </a:cubicBezTo>
                  <a:cubicBezTo>
                    <a:pt x="1642" y="717"/>
                    <a:pt x="1635" y="711"/>
                    <a:pt x="1634" y="707"/>
                  </a:cubicBezTo>
                  <a:cubicBezTo>
                    <a:pt x="1631" y="690"/>
                    <a:pt x="1630" y="672"/>
                    <a:pt x="1626" y="655"/>
                  </a:cubicBezTo>
                  <a:cubicBezTo>
                    <a:pt x="1623" y="642"/>
                    <a:pt x="1605" y="630"/>
                    <a:pt x="1598" y="619"/>
                  </a:cubicBezTo>
                  <a:cubicBezTo>
                    <a:pt x="1592" y="558"/>
                    <a:pt x="1590" y="574"/>
                    <a:pt x="1522" y="579"/>
                  </a:cubicBezTo>
                  <a:cubicBezTo>
                    <a:pt x="1494" y="588"/>
                    <a:pt x="1494" y="559"/>
                    <a:pt x="1476" y="600"/>
                  </a:cubicBezTo>
                  <a:cubicBezTo>
                    <a:pt x="1474" y="605"/>
                    <a:pt x="1457" y="623"/>
                    <a:pt x="1454" y="623"/>
                  </a:cubicBezTo>
                  <a:cubicBezTo>
                    <a:pt x="1428" y="640"/>
                    <a:pt x="1456" y="627"/>
                    <a:pt x="1430" y="623"/>
                  </a:cubicBezTo>
                  <a:cubicBezTo>
                    <a:pt x="1426" y="622"/>
                    <a:pt x="1405" y="614"/>
                    <a:pt x="1404" y="615"/>
                  </a:cubicBezTo>
                  <a:cubicBezTo>
                    <a:pt x="1393" y="608"/>
                    <a:pt x="1390" y="615"/>
                    <a:pt x="1381" y="606"/>
                  </a:cubicBezTo>
                  <a:cubicBezTo>
                    <a:pt x="1375" y="600"/>
                    <a:pt x="1358" y="595"/>
                    <a:pt x="1358" y="595"/>
                  </a:cubicBezTo>
                  <a:cubicBezTo>
                    <a:pt x="1367" y="568"/>
                    <a:pt x="1359" y="563"/>
                    <a:pt x="1341" y="554"/>
                  </a:cubicBezTo>
                  <a:cubicBezTo>
                    <a:pt x="1324" y="529"/>
                    <a:pt x="1332" y="547"/>
                    <a:pt x="1336" y="521"/>
                  </a:cubicBezTo>
                  <a:cubicBezTo>
                    <a:pt x="1337" y="513"/>
                    <a:pt x="1298" y="513"/>
                    <a:pt x="1290" y="512"/>
                  </a:cubicBezTo>
                  <a:cubicBezTo>
                    <a:pt x="1265" y="507"/>
                    <a:pt x="1239" y="507"/>
                    <a:pt x="1214" y="504"/>
                  </a:cubicBezTo>
                  <a:cubicBezTo>
                    <a:pt x="1192" y="497"/>
                    <a:pt x="1172" y="483"/>
                    <a:pt x="1150" y="476"/>
                  </a:cubicBezTo>
                  <a:cubicBezTo>
                    <a:pt x="1137" y="456"/>
                    <a:pt x="1112" y="451"/>
                    <a:pt x="1090" y="444"/>
                  </a:cubicBezTo>
                  <a:cubicBezTo>
                    <a:pt x="1060" y="399"/>
                    <a:pt x="1044" y="404"/>
                    <a:pt x="986" y="396"/>
                  </a:cubicBezTo>
                  <a:cubicBezTo>
                    <a:pt x="972" y="382"/>
                    <a:pt x="966" y="366"/>
                    <a:pt x="954" y="348"/>
                  </a:cubicBezTo>
                  <a:cubicBezTo>
                    <a:pt x="952" y="344"/>
                    <a:pt x="945" y="346"/>
                    <a:pt x="942" y="344"/>
                  </a:cubicBezTo>
                  <a:cubicBezTo>
                    <a:pt x="966" y="329"/>
                    <a:pt x="959" y="332"/>
                    <a:pt x="954" y="327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5A4DB69-0602-464A-8A0A-DD1D25CB7A1D}"/>
                </a:ext>
              </a:extLst>
            </p:cNvPr>
            <p:cNvSpPr/>
            <p:nvPr/>
          </p:nvSpPr>
          <p:spPr bwMode="auto">
            <a:xfrm>
              <a:off x="2895600" y="3079750"/>
              <a:ext cx="1446213" cy="1036638"/>
            </a:xfrm>
            <a:custGeom>
              <a:avLst/>
              <a:gdLst>
                <a:gd name="T0" fmla="*/ 1419231 w 1072"/>
                <a:gd name="T1" fmla="*/ 462376 h 769"/>
                <a:gd name="T2" fmla="*/ 1300512 w 1072"/>
                <a:gd name="T3" fmla="*/ 300612 h 769"/>
                <a:gd name="T4" fmla="*/ 1208775 w 1072"/>
                <a:gd name="T5" fmla="*/ 208945 h 769"/>
                <a:gd name="T6" fmla="*/ 1025300 w 1072"/>
                <a:gd name="T7" fmla="*/ 106495 h 769"/>
                <a:gd name="T8" fmla="*/ 974035 w 1072"/>
                <a:gd name="T9" fmla="*/ 101103 h 769"/>
                <a:gd name="T10" fmla="*/ 890392 w 1072"/>
                <a:gd name="T11" fmla="*/ 74142 h 769"/>
                <a:gd name="T12" fmla="*/ 826986 w 1072"/>
                <a:gd name="T13" fmla="*/ 137499 h 769"/>
                <a:gd name="T14" fmla="*/ 825636 w 1072"/>
                <a:gd name="T15" fmla="*/ 192769 h 769"/>
                <a:gd name="T16" fmla="*/ 561217 w 1072"/>
                <a:gd name="T17" fmla="*/ 95710 h 769"/>
                <a:gd name="T18" fmla="*/ 462734 w 1072"/>
                <a:gd name="T19" fmla="*/ 32353 h 769"/>
                <a:gd name="T20" fmla="*/ 280608 w 1072"/>
                <a:gd name="T21" fmla="*/ 9436 h 769"/>
                <a:gd name="T22" fmla="*/ 167286 w 1072"/>
                <a:gd name="T23" fmla="*/ 52573 h 769"/>
                <a:gd name="T24" fmla="*/ 211805 w 1072"/>
                <a:gd name="T25" fmla="*/ 202205 h 769"/>
                <a:gd name="T26" fmla="*/ 183475 w 1072"/>
                <a:gd name="T27" fmla="*/ 300612 h 769"/>
                <a:gd name="T28" fmla="*/ 172682 w 1072"/>
                <a:gd name="T29" fmla="*/ 370709 h 769"/>
                <a:gd name="T30" fmla="*/ 10793 w 1072"/>
                <a:gd name="T31" fmla="*/ 456983 h 769"/>
                <a:gd name="T32" fmla="*/ 32378 w 1072"/>
                <a:gd name="T33" fmla="*/ 489336 h 769"/>
                <a:gd name="T34" fmla="*/ 5396 w 1072"/>
                <a:gd name="T35" fmla="*/ 648404 h 769"/>
                <a:gd name="T36" fmla="*/ 86341 w 1072"/>
                <a:gd name="T37" fmla="*/ 731982 h 769"/>
                <a:gd name="T38" fmla="*/ 183475 w 1072"/>
                <a:gd name="T39" fmla="*/ 753551 h 769"/>
                <a:gd name="T40" fmla="*/ 291401 w 1072"/>
                <a:gd name="T41" fmla="*/ 818257 h 769"/>
                <a:gd name="T42" fmla="*/ 426309 w 1072"/>
                <a:gd name="T43" fmla="*/ 888354 h 769"/>
                <a:gd name="T44" fmla="*/ 550424 w 1072"/>
                <a:gd name="T45" fmla="*/ 963844 h 769"/>
                <a:gd name="T46" fmla="*/ 728503 w 1072"/>
                <a:gd name="T47" fmla="*/ 1028550 h 769"/>
                <a:gd name="T48" fmla="*/ 771673 w 1072"/>
                <a:gd name="T49" fmla="*/ 969236 h 769"/>
                <a:gd name="T50" fmla="*/ 874203 w 1072"/>
                <a:gd name="T51" fmla="*/ 958452 h 769"/>
                <a:gd name="T52" fmla="*/ 814844 w 1072"/>
                <a:gd name="T53" fmla="*/ 893746 h 769"/>
                <a:gd name="T54" fmla="*/ 863411 w 1072"/>
                <a:gd name="T55" fmla="*/ 861394 h 769"/>
                <a:gd name="T56" fmla="*/ 922770 w 1072"/>
                <a:gd name="T57" fmla="*/ 780512 h 769"/>
                <a:gd name="T58" fmla="*/ 980781 w 1072"/>
                <a:gd name="T59" fmla="*/ 909923 h 769"/>
                <a:gd name="T60" fmla="*/ 1171001 w 1072"/>
                <a:gd name="T61" fmla="*/ 996197 h 769"/>
                <a:gd name="T62" fmla="*/ 1268134 w 1072"/>
                <a:gd name="T63" fmla="*/ 899139 h 769"/>
                <a:gd name="T64" fmla="*/ 1288370 w 1072"/>
                <a:gd name="T65" fmla="*/ 826345 h 769"/>
                <a:gd name="T66" fmla="*/ 1311305 w 1072"/>
                <a:gd name="T67" fmla="*/ 775120 h 769"/>
                <a:gd name="T68" fmla="*/ 1392250 w 1072"/>
                <a:gd name="T69" fmla="*/ 645708 h 769"/>
                <a:gd name="T70" fmla="*/ 1424628 w 1072"/>
                <a:gd name="T71" fmla="*/ 500121 h 7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72"/>
                <a:gd name="T109" fmla="*/ 0 h 769"/>
                <a:gd name="T110" fmla="*/ 1072 w 1072"/>
                <a:gd name="T111" fmla="*/ 769 h 7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72" h="769">
                  <a:moveTo>
                    <a:pt x="1072" y="399"/>
                  </a:moveTo>
                  <a:cubicBezTo>
                    <a:pt x="1067" y="379"/>
                    <a:pt x="1061" y="361"/>
                    <a:pt x="1052" y="343"/>
                  </a:cubicBezTo>
                  <a:cubicBezTo>
                    <a:pt x="1045" y="286"/>
                    <a:pt x="1061" y="277"/>
                    <a:pt x="1020" y="263"/>
                  </a:cubicBezTo>
                  <a:cubicBezTo>
                    <a:pt x="1005" y="219"/>
                    <a:pt x="1019" y="228"/>
                    <a:pt x="964" y="223"/>
                  </a:cubicBezTo>
                  <a:cubicBezTo>
                    <a:pt x="942" y="208"/>
                    <a:pt x="938" y="201"/>
                    <a:pt x="920" y="183"/>
                  </a:cubicBezTo>
                  <a:cubicBezTo>
                    <a:pt x="915" y="167"/>
                    <a:pt x="912" y="160"/>
                    <a:pt x="896" y="155"/>
                  </a:cubicBezTo>
                  <a:cubicBezTo>
                    <a:pt x="866" y="162"/>
                    <a:pt x="859" y="150"/>
                    <a:pt x="836" y="135"/>
                  </a:cubicBezTo>
                  <a:cubicBezTo>
                    <a:pt x="804" y="88"/>
                    <a:pt x="829" y="92"/>
                    <a:pt x="760" y="79"/>
                  </a:cubicBezTo>
                  <a:cubicBezTo>
                    <a:pt x="747" y="80"/>
                    <a:pt x="733" y="81"/>
                    <a:pt x="720" y="83"/>
                  </a:cubicBezTo>
                  <a:cubicBezTo>
                    <a:pt x="716" y="84"/>
                    <a:pt x="726" y="76"/>
                    <a:pt x="722" y="75"/>
                  </a:cubicBezTo>
                  <a:cubicBezTo>
                    <a:pt x="722" y="75"/>
                    <a:pt x="678" y="67"/>
                    <a:pt x="672" y="63"/>
                  </a:cubicBezTo>
                  <a:cubicBezTo>
                    <a:pt x="668" y="60"/>
                    <a:pt x="660" y="55"/>
                    <a:pt x="660" y="55"/>
                  </a:cubicBezTo>
                  <a:cubicBezTo>
                    <a:pt x="635" y="60"/>
                    <a:pt x="635" y="65"/>
                    <a:pt x="624" y="87"/>
                  </a:cubicBezTo>
                  <a:cubicBezTo>
                    <a:pt x="628" y="91"/>
                    <a:pt x="608" y="99"/>
                    <a:pt x="613" y="102"/>
                  </a:cubicBezTo>
                  <a:cubicBezTo>
                    <a:pt x="617" y="104"/>
                    <a:pt x="618" y="99"/>
                    <a:pt x="620" y="103"/>
                  </a:cubicBezTo>
                  <a:cubicBezTo>
                    <a:pt x="626" y="116"/>
                    <a:pt x="621" y="140"/>
                    <a:pt x="612" y="143"/>
                  </a:cubicBezTo>
                  <a:cubicBezTo>
                    <a:pt x="569" y="129"/>
                    <a:pt x="515" y="106"/>
                    <a:pt x="470" y="103"/>
                  </a:cubicBezTo>
                  <a:cubicBezTo>
                    <a:pt x="450" y="90"/>
                    <a:pt x="443" y="75"/>
                    <a:pt x="416" y="71"/>
                  </a:cubicBezTo>
                  <a:cubicBezTo>
                    <a:pt x="400" y="69"/>
                    <a:pt x="417" y="56"/>
                    <a:pt x="401" y="55"/>
                  </a:cubicBezTo>
                  <a:cubicBezTo>
                    <a:pt x="390" y="40"/>
                    <a:pt x="361" y="30"/>
                    <a:pt x="343" y="24"/>
                  </a:cubicBezTo>
                  <a:cubicBezTo>
                    <a:pt x="319" y="0"/>
                    <a:pt x="275" y="13"/>
                    <a:pt x="244" y="3"/>
                  </a:cubicBezTo>
                  <a:cubicBezTo>
                    <a:pt x="232" y="4"/>
                    <a:pt x="219" y="3"/>
                    <a:pt x="208" y="7"/>
                  </a:cubicBezTo>
                  <a:cubicBezTo>
                    <a:pt x="203" y="9"/>
                    <a:pt x="204" y="16"/>
                    <a:pt x="200" y="19"/>
                  </a:cubicBezTo>
                  <a:cubicBezTo>
                    <a:pt x="180" y="31"/>
                    <a:pt x="146" y="35"/>
                    <a:pt x="124" y="39"/>
                  </a:cubicBezTo>
                  <a:cubicBezTo>
                    <a:pt x="128" y="54"/>
                    <a:pt x="135" y="64"/>
                    <a:pt x="140" y="79"/>
                  </a:cubicBezTo>
                  <a:cubicBezTo>
                    <a:pt x="145" y="134"/>
                    <a:pt x="123" y="124"/>
                    <a:pt x="157" y="150"/>
                  </a:cubicBezTo>
                  <a:cubicBezTo>
                    <a:pt x="165" y="175"/>
                    <a:pt x="166" y="181"/>
                    <a:pt x="152" y="199"/>
                  </a:cubicBezTo>
                  <a:cubicBezTo>
                    <a:pt x="146" y="207"/>
                    <a:pt x="136" y="223"/>
                    <a:pt x="136" y="223"/>
                  </a:cubicBezTo>
                  <a:cubicBezTo>
                    <a:pt x="143" y="228"/>
                    <a:pt x="120" y="227"/>
                    <a:pt x="124" y="235"/>
                  </a:cubicBezTo>
                  <a:cubicBezTo>
                    <a:pt x="130" y="246"/>
                    <a:pt x="141" y="271"/>
                    <a:pt x="128" y="275"/>
                  </a:cubicBezTo>
                  <a:cubicBezTo>
                    <a:pt x="92" y="270"/>
                    <a:pt x="69" y="250"/>
                    <a:pt x="36" y="239"/>
                  </a:cubicBezTo>
                  <a:cubicBezTo>
                    <a:pt x="0" y="251"/>
                    <a:pt x="29" y="307"/>
                    <a:pt x="8" y="339"/>
                  </a:cubicBezTo>
                  <a:cubicBezTo>
                    <a:pt x="9" y="344"/>
                    <a:pt x="9" y="350"/>
                    <a:pt x="12" y="355"/>
                  </a:cubicBezTo>
                  <a:cubicBezTo>
                    <a:pt x="15" y="359"/>
                    <a:pt x="23" y="358"/>
                    <a:pt x="24" y="363"/>
                  </a:cubicBezTo>
                  <a:cubicBezTo>
                    <a:pt x="28" y="387"/>
                    <a:pt x="21" y="408"/>
                    <a:pt x="8" y="427"/>
                  </a:cubicBezTo>
                  <a:cubicBezTo>
                    <a:pt x="11" y="454"/>
                    <a:pt x="1" y="454"/>
                    <a:pt x="4" y="481"/>
                  </a:cubicBezTo>
                  <a:cubicBezTo>
                    <a:pt x="8" y="511"/>
                    <a:pt x="19" y="536"/>
                    <a:pt x="28" y="539"/>
                  </a:cubicBezTo>
                  <a:cubicBezTo>
                    <a:pt x="39" y="543"/>
                    <a:pt x="52" y="542"/>
                    <a:pt x="64" y="543"/>
                  </a:cubicBezTo>
                  <a:cubicBezTo>
                    <a:pt x="89" y="549"/>
                    <a:pt x="106" y="533"/>
                    <a:pt x="128" y="547"/>
                  </a:cubicBezTo>
                  <a:cubicBezTo>
                    <a:pt x="131" y="551"/>
                    <a:pt x="134" y="555"/>
                    <a:pt x="136" y="559"/>
                  </a:cubicBezTo>
                  <a:cubicBezTo>
                    <a:pt x="138" y="564"/>
                    <a:pt x="137" y="570"/>
                    <a:pt x="140" y="575"/>
                  </a:cubicBezTo>
                  <a:cubicBezTo>
                    <a:pt x="155" y="601"/>
                    <a:pt x="191" y="601"/>
                    <a:pt x="216" y="607"/>
                  </a:cubicBezTo>
                  <a:cubicBezTo>
                    <a:pt x="239" y="624"/>
                    <a:pt x="251" y="630"/>
                    <a:pt x="280" y="635"/>
                  </a:cubicBezTo>
                  <a:cubicBezTo>
                    <a:pt x="293" y="644"/>
                    <a:pt x="301" y="654"/>
                    <a:pt x="316" y="659"/>
                  </a:cubicBezTo>
                  <a:cubicBezTo>
                    <a:pt x="346" y="653"/>
                    <a:pt x="350" y="651"/>
                    <a:pt x="384" y="655"/>
                  </a:cubicBezTo>
                  <a:cubicBezTo>
                    <a:pt x="407" y="670"/>
                    <a:pt x="396" y="692"/>
                    <a:pt x="408" y="715"/>
                  </a:cubicBezTo>
                  <a:cubicBezTo>
                    <a:pt x="421" y="742"/>
                    <a:pt x="467" y="748"/>
                    <a:pt x="492" y="751"/>
                  </a:cubicBezTo>
                  <a:cubicBezTo>
                    <a:pt x="518" y="760"/>
                    <a:pt x="509" y="769"/>
                    <a:pt x="540" y="763"/>
                  </a:cubicBezTo>
                  <a:cubicBezTo>
                    <a:pt x="544" y="751"/>
                    <a:pt x="540" y="736"/>
                    <a:pt x="548" y="727"/>
                  </a:cubicBezTo>
                  <a:cubicBezTo>
                    <a:pt x="554" y="721"/>
                    <a:pt x="572" y="719"/>
                    <a:pt x="572" y="719"/>
                  </a:cubicBezTo>
                  <a:cubicBezTo>
                    <a:pt x="600" y="720"/>
                    <a:pt x="628" y="726"/>
                    <a:pt x="656" y="723"/>
                  </a:cubicBezTo>
                  <a:cubicBezTo>
                    <a:pt x="661" y="722"/>
                    <a:pt x="651" y="715"/>
                    <a:pt x="648" y="711"/>
                  </a:cubicBezTo>
                  <a:cubicBezTo>
                    <a:pt x="644" y="707"/>
                    <a:pt x="640" y="703"/>
                    <a:pt x="636" y="699"/>
                  </a:cubicBezTo>
                  <a:cubicBezTo>
                    <a:pt x="623" y="688"/>
                    <a:pt x="614" y="678"/>
                    <a:pt x="604" y="663"/>
                  </a:cubicBezTo>
                  <a:cubicBezTo>
                    <a:pt x="612" y="658"/>
                    <a:pt x="620" y="652"/>
                    <a:pt x="628" y="647"/>
                  </a:cubicBezTo>
                  <a:cubicBezTo>
                    <a:pt x="632" y="644"/>
                    <a:pt x="640" y="639"/>
                    <a:pt x="640" y="639"/>
                  </a:cubicBezTo>
                  <a:cubicBezTo>
                    <a:pt x="634" y="621"/>
                    <a:pt x="626" y="608"/>
                    <a:pt x="620" y="591"/>
                  </a:cubicBezTo>
                  <a:cubicBezTo>
                    <a:pt x="629" y="557"/>
                    <a:pt x="655" y="575"/>
                    <a:pt x="684" y="579"/>
                  </a:cubicBezTo>
                  <a:cubicBezTo>
                    <a:pt x="707" y="595"/>
                    <a:pt x="723" y="607"/>
                    <a:pt x="732" y="635"/>
                  </a:cubicBezTo>
                  <a:cubicBezTo>
                    <a:pt x="733" y="647"/>
                    <a:pt x="712" y="651"/>
                    <a:pt x="727" y="675"/>
                  </a:cubicBezTo>
                  <a:cubicBezTo>
                    <a:pt x="735" y="700"/>
                    <a:pt x="806" y="694"/>
                    <a:pt x="820" y="695"/>
                  </a:cubicBezTo>
                  <a:cubicBezTo>
                    <a:pt x="850" y="715"/>
                    <a:pt x="833" y="748"/>
                    <a:pt x="868" y="739"/>
                  </a:cubicBezTo>
                  <a:cubicBezTo>
                    <a:pt x="885" y="745"/>
                    <a:pt x="896" y="718"/>
                    <a:pt x="912" y="707"/>
                  </a:cubicBezTo>
                  <a:cubicBezTo>
                    <a:pt x="904" y="676"/>
                    <a:pt x="914" y="676"/>
                    <a:pt x="940" y="667"/>
                  </a:cubicBezTo>
                  <a:cubicBezTo>
                    <a:pt x="960" y="674"/>
                    <a:pt x="974" y="662"/>
                    <a:pt x="962" y="645"/>
                  </a:cubicBezTo>
                  <a:cubicBezTo>
                    <a:pt x="952" y="632"/>
                    <a:pt x="967" y="621"/>
                    <a:pt x="955" y="613"/>
                  </a:cubicBezTo>
                  <a:cubicBezTo>
                    <a:pt x="942" y="593"/>
                    <a:pt x="904" y="586"/>
                    <a:pt x="896" y="563"/>
                  </a:cubicBezTo>
                  <a:cubicBezTo>
                    <a:pt x="924" y="544"/>
                    <a:pt x="944" y="570"/>
                    <a:pt x="972" y="575"/>
                  </a:cubicBezTo>
                  <a:cubicBezTo>
                    <a:pt x="1004" y="567"/>
                    <a:pt x="983" y="540"/>
                    <a:pt x="1008" y="515"/>
                  </a:cubicBezTo>
                  <a:cubicBezTo>
                    <a:pt x="1013" y="499"/>
                    <a:pt x="1025" y="493"/>
                    <a:pt x="1032" y="479"/>
                  </a:cubicBezTo>
                  <a:cubicBezTo>
                    <a:pt x="1048" y="447"/>
                    <a:pt x="1038" y="438"/>
                    <a:pt x="1072" y="415"/>
                  </a:cubicBezTo>
                  <a:cubicBezTo>
                    <a:pt x="1068" y="400"/>
                    <a:pt x="1056" y="386"/>
                    <a:pt x="1056" y="371"/>
                  </a:cubicBezTo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095E3D2-318F-4E9D-94FE-0E8EF44D7737}"/>
                </a:ext>
              </a:extLst>
            </p:cNvPr>
            <p:cNvSpPr/>
            <p:nvPr/>
          </p:nvSpPr>
          <p:spPr bwMode="auto">
            <a:xfrm>
              <a:off x="3705225" y="3832225"/>
              <a:ext cx="1227138" cy="1146175"/>
            </a:xfrm>
            <a:custGeom>
              <a:avLst/>
              <a:gdLst>
                <a:gd name="T0" fmla="*/ 528613 w 910"/>
                <a:gd name="T1" fmla="*/ 82255 h 850"/>
                <a:gd name="T2" fmla="*/ 582553 w 910"/>
                <a:gd name="T3" fmla="*/ 33711 h 850"/>
                <a:gd name="T4" fmla="*/ 658070 w 910"/>
                <a:gd name="T5" fmla="*/ 71467 h 850"/>
                <a:gd name="T6" fmla="*/ 755162 w 910"/>
                <a:gd name="T7" fmla="*/ 173949 h 850"/>
                <a:gd name="T8" fmla="*/ 825284 w 910"/>
                <a:gd name="T9" fmla="*/ 249462 h 850"/>
                <a:gd name="T10" fmla="*/ 1116561 w 910"/>
                <a:gd name="T11" fmla="*/ 292612 h 850"/>
                <a:gd name="T12" fmla="*/ 1174546 w 910"/>
                <a:gd name="T13" fmla="*/ 434198 h 850"/>
                <a:gd name="T14" fmla="*/ 1019469 w 910"/>
                <a:gd name="T15" fmla="*/ 594663 h 850"/>
                <a:gd name="T16" fmla="*/ 895406 w 910"/>
                <a:gd name="T17" fmla="*/ 578481 h 850"/>
                <a:gd name="T18" fmla="*/ 887315 w 910"/>
                <a:gd name="T19" fmla="*/ 648600 h 850"/>
                <a:gd name="T20" fmla="*/ 937210 w 910"/>
                <a:gd name="T21" fmla="*/ 736249 h 850"/>
                <a:gd name="T22" fmla="*/ 873830 w 910"/>
                <a:gd name="T23" fmla="*/ 788838 h 850"/>
                <a:gd name="T24" fmla="*/ 927770 w 910"/>
                <a:gd name="T25" fmla="*/ 848170 h 850"/>
                <a:gd name="T26" fmla="*/ 841466 w 910"/>
                <a:gd name="T27" fmla="*/ 896713 h 850"/>
                <a:gd name="T28" fmla="*/ 717404 w 910"/>
                <a:gd name="T29" fmla="*/ 858957 h 850"/>
                <a:gd name="T30" fmla="*/ 663464 w 910"/>
                <a:gd name="T31" fmla="*/ 778051 h 850"/>
                <a:gd name="T32" fmla="*/ 652676 w 910"/>
                <a:gd name="T33" fmla="*/ 842776 h 850"/>
                <a:gd name="T34" fmla="*/ 587947 w 910"/>
                <a:gd name="T35" fmla="*/ 891320 h 850"/>
                <a:gd name="T36" fmla="*/ 560977 w 910"/>
                <a:gd name="T37" fmla="*/ 966832 h 850"/>
                <a:gd name="T38" fmla="*/ 534007 w 910"/>
                <a:gd name="T39" fmla="*/ 1047739 h 850"/>
                <a:gd name="T40" fmla="*/ 469279 w 910"/>
                <a:gd name="T41" fmla="*/ 1074708 h 850"/>
                <a:gd name="T42" fmla="*/ 366793 w 910"/>
                <a:gd name="T43" fmla="*/ 977620 h 850"/>
                <a:gd name="T44" fmla="*/ 302065 w 910"/>
                <a:gd name="T45" fmla="*/ 858957 h 850"/>
                <a:gd name="T46" fmla="*/ 221155 w 910"/>
                <a:gd name="T47" fmla="*/ 774005 h 850"/>
                <a:gd name="T48" fmla="*/ 155078 w 910"/>
                <a:gd name="T49" fmla="*/ 752430 h 850"/>
                <a:gd name="T50" fmla="*/ 151032 w 910"/>
                <a:gd name="T51" fmla="*/ 567694 h 850"/>
                <a:gd name="T52" fmla="*/ 80910 w 910"/>
                <a:gd name="T53" fmla="*/ 271037 h 850"/>
                <a:gd name="T54" fmla="*/ 21576 w 910"/>
                <a:gd name="T55" fmla="*/ 71467 h 850"/>
                <a:gd name="T56" fmla="*/ 167214 w 910"/>
                <a:gd name="T57" fmla="*/ 71467 h 850"/>
                <a:gd name="T58" fmla="*/ 285883 w 910"/>
                <a:gd name="T59" fmla="*/ 157768 h 850"/>
                <a:gd name="T60" fmla="*/ 356005 w 910"/>
                <a:gd name="T61" fmla="*/ 222493 h 850"/>
                <a:gd name="T62" fmla="*/ 413991 w 910"/>
                <a:gd name="T63" fmla="*/ 157768 h 850"/>
                <a:gd name="T64" fmla="*/ 474673 w 910"/>
                <a:gd name="T65" fmla="*/ 152374 h 8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10"/>
                <a:gd name="T100" fmla="*/ 0 h 850"/>
                <a:gd name="T101" fmla="*/ 910 w 910"/>
                <a:gd name="T102" fmla="*/ 850 h 8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10" h="850">
                  <a:moveTo>
                    <a:pt x="352" y="113"/>
                  </a:moveTo>
                  <a:cubicBezTo>
                    <a:pt x="415" y="108"/>
                    <a:pt x="418" y="112"/>
                    <a:pt x="392" y="61"/>
                  </a:cubicBezTo>
                  <a:cubicBezTo>
                    <a:pt x="395" y="47"/>
                    <a:pt x="394" y="41"/>
                    <a:pt x="408" y="33"/>
                  </a:cubicBezTo>
                  <a:cubicBezTo>
                    <a:pt x="415" y="29"/>
                    <a:pt x="432" y="25"/>
                    <a:pt x="432" y="25"/>
                  </a:cubicBezTo>
                  <a:cubicBezTo>
                    <a:pt x="441" y="16"/>
                    <a:pt x="443" y="7"/>
                    <a:pt x="456" y="17"/>
                  </a:cubicBezTo>
                  <a:cubicBezTo>
                    <a:pt x="469" y="27"/>
                    <a:pt x="488" y="53"/>
                    <a:pt x="488" y="53"/>
                  </a:cubicBezTo>
                  <a:cubicBezTo>
                    <a:pt x="497" y="88"/>
                    <a:pt x="533" y="75"/>
                    <a:pt x="563" y="78"/>
                  </a:cubicBezTo>
                  <a:cubicBezTo>
                    <a:pt x="574" y="94"/>
                    <a:pt x="565" y="110"/>
                    <a:pt x="560" y="129"/>
                  </a:cubicBezTo>
                  <a:cubicBezTo>
                    <a:pt x="563" y="149"/>
                    <a:pt x="562" y="168"/>
                    <a:pt x="588" y="177"/>
                  </a:cubicBezTo>
                  <a:cubicBezTo>
                    <a:pt x="596" y="180"/>
                    <a:pt x="612" y="185"/>
                    <a:pt x="612" y="185"/>
                  </a:cubicBezTo>
                  <a:cubicBezTo>
                    <a:pt x="630" y="181"/>
                    <a:pt x="664" y="169"/>
                    <a:pt x="664" y="169"/>
                  </a:cubicBezTo>
                  <a:cubicBezTo>
                    <a:pt x="721" y="177"/>
                    <a:pt x="772" y="206"/>
                    <a:pt x="828" y="217"/>
                  </a:cubicBezTo>
                  <a:cubicBezTo>
                    <a:pt x="841" y="230"/>
                    <a:pt x="849" y="239"/>
                    <a:pt x="868" y="233"/>
                  </a:cubicBezTo>
                  <a:cubicBezTo>
                    <a:pt x="900" y="254"/>
                    <a:pt x="910" y="309"/>
                    <a:pt x="871" y="322"/>
                  </a:cubicBezTo>
                  <a:cubicBezTo>
                    <a:pt x="859" y="359"/>
                    <a:pt x="844" y="367"/>
                    <a:pt x="804" y="377"/>
                  </a:cubicBezTo>
                  <a:cubicBezTo>
                    <a:pt x="799" y="409"/>
                    <a:pt x="788" y="430"/>
                    <a:pt x="756" y="441"/>
                  </a:cubicBezTo>
                  <a:cubicBezTo>
                    <a:pt x="730" y="434"/>
                    <a:pt x="713" y="424"/>
                    <a:pt x="688" y="413"/>
                  </a:cubicBezTo>
                  <a:cubicBezTo>
                    <a:pt x="677" y="417"/>
                    <a:pt x="671" y="417"/>
                    <a:pt x="664" y="429"/>
                  </a:cubicBezTo>
                  <a:cubicBezTo>
                    <a:pt x="660" y="436"/>
                    <a:pt x="664" y="450"/>
                    <a:pt x="656" y="453"/>
                  </a:cubicBezTo>
                  <a:cubicBezTo>
                    <a:pt x="636" y="460"/>
                    <a:pt x="676" y="469"/>
                    <a:pt x="658" y="481"/>
                  </a:cubicBezTo>
                  <a:cubicBezTo>
                    <a:pt x="665" y="503"/>
                    <a:pt x="651" y="498"/>
                    <a:pt x="674" y="501"/>
                  </a:cubicBezTo>
                  <a:cubicBezTo>
                    <a:pt x="704" y="521"/>
                    <a:pt x="676" y="483"/>
                    <a:pt x="695" y="546"/>
                  </a:cubicBezTo>
                  <a:cubicBezTo>
                    <a:pt x="696" y="549"/>
                    <a:pt x="688" y="584"/>
                    <a:pt x="697" y="586"/>
                  </a:cubicBezTo>
                  <a:cubicBezTo>
                    <a:pt x="687" y="625"/>
                    <a:pt x="703" y="557"/>
                    <a:pt x="648" y="585"/>
                  </a:cubicBezTo>
                  <a:cubicBezTo>
                    <a:pt x="643" y="587"/>
                    <a:pt x="716" y="600"/>
                    <a:pt x="674" y="601"/>
                  </a:cubicBezTo>
                  <a:cubicBezTo>
                    <a:pt x="682" y="614"/>
                    <a:pt x="688" y="629"/>
                    <a:pt x="688" y="629"/>
                  </a:cubicBezTo>
                  <a:cubicBezTo>
                    <a:pt x="694" y="637"/>
                    <a:pt x="717" y="660"/>
                    <a:pt x="706" y="666"/>
                  </a:cubicBezTo>
                  <a:cubicBezTo>
                    <a:pt x="695" y="672"/>
                    <a:pt x="643" y="670"/>
                    <a:pt x="624" y="665"/>
                  </a:cubicBezTo>
                  <a:cubicBezTo>
                    <a:pt x="611" y="656"/>
                    <a:pt x="605" y="646"/>
                    <a:pt x="592" y="637"/>
                  </a:cubicBezTo>
                  <a:cubicBezTo>
                    <a:pt x="574" y="641"/>
                    <a:pt x="548" y="650"/>
                    <a:pt x="532" y="637"/>
                  </a:cubicBezTo>
                  <a:cubicBezTo>
                    <a:pt x="525" y="631"/>
                    <a:pt x="516" y="627"/>
                    <a:pt x="517" y="618"/>
                  </a:cubicBezTo>
                  <a:cubicBezTo>
                    <a:pt x="505" y="582"/>
                    <a:pt x="562" y="590"/>
                    <a:pt x="492" y="577"/>
                  </a:cubicBezTo>
                  <a:cubicBezTo>
                    <a:pt x="463" y="558"/>
                    <a:pt x="498" y="576"/>
                    <a:pt x="476" y="601"/>
                  </a:cubicBezTo>
                  <a:cubicBezTo>
                    <a:pt x="470" y="608"/>
                    <a:pt x="493" y="624"/>
                    <a:pt x="484" y="625"/>
                  </a:cubicBezTo>
                  <a:cubicBezTo>
                    <a:pt x="487" y="634"/>
                    <a:pt x="461" y="620"/>
                    <a:pt x="464" y="629"/>
                  </a:cubicBezTo>
                  <a:cubicBezTo>
                    <a:pt x="468" y="640"/>
                    <a:pt x="442" y="655"/>
                    <a:pt x="436" y="661"/>
                  </a:cubicBezTo>
                  <a:cubicBezTo>
                    <a:pt x="427" y="708"/>
                    <a:pt x="439" y="659"/>
                    <a:pt x="424" y="693"/>
                  </a:cubicBezTo>
                  <a:cubicBezTo>
                    <a:pt x="421" y="701"/>
                    <a:pt x="416" y="717"/>
                    <a:pt x="416" y="717"/>
                  </a:cubicBezTo>
                  <a:cubicBezTo>
                    <a:pt x="415" y="729"/>
                    <a:pt x="416" y="742"/>
                    <a:pt x="412" y="753"/>
                  </a:cubicBezTo>
                  <a:cubicBezTo>
                    <a:pt x="409" y="762"/>
                    <a:pt x="401" y="769"/>
                    <a:pt x="396" y="777"/>
                  </a:cubicBezTo>
                  <a:cubicBezTo>
                    <a:pt x="393" y="781"/>
                    <a:pt x="388" y="789"/>
                    <a:pt x="388" y="789"/>
                  </a:cubicBezTo>
                  <a:cubicBezTo>
                    <a:pt x="373" y="850"/>
                    <a:pt x="368" y="804"/>
                    <a:pt x="348" y="797"/>
                  </a:cubicBezTo>
                  <a:cubicBezTo>
                    <a:pt x="329" y="790"/>
                    <a:pt x="308" y="790"/>
                    <a:pt x="288" y="785"/>
                  </a:cubicBezTo>
                  <a:cubicBezTo>
                    <a:pt x="260" y="757"/>
                    <a:pt x="291" y="793"/>
                    <a:pt x="272" y="725"/>
                  </a:cubicBezTo>
                  <a:cubicBezTo>
                    <a:pt x="268" y="710"/>
                    <a:pt x="243" y="681"/>
                    <a:pt x="236" y="665"/>
                  </a:cubicBezTo>
                  <a:cubicBezTo>
                    <a:pt x="233" y="659"/>
                    <a:pt x="229" y="640"/>
                    <a:pt x="224" y="637"/>
                  </a:cubicBezTo>
                  <a:cubicBezTo>
                    <a:pt x="216" y="632"/>
                    <a:pt x="205" y="634"/>
                    <a:pt x="196" y="633"/>
                  </a:cubicBezTo>
                  <a:cubicBezTo>
                    <a:pt x="166" y="613"/>
                    <a:pt x="179" y="604"/>
                    <a:pt x="164" y="574"/>
                  </a:cubicBezTo>
                  <a:cubicBezTo>
                    <a:pt x="162" y="570"/>
                    <a:pt x="147" y="561"/>
                    <a:pt x="143" y="559"/>
                  </a:cubicBezTo>
                  <a:cubicBezTo>
                    <a:pt x="129" y="552"/>
                    <a:pt x="128" y="566"/>
                    <a:pt x="115" y="558"/>
                  </a:cubicBezTo>
                  <a:cubicBezTo>
                    <a:pt x="88" y="572"/>
                    <a:pt x="94" y="528"/>
                    <a:pt x="100" y="557"/>
                  </a:cubicBezTo>
                  <a:cubicBezTo>
                    <a:pt x="106" y="512"/>
                    <a:pt x="98" y="464"/>
                    <a:pt x="112" y="421"/>
                  </a:cubicBezTo>
                  <a:cubicBezTo>
                    <a:pt x="108" y="374"/>
                    <a:pt x="108" y="308"/>
                    <a:pt x="80" y="265"/>
                  </a:cubicBezTo>
                  <a:cubicBezTo>
                    <a:pt x="88" y="240"/>
                    <a:pt x="74" y="220"/>
                    <a:pt x="60" y="201"/>
                  </a:cubicBezTo>
                  <a:cubicBezTo>
                    <a:pt x="49" y="167"/>
                    <a:pt x="30" y="137"/>
                    <a:pt x="0" y="117"/>
                  </a:cubicBezTo>
                  <a:cubicBezTo>
                    <a:pt x="7" y="96"/>
                    <a:pt x="9" y="74"/>
                    <a:pt x="16" y="53"/>
                  </a:cubicBezTo>
                  <a:cubicBezTo>
                    <a:pt x="22" y="0"/>
                    <a:pt x="24" y="12"/>
                    <a:pt x="80" y="17"/>
                  </a:cubicBezTo>
                  <a:cubicBezTo>
                    <a:pt x="100" y="24"/>
                    <a:pt x="112" y="35"/>
                    <a:pt x="124" y="53"/>
                  </a:cubicBezTo>
                  <a:cubicBezTo>
                    <a:pt x="124" y="54"/>
                    <a:pt x="149" y="91"/>
                    <a:pt x="125" y="94"/>
                  </a:cubicBezTo>
                  <a:cubicBezTo>
                    <a:pt x="138" y="116"/>
                    <a:pt x="189" y="111"/>
                    <a:pt x="212" y="117"/>
                  </a:cubicBezTo>
                  <a:cubicBezTo>
                    <a:pt x="230" y="135"/>
                    <a:pt x="234" y="155"/>
                    <a:pt x="252" y="173"/>
                  </a:cubicBezTo>
                  <a:cubicBezTo>
                    <a:pt x="256" y="170"/>
                    <a:pt x="259" y="167"/>
                    <a:pt x="264" y="165"/>
                  </a:cubicBezTo>
                  <a:cubicBezTo>
                    <a:pt x="270" y="163"/>
                    <a:pt x="278" y="165"/>
                    <a:pt x="284" y="161"/>
                  </a:cubicBezTo>
                  <a:cubicBezTo>
                    <a:pt x="284" y="161"/>
                    <a:pt x="301" y="123"/>
                    <a:pt x="307" y="117"/>
                  </a:cubicBezTo>
                  <a:cubicBezTo>
                    <a:pt x="313" y="111"/>
                    <a:pt x="318" y="108"/>
                    <a:pt x="325" y="103"/>
                  </a:cubicBezTo>
                  <a:cubicBezTo>
                    <a:pt x="349" y="108"/>
                    <a:pt x="370" y="119"/>
                    <a:pt x="352" y="113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AFA70AD-5803-473D-9789-855A60E1551E}"/>
                </a:ext>
              </a:extLst>
            </p:cNvPr>
            <p:cNvSpPr/>
            <p:nvPr/>
          </p:nvSpPr>
          <p:spPr bwMode="auto">
            <a:xfrm>
              <a:off x="3556000" y="4543425"/>
              <a:ext cx="1069975" cy="1039813"/>
            </a:xfrm>
            <a:custGeom>
              <a:avLst/>
              <a:gdLst>
                <a:gd name="T0" fmla="*/ 175406 w 793"/>
                <a:gd name="T1" fmla="*/ 25591 h 772"/>
                <a:gd name="T2" fmla="*/ 219932 w 793"/>
                <a:gd name="T3" fmla="*/ 215505 h 772"/>
                <a:gd name="T4" fmla="*/ 165961 w 793"/>
                <a:gd name="T5" fmla="*/ 317870 h 772"/>
                <a:gd name="T6" fmla="*/ 79607 w 793"/>
                <a:gd name="T7" fmla="*/ 414848 h 772"/>
                <a:gd name="T8" fmla="*/ 31033 w 793"/>
                <a:gd name="T9" fmla="*/ 560314 h 772"/>
                <a:gd name="T10" fmla="*/ 68813 w 793"/>
                <a:gd name="T11" fmla="*/ 587252 h 772"/>
                <a:gd name="T12" fmla="*/ 182152 w 793"/>
                <a:gd name="T13" fmla="*/ 641128 h 772"/>
                <a:gd name="T14" fmla="*/ 198343 w 793"/>
                <a:gd name="T15" fmla="*/ 765044 h 772"/>
                <a:gd name="T16" fmla="*/ 209138 w 793"/>
                <a:gd name="T17" fmla="*/ 813533 h 772"/>
                <a:gd name="T18" fmla="*/ 290094 w 793"/>
                <a:gd name="T19" fmla="*/ 883572 h 772"/>
                <a:gd name="T20" fmla="*/ 365654 w 793"/>
                <a:gd name="T21" fmla="*/ 948223 h 772"/>
                <a:gd name="T22" fmla="*/ 430419 w 793"/>
                <a:gd name="T23" fmla="*/ 958999 h 772"/>
                <a:gd name="T24" fmla="*/ 489787 w 793"/>
                <a:gd name="T25" fmla="*/ 1002100 h 772"/>
                <a:gd name="T26" fmla="*/ 500581 w 793"/>
                <a:gd name="T27" fmla="*/ 948223 h 772"/>
                <a:gd name="T28" fmla="*/ 613920 w 793"/>
                <a:gd name="T29" fmla="*/ 840471 h 772"/>
                <a:gd name="T30" fmla="*/ 765039 w 793"/>
                <a:gd name="T31" fmla="*/ 813533 h 772"/>
                <a:gd name="T32" fmla="*/ 926952 w 793"/>
                <a:gd name="T33" fmla="*/ 781207 h 772"/>
                <a:gd name="T34" fmla="*/ 1061879 w 793"/>
                <a:gd name="T35" fmla="*/ 732718 h 772"/>
                <a:gd name="T36" fmla="*/ 953937 w 793"/>
                <a:gd name="T37" fmla="*/ 635741 h 772"/>
                <a:gd name="T38" fmla="*/ 883775 w 793"/>
                <a:gd name="T39" fmla="*/ 554926 h 772"/>
                <a:gd name="T40" fmla="*/ 894569 w 793"/>
                <a:gd name="T41" fmla="*/ 346155 h 772"/>
                <a:gd name="T42" fmla="*/ 813613 w 793"/>
                <a:gd name="T43" fmla="*/ 332686 h 772"/>
                <a:gd name="T44" fmla="*/ 781230 w 793"/>
                <a:gd name="T45" fmla="*/ 247831 h 772"/>
                <a:gd name="T46" fmla="*/ 975526 w 793"/>
                <a:gd name="T47" fmla="*/ 215505 h 772"/>
                <a:gd name="T48" fmla="*/ 926952 w 793"/>
                <a:gd name="T49" fmla="*/ 129303 h 772"/>
                <a:gd name="T50" fmla="*/ 894569 w 793"/>
                <a:gd name="T51" fmla="*/ 102365 h 772"/>
                <a:gd name="T52" fmla="*/ 867584 w 793"/>
                <a:gd name="T53" fmla="*/ 140078 h 772"/>
                <a:gd name="T54" fmla="*/ 862187 w 793"/>
                <a:gd name="T55" fmla="*/ 53876 h 772"/>
                <a:gd name="T56" fmla="*/ 792024 w 793"/>
                <a:gd name="T57" fmla="*/ 26938 h 772"/>
                <a:gd name="T58" fmla="*/ 765039 w 793"/>
                <a:gd name="T59" fmla="*/ 118528 h 772"/>
                <a:gd name="T60" fmla="*/ 651700 w 793"/>
                <a:gd name="T61" fmla="*/ 377134 h 772"/>
                <a:gd name="T62" fmla="*/ 500581 w 793"/>
                <a:gd name="T63" fmla="*/ 226281 h 772"/>
                <a:gd name="T64" fmla="*/ 408830 w 793"/>
                <a:gd name="T65" fmla="*/ 102365 h 772"/>
                <a:gd name="T66" fmla="*/ 295491 w 793"/>
                <a:gd name="T67" fmla="*/ 10775 h 77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93"/>
                <a:gd name="T103" fmla="*/ 0 h 772"/>
                <a:gd name="T104" fmla="*/ 793 w 793"/>
                <a:gd name="T105" fmla="*/ 772 h 77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93" h="772">
                  <a:moveTo>
                    <a:pt x="191" y="32"/>
                  </a:moveTo>
                  <a:cubicBezTo>
                    <a:pt x="170" y="46"/>
                    <a:pt x="153" y="27"/>
                    <a:pt x="130" y="19"/>
                  </a:cubicBezTo>
                  <a:cubicBezTo>
                    <a:pt x="121" y="45"/>
                    <a:pt x="123" y="92"/>
                    <a:pt x="147" y="108"/>
                  </a:cubicBezTo>
                  <a:cubicBezTo>
                    <a:pt x="159" y="126"/>
                    <a:pt x="160" y="137"/>
                    <a:pt x="163" y="160"/>
                  </a:cubicBezTo>
                  <a:cubicBezTo>
                    <a:pt x="162" y="181"/>
                    <a:pt x="167" y="204"/>
                    <a:pt x="159" y="224"/>
                  </a:cubicBezTo>
                  <a:cubicBezTo>
                    <a:pt x="154" y="236"/>
                    <a:pt x="123" y="236"/>
                    <a:pt x="123" y="236"/>
                  </a:cubicBezTo>
                  <a:cubicBezTo>
                    <a:pt x="124" y="244"/>
                    <a:pt x="127" y="252"/>
                    <a:pt x="127" y="260"/>
                  </a:cubicBezTo>
                  <a:cubicBezTo>
                    <a:pt x="127" y="303"/>
                    <a:pt x="90" y="300"/>
                    <a:pt x="59" y="308"/>
                  </a:cubicBezTo>
                  <a:cubicBezTo>
                    <a:pt x="39" y="321"/>
                    <a:pt x="44" y="344"/>
                    <a:pt x="31" y="364"/>
                  </a:cubicBezTo>
                  <a:cubicBezTo>
                    <a:pt x="28" y="381"/>
                    <a:pt x="27" y="399"/>
                    <a:pt x="23" y="416"/>
                  </a:cubicBezTo>
                  <a:cubicBezTo>
                    <a:pt x="21" y="424"/>
                    <a:pt x="15" y="440"/>
                    <a:pt x="15" y="440"/>
                  </a:cubicBezTo>
                  <a:cubicBezTo>
                    <a:pt x="46" y="450"/>
                    <a:pt x="0" y="438"/>
                    <a:pt x="51" y="436"/>
                  </a:cubicBezTo>
                  <a:cubicBezTo>
                    <a:pt x="82" y="435"/>
                    <a:pt x="112" y="439"/>
                    <a:pt x="143" y="440"/>
                  </a:cubicBezTo>
                  <a:cubicBezTo>
                    <a:pt x="132" y="474"/>
                    <a:pt x="149" y="420"/>
                    <a:pt x="135" y="476"/>
                  </a:cubicBezTo>
                  <a:cubicBezTo>
                    <a:pt x="133" y="484"/>
                    <a:pt x="127" y="500"/>
                    <a:pt x="127" y="500"/>
                  </a:cubicBezTo>
                  <a:cubicBezTo>
                    <a:pt x="130" y="518"/>
                    <a:pt x="130" y="555"/>
                    <a:pt x="147" y="568"/>
                  </a:cubicBezTo>
                  <a:cubicBezTo>
                    <a:pt x="160" y="578"/>
                    <a:pt x="179" y="574"/>
                    <a:pt x="195" y="576"/>
                  </a:cubicBezTo>
                  <a:cubicBezTo>
                    <a:pt x="190" y="592"/>
                    <a:pt x="172" y="598"/>
                    <a:pt x="155" y="604"/>
                  </a:cubicBezTo>
                  <a:cubicBezTo>
                    <a:pt x="141" y="623"/>
                    <a:pt x="129" y="654"/>
                    <a:pt x="159" y="664"/>
                  </a:cubicBezTo>
                  <a:cubicBezTo>
                    <a:pt x="180" y="660"/>
                    <a:pt x="194" y="651"/>
                    <a:pt x="215" y="656"/>
                  </a:cubicBezTo>
                  <a:cubicBezTo>
                    <a:pt x="222" y="676"/>
                    <a:pt x="215" y="695"/>
                    <a:pt x="219" y="716"/>
                  </a:cubicBezTo>
                  <a:cubicBezTo>
                    <a:pt x="255" y="711"/>
                    <a:pt x="238" y="715"/>
                    <a:pt x="271" y="704"/>
                  </a:cubicBezTo>
                  <a:cubicBezTo>
                    <a:pt x="279" y="701"/>
                    <a:pt x="295" y="696"/>
                    <a:pt x="295" y="696"/>
                  </a:cubicBezTo>
                  <a:cubicBezTo>
                    <a:pt x="305" y="699"/>
                    <a:pt x="314" y="700"/>
                    <a:pt x="319" y="712"/>
                  </a:cubicBezTo>
                  <a:cubicBezTo>
                    <a:pt x="323" y="721"/>
                    <a:pt x="315" y="734"/>
                    <a:pt x="323" y="740"/>
                  </a:cubicBezTo>
                  <a:cubicBezTo>
                    <a:pt x="334" y="748"/>
                    <a:pt x="350" y="743"/>
                    <a:pt x="363" y="744"/>
                  </a:cubicBezTo>
                  <a:cubicBezTo>
                    <a:pt x="372" y="772"/>
                    <a:pt x="359" y="738"/>
                    <a:pt x="379" y="745"/>
                  </a:cubicBezTo>
                  <a:cubicBezTo>
                    <a:pt x="374" y="693"/>
                    <a:pt x="384" y="742"/>
                    <a:pt x="371" y="704"/>
                  </a:cubicBezTo>
                  <a:cubicBezTo>
                    <a:pt x="368" y="696"/>
                    <a:pt x="363" y="680"/>
                    <a:pt x="363" y="680"/>
                  </a:cubicBezTo>
                  <a:cubicBezTo>
                    <a:pt x="374" y="616"/>
                    <a:pt x="383" y="628"/>
                    <a:pt x="455" y="624"/>
                  </a:cubicBezTo>
                  <a:cubicBezTo>
                    <a:pt x="483" y="617"/>
                    <a:pt x="498" y="628"/>
                    <a:pt x="523" y="636"/>
                  </a:cubicBezTo>
                  <a:cubicBezTo>
                    <a:pt x="542" y="630"/>
                    <a:pt x="547" y="611"/>
                    <a:pt x="567" y="604"/>
                  </a:cubicBezTo>
                  <a:cubicBezTo>
                    <a:pt x="580" y="608"/>
                    <a:pt x="595" y="632"/>
                    <a:pt x="595" y="632"/>
                  </a:cubicBezTo>
                  <a:cubicBezTo>
                    <a:pt x="628" y="624"/>
                    <a:pt x="653" y="591"/>
                    <a:pt x="687" y="580"/>
                  </a:cubicBezTo>
                  <a:cubicBezTo>
                    <a:pt x="701" y="537"/>
                    <a:pt x="710" y="566"/>
                    <a:pt x="739" y="576"/>
                  </a:cubicBezTo>
                  <a:cubicBezTo>
                    <a:pt x="771" y="567"/>
                    <a:pt x="766" y="565"/>
                    <a:pt x="787" y="544"/>
                  </a:cubicBezTo>
                  <a:cubicBezTo>
                    <a:pt x="793" y="526"/>
                    <a:pt x="786" y="522"/>
                    <a:pt x="771" y="512"/>
                  </a:cubicBezTo>
                  <a:cubicBezTo>
                    <a:pt x="753" y="475"/>
                    <a:pt x="755" y="477"/>
                    <a:pt x="707" y="472"/>
                  </a:cubicBezTo>
                  <a:cubicBezTo>
                    <a:pt x="687" y="452"/>
                    <a:pt x="698" y="434"/>
                    <a:pt x="672" y="443"/>
                  </a:cubicBezTo>
                  <a:cubicBezTo>
                    <a:pt x="678" y="440"/>
                    <a:pt x="630" y="420"/>
                    <a:pt x="655" y="412"/>
                  </a:cubicBezTo>
                  <a:cubicBezTo>
                    <a:pt x="668" y="372"/>
                    <a:pt x="657" y="385"/>
                    <a:pt x="635" y="352"/>
                  </a:cubicBezTo>
                  <a:cubicBezTo>
                    <a:pt x="637" y="317"/>
                    <a:pt x="652" y="291"/>
                    <a:pt x="663" y="257"/>
                  </a:cubicBezTo>
                  <a:cubicBezTo>
                    <a:pt x="658" y="247"/>
                    <a:pt x="647" y="238"/>
                    <a:pt x="633" y="239"/>
                  </a:cubicBezTo>
                  <a:cubicBezTo>
                    <a:pt x="619" y="240"/>
                    <a:pt x="603" y="247"/>
                    <a:pt x="603" y="247"/>
                  </a:cubicBezTo>
                  <a:cubicBezTo>
                    <a:pt x="595" y="243"/>
                    <a:pt x="587" y="237"/>
                    <a:pt x="583" y="227"/>
                  </a:cubicBezTo>
                  <a:cubicBezTo>
                    <a:pt x="579" y="217"/>
                    <a:pt x="571" y="195"/>
                    <a:pt x="579" y="184"/>
                  </a:cubicBezTo>
                  <a:cubicBezTo>
                    <a:pt x="596" y="175"/>
                    <a:pt x="612" y="166"/>
                    <a:pt x="631" y="160"/>
                  </a:cubicBezTo>
                  <a:cubicBezTo>
                    <a:pt x="665" y="165"/>
                    <a:pt x="689" y="169"/>
                    <a:pt x="723" y="160"/>
                  </a:cubicBezTo>
                  <a:cubicBezTo>
                    <a:pt x="727" y="155"/>
                    <a:pt x="734" y="151"/>
                    <a:pt x="735" y="144"/>
                  </a:cubicBezTo>
                  <a:cubicBezTo>
                    <a:pt x="738" y="111"/>
                    <a:pt x="705" y="109"/>
                    <a:pt x="687" y="96"/>
                  </a:cubicBezTo>
                  <a:cubicBezTo>
                    <a:pt x="682" y="93"/>
                    <a:pt x="679" y="88"/>
                    <a:pt x="675" y="84"/>
                  </a:cubicBezTo>
                  <a:cubicBezTo>
                    <a:pt x="671" y="81"/>
                    <a:pt x="667" y="79"/>
                    <a:pt x="663" y="76"/>
                  </a:cubicBezTo>
                  <a:cubicBezTo>
                    <a:pt x="659" y="77"/>
                    <a:pt x="653" y="77"/>
                    <a:pt x="651" y="80"/>
                  </a:cubicBezTo>
                  <a:cubicBezTo>
                    <a:pt x="646" y="87"/>
                    <a:pt x="643" y="104"/>
                    <a:pt x="643" y="104"/>
                  </a:cubicBezTo>
                  <a:cubicBezTo>
                    <a:pt x="640" y="88"/>
                    <a:pt x="636" y="72"/>
                    <a:pt x="635" y="56"/>
                  </a:cubicBezTo>
                  <a:cubicBezTo>
                    <a:pt x="635" y="51"/>
                    <a:pt x="641" y="45"/>
                    <a:pt x="639" y="40"/>
                  </a:cubicBezTo>
                  <a:cubicBezTo>
                    <a:pt x="634" y="24"/>
                    <a:pt x="603" y="16"/>
                    <a:pt x="591" y="8"/>
                  </a:cubicBezTo>
                  <a:cubicBezTo>
                    <a:pt x="590" y="12"/>
                    <a:pt x="588" y="16"/>
                    <a:pt x="587" y="20"/>
                  </a:cubicBezTo>
                  <a:cubicBezTo>
                    <a:pt x="585" y="35"/>
                    <a:pt x="587" y="50"/>
                    <a:pt x="583" y="64"/>
                  </a:cubicBezTo>
                  <a:cubicBezTo>
                    <a:pt x="580" y="73"/>
                    <a:pt x="567" y="88"/>
                    <a:pt x="567" y="88"/>
                  </a:cubicBezTo>
                  <a:cubicBezTo>
                    <a:pt x="559" y="119"/>
                    <a:pt x="562" y="123"/>
                    <a:pt x="535" y="132"/>
                  </a:cubicBezTo>
                  <a:cubicBezTo>
                    <a:pt x="501" y="166"/>
                    <a:pt x="526" y="237"/>
                    <a:pt x="483" y="280"/>
                  </a:cubicBezTo>
                  <a:cubicBezTo>
                    <a:pt x="459" y="256"/>
                    <a:pt x="442" y="255"/>
                    <a:pt x="407" y="248"/>
                  </a:cubicBezTo>
                  <a:cubicBezTo>
                    <a:pt x="390" y="222"/>
                    <a:pt x="388" y="194"/>
                    <a:pt x="371" y="168"/>
                  </a:cubicBezTo>
                  <a:cubicBezTo>
                    <a:pt x="365" y="144"/>
                    <a:pt x="349" y="137"/>
                    <a:pt x="339" y="116"/>
                  </a:cubicBezTo>
                  <a:cubicBezTo>
                    <a:pt x="330" y="97"/>
                    <a:pt x="325" y="83"/>
                    <a:pt x="303" y="76"/>
                  </a:cubicBezTo>
                  <a:cubicBezTo>
                    <a:pt x="288" y="53"/>
                    <a:pt x="276" y="20"/>
                    <a:pt x="246" y="10"/>
                  </a:cubicBezTo>
                  <a:cubicBezTo>
                    <a:pt x="233" y="11"/>
                    <a:pt x="230" y="0"/>
                    <a:pt x="219" y="8"/>
                  </a:cubicBezTo>
                  <a:cubicBezTo>
                    <a:pt x="219" y="8"/>
                    <a:pt x="191" y="32"/>
                    <a:pt x="191" y="32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3AACC57-CAD2-468F-88F6-E61717541F84}"/>
                </a:ext>
              </a:extLst>
            </p:cNvPr>
            <p:cNvSpPr/>
            <p:nvPr/>
          </p:nvSpPr>
          <p:spPr bwMode="auto">
            <a:xfrm>
              <a:off x="4422775" y="4918075"/>
              <a:ext cx="911225" cy="642938"/>
            </a:xfrm>
            <a:custGeom>
              <a:avLst/>
              <a:gdLst>
                <a:gd name="T0" fmla="*/ 148496 w 675"/>
                <a:gd name="T1" fmla="*/ 274967 h 477"/>
                <a:gd name="T2" fmla="*/ 101247 w 675"/>
                <a:gd name="T3" fmla="*/ 279011 h 477"/>
                <a:gd name="T4" fmla="*/ 64798 w 675"/>
                <a:gd name="T5" fmla="*/ 245314 h 477"/>
                <a:gd name="T6" fmla="*/ 0 w 675"/>
                <a:gd name="T7" fmla="*/ 196790 h 477"/>
                <a:gd name="T8" fmla="*/ 71548 w 675"/>
                <a:gd name="T9" fmla="*/ 177920 h 477"/>
                <a:gd name="T10" fmla="*/ 148496 w 675"/>
                <a:gd name="T11" fmla="*/ 194095 h 477"/>
                <a:gd name="T12" fmla="*/ 205194 w 675"/>
                <a:gd name="T13" fmla="*/ 196790 h 477"/>
                <a:gd name="T14" fmla="*/ 269993 w 675"/>
                <a:gd name="T15" fmla="*/ 156354 h 477"/>
                <a:gd name="T16" fmla="*/ 294292 w 675"/>
                <a:gd name="T17" fmla="*/ 124005 h 477"/>
                <a:gd name="T18" fmla="*/ 355040 w 675"/>
                <a:gd name="T19" fmla="*/ 113222 h 477"/>
                <a:gd name="T20" fmla="*/ 423888 w 675"/>
                <a:gd name="T21" fmla="*/ 140179 h 477"/>
                <a:gd name="T22" fmla="*/ 472487 w 675"/>
                <a:gd name="T23" fmla="*/ 115918 h 477"/>
                <a:gd name="T24" fmla="*/ 541335 w 675"/>
                <a:gd name="T25" fmla="*/ 101091 h 477"/>
                <a:gd name="T26" fmla="*/ 565634 w 675"/>
                <a:gd name="T27" fmla="*/ 44480 h 477"/>
                <a:gd name="T28" fmla="*/ 643932 w 675"/>
                <a:gd name="T29" fmla="*/ 51219 h 477"/>
                <a:gd name="T30" fmla="*/ 676331 w 675"/>
                <a:gd name="T31" fmla="*/ 28305 h 477"/>
                <a:gd name="T32" fmla="*/ 716830 w 675"/>
                <a:gd name="T33" fmla="*/ 22914 h 477"/>
                <a:gd name="T34" fmla="*/ 832927 w 675"/>
                <a:gd name="T35" fmla="*/ 12131 h 477"/>
                <a:gd name="T36" fmla="*/ 828877 w 675"/>
                <a:gd name="T37" fmla="*/ 88960 h 477"/>
                <a:gd name="T38" fmla="*/ 800528 w 675"/>
                <a:gd name="T39" fmla="*/ 149615 h 477"/>
                <a:gd name="T40" fmla="*/ 832927 w 675"/>
                <a:gd name="T41" fmla="*/ 160398 h 477"/>
                <a:gd name="T42" fmla="*/ 886926 w 675"/>
                <a:gd name="T43" fmla="*/ 218356 h 477"/>
                <a:gd name="T44" fmla="*/ 882876 w 675"/>
                <a:gd name="T45" fmla="*/ 305968 h 477"/>
                <a:gd name="T46" fmla="*/ 838327 w 675"/>
                <a:gd name="T47" fmla="*/ 380102 h 477"/>
                <a:gd name="T48" fmla="*/ 828877 w 675"/>
                <a:gd name="T49" fmla="*/ 483888 h 477"/>
                <a:gd name="T50" fmla="*/ 747880 w 675"/>
                <a:gd name="T51" fmla="*/ 532412 h 477"/>
                <a:gd name="T52" fmla="*/ 720880 w 675"/>
                <a:gd name="T53" fmla="*/ 574196 h 477"/>
                <a:gd name="T54" fmla="*/ 684431 w 675"/>
                <a:gd name="T55" fmla="*/ 597110 h 477"/>
                <a:gd name="T56" fmla="*/ 646632 w 675"/>
                <a:gd name="T57" fmla="*/ 629459 h 477"/>
                <a:gd name="T58" fmla="*/ 587234 w 675"/>
                <a:gd name="T59" fmla="*/ 613285 h 477"/>
                <a:gd name="T60" fmla="*/ 538635 w 675"/>
                <a:gd name="T61" fmla="*/ 633503 h 477"/>
                <a:gd name="T62" fmla="*/ 464387 w 675"/>
                <a:gd name="T63" fmla="*/ 589023 h 477"/>
                <a:gd name="T64" fmla="*/ 421188 w 675"/>
                <a:gd name="T65" fmla="*/ 621372 h 477"/>
                <a:gd name="T66" fmla="*/ 319941 w 675"/>
                <a:gd name="T67" fmla="*/ 594414 h 477"/>
                <a:gd name="T68" fmla="*/ 271343 w 675"/>
                <a:gd name="T69" fmla="*/ 570153 h 477"/>
                <a:gd name="T70" fmla="*/ 257843 w 675"/>
                <a:gd name="T71" fmla="*/ 487932 h 477"/>
                <a:gd name="T72" fmla="*/ 176845 w 675"/>
                <a:gd name="T73" fmla="*/ 428625 h 477"/>
                <a:gd name="T74" fmla="*/ 121497 w 675"/>
                <a:gd name="T75" fmla="*/ 407059 h 477"/>
                <a:gd name="T76" fmla="*/ 164695 w 675"/>
                <a:gd name="T77" fmla="*/ 370667 h 477"/>
                <a:gd name="T78" fmla="*/ 145796 w 675"/>
                <a:gd name="T79" fmla="*/ 307316 h 47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75"/>
                <a:gd name="T121" fmla="*/ 0 h 477"/>
                <a:gd name="T122" fmla="*/ 675 w 675"/>
                <a:gd name="T123" fmla="*/ 477 h 47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75" h="477">
                  <a:moveTo>
                    <a:pt x="108" y="228"/>
                  </a:moveTo>
                  <a:cubicBezTo>
                    <a:pt x="102" y="221"/>
                    <a:pt x="120" y="203"/>
                    <a:pt x="110" y="204"/>
                  </a:cubicBezTo>
                  <a:cubicBezTo>
                    <a:pt x="105" y="206"/>
                    <a:pt x="102" y="209"/>
                    <a:pt x="96" y="210"/>
                  </a:cubicBezTo>
                  <a:cubicBezTo>
                    <a:pt x="89" y="209"/>
                    <a:pt x="82" y="209"/>
                    <a:pt x="75" y="207"/>
                  </a:cubicBezTo>
                  <a:cubicBezTo>
                    <a:pt x="71" y="206"/>
                    <a:pt x="63" y="200"/>
                    <a:pt x="63" y="200"/>
                  </a:cubicBezTo>
                  <a:cubicBezTo>
                    <a:pt x="59" y="193"/>
                    <a:pt x="56" y="184"/>
                    <a:pt x="48" y="182"/>
                  </a:cubicBezTo>
                  <a:cubicBezTo>
                    <a:pt x="37" y="177"/>
                    <a:pt x="24" y="172"/>
                    <a:pt x="12" y="170"/>
                  </a:cubicBezTo>
                  <a:cubicBezTo>
                    <a:pt x="7" y="162"/>
                    <a:pt x="5" y="153"/>
                    <a:pt x="0" y="146"/>
                  </a:cubicBezTo>
                  <a:cubicBezTo>
                    <a:pt x="4" y="135"/>
                    <a:pt x="32" y="139"/>
                    <a:pt x="39" y="138"/>
                  </a:cubicBezTo>
                  <a:cubicBezTo>
                    <a:pt x="45" y="137"/>
                    <a:pt x="48" y="135"/>
                    <a:pt x="53" y="132"/>
                  </a:cubicBezTo>
                  <a:cubicBezTo>
                    <a:pt x="61" y="121"/>
                    <a:pt x="57" y="125"/>
                    <a:pt x="65" y="120"/>
                  </a:cubicBezTo>
                  <a:cubicBezTo>
                    <a:pt x="79" y="127"/>
                    <a:pt x="95" y="142"/>
                    <a:pt x="110" y="144"/>
                  </a:cubicBezTo>
                  <a:cubicBezTo>
                    <a:pt x="115" y="148"/>
                    <a:pt x="119" y="153"/>
                    <a:pt x="125" y="156"/>
                  </a:cubicBezTo>
                  <a:cubicBezTo>
                    <a:pt x="143" y="155"/>
                    <a:pt x="142" y="157"/>
                    <a:pt x="152" y="146"/>
                  </a:cubicBezTo>
                  <a:cubicBezTo>
                    <a:pt x="157" y="122"/>
                    <a:pt x="166" y="120"/>
                    <a:pt x="189" y="119"/>
                  </a:cubicBezTo>
                  <a:cubicBezTo>
                    <a:pt x="193" y="118"/>
                    <a:pt x="197" y="118"/>
                    <a:pt x="200" y="116"/>
                  </a:cubicBezTo>
                  <a:cubicBezTo>
                    <a:pt x="210" y="108"/>
                    <a:pt x="191" y="113"/>
                    <a:pt x="206" y="110"/>
                  </a:cubicBezTo>
                  <a:cubicBezTo>
                    <a:pt x="210" y="104"/>
                    <a:pt x="214" y="98"/>
                    <a:pt x="218" y="92"/>
                  </a:cubicBezTo>
                  <a:cubicBezTo>
                    <a:pt x="220" y="81"/>
                    <a:pt x="224" y="70"/>
                    <a:pt x="236" y="66"/>
                  </a:cubicBezTo>
                  <a:cubicBezTo>
                    <a:pt x="244" y="73"/>
                    <a:pt x="254" y="78"/>
                    <a:pt x="263" y="84"/>
                  </a:cubicBezTo>
                  <a:cubicBezTo>
                    <a:pt x="266" y="98"/>
                    <a:pt x="268" y="108"/>
                    <a:pt x="284" y="111"/>
                  </a:cubicBezTo>
                  <a:cubicBezTo>
                    <a:pt x="301" y="109"/>
                    <a:pt x="302" y="106"/>
                    <a:pt x="314" y="104"/>
                  </a:cubicBezTo>
                  <a:cubicBezTo>
                    <a:pt x="318" y="99"/>
                    <a:pt x="323" y="96"/>
                    <a:pt x="327" y="92"/>
                  </a:cubicBezTo>
                  <a:cubicBezTo>
                    <a:pt x="332" y="79"/>
                    <a:pt x="335" y="83"/>
                    <a:pt x="350" y="86"/>
                  </a:cubicBezTo>
                  <a:cubicBezTo>
                    <a:pt x="358" y="92"/>
                    <a:pt x="367" y="93"/>
                    <a:pt x="374" y="99"/>
                  </a:cubicBezTo>
                  <a:cubicBezTo>
                    <a:pt x="386" y="92"/>
                    <a:pt x="396" y="90"/>
                    <a:pt x="401" y="75"/>
                  </a:cubicBezTo>
                  <a:cubicBezTo>
                    <a:pt x="401" y="74"/>
                    <a:pt x="403" y="58"/>
                    <a:pt x="405" y="57"/>
                  </a:cubicBezTo>
                  <a:cubicBezTo>
                    <a:pt x="413" y="55"/>
                    <a:pt x="419" y="33"/>
                    <a:pt x="419" y="33"/>
                  </a:cubicBezTo>
                  <a:cubicBezTo>
                    <a:pt x="427" y="28"/>
                    <a:pt x="446" y="43"/>
                    <a:pt x="455" y="41"/>
                  </a:cubicBezTo>
                  <a:cubicBezTo>
                    <a:pt x="469" y="34"/>
                    <a:pt x="461" y="35"/>
                    <a:pt x="477" y="38"/>
                  </a:cubicBezTo>
                  <a:cubicBezTo>
                    <a:pt x="488" y="42"/>
                    <a:pt x="489" y="39"/>
                    <a:pt x="498" y="33"/>
                  </a:cubicBezTo>
                  <a:cubicBezTo>
                    <a:pt x="499" y="29"/>
                    <a:pt x="497" y="23"/>
                    <a:pt x="501" y="21"/>
                  </a:cubicBezTo>
                  <a:cubicBezTo>
                    <a:pt x="505" y="19"/>
                    <a:pt x="515" y="24"/>
                    <a:pt x="515" y="24"/>
                  </a:cubicBezTo>
                  <a:cubicBezTo>
                    <a:pt x="523" y="23"/>
                    <a:pt x="523" y="18"/>
                    <a:pt x="531" y="17"/>
                  </a:cubicBezTo>
                  <a:cubicBezTo>
                    <a:pt x="543" y="10"/>
                    <a:pt x="553" y="4"/>
                    <a:pt x="566" y="0"/>
                  </a:cubicBezTo>
                  <a:cubicBezTo>
                    <a:pt x="586" y="1"/>
                    <a:pt x="598" y="7"/>
                    <a:pt x="617" y="9"/>
                  </a:cubicBezTo>
                  <a:cubicBezTo>
                    <a:pt x="619" y="20"/>
                    <a:pt x="623" y="29"/>
                    <a:pt x="615" y="39"/>
                  </a:cubicBezTo>
                  <a:cubicBezTo>
                    <a:pt x="613" y="49"/>
                    <a:pt x="609" y="55"/>
                    <a:pt x="614" y="66"/>
                  </a:cubicBezTo>
                  <a:cubicBezTo>
                    <a:pt x="612" y="93"/>
                    <a:pt x="617" y="83"/>
                    <a:pt x="605" y="98"/>
                  </a:cubicBezTo>
                  <a:cubicBezTo>
                    <a:pt x="601" y="103"/>
                    <a:pt x="593" y="111"/>
                    <a:pt x="593" y="111"/>
                  </a:cubicBezTo>
                  <a:cubicBezTo>
                    <a:pt x="590" y="119"/>
                    <a:pt x="595" y="121"/>
                    <a:pt x="599" y="128"/>
                  </a:cubicBezTo>
                  <a:cubicBezTo>
                    <a:pt x="606" y="125"/>
                    <a:pt x="610" y="120"/>
                    <a:pt x="617" y="119"/>
                  </a:cubicBezTo>
                  <a:cubicBezTo>
                    <a:pt x="635" y="122"/>
                    <a:pt x="623" y="140"/>
                    <a:pt x="627" y="156"/>
                  </a:cubicBezTo>
                  <a:cubicBezTo>
                    <a:pt x="629" y="166"/>
                    <a:pt x="647" y="162"/>
                    <a:pt x="657" y="162"/>
                  </a:cubicBezTo>
                  <a:cubicBezTo>
                    <a:pt x="660" y="167"/>
                    <a:pt x="662" y="171"/>
                    <a:pt x="665" y="176"/>
                  </a:cubicBezTo>
                  <a:cubicBezTo>
                    <a:pt x="668" y="194"/>
                    <a:pt x="675" y="219"/>
                    <a:pt x="654" y="227"/>
                  </a:cubicBezTo>
                  <a:cubicBezTo>
                    <a:pt x="645" y="239"/>
                    <a:pt x="650" y="268"/>
                    <a:pt x="639" y="270"/>
                  </a:cubicBezTo>
                  <a:cubicBezTo>
                    <a:pt x="633" y="274"/>
                    <a:pt x="621" y="282"/>
                    <a:pt x="621" y="282"/>
                  </a:cubicBezTo>
                  <a:cubicBezTo>
                    <a:pt x="613" y="295"/>
                    <a:pt x="616" y="307"/>
                    <a:pt x="612" y="321"/>
                  </a:cubicBezTo>
                  <a:cubicBezTo>
                    <a:pt x="609" y="331"/>
                    <a:pt x="621" y="353"/>
                    <a:pt x="614" y="359"/>
                  </a:cubicBezTo>
                  <a:cubicBezTo>
                    <a:pt x="606" y="372"/>
                    <a:pt x="590" y="391"/>
                    <a:pt x="576" y="392"/>
                  </a:cubicBezTo>
                  <a:cubicBezTo>
                    <a:pt x="576" y="392"/>
                    <a:pt x="554" y="393"/>
                    <a:pt x="554" y="395"/>
                  </a:cubicBezTo>
                  <a:cubicBezTo>
                    <a:pt x="553" y="404"/>
                    <a:pt x="552" y="398"/>
                    <a:pt x="545" y="404"/>
                  </a:cubicBezTo>
                  <a:cubicBezTo>
                    <a:pt x="537" y="411"/>
                    <a:pt x="544" y="426"/>
                    <a:pt x="534" y="426"/>
                  </a:cubicBezTo>
                  <a:cubicBezTo>
                    <a:pt x="522" y="430"/>
                    <a:pt x="523" y="432"/>
                    <a:pt x="522" y="446"/>
                  </a:cubicBezTo>
                  <a:cubicBezTo>
                    <a:pt x="523" y="452"/>
                    <a:pt x="506" y="437"/>
                    <a:pt x="507" y="443"/>
                  </a:cubicBezTo>
                  <a:cubicBezTo>
                    <a:pt x="493" y="457"/>
                    <a:pt x="514" y="467"/>
                    <a:pt x="491" y="461"/>
                  </a:cubicBezTo>
                  <a:cubicBezTo>
                    <a:pt x="487" y="462"/>
                    <a:pt x="483" y="465"/>
                    <a:pt x="479" y="467"/>
                  </a:cubicBezTo>
                  <a:cubicBezTo>
                    <a:pt x="471" y="472"/>
                    <a:pt x="469" y="468"/>
                    <a:pt x="456" y="471"/>
                  </a:cubicBezTo>
                  <a:cubicBezTo>
                    <a:pt x="440" y="469"/>
                    <a:pt x="445" y="463"/>
                    <a:pt x="435" y="455"/>
                  </a:cubicBezTo>
                  <a:cubicBezTo>
                    <a:pt x="434" y="467"/>
                    <a:pt x="435" y="472"/>
                    <a:pt x="423" y="474"/>
                  </a:cubicBezTo>
                  <a:cubicBezTo>
                    <a:pt x="415" y="473"/>
                    <a:pt x="403" y="477"/>
                    <a:pt x="399" y="470"/>
                  </a:cubicBezTo>
                  <a:cubicBezTo>
                    <a:pt x="393" y="458"/>
                    <a:pt x="380" y="442"/>
                    <a:pt x="369" y="435"/>
                  </a:cubicBezTo>
                  <a:cubicBezTo>
                    <a:pt x="360" y="438"/>
                    <a:pt x="354" y="438"/>
                    <a:pt x="344" y="437"/>
                  </a:cubicBezTo>
                  <a:cubicBezTo>
                    <a:pt x="345" y="446"/>
                    <a:pt x="344" y="455"/>
                    <a:pt x="351" y="461"/>
                  </a:cubicBezTo>
                  <a:cubicBezTo>
                    <a:pt x="340" y="469"/>
                    <a:pt x="325" y="464"/>
                    <a:pt x="312" y="461"/>
                  </a:cubicBezTo>
                  <a:cubicBezTo>
                    <a:pt x="304" y="455"/>
                    <a:pt x="295" y="451"/>
                    <a:pt x="285" y="449"/>
                  </a:cubicBezTo>
                  <a:cubicBezTo>
                    <a:pt x="268" y="441"/>
                    <a:pt x="259" y="443"/>
                    <a:pt x="237" y="441"/>
                  </a:cubicBezTo>
                  <a:cubicBezTo>
                    <a:pt x="231" y="438"/>
                    <a:pt x="227" y="435"/>
                    <a:pt x="221" y="432"/>
                  </a:cubicBezTo>
                  <a:cubicBezTo>
                    <a:pt x="215" y="425"/>
                    <a:pt x="210" y="425"/>
                    <a:pt x="201" y="423"/>
                  </a:cubicBezTo>
                  <a:cubicBezTo>
                    <a:pt x="190" y="414"/>
                    <a:pt x="178" y="402"/>
                    <a:pt x="171" y="390"/>
                  </a:cubicBezTo>
                  <a:cubicBezTo>
                    <a:pt x="174" y="374"/>
                    <a:pt x="182" y="374"/>
                    <a:pt x="191" y="362"/>
                  </a:cubicBezTo>
                  <a:cubicBezTo>
                    <a:pt x="184" y="324"/>
                    <a:pt x="183" y="330"/>
                    <a:pt x="147" y="326"/>
                  </a:cubicBezTo>
                  <a:cubicBezTo>
                    <a:pt x="144" y="324"/>
                    <a:pt x="135" y="319"/>
                    <a:pt x="131" y="318"/>
                  </a:cubicBezTo>
                  <a:cubicBezTo>
                    <a:pt x="124" y="316"/>
                    <a:pt x="111" y="314"/>
                    <a:pt x="111" y="314"/>
                  </a:cubicBezTo>
                  <a:cubicBezTo>
                    <a:pt x="103" y="310"/>
                    <a:pt x="97" y="307"/>
                    <a:pt x="90" y="302"/>
                  </a:cubicBezTo>
                  <a:cubicBezTo>
                    <a:pt x="89" y="299"/>
                    <a:pt x="85" y="296"/>
                    <a:pt x="86" y="293"/>
                  </a:cubicBezTo>
                  <a:cubicBezTo>
                    <a:pt x="91" y="274"/>
                    <a:pt x="106" y="277"/>
                    <a:pt x="122" y="275"/>
                  </a:cubicBezTo>
                  <a:cubicBezTo>
                    <a:pt x="127" y="272"/>
                    <a:pt x="131" y="270"/>
                    <a:pt x="137" y="269"/>
                  </a:cubicBezTo>
                  <a:cubicBezTo>
                    <a:pt x="135" y="261"/>
                    <a:pt x="112" y="239"/>
                    <a:pt x="108" y="228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0FF8933-B17A-4A51-8C9E-1490A673AF8F}"/>
                </a:ext>
              </a:extLst>
            </p:cNvPr>
            <p:cNvSpPr/>
            <p:nvPr/>
          </p:nvSpPr>
          <p:spPr bwMode="auto">
            <a:xfrm>
              <a:off x="5038725" y="5018088"/>
              <a:ext cx="914400" cy="719137"/>
            </a:xfrm>
            <a:custGeom>
              <a:avLst/>
              <a:gdLst>
                <a:gd name="T0" fmla="*/ 716145 w 678"/>
                <a:gd name="T1" fmla="*/ 97144 h 533"/>
                <a:gd name="T2" fmla="*/ 639271 w 678"/>
                <a:gd name="T3" fmla="*/ 105240 h 533"/>
                <a:gd name="T4" fmla="*/ 561048 w 678"/>
                <a:gd name="T5" fmla="*/ 109287 h 533"/>
                <a:gd name="T6" fmla="*/ 609600 w 678"/>
                <a:gd name="T7" fmla="*/ 76906 h 533"/>
                <a:gd name="T8" fmla="*/ 581278 w 678"/>
                <a:gd name="T9" fmla="*/ 4048 h 533"/>
                <a:gd name="T10" fmla="*/ 459897 w 678"/>
                <a:gd name="T11" fmla="*/ 0 h 533"/>
                <a:gd name="T12" fmla="*/ 407299 w 678"/>
                <a:gd name="T13" fmla="*/ 52620 h 533"/>
                <a:gd name="T14" fmla="*/ 327727 w 678"/>
                <a:gd name="T15" fmla="*/ 48572 h 533"/>
                <a:gd name="T16" fmla="*/ 298057 w 678"/>
                <a:gd name="T17" fmla="*/ 83652 h 533"/>
                <a:gd name="T18" fmla="*/ 269734 w 678"/>
                <a:gd name="T19" fmla="*/ 196987 h 533"/>
                <a:gd name="T20" fmla="*/ 233320 w 678"/>
                <a:gd name="T21" fmla="*/ 249607 h 533"/>
                <a:gd name="T22" fmla="*/ 190163 w 678"/>
                <a:gd name="T23" fmla="*/ 372386 h 533"/>
                <a:gd name="T24" fmla="*/ 125427 w 678"/>
                <a:gd name="T25" fmla="*/ 420958 h 533"/>
                <a:gd name="T26" fmla="*/ 59342 w 678"/>
                <a:gd name="T27" fmla="*/ 497864 h 533"/>
                <a:gd name="T28" fmla="*/ 8092 w 678"/>
                <a:gd name="T29" fmla="*/ 538341 h 533"/>
                <a:gd name="T30" fmla="*/ 2697 w 678"/>
                <a:gd name="T31" fmla="*/ 651676 h 533"/>
                <a:gd name="T32" fmla="*/ 121381 w 678"/>
                <a:gd name="T33" fmla="*/ 711042 h 533"/>
                <a:gd name="T34" fmla="*/ 89012 w 678"/>
                <a:gd name="T35" fmla="*/ 642231 h 533"/>
                <a:gd name="T36" fmla="*/ 128124 w 678"/>
                <a:gd name="T37" fmla="*/ 607151 h 533"/>
                <a:gd name="T38" fmla="*/ 238715 w 678"/>
                <a:gd name="T39" fmla="*/ 538341 h 533"/>
                <a:gd name="T40" fmla="*/ 303451 w 678"/>
                <a:gd name="T41" fmla="*/ 505959 h 533"/>
                <a:gd name="T42" fmla="*/ 366839 w 678"/>
                <a:gd name="T43" fmla="*/ 493816 h 533"/>
                <a:gd name="T44" fmla="*/ 412694 w 678"/>
                <a:gd name="T45" fmla="*/ 464133 h 533"/>
                <a:gd name="T46" fmla="*/ 441016 w 678"/>
                <a:gd name="T47" fmla="*/ 456038 h 533"/>
                <a:gd name="T48" fmla="*/ 449108 w 678"/>
                <a:gd name="T49" fmla="*/ 456038 h 533"/>
                <a:gd name="T50" fmla="*/ 488219 w 678"/>
                <a:gd name="T51" fmla="*/ 416911 h 533"/>
                <a:gd name="T52" fmla="*/ 534074 w 678"/>
                <a:gd name="T53" fmla="*/ 391275 h 533"/>
                <a:gd name="T54" fmla="*/ 540818 w 678"/>
                <a:gd name="T55" fmla="*/ 419609 h 533"/>
                <a:gd name="T56" fmla="*/ 540818 w 678"/>
                <a:gd name="T57" fmla="*/ 445244 h 533"/>
                <a:gd name="T58" fmla="*/ 577232 w 678"/>
                <a:gd name="T59" fmla="*/ 384529 h 533"/>
                <a:gd name="T60" fmla="*/ 637922 w 678"/>
                <a:gd name="T61" fmla="*/ 376434 h 533"/>
                <a:gd name="T62" fmla="*/ 683777 w 678"/>
                <a:gd name="T63" fmla="*/ 354846 h 533"/>
                <a:gd name="T64" fmla="*/ 743119 w 678"/>
                <a:gd name="T65" fmla="*/ 344052 h 533"/>
                <a:gd name="T66" fmla="*/ 829434 w 678"/>
                <a:gd name="T67" fmla="*/ 323814 h 533"/>
                <a:gd name="T68" fmla="*/ 864499 w 678"/>
                <a:gd name="T69" fmla="*/ 302226 h 533"/>
                <a:gd name="T70" fmla="*/ 892821 w 678"/>
                <a:gd name="T71" fmla="*/ 234765 h 533"/>
                <a:gd name="T72" fmla="*/ 898216 w 678"/>
                <a:gd name="T73" fmla="*/ 174050 h 533"/>
                <a:gd name="T74" fmla="*/ 877986 w 678"/>
                <a:gd name="T75" fmla="*/ 120081 h 533"/>
                <a:gd name="T76" fmla="*/ 821342 w 678"/>
                <a:gd name="T77" fmla="*/ 91747 h 533"/>
                <a:gd name="T78" fmla="*/ 724237 w 678"/>
                <a:gd name="T79" fmla="*/ 64763 h 533"/>
                <a:gd name="T80" fmla="*/ 716145 w 678"/>
                <a:gd name="T81" fmla="*/ 91747 h 53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78"/>
                <a:gd name="T124" fmla="*/ 0 h 533"/>
                <a:gd name="T125" fmla="*/ 678 w 678"/>
                <a:gd name="T126" fmla="*/ 533 h 53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78" h="533">
                  <a:moveTo>
                    <a:pt x="531" y="68"/>
                  </a:moveTo>
                  <a:cubicBezTo>
                    <a:pt x="525" y="63"/>
                    <a:pt x="516" y="56"/>
                    <a:pt x="531" y="72"/>
                  </a:cubicBezTo>
                  <a:cubicBezTo>
                    <a:pt x="527" y="69"/>
                    <a:pt x="518" y="62"/>
                    <a:pt x="518" y="62"/>
                  </a:cubicBezTo>
                  <a:cubicBezTo>
                    <a:pt x="501" y="65"/>
                    <a:pt x="493" y="77"/>
                    <a:pt x="474" y="78"/>
                  </a:cubicBezTo>
                  <a:cubicBezTo>
                    <a:pt x="467" y="80"/>
                    <a:pt x="460" y="81"/>
                    <a:pt x="452" y="83"/>
                  </a:cubicBezTo>
                  <a:cubicBezTo>
                    <a:pt x="440" y="82"/>
                    <a:pt x="428" y="82"/>
                    <a:pt x="416" y="81"/>
                  </a:cubicBezTo>
                  <a:cubicBezTo>
                    <a:pt x="411" y="81"/>
                    <a:pt x="425" y="79"/>
                    <a:pt x="429" y="77"/>
                  </a:cubicBezTo>
                  <a:cubicBezTo>
                    <a:pt x="439" y="73"/>
                    <a:pt x="448" y="68"/>
                    <a:pt x="452" y="57"/>
                  </a:cubicBezTo>
                  <a:cubicBezTo>
                    <a:pt x="453" y="36"/>
                    <a:pt x="450" y="35"/>
                    <a:pt x="459" y="23"/>
                  </a:cubicBezTo>
                  <a:cubicBezTo>
                    <a:pt x="457" y="11"/>
                    <a:pt x="441" y="7"/>
                    <a:pt x="431" y="3"/>
                  </a:cubicBezTo>
                  <a:cubicBezTo>
                    <a:pt x="417" y="5"/>
                    <a:pt x="409" y="9"/>
                    <a:pt x="396" y="12"/>
                  </a:cubicBezTo>
                  <a:cubicBezTo>
                    <a:pt x="387" y="17"/>
                    <a:pt x="352" y="5"/>
                    <a:pt x="341" y="0"/>
                  </a:cubicBezTo>
                  <a:cubicBezTo>
                    <a:pt x="317" y="3"/>
                    <a:pt x="316" y="12"/>
                    <a:pt x="300" y="15"/>
                  </a:cubicBezTo>
                  <a:cubicBezTo>
                    <a:pt x="295" y="23"/>
                    <a:pt x="296" y="31"/>
                    <a:pt x="302" y="39"/>
                  </a:cubicBezTo>
                  <a:cubicBezTo>
                    <a:pt x="303" y="48"/>
                    <a:pt x="306" y="55"/>
                    <a:pt x="296" y="57"/>
                  </a:cubicBezTo>
                  <a:cubicBezTo>
                    <a:pt x="265" y="53"/>
                    <a:pt x="266" y="48"/>
                    <a:pt x="243" y="36"/>
                  </a:cubicBezTo>
                  <a:cubicBezTo>
                    <a:pt x="234" y="39"/>
                    <a:pt x="226" y="40"/>
                    <a:pt x="218" y="45"/>
                  </a:cubicBezTo>
                  <a:cubicBezTo>
                    <a:pt x="214" y="52"/>
                    <a:pt x="213" y="57"/>
                    <a:pt x="221" y="62"/>
                  </a:cubicBezTo>
                  <a:cubicBezTo>
                    <a:pt x="230" y="84"/>
                    <a:pt x="229" y="88"/>
                    <a:pt x="207" y="95"/>
                  </a:cubicBezTo>
                  <a:cubicBezTo>
                    <a:pt x="192" y="110"/>
                    <a:pt x="206" y="94"/>
                    <a:pt x="200" y="146"/>
                  </a:cubicBezTo>
                  <a:cubicBezTo>
                    <a:pt x="199" y="152"/>
                    <a:pt x="192" y="155"/>
                    <a:pt x="188" y="159"/>
                  </a:cubicBezTo>
                  <a:cubicBezTo>
                    <a:pt x="182" y="165"/>
                    <a:pt x="177" y="178"/>
                    <a:pt x="173" y="185"/>
                  </a:cubicBezTo>
                  <a:cubicBezTo>
                    <a:pt x="170" y="199"/>
                    <a:pt x="165" y="216"/>
                    <a:pt x="156" y="228"/>
                  </a:cubicBezTo>
                  <a:cubicBezTo>
                    <a:pt x="153" y="251"/>
                    <a:pt x="157" y="263"/>
                    <a:pt x="141" y="276"/>
                  </a:cubicBezTo>
                  <a:cubicBezTo>
                    <a:pt x="139" y="288"/>
                    <a:pt x="124" y="294"/>
                    <a:pt x="114" y="299"/>
                  </a:cubicBezTo>
                  <a:cubicBezTo>
                    <a:pt x="109" y="305"/>
                    <a:pt x="101" y="311"/>
                    <a:pt x="93" y="312"/>
                  </a:cubicBezTo>
                  <a:cubicBezTo>
                    <a:pt x="88" y="320"/>
                    <a:pt x="83" y="326"/>
                    <a:pt x="78" y="333"/>
                  </a:cubicBezTo>
                  <a:cubicBezTo>
                    <a:pt x="66" y="349"/>
                    <a:pt x="66" y="367"/>
                    <a:pt x="44" y="369"/>
                  </a:cubicBezTo>
                  <a:cubicBezTo>
                    <a:pt x="37" y="373"/>
                    <a:pt x="26" y="379"/>
                    <a:pt x="18" y="381"/>
                  </a:cubicBezTo>
                  <a:cubicBezTo>
                    <a:pt x="14" y="387"/>
                    <a:pt x="10" y="393"/>
                    <a:pt x="6" y="399"/>
                  </a:cubicBezTo>
                  <a:cubicBezTo>
                    <a:pt x="2" y="419"/>
                    <a:pt x="8" y="440"/>
                    <a:pt x="0" y="459"/>
                  </a:cubicBezTo>
                  <a:cubicBezTo>
                    <a:pt x="1" y="467"/>
                    <a:pt x="0" y="475"/>
                    <a:pt x="2" y="483"/>
                  </a:cubicBezTo>
                  <a:cubicBezTo>
                    <a:pt x="8" y="501"/>
                    <a:pt x="43" y="520"/>
                    <a:pt x="60" y="524"/>
                  </a:cubicBezTo>
                  <a:cubicBezTo>
                    <a:pt x="71" y="533"/>
                    <a:pt x="75" y="529"/>
                    <a:pt x="90" y="527"/>
                  </a:cubicBezTo>
                  <a:cubicBezTo>
                    <a:pt x="99" y="512"/>
                    <a:pt x="87" y="506"/>
                    <a:pt x="77" y="495"/>
                  </a:cubicBezTo>
                  <a:cubicBezTo>
                    <a:pt x="72" y="490"/>
                    <a:pt x="70" y="482"/>
                    <a:pt x="66" y="476"/>
                  </a:cubicBezTo>
                  <a:cubicBezTo>
                    <a:pt x="64" y="463"/>
                    <a:pt x="68" y="438"/>
                    <a:pt x="68" y="438"/>
                  </a:cubicBezTo>
                  <a:cubicBezTo>
                    <a:pt x="89" y="441"/>
                    <a:pt x="83" y="440"/>
                    <a:pt x="95" y="450"/>
                  </a:cubicBezTo>
                  <a:cubicBezTo>
                    <a:pt x="103" y="463"/>
                    <a:pt x="98" y="412"/>
                    <a:pt x="110" y="405"/>
                  </a:cubicBezTo>
                  <a:cubicBezTo>
                    <a:pt x="123" y="397"/>
                    <a:pt x="163" y="400"/>
                    <a:pt x="177" y="399"/>
                  </a:cubicBezTo>
                  <a:cubicBezTo>
                    <a:pt x="183" y="398"/>
                    <a:pt x="189" y="399"/>
                    <a:pt x="194" y="396"/>
                  </a:cubicBezTo>
                  <a:cubicBezTo>
                    <a:pt x="205" y="390"/>
                    <a:pt x="212" y="379"/>
                    <a:pt x="225" y="375"/>
                  </a:cubicBezTo>
                  <a:cubicBezTo>
                    <a:pt x="230" y="371"/>
                    <a:pt x="233" y="366"/>
                    <a:pt x="237" y="362"/>
                  </a:cubicBezTo>
                  <a:cubicBezTo>
                    <a:pt x="249" y="363"/>
                    <a:pt x="260" y="365"/>
                    <a:pt x="272" y="366"/>
                  </a:cubicBezTo>
                  <a:cubicBezTo>
                    <a:pt x="277" y="359"/>
                    <a:pt x="282" y="354"/>
                    <a:pt x="291" y="353"/>
                  </a:cubicBezTo>
                  <a:cubicBezTo>
                    <a:pt x="296" y="348"/>
                    <a:pt x="300" y="348"/>
                    <a:pt x="306" y="344"/>
                  </a:cubicBezTo>
                  <a:cubicBezTo>
                    <a:pt x="310" y="337"/>
                    <a:pt x="316" y="333"/>
                    <a:pt x="320" y="326"/>
                  </a:cubicBezTo>
                  <a:cubicBezTo>
                    <a:pt x="324" y="330"/>
                    <a:pt x="328" y="332"/>
                    <a:pt x="327" y="338"/>
                  </a:cubicBezTo>
                  <a:cubicBezTo>
                    <a:pt x="327" y="340"/>
                    <a:pt x="323" y="342"/>
                    <a:pt x="324" y="344"/>
                  </a:cubicBezTo>
                  <a:cubicBezTo>
                    <a:pt x="325" y="345"/>
                    <a:pt x="332" y="338"/>
                    <a:pt x="333" y="338"/>
                  </a:cubicBezTo>
                  <a:cubicBezTo>
                    <a:pt x="337" y="337"/>
                    <a:pt x="341" y="337"/>
                    <a:pt x="345" y="336"/>
                  </a:cubicBezTo>
                  <a:cubicBezTo>
                    <a:pt x="358" y="325"/>
                    <a:pt x="343" y="318"/>
                    <a:pt x="362" y="309"/>
                  </a:cubicBezTo>
                  <a:cubicBezTo>
                    <a:pt x="363" y="295"/>
                    <a:pt x="365" y="281"/>
                    <a:pt x="368" y="267"/>
                  </a:cubicBezTo>
                  <a:cubicBezTo>
                    <a:pt x="384" y="270"/>
                    <a:pt x="382" y="283"/>
                    <a:pt x="396" y="290"/>
                  </a:cubicBezTo>
                  <a:cubicBezTo>
                    <a:pt x="404" y="287"/>
                    <a:pt x="408" y="282"/>
                    <a:pt x="416" y="287"/>
                  </a:cubicBezTo>
                  <a:cubicBezTo>
                    <a:pt x="410" y="294"/>
                    <a:pt x="407" y="304"/>
                    <a:pt x="401" y="311"/>
                  </a:cubicBezTo>
                  <a:cubicBezTo>
                    <a:pt x="398" y="315"/>
                    <a:pt x="391" y="318"/>
                    <a:pt x="387" y="321"/>
                  </a:cubicBezTo>
                  <a:cubicBezTo>
                    <a:pt x="390" y="328"/>
                    <a:pt x="394" y="329"/>
                    <a:pt x="401" y="330"/>
                  </a:cubicBezTo>
                  <a:cubicBezTo>
                    <a:pt x="412" y="324"/>
                    <a:pt x="414" y="311"/>
                    <a:pt x="419" y="300"/>
                  </a:cubicBezTo>
                  <a:cubicBezTo>
                    <a:pt x="421" y="286"/>
                    <a:pt x="409" y="283"/>
                    <a:pt x="428" y="285"/>
                  </a:cubicBezTo>
                  <a:cubicBezTo>
                    <a:pt x="437" y="283"/>
                    <a:pt x="443" y="279"/>
                    <a:pt x="453" y="278"/>
                  </a:cubicBezTo>
                  <a:cubicBezTo>
                    <a:pt x="457" y="254"/>
                    <a:pt x="463" y="271"/>
                    <a:pt x="473" y="279"/>
                  </a:cubicBezTo>
                  <a:cubicBezTo>
                    <a:pt x="477" y="286"/>
                    <a:pt x="478" y="288"/>
                    <a:pt x="486" y="287"/>
                  </a:cubicBezTo>
                  <a:cubicBezTo>
                    <a:pt x="508" y="279"/>
                    <a:pt x="485" y="265"/>
                    <a:pt x="507" y="263"/>
                  </a:cubicBezTo>
                  <a:cubicBezTo>
                    <a:pt x="520" y="266"/>
                    <a:pt x="523" y="264"/>
                    <a:pt x="525" y="275"/>
                  </a:cubicBezTo>
                  <a:cubicBezTo>
                    <a:pt x="537" y="271"/>
                    <a:pt x="541" y="261"/>
                    <a:pt x="551" y="255"/>
                  </a:cubicBezTo>
                  <a:cubicBezTo>
                    <a:pt x="559" y="257"/>
                    <a:pt x="565" y="260"/>
                    <a:pt x="573" y="261"/>
                  </a:cubicBezTo>
                  <a:cubicBezTo>
                    <a:pt x="597" y="269"/>
                    <a:pt x="600" y="251"/>
                    <a:pt x="615" y="240"/>
                  </a:cubicBezTo>
                  <a:cubicBezTo>
                    <a:pt x="620" y="236"/>
                    <a:pt x="629" y="237"/>
                    <a:pt x="635" y="233"/>
                  </a:cubicBezTo>
                  <a:cubicBezTo>
                    <a:pt x="636" y="229"/>
                    <a:pt x="641" y="228"/>
                    <a:pt x="641" y="224"/>
                  </a:cubicBezTo>
                  <a:cubicBezTo>
                    <a:pt x="642" y="211"/>
                    <a:pt x="639" y="204"/>
                    <a:pt x="630" y="197"/>
                  </a:cubicBezTo>
                  <a:cubicBezTo>
                    <a:pt x="639" y="188"/>
                    <a:pt x="652" y="184"/>
                    <a:pt x="662" y="174"/>
                  </a:cubicBezTo>
                  <a:cubicBezTo>
                    <a:pt x="665" y="171"/>
                    <a:pt x="672" y="164"/>
                    <a:pt x="672" y="164"/>
                  </a:cubicBezTo>
                  <a:cubicBezTo>
                    <a:pt x="678" y="148"/>
                    <a:pt x="674" y="140"/>
                    <a:pt x="666" y="129"/>
                  </a:cubicBezTo>
                  <a:cubicBezTo>
                    <a:pt x="667" y="118"/>
                    <a:pt x="657" y="114"/>
                    <a:pt x="662" y="104"/>
                  </a:cubicBezTo>
                  <a:cubicBezTo>
                    <a:pt x="659" y="96"/>
                    <a:pt x="658" y="94"/>
                    <a:pt x="651" y="89"/>
                  </a:cubicBezTo>
                  <a:cubicBezTo>
                    <a:pt x="646" y="85"/>
                    <a:pt x="636" y="77"/>
                    <a:pt x="636" y="77"/>
                  </a:cubicBezTo>
                  <a:cubicBezTo>
                    <a:pt x="628" y="64"/>
                    <a:pt x="638" y="78"/>
                    <a:pt x="609" y="68"/>
                  </a:cubicBezTo>
                  <a:cubicBezTo>
                    <a:pt x="602" y="66"/>
                    <a:pt x="599" y="48"/>
                    <a:pt x="593" y="44"/>
                  </a:cubicBezTo>
                  <a:cubicBezTo>
                    <a:pt x="573" y="45"/>
                    <a:pt x="556" y="47"/>
                    <a:pt x="537" y="48"/>
                  </a:cubicBezTo>
                  <a:cubicBezTo>
                    <a:pt x="541" y="62"/>
                    <a:pt x="533" y="56"/>
                    <a:pt x="540" y="68"/>
                  </a:cubicBezTo>
                  <a:cubicBezTo>
                    <a:pt x="534" y="84"/>
                    <a:pt x="537" y="81"/>
                    <a:pt x="531" y="68"/>
                  </a:cubicBez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DB2F040-6FD8-4421-BA06-666661AE5AD1}"/>
                </a:ext>
              </a:extLst>
            </p:cNvPr>
            <p:cNvSpPr/>
            <p:nvPr/>
          </p:nvSpPr>
          <p:spPr bwMode="auto">
            <a:xfrm>
              <a:off x="4899025" y="5740400"/>
              <a:ext cx="325438" cy="268288"/>
            </a:xfrm>
            <a:custGeom>
              <a:avLst/>
              <a:gdLst>
                <a:gd name="T0" fmla="*/ 311934 w 241"/>
                <a:gd name="T1" fmla="*/ 70105 h 199"/>
                <a:gd name="T2" fmla="*/ 320037 w 241"/>
                <a:gd name="T3" fmla="*/ 47186 h 199"/>
                <a:gd name="T4" fmla="*/ 305183 w 241"/>
                <a:gd name="T5" fmla="*/ 33705 h 199"/>
                <a:gd name="T6" fmla="*/ 295730 w 241"/>
                <a:gd name="T7" fmla="*/ 18875 h 199"/>
                <a:gd name="T8" fmla="*/ 155292 w 241"/>
                <a:gd name="T9" fmla="*/ 14830 h 199"/>
                <a:gd name="T10" fmla="*/ 85073 w 241"/>
                <a:gd name="T11" fmla="*/ 26964 h 199"/>
                <a:gd name="T12" fmla="*/ 58066 w 241"/>
                <a:gd name="T13" fmla="*/ 67409 h 199"/>
                <a:gd name="T14" fmla="*/ 24307 w 241"/>
                <a:gd name="T15" fmla="*/ 107854 h 199"/>
                <a:gd name="T16" fmla="*/ 9453 w 241"/>
                <a:gd name="T17" fmla="*/ 132122 h 199"/>
                <a:gd name="T18" fmla="*/ 1350 w 241"/>
                <a:gd name="T19" fmla="*/ 152344 h 199"/>
                <a:gd name="T20" fmla="*/ 8102 w 241"/>
                <a:gd name="T21" fmla="*/ 176612 h 199"/>
                <a:gd name="T22" fmla="*/ 20255 w 241"/>
                <a:gd name="T23" fmla="*/ 207620 h 199"/>
                <a:gd name="T24" fmla="*/ 44562 w 241"/>
                <a:gd name="T25" fmla="*/ 229191 h 199"/>
                <a:gd name="T26" fmla="*/ 85073 w 241"/>
                <a:gd name="T27" fmla="*/ 244021 h 199"/>
                <a:gd name="T28" fmla="*/ 143139 w 241"/>
                <a:gd name="T29" fmla="*/ 268288 h 199"/>
                <a:gd name="T30" fmla="*/ 149891 w 241"/>
                <a:gd name="T31" fmla="*/ 235932 h 199"/>
                <a:gd name="T32" fmla="*/ 195803 w 241"/>
                <a:gd name="T33" fmla="*/ 231887 h 199"/>
                <a:gd name="T34" fmla="*/ 206606 w 241"/>
                <a:gd name="T35" fmla="*/ 199531 h 199"/>
                <a:gd name="T36" fmla="*/ 243066 w 241"/>
                <a:gd name="T37" fmla="*/ 196834 h 199"/>
                <a:gd name="T38" fmla="*/ 263321 w 241"/>
                <a:gd name="T39" fmla="*/ 136166 h 199"/>
                <a:gd name="T40" fmla="*/ 279526 w 241"/>
                <a:gd name="T41" fmla="*/ 107854 h 199"/>
                <a:gd name="T42" fmla="*/ 295730 w 241"/>
                <a:gd name="T43" fmla="*/ 79543 h 199"/>
                <a:gd name="T44" fmla="*/ 307883 w 241"/>
                <a:gd name="T45" fmla="*/ 70105 h 199"/>
                <a:gd name="T46" fmla="*/ 311934 w 241"/>
                <a:gd name="T47" fmla="*/ 70105 h 1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1"/>
                <a:gd name="T73" fmla="*/ 0 h 199"/>
                <a:gd name="T74" fmla="*/ 241 w 241"/>
                <a:gd name="T75" fmla="*/ 199 h 19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1" h="199">
                  <a:moveTo>
                    <a:pt x="231" y="52"/>
                  </a:moveTo>
                  <a:cubicBezTo>
                    <a:pt x="236" y="46"/>
                    <a:pt x="241" y="43"/>
                    <a:pt x="237" y="35"/>
                  </a:cubicBezTo>
                  <a:cubicBezTo>
                    <a:pt x="235" y="31"/>
                    <a:pt x="229" y="29"/>
                    <a:pt x="226" y="25"/>
                  </a:cubicBezTo>
                  <a:cubicBezTo>
                    <a:pt x="223" y="22"/>
                    <a:pt x="219" y="14"/>
                    <a:pt x="219" y="14"/>
                  </a:cubicBezTo>
                  <a:cubicBezTo>
                    <a:pt x="215" y="0"/>
                    <a:pt x="130" y="11"/>
                    <a:pt x="115" y="11"/>
                  </a:cubicBezTo>
                  <a:cubicBezTo>
                    <a:pt x="98" y="19"/>
                    <a:pt x="79" y="8"/>
                    <a:pt x="63" y="20"/>
                  </a:cubicBezTo>
                  <a:cubicBezTo>
                    <a:pt x="54" y="43"/>
                    <a:pt x="74" y="44"/>
                    <a:pt x="43" y="50"/>
                  </a:cubicBezTo>
                  <a:cubicBezTo>
                    <a:pt x="37" y="53"/>
                    <a:pt x="21" y="73"/>
                    <a:pt x="18" y="80"/>
                  </a:cubicBezTo>
                  <a:cubicBezTo>
                    <a:pt x="15" y="86"/>
                    <a:pt x="7" y="98"/>
                    <a:pt x="7" y="98"/>
                  </a:cubicBezTo>
                  <a:cubicBezTo>
                    <a:pt x="6" y="104"/>
                    <a:pt x="4" y="108"/>
                    <a:pt x="1" y="113"/>
                  </a:cubicBezTo>
                  <a:cubicBezTo>
                    <a:pt x="0" y="120"/>
                    <a:pt x="3" y="125"/>
                    <a:pt x="6" y="131"/>
                  </a:cubicBezTo>
                  <a:cubicBezTo>
                    <a:pt x="8" y="140"/>
                    <a:pt x="12" y="146"/>
                    <a:pt x="15" y="154"/>
                  </a:cubicBezTo>
                  <a:cubicBezTo>
                    <a:pt x="16" y="167"/>
                    <a:pt x="23" y="163"/>
                    <a:pt x="33" y="170"/>
                  </a:cubicBezTo>
                  <a:cubicBezTo>
                    <a:pt x="43" y="177"/>
                    <a:pt x="52" y="177"/>
                    <a:pt x="63" y="181"/>
                  </a:cubicBezTo>
                  <a:cubicBezTo>
                    <a:pt x="78" y="187"/>
                    <a:pt x="90" y="195"/>
                    <a:pt x="106" y="199"/>
                  </a:cubicBezTo>
                  <a:cubicBezTo>
                    <a:pt x="109" y="191"/>
                    <a:pt x="110" y="183"/>
                    <a:pt x="111" y="175"/>
                  </a:cubicBezTo>
                  <a:cubicBezTo>
                    <a:pt x="122" y="176"/>
                    <a:pt x="136" y="179"/>
                    <a:pt x="145" y="172"/>
                  </a:cubicBezTo>
                  <a:cubicBezTo>
                    <a:pt x="150" y="164"/>
                    <a:pt x="150" y="157"/>
                    <a:pt x="153" y="148"/>
                  </a:cubicBezTo>
                  <a:cubicBezTo>
                    <a:pt x="162" y="149"/>
                    <a:pt x="171" y="150"/>
                    <a:pt x="180" y="146"/>
                  </a:cubicBezTo>
                  <a:cubicBezTo>
                    <a:pt x="187" y="139"/>
                    <a:pt x="187" y="114"/>
                    <a:pt x="195" y="101"/>
                  </a:cubicBezTo>
                  <a:cubicBezTo>
                    <a:pt x="196" y="93"/>
                    <a:pt x="203" y="87"/>
                    <a:pt x="207" y="80"/>
                  </a:cubicBezTo>
                  <a:cubicBezTo>
                    <a:pt x="208" y="74"/>
                    <a:pt x="214" y="64"/>
                    <a:pt x="219" y="59"/>
                  </a:cubicBezTo>
                  <a:cubicBezTo>
                    <a:pt x="222" y="56"/>
                    <a:pt x="228" y="52"/>
                    <a:pt x="228" y="52"/>
                  </a:cubicBezTo>
                  <a:cubicBezTo>
                    <a:pt x="229" y="45"/>
                    <a:pt x="228" y="45"/>
                    <a:pt x="231" y="52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DC1A2B6-C3B6-4FB6-A29D-124955BE53E7}"/>
                </a:ext>
              </a:extLst>
            </p:cNvPr>
            <p:cNvSpPr/>
            <p:nvPr/>
          </p:nvSpPr>
          <p:spPr bwMode="auto">
            <a:xfrm>
              <a:off x="4322763" y="4527550"/>
              <a:ext cx="708025" cy="614363"/>
            </a:xfrm>
            <a:custGeom>
              <a:avLst/>
              <a:gdLst>
                <a:gd name="T0" fmla="*/ 675658 w 525"/>
                <a:gd name="T1" fmla="*/ 386171 h 455"/>
                <a:gd name="T2" fmla="*/ 708025 w 525"/>
                <a:gd name="T3" fmla="*/ 321359 h 455"/>
                <a:gd name="T4" fmla="*/ 666218 w 525"/>
                <a:gd name="T5" fmla="*/ 279501 h 455"/>
                <a:gd name="T6" fmla="*/ 645988 w 525"/>
                <a:gd name="T7" fmla="*/ 251146 h 455"/>
                <a:gd name="T8" fmla="*/ 671612 w 525"/>
                <a:gd name="T9" fmla="*/ 178233 h 455"/>
                <a:gd name="T10" fmla="*/ 683750 w 525"/>
                <a:gd name="T11" fmla="*/ 133675 h 455"/>
                <a:gd name="T12" fmla="*/ 629805 w 525"/>
                <a:gd name="T13" fmla="*/ 135025 h 455"/>
                <a:gd name="T14" fmla="*/ 590695 w 525"/>
                <a:gd name="T15" fmla="*/ 86416 h 455"/>
                <a:gd name="T16" fmla="*/ 538099 w 525"/>
                <a:gd name="T17" fmla="*/ 24304 h 455"/>
                <a:gd name="T18" fmla="*/ 516521 w 525"/>
                <a:gd name="T19" fmla="*/ 33756 h 455"/>
                <a:gd name="T20" fmla="*/ 459879 w 525"/>
                <a:gd name="T21" fmla="*/ 9452 h 455"/>
                <a:gd name="T22" fmla="*/ 370870 w 525"/>
                <a:gd name="T23" fmla="*/ 28355 h 455"/>
                <a:gd name="T24" fmla="*/ 346595 w 525"/>
                <a:gd name="T25" fmla="*/ 70213 h 455"/>
                <a:gd name="T26" fmla="*/ 283210 w 525"/>
                <a:gd name="T27" fmla="*/ 76964 h 455"/>
                <a:gd name="T28" fmla="*/ 298045 w 525"/>
                <a:gd name="T29" fmla="*/ 147177 h 455"/>
                <a:gd name="T30" fmla="*/ 314228 w 525"/>
                <a:gd name="T31" fmla="*/ 194436 h 455"/>
                <a:gd name="T32" fmla="*/ 218476 w 525"/>
                <a:gd name="T33" fmla="*/ 183634 h 455"/>
                <a:gd name="T34" fmla="*/ 200944 w 525"/>
                <a:gd name="T35" fmla="*/ 216040 h 455"/>
                <a:gd name="T36" fmla="*/ 121376 w 525"/>
                <a:gd name="T37" fmla="*/ 224141 h 455"/>
                <a:gd name="T38" fmla="*/ 40459 w 525"/>
                <a:gd name="T39" fmla="*/ 216040 h 455"/>
                <a:gd name="T40" fmla="*/ 14835 w 525"/>
                <a:gd name="T41" fmla="*/ 324060 h 455"/>
                <a:gd name="T42" fmla="*/ 105192 w 525"/>
                <a:gd name="T43" fmla="*/ 340263 h 455"/>
                <a:gd name="T44" fmla="*/ 91706 w 525"/>
                <a:gd name="T45" fmla="*/ 410476 h 455"/>
                <a:gd name="T46" fmla="*/ 83614 w 525"/>
                <a:gd name="T47" fmla="*/ 465836 h 455"/>
                <a:gd name="T48" fmla="*/ 105192 w 525"/>
                <a:gd name="T49" fmla="*/ 564404 h 455"/>
                <a:gd name="T50" fmla="*/ 186109 w 525"/>
                <a:gd name="T51" fmla="*/ 568455 h 455"/>
                <a:gd name="T52" fmla="*/ 253540 w 525"/>
                <a:gd name="T53" fmla="*/ 604911 h 455"/>
                <a:gd name="T54" fmla="*/ 322320 w 525"/>
                <a:gd name="T55" fmla="*/ 588708 h 455"/>
                <a:gd name="T56" fmla="*/ 388402 w 525"/>
                <a:gd name="T57" fmla="*/ 550901 h 455"/>
                <a:gd name="T58" fmla="*/ 407283 w 525"/>
                <a:gd name="T59" fmla="*/ 503643 h 455"/>
                <a:gd name="T60" fmla="*/ 445044 w 525"/>
                <a:gd name="T61" fmla="*/ 499592 h 455"/>
                <a:gd name="T62" fmla="*/ 508429 w 525"/>
                <a:gd name="T63" fmla="*/ 544150 h 455"/>
                <a:gd name="T64" fmla="*/ 544842 w 525"/>
                <a:gd name="T65" fmla="*/ 538749 h 455"/>
                <a:gd name="T66" fmla="*/ 585301 w 525"/>
                <a:gd name="T67" fmla="*/ 515795 h 455"/>
                <a:gd name="T68" fmla="*/ 623062 w 525"/>
                <a:gd name="T69" fmla="*/ 526597 h 455"/>
                <a:gd name="T70" fmla="*/ 654080 w 525"/>
                <a:gd name="T71" fmla="*/ 487440 h 455"/>
                <a:gd name="T72" fmla="*/ 691842 w 525"/>
                <a:gd name="T73" fmla="*/ 445582 h 45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25"/>
                <a:gd name="T112" fmla="*/ 0 h 455"/>
                <a:gd name="T113" fmla="*/ 525 w 525"/>
                <a:gd name="T114" fmla="*/ 455 h 45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25" h="455">
                  <a:moveTo>
                    <a:pt x="513" y="330"/>
                  </a:moveTo>
                  <a:cubicBezTo>
                    <a:pt x="517" y="313"/>
                    <a:pt x="509" y="300"/>
                    <a:pt x="501" y="286"/>
                  </a:cubicBezTo>
                  <a:cubicBezTo>
                    <a:pt x="503" y="274"/>
                    <a:pt x="502" y="262"/>
                    <a:pt x="506" y="250"/>
                  </a:cubicBezTo>
                  <a:cubicBezTo>
                    <a:pt x="507" y="247"/>
                    <a:pt x="522" y="241"/>
                    <a:pt x="525" y="238"/>
                  </a:cubicBezTo>
                  <a:cubicBezTo>
                    <a:pt x="522" y="220"/>
                    <a:pt x="524" y="216"/>
                    <a:pt x="507" y="213"/>
                  </a:cubicBezTo>
                  <a:cubicBezTo>
                    <a:pt x="502" y="211"/>
                    <a:pt x="498" y="210"/>
                    <a:pt x="494" y="207"/>
                  </a:cubicBezTo>
                  <a:cubicBezTo>
                    <a:pt x="470" y="210"/>
                    <a:pt x="519" y="214"/>
                    <a:pt x="474" y="208"/>
                  </a:cubicBezTo>
                  <a:cubicBezTo>
                    <a:pt x="477" y="194"/>
                    <a:pt x="465" y="188"/>
                    <a:pt x="479" y="186"/>
                  </a:cubicBezTo>
                  <a:cubicBezTo>
                    <a:pt x="492" y="182"/>
                    <a:pt x="501" y="175"/>
                    <a:pt x="512" y="168"/>
                  </a:cubicBezTo>
                  <a:cubicBezTo>
                    <a:pt x="522" y="155"/>
                    <a:pt x="506" y="142"/>
                    <a:pt x="498" y="132"/>
                  </a:cubicBezTo>
                  <a:cubicBezTo>
                    <a:pt x="500" y="127"/>
                    <a:pt x="501" y="122"/>
                    <a:pt x="503" y="117"/>
                  </a:cubicBezTo>
                  <a:cubicBezTo>
                    <a:pt x="504" y="110"/>
                    <a:pt x="506" y="106"/>
                    <a:pt x="507" y="99"/>
                  </a:cubicBezTo>
                  <a:cubicBezTo>
                    <a:pt x="505" y="88"/>
                    <a:pt x="496" y="90"/>
                    <a:pt x="486" y="88"/>
                  </a:cubicBezTo>
                  <a:cubicBezTo>
                    <a:pt x="463" y="91"/>
                    <a:pt x="476" y="88"/>
                    <a:pt x="467" y="100"/>
                  </a:cubicBezTo>
                  <a:cubicBezTo>
                    <a:pt x="456" y="92"/>
                    <a:pt x="461" y="95"/>
                    <a:pt x="453" y="90"/>
                  </a:cubicBezTo>
                  <a:cubicBezTo>
                    <a:pt x="446" y="81"/>
                    <a:pt x="442" y="75"/>
                    <a:pt x="438" y="64"/>
                  </a:cubicBezTo>
                  <a:cubicBezTo>
                    <a:pt x="437" y="55"/>
                    <a:pt x="433" y="56"/>
                    <a:pt x="429" y="49"/>
                  </a:cubicBezTo>
                  <a:cubicBezTo>
                    <a:pt x="427" y="37"/>
                    <a:pt x="411" y="20"/>
                    <a:pt x="399" y="18"/>
                  </a:cubicBezTo>
                  <a:cubicBezTo>
                    <a:pt x="395" y="18"/>
                    <a:pt x="391" y="17"/>
                    <a:pt x="387" y="19"/>
                  </a:cubicBezTo>
                  <a:cubicBezTo>
                    <a:pt x="385" y="20"/>
                    <a:pt x="385" y="24"/>
                    <a:pt x="383" y="25"/>
                  </a:cubicBezTo>
                  <a:cubicBezTo>
                    <a:pt x="379" y="24"/>
                    <a:pt x="376" y="6"/>
                    <a:pt x="369" y="3"/>
                  </a:cubicBezTo>
                  <a:cubicBezTo>
                    <a:pt x="362" y="0"/>
                    <a:pt x="349" y="3"/>
                    <a:pt x="341" y="7"/>
                  </a:cubicBezTo>
                  <a:cubicBezTo>
                    <a:pt x="332" y="25"/>
                    <a:pt x="342" y="18"/>
                    <a:pt x="321" y="27"/>
                  </a:cubicBezTo>
                  <a:cubicBezTo>
                    <a:pt x="306" y="22"/>
                    <a:pt x="287" y="14"/>
                    <a:pt x="275" y="21"/>
                  </a:cubicBezTo>
                  <a:cubicBezTo>
                    <a:pt x="269" y="29"/>
                    <a:pt x="281" y="48"/>
                    <a:pt x="270" y="52"/>
                  </a:cubicBezTo>
                  <a:cubicBezTo>
                    <a:pt x="258" y="50"/>
                    <a:pt x="265" y="62"/>
                    <a:pt x="257" y="52"/>
                  </a:cubicBezTo>
                  <a:cubicBezTo>
                    <a:pt x="242" y="55"/>
                    <a:pt x="237" y="58"/>
                    <a:pt x="225" y="63"/>
                  </a:cubicBezTo>
                  <a:cubicBezTo>
                    <a:pt x="220" y="60"/>
                    <a:pt x="215" y="60"/>
                    <a:pt x="210" y="57"/>
                  </a:cubicBezTo>
                  <a:cubicBezTo>
                    <a:pt x="197" y="58"/>
                    <a:pt x="196" y="58"/>
                    <a:pt x="192" y="69"/>
                  </a:cubicBezTo>
                  <a:cubicBezTo>
                    <a:pt x="196" y="85"/>
                    <a:pt x="202" y="105"/>
                    <a:pt x="221" y="109"/>
                  </a:cubicBezTo>
                  <a:cubicBezTo>
                    <a:pt x="233" y="115"/>
                    <a:pt x="228" y="112"/>
                    <a:pt x="236" y="118"/>
                  </a:cubicBezTo>
                  <a:cubicBezTo>
                    <a:pt x="242" y="130"/>
                    <a:pt x="247" y="137"/>
                    <a:pt x="233" y="144"/>
                  </a:cubicBezTo>
                  <a:cubicBezTo>
                    <a:pt x="211" y="142"/>
                    <a:pt x="199" y="138"/>
                    <a:pt x="180" y="135"/>
                  </a:cubicBezTo>
                  <a:cubicBezTo>
                    <a:pt x="174" y="135"/>
                    <a:pt x="168" y="134"/>
                    <a:pt x="162" y="136"/>
                  </a:cubicBezTo>
                  <a:cubicBezTo>
                    <a:pt x="158" y="137"/>
                    <a:pt x="161" y="144"/>
                    <a:pt x="159" y="147"/>
                  </a:cubicBezTo>
                  <a:cubicBezTo>
                    <a:pt x="157" y="151"/>
                    <a:pt x="153" y="158"/>
                    <a:pt x="149" y="160"/>
                  </a:cubicBezTo>
                  <a:cubicBezTo>
                    <a:pt x="142" y="164"/>
                    <a:pt x="130" y="165"/>
                    <a:pt x="122" y="166"/>
                  </a:cubicBezTo>
                  <a:cubicBezTo>
                    <a:pt x="110" y="171"/>
                    <a:pt x="104" y="168"/>
                    <a:pt x="90" y="166"/>
                  </a:cubicBezTo>
                  <a:cubicBezTo>
                    <a:pt x="82" y="160"/>
                    <a:pt x="71" y="157"/>
                    <a:pt x="62" y="156"/>
                  </a:cubicBezTo>
                  <a:cubicBezTo>
                    <a:pt x="51" y="151"/>
                    <a:pt x="41" y="159"/>
                    <a:pt x="30" y="160"/>
                  </a:cubicBezTo>
                  <a:cubicBezTo>
                    <a:pt x="35" y="175"/>
                    <a:pt x="12" y="187"/>
                    <a:pt x="0" y="196"/>
                  </a:cubicBezTo>
                  <a:cubicBezTo>
                    <a:pt x="1" y="209"/>
                    <a:pt x="6" y="228"/>
                    <a:pt x="11" y="240"/>
                  </a:cubicBezTo>
                  <a:cubicBezTo>
                    <a:pt x="14" y="246"/>
                    <a:pt x="38" y="268"/>
                    <a:pt x="38" y="268"/>
                  </a:cubicBezTo>
                  <a:cubicBezTo>
                    <a:pt x="56" y="266"/>
                    <a:pt x="61" y="250"/>
                    <a:pt x="78" y="252"/>
                  </a:cubicBezTo>
                  <a:cubicBezTo>
                    <a:pt x="85" y="256"/>
                    <a:pt x="82" y="261"/>
                    <a:pt x="86" y="268"/>
                  </a:cubicBezTo>
                  <a:cubicBezTo>
                    <a:pt x="82" y="282"/>
                    <a:pt x="76" y="292"/>
                    <a:pt x="68" y="304"/>
                  </a:cubicBezTo>
                  <a:cubicBezTo>
                    <a:pt x="68" y="315"/>
                    <a:pt x="55" y="319"/>
                    <a:pt x="59" y="325"/>
                  </a:cubicBezTo>
                  <a:cubicBezTo>
                    <a:pt x="58" y="332"/>
                    <a:pt x="60" y="335"/>
                    <a:pt x="62" y="345"/>
                  </a:cubicBezTo>
                  <a:cubicBezTo>
                    <a:pt x="28" y="348"/>
                    <a:pt x="71" y="384"/>
                    <a:pt x="71" y="384"/>
                  </a:cubicBezTo>
                  <a:cubicBezTo>
                    <a:pt x="81" y="401"/>
                    <a:pt x="89" y="403"/>
                    <a:pt x="78" y="418"/>
                  </a:cubicBezTo>
                  <a:cubicBezTo>
                    <a:pt x="74" y="439"/>
                    <a:pt x="84" y="444"/>
                    <a:pt x="102" y="438"/>
                  </a:cubicBezTo>
                  <a:cubicBezTo>
                    <a:pt x="111" y="426"/>
                    <a:pt x="125" y="428"/>
                    <a:pt x="138" y="421"/>
                  </a:cubicBezTo>
                  <a:cubicBezTo>
                    <a:pt x="152" y="424"/>
                    <a:pt x="150" y="419"/>
                    <a:pt x="164" y="421"/>
                  </a:cubicBezTo>
                  <a:cubicBezTo>
                    <a:pt x="173" y="425"/>
                    <a:pt x="178" y="446"/>
                    <a:pt x="188" y="448"/>
                  </a:cubicBezTo>
                  <a:cubicBezTo>
                    <a:pt x="199" y="455"/>
                    <a:pt x="218" y="452"/>
                    <a:pt x="231" y="453"/>
                  </a:cubicBezTo>
                  <a:cubicBezTo>
                    <a:pt x="237" y="452"/>
                    <a:pt x="238" y="442"/>
                    <a:pt x="239" y="436"/>
                  </a:cubicBezTo>
                  <a:cubicBezTo>
                    <a:pt x="241" y="427"/>
                    <a:pt x="253" y="430"/>
                    <a:pt x="261" y="426"/>
                  </a:cubicBezTo>
                  <a:cubicBezTo>
                    <a:pt x="275" y="418"/>
                    <a:pt x="272" y="408"/>
                    <a:pt x="288" y="408"/>
                  </a:cubicBezTo>
                  <a:cubicBezTo>
                    <a:pt x="293" y="406"/>
                    <a:pt x="298" y="403"/>
                    <a:pt x="303" y="400"/>
                  </a:cubicBezTo>
                  <a:cubicBezTo>
                    <a:pt x="308" y="390"/>
                    <a:pt x="306" y="383"/>
                    <a:pt x="302" y="373"/>
                  </a:cubicBezTo>
                  <a:cubicBezTo>
                    <a:pt x="303" y="368"/>
                    <a:pt x="301" y="361"/>
                    <a:pt x="305" y="358"/>
                  </a:cubicBezTo>
                  <a:cubicBezTo>
                    <a:pt x="310" y="354"/>
                    <a:pt x="326" y="366"/>
                    <a:pt x="330" y="370"/>
                  </a:cubicBezTo>
                  <a:cubicBezTo>
                    <a:pt x="334" y="382"/>
                    <a:pt x="336" y="394"/>
                    <a:pt x="350" y="397"/>
                  </a:cubicBezTo>
                  <a:cubicBezTo>
                    <a:pt x="358" y="403"/>
                    <a:pt x="367" y="398"/>
                    <a:pt x="377" y="403"/>
                  </a:cubicBezTo>
                  <a:cubicBezTo>
                    <a:pt x="379" y="405"/>
                    <a:pt x="383" y="412"/>
                    <a:pt x="387" y="411"/>
                  </a:cubicBezTo>
                  <a:cubicBezTo>
                    <a:pt x="394" y="410"/>
                    <a:pt x="404" y="399"/>
                    <a:pt x="404" y="399"/>
                  </a:cubicBezTo>
                  <a:cubicBezTo>
                    <a:pt x="404" y="389"/>
                    <a:pt x="401" y="378"/>
                    <a:pt x="405" y="369"/>
                  </a:cubicBezTo>
                  <a:cubicBezTo>
                    <a:pt x="408" y="362"/>
                    <a:pt x="428" y="380"/>
                    <a:pt x="434" y="382"/>
                  </a:cubicBezTo>
                  <a:cubicBezTo>
                    <a:pt x="442" y="388"/>
                    <a:pt x="439" y="411"/>
                    <a:pt x="443" y="402"/>
                  </a:cubicBezTo>
                  <a:cubicBezTo>
                    <a:pt x="445" y="393"/>
                    <a:pt x="452" y="396"/>
                    <a:pt x="462" y="390"/>
                  </a:cubicBezTo>
                  <a:cubicBezTo>
                    <a:pt x="473" y="398"/>
                    <a:pt x="480" y="367"/>
                    <a:pt x="489" y="372"/>
                  </a:cubicBezTo>
                  <a:cubicBezTo>
                    <a:pt x="495" y="370"/>
                    <a:pt x="481" y="366"/>
                    <a:pt x="485" y="361"/>
                  </a:cubicBezTo>
                  <a:cubicBezTo>
                    <a:pt x="491" y="352"/>
                    <a:pt x="479" y="338"/>
                    <a:pt x="494" y="336"/>
                  </a:cubicBezTo>
                  <a:cubicBezTo>
                    <a:pt x="500" y="333"/>
                    <a:pt x="518" y="315"/>
                    <a:pt x="513" y="330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053FCF4-9A25-437D-AB28-8F6470F7D7B4}"/>
                </a:ext>
              </a:extLst>
            </p:cNvPr>
            <p:cNvSpPr/>
            <p:nvPr/>
          </p:nvSpPr>
          <p:spPr bwMode="auto">
            <a:xfrm>
              <a:off x="4932363" y="4402138"/>
              <a:ext cx="650875" cy="762000"/>
            </a:xfrm>
            <a:custGeom>
              <a:avLst/>
              <a:gdLst>
                <a:gd name="T0" fmla="*/ 405618 w 483"/>
                <a:gd name="T1" fmla="*/ 74177 h 565"/>
                <a:gd name="T2" fmla="*/ 456825 w 483"/>
                <a:gd name="T3" fmla="*/ 84966 h 565"/>
                <a:gd name="T4" fmla="*/ 506685 w 483"/>
                <a:gd name="T5" fmla="*/ 72828 h 565"/>
                <a:gd name="T6" fmla="*/ 549807 w 483"/>
                <a:gd name="T7" fmla="*/ 49901 h 565"/>
                <a:gd name="T8" fmla="*/ 587539 w 483"/>
                <a:gd name="T9" fmla="*/ 114637 h 565"/>
                <a:gd name="T10" fmla="*/ 595625 w 483"/>
                <a:gd name="T11" fmla="*/ 147005 h 565"/>
                <a:gd name="T12" fmla="*/ 650875 w 483"/>
                <a:gd name="T13" fmla="*/ 215788 h 565"/>
                <a:gd name="T14" fmla="*/ 618533 w 483"/>
                <a:gd name="T15" fmla="*/ 296708 h 565"/>
                <a:gd name="T16" fmla="*/ 582149 w 483"/>
                <a:gd name="T17" fmla="*/ 352004 h 565"/>
                <a:gd name="T18" fmla="*/ 607753 w 483"/>
                <a:gd name="T19" fmla="*/ 432924 h 565"/>
                <a:gd name="T20" fmla="*/ 642790 w 483"/>
                <a:gd name="T21" fmla="*/ 490917 h 565"/>
                <a:gd name="T22" fmla="*/ 632009 w 483"/>
                <a:gd name="T23" fmla="*/ 530028 h 565"/>
                <a:gd name="T24" fmla="*/ 640094 w 483"/>
                <a:gd name="T25" fmla="*/ 525982 h 565"/>
                <a:gd name="T26" fmla="*/ 623924 w 483"/>
                <a:gd name="T27" fmla="*/ 612297 h 565"/>
                <a:gd name="T28" fmla="*/ 563283 w 483"/>
                <a:gd name="T29" fmla="*/ 635225 h 565"/>
                <a:gd name="T30" fmla="*/ 514771 w 483"/>
                <a:gd name="T31" fmla="*/ 648711 h 565"/>
                <a:gd name="T32" fmla="*/ 498600 w 483"/>
                <a:gd name="T33" fmla="*/ 709402 h 565"/>
                <a:gd name="T34" fmla="*/ 404270 w 483"/>
                <a:gd name="T35" fmla="*/ 689172 h 565"/>
                <a:gd name="T36" fmla="*/ 353063 w 483"/>
                <a:gd name="T37" fmla="*/ 748513 h 565"/>
                <a:gd name="T38" fmla="*/ 331502 w 483"/>
                <a:gd name="T39" fmla="*/ 704007 h 565"/>
                <a:gd name="T40" fmla="*/ 288379 w 483"/>
                <a:gd name="T41" fmla="*/ 689172 h 565"/>
                <a:gd name="T42" fmla="*/ 304550 w 483"/>
                <a:gd name="T43" fmla="*/ 619041 h 565"/>
                <a:gd name="T44" fmla="*/ 292422 w 483"/>
                <a:gd name="T45" fmla="*/ 546212 h 565"/>
                <a:gd name="T46" fmla="*/ 226391 w 483"/>
                <a:gd name="T47" fmla="*/ 554304 h 565"/>
                <a:gd name="T48" fmla="*/ 191355 w 483"/>
                <a:gd name="T49" fmla="*/ 555653 h 565"/>
                <a:gd name="T50" fmla="*/ 173836 w 483"/>
                <a:gd name="T51" fmla="*/ 570488 h 565"/>
                <a:gd name="T52" fmla="*/ 146885 w 483"/>
                <a:gd name="T53" fmla="*/ 582626 h 565"/>
                <a:gd name="T54" fmla="*/ 61988 w 483"/>
                <a:gd name="T55" fmla="*/ 563745 h 565"/>
                <a:gd name="T56" fmla="*/ 61988 w 483"/>
                <a:gd name="T57" fmla="*/ 458549 h 565"/>
                <a:gd name="T58" fmla="*/ 49860 w 483"/>
                <a:gd name="T59" fmla="*/ 420786 h 565"/>
                <a:gd name="T60" fmla="*/ 0 w 483"/>
                <a:gd name="T61" fmla="*/ 408648 h 565"/>
                <a:gd name="T62" fmla="*/ 28299 w 483"/>
                <a:gd name="T63" fmla="*/ 345260 h 565"/>
                <a:gd name="T64" fmla="*/ 49860 w 483"/>
                <a:gd name="T65" fmla="*/ 300754 h 565"/>
                <a:gd name="T66" fmla="*/ 45817 w 483"/>
                <a:gd name="T67" fmla="*/ 159143 h 565"/>
                <a:gd name="T68" fmla="*/ 76811 w 483"/>
                <a:gd name="T69" fmla="*/ 68782 h 565"/>
                <a:gd name="T70" fmla="*/ 157665 w 483"/>
                <a:gd name="T71" fmla="*/ 60690 h 565"/>
                <a:gd name="T72" fmla="*/ 222349 w 483"/>
                <a:gd name="T73" fmla="*/ 60690 h 565"/>
                <a:gd name="T74" fmla="*/ 264123 w 483"/>
                <a:gd name="T75" fmla="*/ 25625 h 565"/>
                <a:gd name="T76" fmla="*/ 349020 w 483"/>
                <a:gd name="T77" fmla="*/ 45855 h 56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3"/>
                <a:gd name="T118" fmla="*/ 0 h 565"/>
                <a:gd name="T119" fmla="*/ 483 w 483"/>
                <a:gd name="T120" fmla="*/ 565 h 56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3" h="565">
                  <a:moveTo>
                    <a:pt x="259" y="37"/>
                  </a:moveTo>
                  <a:cubicBezTo>
                    <a:pt x="274" y="35"/>
                    <a:pt x="288" y="49"/>
                    <a:pt x="301" y="55"/>
                  </a:cubicBezTo>
                  <a:cubicBezTo>
                    <a:pt x="305" y="61"/>
                    <a:pt x="312" y="66"/>
                    <a:pt x="318" y="70"/>
                  </a:cubicBezTo>
                  <a:cubicBezTo>
                    <a:pt x="327" y="69"/>
                    <a:pt x="332" y="69"/>
                    <a:pt x="339" y="63"/>
                  </a:cubicBezTo>
                  <a:cubicBezTo>
                    <a:pt x="346" y="52"/>
                    <a:pt x="345" y="42"/>
                    <a:pt x="360" y="39"/>
                  </a:cubicBezTo>
                  <a:cubicBezTo>
                    <a:pt x="375" y="42"/>
                    <a:pt x="373" y="41"/>
                    <a:pt x="376" y="54"/>
                  </a:cubicBezTo>
                  <a:cubicBezTo>
                    <a:pt x="371" y="83"/>
                    <a:pt x="374" y="72"/>
                    <a:pt x="390" y="63"/>
                  </a:cubicBezTo>
                  <a:cubicBezTo>
                    <a:pt x="397" y="54"/>
                    <a:pt x="397" y="43"/>
                    <a:pt x="408" y="37"/>
                  </a:cubicBezTo>
                  <a:cubicBezTo>
                    <a:pt x="427" y="39"/>
                    <a:pt x="425" y="36"/>
                    <a:pt x="432" y="49"/>
                  </a:cubicBezTo>
                  <a:cubicBezTo>
                    <a:pt x="433" y="61"/>
                    <a:pt x="434" y="73"/>
                    <a:pt x="436" y="85"/>
                  </a:cubicBezTo>
                  <a:cubicBezTo>
                    <a:pt x="435" y="91"/>
                    <a:pt x="433" y="94"/>
                    <a:pt x="430" y="99"/>
                  </a:cubicBezTo>
                  <a:cubicBezTo>
                    <a:pt x="433" y="108"/>
                    <a:pt x="433" y="108"/>
                    <a:pt x="442" y="109"/>
                  </a:cubicBezTo>
                  <a:cubicBezTo>
                    <a:pt x="454" y="114"/>
                    <a:pt x="456" y="114"/>
                    <a:pt x="462" y="127"/>
                  </a:cubicBezTo>
                  <a:cubicBezTo>
                    <a:pt x="464" y="139"/>
                    <a:pt x="477" y="148"/>
                    <a:pt x="483" y="160"/>
                  </a:cubicBezTo>
                  <a:cubicBezTo>
                    <a:pt x="481" y="170"/>
                    <a:pt x="478" y="178"/>
                    <a:pt x="472" y="187"/>
                  </a:cubicBezTo>
                  <a:cubicBezTo>
                    <a:pt x="474" y="208"/>
                    <a:pt x="474" y="209"/>
                    <a:pt x="459" y="220"/>
                  </a:cubicBezTo>
                  <a:cubicBezTo>
                    <a:pt x="455" y="226"/>
                    <a:pt x="451" y="234"/>
                    <a:pt x="445" y="238"/>
                  </a:cubicBezTo>
                  <a:cubicBezTo>
                    <a:pt x="441" y="246"/>
                    <a:pt x="436" y="253"/>
                    <a:pt x="432" y="261"/>
                  </a:cubicBezTo>
                  <a:cubicBezTo>
                    <a:pt x="428" y="284"/>
                    <a:pt x="454" y="262"/>
                    <a:pt x="471" y="288"/>
                  </a:cubicBezTo>
                  <a:cubicBezTo>
                    <a:pt x="473" y="300"/>
                    <a:pt x="455" y="310"/>
                    <a:pt x="451" y="321"/>
                  </a:cubicBezTo>
                  <a:cubicBezTo>
                    <a:pt x="455" y="329"/>
                    <a:pt x="457" y="336"/>
                    <a:pt x="462" y="343"/>
                  </a:cubicBezTo>
                  <a:cubicBezTo>
                    <a:pt x="459" y="360"/>
                    <a:pt x="466" y="355"/>
                    <a:pt x="477" y="364"/>
                  </a:cubicBezTo>
                  <a:cubicBezTo>
                    <a:pt x="475" y="373"/>
                    <a:pt x="470" y="379"/>
                    <a:pt x="466" y="387"/>
                  </a:cubicBezTo>
                  <a:cubicBezTo>
                    <a:pt x="467" y="389"/>
                    <a:pt x="467" y="392"/>
                    <a:pt x="469" y="393"/>
                  </a:cubicBezTo>
                  <a:cubicBezTo>
                    <a:pt x="473" y="394"/>
                    <a:pt x="476" y="388"/>
                    <a:pt x="480" y="388"/>
                  </a:cubicBezTo>
                  <a:cubicBezTo>
                    <a:pt x="482" y="388"/>
                    <a:pt x="477" y="389"/>
                    <a:pt x="475" y="390"/>
                  </a:cubicBezTo>
                  <a:cubicBezTo>
                    <a:pt x="466" y="401"/>
                    <a:pt x="478" y="419"/>
                    <a:pt x="468" y="433"/>
                  </a:cubicBezTo>
                  <a:cubicBezTo>
                    <a:pt x="465" y="451"/>
                    <a:pt x="468" y="445"/>
                    <a:pt x="463" y="454"/>
                  </a:cubicBezTo>
                  <a:cubicBezTo>
                    <a:pt x="462" y="465"/>
                    <a:pt x="460" y="471"/>
                    <a:pt x="451" y="477"/>
                  </a:cubicBezTo>
                  <a:cubicBezTo>
                    <a:pt x="436" y="476"/>
                    <a:pt x="431" y="473"/>
                    <a:pt x="418" y="471"/>
                  </a:cubicBezTo>
                  <a:cubicBezTo>
                    <a:pt x="414" y="468"/>
                    <a:pt x="409" y="466"/>
                    <a:pt x="405" y="463"/>
                  </a:cubicBezTo>
                  <a:cubicBezTo>
                    <a:pt x="393" y="466"/>
                    <a:pt x="392" y="475"/>
                    <a:pt x="382" y="481"/>
                  </a:cubicBezTo>
                  <a:cubicBezTo>
                    <a:pt x="374" y="491"/>
                    <a:pt x="396" y="487"/>
                    <a:pt x="393" y="496"/>
                  </a:cubicBezTo>
                  <a:cubicBezTo>
                    <a:pt x="395" y="506"/>
                    <a:pt x="381" y="520"/>
                    <a:pt x="370" y="526"/>
                  </a:cubicBezTo>
                  <a:cubicBezTo>
                    <a:pt x="344" y="519"/>
                    <a:pt x="354" y="509"/>
                    <a:pt x="334" y="499"/>
                  </a:cubicBezTo>
                  <a:cubicBezTo>
                    <a:pt x="320" y="501"/>
                    <a:pt x="310" y="501"/>
                    <a:pt x="300" y="511"/>
                  </a:cubicBezTo>
                  <a:cubicBezTo>
                    <a:pt x="297" y="526"/>
                    <a:pt x="320" y="550"/>
                    <a:pt x="304" y="553"/>
                  </a:cubicBezTo>
                  <a:cubicBezTo>
                    <a:pt x="277" y="565"/>
                    <a:pt x="273" y="551"/>
                    <a:pt x="262" y="555"/>
                  </a:cubicBezTo>
                  <a:cubicBezTo>
                    <a:pt x="258" y="559"/>
                    <a:pt x="249" y="552"/>
                    <a:pt x="249" y="552"/>
                  </a:cubicBezTo>
                  <a:cubicBezTo>
                    <a:pt x="236" y="548"/>
                    <a:pt x="240" y="533"/>
                    <a:pt x="246" y="522"/>
                  </a:cubicBezTo>
                  <a:cubicBezTo>
                    <a:pt x="248" y="513"/>
                    <a:pt x="246" y="509"/>
                    <a:pt x="238" y="505"/>
                  </a:cubicBezTo>
                  <a:cubicBezTo>
                    <a:pt x="231" y="509"/>
                    <a:pt x="222" y="509"/>
                    <a:pt x="214" y="511"/>
                  </a:cubicBezTo>
                  <a:cubicBezTo>
                    <a:pt x="200" y="510"/>
                    <a:pt x="186" y="510"/>
                    <a:pt x="201" y="498"/>
                  </a:cubicBezTo>
                  <a:cubicBezTo>
                    <a:pt x="204" y="481"/>
                    <a:pt x="214" y="471"/>
                    <a:pt x="226" y="459"/>
                  </a:cubicBezTo>
                  <a:cubicBezTo>
                    <a:pt x="232" y="445"/>
                    <a:pt x="241" y="426"/>
                    <a:pt x="219" y="423"/>
                  </a:cubicBezTo>
                  <a:cubicBezTo>
                    <a:pt x="209" y="420"/>
                    <a:pt x="208" y="412"/>
                    <a:pt x="217" y="405"/>
                  </a:cubicBezTo>
                  <a:cubicBezTo>
                    <a:pt x="223" y="395"/>
                    <a:pt x="221" y="402"/>
                    <a:pt x="210" y="394"/>
                  </a:cubicBezTo>
                  <a:cubicBezTo>
                    <a:pt x="189" y="402"/>
                    <a:pt x="191" y="406"/>
                    <a:pt x="168" y="411"/>
                  </a:cubicBezTo>
                  <a:cubicBezTo>
                    <a:pt x="163" y="415"/>
                    <a:pt x="151" y="398"/>
                    <a:pt x="148" y="403"/>
                  </a:cubicBezTo>
                  <a:cubicBezTo>
                    <a:pt x="146" y="417"/>
                    <a:pt x="150" y="402"/>
                    <a:pt x="142" y="412"/>
                  </a:cubicBezTo>
                  <a:cubicBezTo>
                    <a:pt x="139" y="416"/>
                    <a:pt x="135" y="424"/>
                    <a:pt x="135" y="424"/>
                  </a:cubicBezTo>
                  <a:cubicBezTo>
                    <a:pt x="133" y="424"/>
                    <a:pt x="130" y="425"/>
                    <a:pt x="129" y="423"/>
                  </a:cubicBezTo>
                  <a:cubicBezTo>
                    <a:pt x="127" y="421"/>
                    <a:pt x="128" y="417"/>
                    <a:pt x="127" y="415"/>
                  </a:cubicBezTo>
                  <a:cubicBezTo>
                    <a:pt x="125" y="411"/>
                    <a:pt x="112" y="434"/>
                    <a:pt x="109" y="432"/>
                  </a:cubicBezTo>
                  <a:cubicBezTo>
                    <a:pt x="91" y="434"/>
                    <a:pt x="85" y="419"/>
                    <a:pt x="78" y="435"/>
                  </a:cubicBezTo>
                  <a:cubicBezTo>
                    <a:pt x="65" y="433"/>
                    <a:pt x="53" y="428"/>
                    <a:pt x="46" y="418"/>
                  </a:cubicBezTo>
                  <a:cubicBezTo>
                    <a:pt x="45" y="407"/>
                    <a:pt x="47" y="382"/>
                    <a:pt x="39" y="372"/>
                  </a:cubicBezTo>
                  <a:cubicBezTo>
                    <a:pt x="38" y="359"/>
                    <a:pt x="38" y="350"/>
                    <a:pt x="46" y="340"/>
                  </a:cubicBezTo>
                  <a:cubicBezTo>
                    <a:pt x="47" y="334"/>
                    <a:pt x="63" y="331"/>
                    <a:pt x="64" y="325"/>
                  </a:cubicBezTo>
                  <a:cubicBezTo>
                    <a:pt x="59" y="306"/>
                    <a:pt x="57" y="310"/>
                    <a:pt x="37" y="312"/>
                  </a:cubicBezTo>
                  <a:cubicBezTo>
                    <a:pt x="28" y="311"/>
                    <a:pt x="18" y="312"/>
                    <a:pt x="9" y="310"/>
                  </a:cubicBezTo>
                  <a:cubicBezTo>
                    <a:pt x="5" y="309"/>
                    <a:pt x="0" y="303"/>
                    <a:pt x="0" y="303"/>
                  </a:cubicBezTo>
                  <a:cubicBezTo>
                    <a:pt x="1" y="293"/>
                    <a:pt x="6" y="293"/>
                    <a:pt x="15" y="291"/>
                  </a:cubicBezTo>
                  <a:cubicBezTo>
                    <a:pt x="26" y="285"/>
                    <a:pt x="10" y="264"/>
                    <a:pt x="21" y="256"/>
                  </a:cubicBezTo>
                  <a:cubicBezTo>
                    <a:pt x="39" y="264"/>
                    <a:pt x="53" y="263"/>
                    <a:pt x="57" y="258"/>
                  </a:cubicBezTo>
                  <a:cubicBezTo>
                    <a:pt x="59" y="247"/>
                    <a:pt x="42" y="233"/>
                    <a:pt x="37" y="223"/>
                  </a:cubicBezTo>
                  <a:cubicBezTo>
                    <a:pt x="40" y="196"/>
                    <a:pt x="32" y="185"/>
                    <a:pt x="19" y="163"/>
                  </a:cubicBezTo>
                  <a:cubicBezTo>
                    <a:pt x="20" y="145"/>
                    <a:pt x="22" y="130"/>
                    <a:pt x="34" y="118"/>
                  </a:cubicBezTo>
                  <a:cubicBezTo>
                    <a:pt x="37" y="101"/>
                    <a:pt x="43" y="129"/>
                    <a:pt x="42" y="91"/>
                  </a:cubicBezTo>
                  <a:cubicBezTo>
                    <a:pt x="41" y="66"/>
                    <a:pt x="38" y="57"/>
                    <a:pt x="57" y="51"/>
                  </a:cubicBezTo>
                  <a:cubicBezTo>
                    <a:pt x="63" y="47"/>
                    <a:pt x="78" y="35"/>
                    <a:pt x="85" y="34"/>
                  </a:cubicBezTo>
                  <a:cubicBezTo>
                    <a:pt x="90" y="31"/>
                    <a:pt x="112" y="48"/>
                    <a:pt x="117" y="45"/>
                  </a:cubicBezTo>
                  <a:cubicBezTo>
                    <a:pt x="136" y="48"/>
                    <a:pt x="132" y="32"/>
                    <a:pt x="147" y="39"/>
                  </a:cubicBezTo>
                  <a:cubicBezTo>
                    <a:pt x="154" y="35"/>
                    <a:pt x="158" y="49"/>
                    <a:pt x="165" y="45"/>
                  </a:cubicBezTo>
                  <a:cubicBezTo>
                    <a:pt x="171" y="35"/>
                    <a:pt x="162" y="16"/>
                    <a:pt x="156" y="4"/>
                  </a:cubicBezTo>
                  <a:cubicBezTo>
                    <a:pt x="166" y="0"/>
                    <a:pt x="186" y="18"/>
                    <a:pt x="196" y="19"/>
                  </a:cubicBezTo>
                  <a:cubicBezTo>
                    <a:pt x="206" y="23"/>
                    <a:pt x="220" y="30"/>
                    <a:pt x="231" y="31"/>
                  </a:cubicBezTo>
                  <a:cubicBezTo>
                    <a:pt x="240" y="32"/>
                    <a:pt x="259" y="34"/>
                    <a:pt x="259" y="34"/>
                  </a:cubicBezTo>
                  <a:cubicBezTo>
                    <a:pt x="264" y="36"/>
                    <a:pt x="267" y="38"/>
                    <a:pt x="271" y="42"/>
                  </a:cubicBezTo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5B4D8BB-7A2F-4056-AC7C-6C1BF439B2DC}"/>
                </a:ext>
              </a:extLst>
            </p:cNvPr>
            <p:cNvSpPr/>
            <p:nvPr/>
          </p:nvSpPr>
          <p:spPr bwMode="auto">
            <a:xfrm>
              <a:off x="4552950" y="4133850"/>
              <a:ext cx="581025" cy="547688"/>
            </a:xfrm>
            <a:custGeom>
              <a:avLst/>
              <a:gdLst>
                <a:gd name="T0" fmla="*/ 330281 w 431"/>
                <a:gd name="T1" fmla="*/ 79590 h 406"/>
                <a:gd name="T2" fmla="*/ 338370 w 431"/>
                <a:gd name="T3" fmla="*/ 58006 h 406"/>
                <a:gd name="T4" fmla="*/ 343762 w 431"/>
                <a:gd name="T5" fmla="*/ 31027 h 406"/>
                <a:gd name="T6" fmla="*/ 359939 w 431"/>
                <a:gd name="T7" fmla="*/ 13490 h 406"/>
                <a:gd name="T8" fmla="*/ 363983 w 431"/>
                <a:gd name="T9" fmla="*/ 2698 h 406"/>
                <a:gd name="T10" fmla="*/ 423299 w 431"/>
                <a:gd name="T11" fmla="*/ 43168 h 406"/>
                <a:gd name="T12" fmla="*/ 505532 w 431"/>
                <a:gd name="T13" fmla="*/ 78241 h 406"/>
                <a:gd name="T14" fmla="*/ 544627 w 431"/>
                <a:gd name="T15" fmla="*/ 122758 h 406"/>
                <a:gd name="T16" fmla="*/ 570240 w 431"/>
                <a:gd name="T17" fmla="*/ 187509 h 406"/>
                <a:gd name="T18" fmla="*/ 477222 w 431"/>
                <a:gd name="T19" fmla="*/ 200999 h 406"/>
                <a:gd name="T20" fmla="*/ 447565 w 431"/>
                <a:gd name="T21" fmla="*/ 244166 h 406"/>
                <a:gd name="T22" fmla="*/ 404426 w 431"/>
                <a:gd name="T23" fmla="*/ 236072 h 406"/>
                <a:gd name="T24" fmla="*/ 359939 w 431"/>
                <a:gd name="T25" fmla="*/ 241468 h 406"/>
                <a:gd name="T26" fmla="*/ 362635 w 431"/>
                <a:gd name="T27" fmla="*/ 276542 h 406"/>
                <a:gd name="T28" fmla="*/ 362635 w 431"/>
                <a:gd name="T29" fmla="*/ 326454 h 406"/>
                <a:gd name="T30" fmla="*/ 394989 w 431"/>
                <a:gd name="T31" fmla="*/ 314314 h 406"/>
                <a:gd name="T32" fmla="*/ 386901 w 431"/>
                <a:gd name="T33" fmla="*/ 342642 h 406"/>
                <a:gd name="T34" fmla="*/ 407122 w 431"/>
                <a:gd name="T35" fmla="*/ 377716 h 406"/>
                <a:gd name="T36" fmla="*/ 415210 w 431"/>
                <a:gd name="T37" fmla="*/ 399300 h 406"/>
                <a:gd name="T38" fmla="*/ 440824 w 431"/>
                <a:gd name="T39" fmla="*/ 406045 h 406"/>
                <a:gd name="T40" fmla="*/ 448913 w 431"/>
                <a:gd name="T41" fmla="*/ 431675 h 406"/>
                <a:gd name="T42" fmla="*/ 440824 w 431"/>
                <a:gd name="T43" fmla="*/ 480239 h 406"/>
                <a:gd name="T44" fmla="*/ 432736 w 431"/>
                <a:gd name="T45" fmla="*/ 511265 h 406"/>
                <a:gd name="T46" fmla="*/ 415210 w 431"/>
                <a:gd name="T47" fmla="*/ 547688 h 406"/>
                <a:gd name="T48" fmla="*/ 386901 w 431"/>
                <a:gd name="T49" fmla="*/ 535547 h 406"/>
                <a:gd name="T50" fmla="*/ 363983 w 431"/>
                <a:gd name="T51" fmla="*/ 495078 h 406"/>
                <a:gd name="T52" fmla="*/ 351850 w 431"/>
                <a:gd name="T53" fmla="*/ 476192 h 406"/>
                <a:gd name="T54" fmla="*/ 339718 w 431"/>
                <a:gd name="T55" fmla="*/ 466749 h 406"/>
                <a:gd name="T56" fmla="*/ 310060 w 431"/>
                <a:gd name="T57" fmla="*/ 423581 h 406"/>
                <a:gd name="T58" fmla="*/ 289838 w 431"/>
                <a:gd name="T59" fmla="*/ 426279 h 406"/>
                <a:gd name="T60" fmla="*/ 281750 w 431"/>
                <a:gd name="T61" fmla="*/ 430326 h 406"/>
                <a:gd name="T62" fmla="*/ 258832 w 431"/>
                <a:gd name="T63" fmla="*/ 403347 h 406"/>
                <a:gd name="T64" fmla="*/ 230523 w 431"/>
                <a:gd name="T65" fmla="*/ 438420 h 406"/>
                <a:gd name="T66" fmla="*/ 181992 w 431"/>
                <a:gd name="T67" fmla="*/ 442467 h 406"/>
                <a:gd name="T68" fmla="*/ 156378 w 431"/>
                <a:gd name="T69" fmla="*/ 460004 h 406"/>
                <a:gd name="T70" fmla="*/ 145593 w 431"/>
                <a:gd name="T71" fmla="*/ 478890 h 406"/>
                <a:gd name="T72" fmla="*/ 136157 w 431"/>
                <a:gd name="T73" fmla="*/ 499125 h 406"/>
                <a:gd name="T74" fmla="*/ 117283 w 431"/>
                <a:gd name="T75" fmla="*/ 478890 h 406"/>
                <a:gd name="T76" fmla="*/ 83581 w 431"/>
                <a:gd name="T77" fmla="*/ 499125 h 406"/>
                <a:gd name="T78" fmla="*/ 68752 w 431"/>
                <a:gd name="T79" fmla="*/ 426279 h 406"/>
                <a:gd name="T80" fmla="*/ 44487 w 431"/>
                <a:gd name="T81" fmla="*/ 411441 h 406"/>
                <a:gd name="T82" fmla="*/ 20221 w 431"/>
                <a:gd name="T83" fmla="*/ 373669 h 406"/>
                <a:gd name="T84" fmla="*/ 0 w 431"/>
                <a:gd name="T85" fmla="*/ 353434 h 406"/>
                <a:gd name="T86" fmla="*/ 32354 w 431"/>
                <a:gd name="T87" fmla="*/ 302173 h 406"/>
                <a:gd name="T88" fmla="*/ 28310 w 431"/>
                <a:gd name="T89" fmla="*/ 260354 h 406"/>
                <a:gd name="T90" fmla="*/ 56620 w 431"/>
                <a:gd name="T91" fmla="*/ 240119 h 406"/>
                <a:gd name="T92" fmla="*/ 91670 w 431"/>
                <a:gd name="T93" fmla="*/ 245515 h 406"/>
                <a:gd name="T94" fmla="*/ 144245 w 431"/>
                <a:gd name="T95" fmla="*/ 241468 h 406"/>
                <a:gd name="T96" fmla="*/ 176599 w 431"/>
                <a:gd name="T97" fmla="*/ 284636 h 406"/>
                <a:gd name="T98" fmla="*/ 202213 w 431"/>
                <a:gd name="T99" fmla="*/ 256307 h 406"/>
                <a:gd name="T100" fmla="*/ 222434 w 431"/>
                <a:gd name="T101" fmla="*/ 233374 h 406"/>
                <a:gd name="T102" fmla="*/ 221086 w 431"/>
                <a:gd name="T103" fmla="*/ 187509 h 406"/>
                <a:gd name="T104" fmla="*/ 287142 w 431"/>
                <a:gd name="T105" fmla="*/ 176717 h 406"/>
                <a:gd name="T106" fmla="*/ 301971 w 431"/>
                <a:gd name="T107" fmla="*/ 142992 h 406"/>
                <a:gd name="T108" fmla="*/ 326237 w 431"/>
                <a:gd name="T109" fmla="*/ 116013 h 406"/>
                <a:gd name="T110" fmla="*/ 330281 w 431"/>
                <a:gd name="T111" fmla="*/ 79590 h 40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31"/>
                <a:gd name="T169" fmla="*/ 0 h 406"/>
                <a:gd name="T170" fmla="*/ 431 w 431"/>
                <a:gd name="T171" fmla="*/ 406 h 40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31" h="406">
                  <a:moveTo>
                    <a:pt x="245" y="59"/>
                  </a:moveTo>
                  <a:cubicBezTo>
                    <a:pt x="238" y="54"/>
                    <a:pt x="256" y="50"/>
                    <a:pt x="251" y="43"/>
                  </a:cubicBezTo>
                  <a:cubicBezTo>
                    <a:pt x="252" y="34"/>
                    <a:pt x="250" y="29"/>
                    <a:pt x="255" y="23"/>
                  </a:cubicBezTo>
                  <a:cubicBezTo>
                    <a:pt x="259" y="19"/>
                    <a:pt x="267" y="10"/>
                    <a:pt x="267" y="10"/>
                  </a:cubicBezTo>
                  <a:cubicBezTo>
                    <a:pt x="262" y="2"/>
                    <a:pt x="256" y="0"/>
                    <a:pt x="270" y="2"/>
                  </a:cubicBezTo>
                  <a:cubicBezTo>
                    <a:pt x="287" y="8"/>
                    <a:pt x="295" y="29"/>
                    <a:pt x="314" y="32"/>
                  </a:cubicBezTo>
                  <a:cubicBezTo>
                    <a:pt x="326" y="52"/>
                    <a:pt x="354" y="55"/>
                    <a:pt x="375" y="58"/>
                  </a:cubicBezTo>
                  <a:cubicBezTo>
                    <a:pt x="387" y="74"/>
                    <a:pt x="386" y="80"/>
                    <a:pt x="404" y="91"/>
                  </a:cubicBezTo>
                  <a:cubicBezTo>
                    <a:pt x="414" y="104"/>
                    <a:pt x="431" y="125"/>
                    <a:pt x="423" y="139"/>
                  </a:cubicBezTo>
                  <a:cubicBezTo>
                    <a:pt x="406" y="136"/>
                    <a:pt x="370" y="146"/>
                    <a:pt x="354" y="149"/>
                  </a:cubicBezTo>
                  <a:cubicBezTo>
                    <a:pt x="348" y="159"/>
                    <a:pt x="343" y="176"/>
                    <a:pt x="332" y="181"/>
                  </a:cubicBezTo>
                  <a:cubicBezTo>
                    <a:pt x="316" y="180"/>
                    <a:pt x="313" y="178"/>
                    <a:pt x="300" y="175"/>
                  </a:cubicBezTo>
                  <a:cubicBezTo>
                    <a:pt x="290" y="168"/>
                    <a:pt x="278" y="178"/>
                    <a:pt x="267" y="179"/>
                  </a:cubicBezTo>
                  <a:cubicBezTo>
                    <a:pt x="260" y="190"/>
                    <a:pt x="265" y="195"/>
                    <a:pt x="269" y="205"/>
                  </a:cubicBezTo>
                  <a:cubicBezTo>
                    <a:pt x="271" y="219"/>
                    <a:pt x="265" y="225"/>
                    <a:pt x="269" y="242"/>
                  </a:cubicBezTo>
                  <a:cubicBezTo>
                    <a:pt x="270" y="244"/>
                    <a:pt x="292" y="232"/>
                    <a:pt x="293" y="233"/>
                  </a:cubicBezTo>
                  <a:cubicBezTo>
                    <a:pt x="296" y="235"/>
                    <a:pt x="287" y="254"/>
                    <a:pt x="287" y="254"/>
                  </a:cubicBezTo>
                  <a:cubicBezTo>
                    <a:pt x="292" y="262"/>
                    <a:pt x="298" y="271"/>
                    <a:pt x="302" y="280"/>
                  </a:cubicBezTo>
                  <a:cubicBezTo>
                    <a:pt x="303" y="282"/>
                    <a:pt x="306" y="294"/>
                    <a:pt x="308" y="296"/>
                  </a:cubicBezTo>
                  <a:cubicBezTo>
                    <a:pt x="311" y="300"/>
                    <a:pt x="324" y="300"/>
                    <a:pt x="327" y="301"/>
                  </a:cubicBezTo>
                  <a:cubicBezTo>
                    <a:pt x="333" y="306"/>
                    <a:pt x="330" y="314"/>
                    <a:pt x="333" y="320"/>
                  </a:cubicBezTo>
                  <a:cubicBezTo>
                    <a:pt x="332" y="339"/>
                    <a:pt x="334" y="341"/>
                    <a:pt x="327" y="356"/>
                  </a:cubicBezTo>
                  <a:cubicBezTo>
                    <a:pt x="325" y="364"/>
                    <a:pt x="323" y="372"/>
                    <a:pt x="321" y="379"/>
                  </a:cubicBezTo>
                  <a:cubicBezTo>
                    <a:pt x="320" y="389"/>
                    <a:pt x="318" y="401"/>
                    <a:pt x="308" y="406"/>
                  </a:cubicBezTo>
                  <a:cubicBezTo>
                    <a:pt x="300" y="403"/>
                    <a:pt x="294" y="401"/>
                    <a:pt x="287" y="397"/>
                  </a:cubicBezTo>
                  <a:cubicBezTo>
                    <a:pt x="281" y="387"/>
                    <a:pt x="275" y="377"/>
                    <a:pt x="270" y="367"/>
                  </a:cubicBezTo>
                  <a:cubicBezTo>
                    <a:pt x="269" y="361"/>
                    <a:pt x="266" y="357"/>
                    <a:pt x="261" y="353"/>
                  </a:cubicBezTo>
                  <a:cubicBezTo>
                    <a:pt x="258" y="351"/>
                    <a:pt x="252" y="346"/>
                    <a:pt x="252" y="346"/>
                  </a:cubicBezTo>
                  <a:cubicBezTo>
                    <a:pt x="247" y="336"/>
                    <a:pt x="240" y="319"/>
                    <a:pt x="230" y="314"/>
                  </a:cubicBezTo>
                  <a:cubicBezTo>
                    <a:pt x="225" y="315"/>
                    <a:pt x="220" y="315"/>
                    <a:pt x="215" y="316"/>
                  </a:cubicBezTo>
                  <a:cubicBezTo>
                    <a:pt x="213" y="317"/>
                    <a:pt x="211" y="320"/>
                    <a:pt x="209" y="319"/>
                  </a:cubicBezTo>
                  <a:cubicBezTo>
                    <a:pt x="204" y="318"/>
                    <a:pt x="196" y="303"/>
                    <a:pt x="192" y="299"/>
                  </a:cubicBezTo>
                  <a:cubicBezTo>
                    <a:pt x="165" y="302"/>
                    <a:pt x="168" y="301"/>
                    <a:pt x="171" y="325"/>
                  </a:cubicBezTo>
                  <a:cubicBezTo>
                    <a:pt x="168" y="342"/>
                    <a:pt x="148" y="330"/>
                    <a:pt x="135" y="328"/>
                  </a:cubicBezTo>
                  <a:cubicBezTo>
                    <a:pt x="128" y="329"/>
                    <a:pt x="121" y="336"/>
                    <a:pt x="116" y="341"/>
                  </a:cubicBezTo>
                  <a:cubicBezTo>
                    <a:pt x="114" y="346"/>
                    <a:pt x="111" y="350"/>
                    <a:pt x="108" y="355"/>
                  </a:cubicBezTo>
                  <a:cubicBezTo>
                    <a:pt x="107" y="362"/>
                    <a:pt x="105" y="364"/>
                    <a:pt x="101" y="370"/>
                  </a:cubicBezTo>
                  <a:cubicBezTo>
                    <a:pt x="96" y="366"/>
                    <a:pt x="87" y="355"/>
                    <a:pt x="87" y="355"/>
                  </a:cubicBezTo>
                  <a:cubicBezTo>
                    <a:pt x="84" y="340"/>
                    <a:pt x="80" y="372"/>
                    <a:pt x="62" y="370"/>
                  </a:cubicBezTo>
                  <a:cubicBezTo>
                    <a:pt x="57" y="360"/>
                    <a:pt x="63" y="318"/>
                    <a:pt x="51" y="316"/>
                  </a:cubicBezTo>
                  <a:cubicBezTo>
                    <a:pt x="45" y="312"/>
                    <a:pt x="39" y="309"/>
                    <a:pt x="33" y="305"/>
                  </a:cubicBezTo>
                  <a:cubicBezTo>
                    <a:pt x="28" y="296"/>
                    <a:pt x="27" y="279"/>
                    <a:pt x="15" y="277"/>
                  </a:cubicBezTo>
                  <a:cubicBezTo>
                    <a:pt x="8" y="272"/>
                    <a:pt x="5" y="269"/>
                    <a:pt x="0" y="262"/>
                  </a:cubicBezTo>
                  <a:cubicBezTo>
                    <a:pt x="2" y="249"/>
                    <a:pt x="13" y="233"/>
                    <a:pt x="24" y="224"/>
                  </a:cubicBezTo>
                  <a:cubicBezTo>
                    <a:pt x="19" y="214"/>
                    <a:pt x="25" y="204"/>
                    <a:pt x="21" y="193"/>
                  </a:cubicBezTo>
                  <a:cubicBezTo>
                    <a:pt x="25" y="183"/>
                    <a:pt x="32" y="181"/>
                    <a:pt x="42" y="178"/>
                  </a:cubicBezTo>
                  <a:cubicBezTo>
                    <a:pt x="51" y="179"/>
                    <a:pt x="68" y="182"/>
                    <a:pt x="68" y="182"/>
                  </a:cubicBezTo>
                  <a:cubicBezTo>
                    <a:pt x="77" y="186"/>
                    <a:pt x="97" y="180"/>
                    <a:pt x="107" y="179"/>
                  </a:cubicBezTo>
                  <a:cubicBezTo>
                    <a:pt x="119" y="188"/>
                    <a:pt x="111" y="203"/>
                    <a:pt x="131" y="211"/>
                  </a:cubicBezTo>
                  <a:cubicBezTo>
                    <a:pt x="156" y="208"/>
                    <a:pt x="136" y="198"/>
                    <a:pt x="150" y="190"/>
                  </a:cubicBezTo>
                  <a:cubicBezTo>
                    <a:pt x="159" y="178"/>
                    <a:pt x="162" y="192"/>
                    <a:pt x="165" y="173"/>
                  </a:cubicBezTo>
                  <a:cubicBezTo>
                    <a:pt x="166" y="166"/>
                    <a:pt x="158" y="142"/>
                    <a:pt x="164" y="139"/>
                  </a:cubicBezTo>
                  <a:cubicBezTo>
                    <a:pt x="166" y="127"/>
                    <a:pt x="205" y="139"/>
                    <a:pt x="213" y="131"/>
                  </a:cubicBezTo>
                  <a:cubicBezTo>
                    <a:pt x="220" y="124"/>
                    <a:pt x="220" y="114"/>
                    <a:pt x="224" y="106"/>
                  </a:cubicBezTo>
                  <a:cubicBezTo>
                    <a:pt x="226" y="95"/>
                    <a:pt x="232" y="91"/>
                    <a:pt x="242" y="86"/>
                  </a:cubicBezTo>
                  <a:cubicBezTo>
                    <a:pt x="247" y="79"/>
                    <a:pt x="239" y="61"/>
                    <a:pt x="245" y="59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AFEE720-CA67-4D94-B0CA-BDBF9F417155}"/>
                </a:ext>
              </a:extLst>
            </p:cNvPr>
            <p:cNvSpPr/>
            <p:nvPr/>
          </p:nvSpPr>
          <p:spPr bwMode="auto">
            <a:xfrm>
              <a:off x="4891088" y="3970338"/>
              <a:ext cx="895350" cy="608012"/>
            </a:xfrm>
            <a:custGeom>
              <a:avLst/>
              <a:gdLst>
                <a:gd name="T0" fmla="*/ 102634 w 663"/>
                <a:gd name="T1" fmla="*/ 213480 h 450"/>
                <a:gd name="T2" fmla="*/ 141798 w 663"/>
                <a:gd name="T3" fmla="*/ 128358 h 450"/>
                <a:gd name="T4" fmla="*/ 166106 w 663"/>
                <a:gd name="T5" fmla="*/ 77015 h 450"/>
                <a:gd name="T6" fmla="*/ 222825 w 663"/>
                <a:gd name="T7" fmla="*/ 35130 h 450"/>
                <a:gd name="T8" fmla="*/ 316006 w 663"/>
                <a:gd name="T9" fmla="*/ 55397 h 450"/>
                <a:gd name="T10" fmla="*/ 409187 w 663"/>
                <a:gd name="T11" fmla="*/ 112144 h 450"/>
                <a:gd name="T12" fmla="*/ 559087 w 663"/>
                <a:gd name="T13" fmla="*/ 148625 h 450"/>
                <a:gd name="T14" fmla="*/ 617157 w 663"/>
                <a:gd name="T15" fmla="*/ 144572 h 450"/>
                <a:gd name="T16" fmla="*/ 648217 w 663"/>
                <a:gd name="T17" fmla="*/ 182404 h 450"/>
                <a:gd name="T18" fmla="*/ 721142 w 663"/>
                <a:gd name="T19" fmla="*/ 239151 h 450"/>
                <a:gd name="T20" fmla="*/ 798117 w 663"/>
                <a:gd name="T21" fmla="*/ 259418 h 450"/>
                <a:gd name="T22" fmla="*/ 871042 w 663"/>
                <a:gd name="T23" fmla="*/ 308059 h 450"/>
                <a:gd name="T24" fmla="*/ 852136 w 663"/>
                <a:gd name="T25" fmla="*/ 355349 h 450"/>
                <a:gd name="T26" fmla="*/ 884546 w 663"/>
                <a:gd name="T27" fmla="*/ 466143 h 450"/>
                <a:gd name="T28" fmla="*/ 807571 w 663"/>
                <a:gd name="T29" fmla="*/ 502623 h 450"/>
                <a:gd name="T30" fmla="*/ 718441 w 663"/>
                <a:gd name="T31" fmla="*/ 526944 h 450"/>
                <a:gd name="T32" fmla="*/ 629311 w 663"/>
                <a:gd name="T33" fmla="*/ 598554 h 450"/>
                <a:gd name="T34" fmla="*/ 580695 w 663"/>
                <a:gd name="T35" fmla="*/ 509379 h 450"/>
                <a:gd name="T36" fmla="*/ 519924 w 663"/>
                <a:gd name="T37" fmla="*/ 486410 h 450"/>
                <a:gd name="T38" fmla="*/ 474009 w 663"/>
                <a:gd name="T39" fmla="*/ 539104 h 450"/>
                <a:gd name="T40" fmla="*/ 418640 w 663"/>
                <a:gd name="T41" fmla="*/ 493165 h 450"/>
                <a:gd name="T42" fmla="*/ 317356 w 663"/>
                <a:gd name="T43" fmla="*/ 482356 h 450"/>
                <a:gd name="T44" fmla="*/ 275492 w 663"/>
                <a:gd name="T45" fmla="*/ 449929 h 450"/>
                <a:gd name="T46" fmla="*/ 216072 w 663"/>
                <a:gd name="T47" fmla="*/ 497219 h 450"/>
                <a:gd name="T48" fmla="*/ 122891 w 663"/>
                <a:gd name="T49" fmla="*/ 533699 h 450"/>
                <a:gd name="T50" fmla="*/ 48616 w 663"/>
                <a:gd name="T51" fmla="*/ 509379 h 450"/>
                <a:gd name="T52" fmla="*/ 16205 w 663"/>
                <a:gd name="T53" fmla="*/ 448578 h 450"/>
                <a:gd name="T54" fmla="*/ 48616 w 663"/>
                <a:gd name="T55" fmla="*/ 393181 h 450"/>
                <a:gd name="T56" fmla="*/ 141798 w 663"/>
                <a:gd name="T57" fmla="*/ 363456 h 450"/>
                <a:gd name="T58" fmla="*/ 220124 w 663"/>
                <a:gd name="T59" fmla="*/ 331029 h 450"/>
                <a:gd name="T60" fmla="*/ 179610 w 663"/>
                <a:gd name="T61" fmla="*/ 271579 h 450"/>
                <a:gd name="T62" fmla="*/ 133695 w 663"/>
                <a:gd name="T63" fmla="*/ 255365 h 4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63"/>
                <a:gd name="T97" fmla="*/ 0 h 450"/>
                <a:gd name="T98" fmla="*/ 663 w 663"/>
                <a:gd name="T99" fmla="*/ 450 h 4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63" h="450">
                  <a:moveTo>
                    <a:pt x="99" y="189"/>
                  </a:moveTo>
                  <a:cubicBezTo>
                    <a:pt x="102" y="180"/>
                    <a:pt x="80" y="167"/>
                    <a:pt x="76" y="158"/>
                  </a:cubicBezTo>
                  <a:cubicBezTo>
                    <a:pt x="75" y="144"/>
                    <a:pt x="102" y="135"/>
                    <a:pt x="96" y="123"/>
                  </a:cubicBezTo>
                  <a:cubicBezTo>
                    <a:pt x="104" y="112"/>
                    <a:pt x="100" y="111"/>
                    <a:pt x="105" y="95"/>
                  </a:cubicBezTo>
                  <a:cubicBezTo>
                    <a:pt x="108" y="84"/>
                    <a:pt x="115" y="87"/>
                    <a:pt x="127" y="86"/>
                  </a:cubicBezTo>
                  <a:cubicBezTo>
                    <a:pt x="143" y="74"/>
                    <a:pt x="130" y="59"/>
                    <a:pt x="123" y="57"/>
                  </a:cubicBezTo>
                  <a:cubicBezTo>
                    <a:pt x="111" y="41"/>
                    <a:pt x="112" y="35"/>
                    <a:pt x="88" y="32"/>
                  </a:cubicBezTo>
                  <a:cubicBezTo>
                    <a:pt x="96" y="0"/>
                    <a:pt x="88" y="20"/>
                    <a:pt x="165" y="26"/>
                  </a:cubicBezTo>
                  <a:cubicBezTo>
                    <a:pt x="184" y="25"/>
                    <a:pt x="193" y="24"/>
                    <a:pt x="204" y="26"/>
                  </a:cubicBezTo>
                  <a:cubicBezTo>
                    <a:pt x="224" y="27"/>
                    <a:pt x="222" y="29"/>
                    <a:pt x="234" y="41"/>
                  </a:cubicBezTo>
                  <a:cubicBezTo>
                    <a:pt x="237" y="57"/>
                    <a:pt x="251" y="61"/>
                    <a:pt x="264" y="69"/>
                  </a:cubicBezTo>
                  <a:cubicBezTo>
                    <a:pt x="271" y="78"/>
                    <a:pt x="292" y="78"/>
                    <a:pt x="303" y="83"/>
                  </a:cubicBezTo>
                  <a:cubicBezTo>
                    <a:pt x="329" y="116"/>
                    <a:pt x="348" y="95"/>
                    <a:pt x="394" y="114"/>
                  </a:cubicBezTo>
                  <a:cubicBezTo>
                    <a:pt x="403" y="113"/>
                    <a:pt x="406" y="112"/>
                    <a:pt x="414" y="110"/>
                  </a:cubicBezTo>
                  <a:cubicBezTo>
                    <a:pt x="428" y="111"/>
                    <a:pt x="427" y="115"/>
                    <a:pt x="438" y="117"/>
                  </a:cubicBezTo>
                  <a:cubicBezTo>
                    <a:pt x="451" y="107"/>
                    <a:pt x="434" y="103"/>
                    <a:pt x="457" y="107"/>
                  </a:cubicBezTo>
                  <a:cubicBezTo>
                    <a:pt x="463" y="112"/>
                    <a:pt x="462" y="114"/>
                    <a:pt x="465" y="120"/>
                  </a:cubicBezTo>
                  <a:cubicBezTo>
                    <a:pt x="464" y="127"/>
                    <a:pt x="480" y="128"/>
                    <a:pt x="480" y="135"/>
                  </a:cubicBezTo>
                  <a:cubicBezTo>
                    <a:pt x="478" y="170"/>
                    <a:pt x="490" y="166"/>
                    <a:pt x="519" y="167"/>
                  </a:cubicBezTo>
                  <a:cubicBezTo>
                    <a:pt x="524" y="171"/>
                    <a:pt x="534" y="177"/>
                    <a:pt x="534" y="177"/>
                  </a:cubicBezTo>
                  <a:cubicBezTo>
                    <a:pt x="539" y="185"/>
                    <a:pt x="550" y="184"/>
                    <a:pt x="559" y="185"/>
                  </a:cubicBezTo>
                  <a:cubicBezTo>
                    <a:pt x="575" y="181"/>
                    <a:pt x="579" y="182"/>
                    <a:pt x="591" y="192"/>
                  </a:cubicBezTo>
                  <a:cubicBezTo>
                    <a:pt x="598" y="204"/>
                    <a:pt x="615" y="219"/>
                    <a:pt x="627" y="224"/>
                  </a:cubicBezTo>
                  <a:cubicBezTo>
                    <a:pt x="634" y="231"/>
                    <a:pt x="636" y="233"/>
                    <a:pt x="645" y="228"/>
                  </a:cubicBezTo>
                  <a:cubicBezTo>
                    <a:pt x="655" y="235"/>
                    <a:pt x="651" y="239"/>
                    <a:pt x="646" y="249"/>
                  </a:cubicBezTo>
                  <a:cubicBezTo>
                    <a:pt x="645" y="256"/>
                    <a:pt x="637" y="259"/>
                    <a:pt x="631" y="263"/>
                  </a:cubicBezTo>
                  <a:cubicBezTo>
                    <a:pt x="638" y="287"/>
                    <a:pt x="654" y="304"/>
                    <a:pt x="663" y="326"/>
                  </a:cubicBezTo>
                  <a:cubicBezTo>
                    <a:pt x="661" y="333"/>
                    <a:pt x="660" y="339"/>
                    <a:pt x="655" y="345"/>
                  </a:cubicBezTo>
                  <a:cubicBezTo>
                    <a:pt x="651" y="363"/>
                    <a:pt x="633" y="352"/>
                    <a:pt x="619" y="350"/>
                  </a:cubicBezTo>
                  <a:cubicBezTo>
                    <a:pt x="607" y="359"/>
                    <a:pt x="614" y="370"/>
                    <a:pt x="598" y="372"/>
                  </a:cubicBezTo>
                  <a:cubicBezTo>
                    <a:pt x="586" y="375"/>
                    <a:pt x="591" y="391"/>
                    <a:pt x="579" y="392"/>
                  </a:cubicBezTo>
                  <a:cubicBezTo>
                    <a:pt x="573" y="401"/>
                    <a:pt x="543" y="388"/>
                    <a:pt x="532" y="390"/>
                  </a:cubicBezTo>
                  <a:cubicBezTo>
                    <a:pt x="521" y="395"/>
                    <a:pt x="514" y="400"/>
                    <a:pt x="502" y="402"/>
                  </a:cubicBezTo>
                  <a:cubicBezTo>
                    <a:pt x="487" y="413"/>
                    <a:pt x="499" y="450"/>
                    <a:pt x="466" y="443"/>
                  </a:cubicBezTo>
                  <a:cubicBezTo>
                    <a:pt x="456" y="441"/>
                    <a:pt x="465" y="368"/>
                    <a:pt x="439" y="357"/>
                  </a:cubicBezTo>
                  <a:cubicBezTo>
                    <a:pt x="434" y="359"/>
                    <a:pt x="435" y="375"/>
                    <a:pt x="430" y="377"/>
                  </a:cubicBezTo>
                  <a:cubicBezTo>
                    <a:pt x="420" y="387"/>
                    <a:pt x="419" y="390"/>
                    <a:pt x="402" y="393"/>
                  </a:cubicBezTo>
                  <a:cubicBezTo>
                    <a:pt x="378" y="402"/>
                    <a:pt x="402" y="367"/>
                    <a:pt x="385" y="360"/>
                  </a:cubicBezTo>
                  <a:cubicBezTo>
                    <a:pt x="379" y="362"/>
                    <a:pt x="374" y="388"/>
                    <a:pt x="370" y="393"/>
                  </a:cubicBezTo>
                  <a:cubicBezTo>
                    <a:pt x="365" y="399"/>
                    <a:pt x="359" y="396"/>
                    <a:pt x="351" y="399"/>
                  </a:cubicBezTo>
                  <a:cubicBezTo>
                    <a:pt x="341" y="398"/>
                    <a:pt x="334" y="380"/>
                    <a:pt x="324" y="378"/>
                  </a:cubicBezTo>
                  <a:cubicBezTo>
                    <a:pt x="319" y="377"/>
                    <a:pt x="314" y="368"/>
                    <a:pt x="310" y="365"/>
                  </a:cubicBezTo>
                  <a:cubicBezTo>
                    <a:pt x="294" y="356"/>
                    <a:pt x="276" y="366"/>
                    <a:pt x="259" y="360"/>
                  </a:cubicBezTo>
                  <a:cubicBezTo>
                    <a:pt x="252" y="357"/>
                    <a:pt x="243" y="359"/>
                    <a:pt x="235" y="357"/>
                  </a:cubicBezTo>
                  <a:cubicBezTo>
                    <a:pt x="230" y="355"/>
                    <a:pt x="226" y="348"/>
                    <a:pt x="222" y="345"/>
                  </a:cubicBezTo>
                  <a:cubicBezTo>
                    <a:pt x="214" y="347"/>
                    <a:pt x="213" y="332"/>
                    <a:pt x="204" y="333"/>
                  </a:cubicBezTo>
                  <a:cubicBezTo>
                    <a:pt x="194" y="336"/>
                    <a:pt x="194" y="341"/>
                    <a:pt x="198" y="350"/>
                  </a:cubicBezTo>
                  <a:cubicBezTo>
                    <a:pt x="195" y="378"/>
                    <a:pt x="192" y="369"/>
                    <a:pt x="160" y="368"/>
                  </a:cubicBezTo>
                  <a:cubicBezTo>
                    <a:pt x="153" y="366"/>
                    <a:pt x="145" y="364"/>
                    <a:pt x="138" y="362"/>
                  </a:cubicBezTo>
                  <a:cubicBezTo>
                    <a:pt x="105" y="364"/>
                    <a:pt x="106" y="370"/>
                    <a:pt x="91" y="395"/>
                  </a:cubicBezTo>
                  <a:cubicBezTo>
                    <a:pt x="89" y="406"/>
                    <a:pt x="84" y="418"/>
                    <a:pt x="72" y="420"/>
                  </a:cubicBezTo>
                  <a:cubicBezTo>
                    <a:pt x="44" y="414"/>
                    <a:pt x="47" y="400"/>
                    <a:pt x="36" y="377"/>
                  </a:cubicBezTo>
                  <a:cubicBezTo>
                    <a:pt x="24" y="366"/>
                    <a:pt x="5" y="363"/>
                    <a:pt x="1" y="356"/>
                  </a:cubicBezTo>
                  <a:cubicBezTo>
                    <a:pt x="3" y="337"/>
                    <a:pt x="0" y="339"/>
                    <a:pt x="12" y="332"/>
                  </a:cubicBezTo>
                  <a:cubicBezTo>
                    <a:pt x="13" y="320"/>
                    <a:pt x="5" y="291"/>
                    <a:pt x="9" y="284"/>
                  </a:cubicBezTo>
                  <a:cubicBezTo>
                    <a:pt x="24" y="285"/>
                    <a:pt x="24" y="285"/>
                    <a:pt x="36" y="291"/>
                  </a:cubicBezTo>
                  <a:cubicBezTo>
                    <a:pt x="72" y="289"/>
                    <a:pt x="49" y="293"/>
                    <a:pt x="64" y="282"/>
                  </a:cubicBezTo>
                  <a:cubicBezTo>
                    <a:pt x="90" y="284"/>
                    <a:pt x="86" y="280"/>
                    <a:pt x="105" y="269"/>
                  </a:cubicBezTo>
                  <a:cubicBezTo>
                    <a:pt x="113" y="259"/>
                    <a:pt x="124" y="259"/>
                    <a:pt x="136" y="258"/>
                  </a:cubicBezTo>
                  <a:cubicBezTo>
                    <a:pt x="147" y="255"/>
                    <a:pt x="156" y="254"/>
                    <a:pt x="163" y="245"/>
                  </a:cubicBezTo>
                  <a:cubicBezTo>
                    <a:pt x="158" y="236"/>
                    <a:pt x="151" y="226"/>
                    <a:pt x="145" y="218"/>
                  </a:cubicBezTo>
                  <a:cubicBezTo>
                    <a:pt x="143" y="207"/>
                    <a:pt x="145" y="213"/>
                    <a:pt x="133" y="201"/>
                  </a:cubicBezTo>
                  <a:cubicBezTo>
                    <a:pt x="130" y="198"/>
                    <a:pt x="124" y="194"/>
                    <a:pt x="124" y="194"/>
                  </a:cubicBezTo>
                  <a:cubicBezTo>
                    <a:pt x="120" y="187"/>
                    <a:pt x="107" y="191"/>
                    <a:pt x="99" y="189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F77EA40-0CF5-4112-8274-16797C89DD33}"/>
                </a:ext>
              </a:extLst>
            </p:cNvPr>
            <p:cNvSpPr/>
            <p:nvPr/>
          </p:nvSpPr>
          <p:spPr bwMode="auto">
            <a:xfrm>
              <a:off x="4557713" y="3182938"/>
              <a:ext cx="650875" cy="1046162"/>
            </a:xfrm>
            <a:custGeom>
              <a:avLst/>
              <a:gdLst>
                <a:gd name="T0" fmla="*/ 638722 w 482"/>
                <a:gd name="T1" fmla="*/ 37748 h 776"/>
                <a:gd name="T2" fmla="*/ 634671 w 482"/>
                <a:gd name="T3" fmla="*/ 83585 h 776"/>
                <a:gd name="T4" fmla="*/ 580656 w 482"/>
                <a:gd name="T5" fmla="*/ 184696 h 776"/>
                <a:gd name="T6" fmla="*/ 617116 w 482"/>
                <a:gd name="T7" fmla="*/ 252103 h 776"/>
                <a:gd name="T8" fmla="*/ 572554 w 482"/>
                <a:gd name="T9" fmla="*/ 346474 h 776"/>
                <a:gd name="T10" fmla="*/ 609014 w 482"/>
                <a:gd name="T11" fmla="*/ 486681 h 776"/>
                <a:gd name="T12" fmla="*/ 561751 w 482"/>
                <a:gd name="T13" fmla="*/ 567570 h 776"/>
                <a:gd name="T14" fmla="*/ 568503 w 482"/>
                <a:gd name="T15" fmla="*/ 686207 h 776"/>
                <a:gd name="T16" fmla="*/ 600912 w 482"/>
                <a:gd name="T17" fmla="*/ 721259 h 776"/>
                <a:gd name="T18" fmla="*/ 629269 w 482"/>
                <a:gd name="T19" fmla="*/ 830459 h 776"/>
                <a:gd name="T20" fmla="*/ 484780 w 482"/>
                <a:gd name="T21" fmla="*/ 839896 h 776"/>
                <a:gd name="T22" fmla="*/ 523941 w 482"/>
                <a:gd name="T23" fmla="*/ 883036 h 776"/>
                <a:gd name="T24" fmla="*/ 479379 w 482"/>
                <a:gd name="T25" fmla="*/ 1036725 h 776"/>
                <a:gd name="T26" fmla="*/ 406459 w 482"/>
                <a:gd name="T27" fmla="*/ 1004369 h 776"/>
                <a:gd name="T28" fmla="*/ 282226 w 482"/>
                <a:gd name="T29" fmla="*/ 967970 h 776"/>
                <a:gd name="T30" fmla="*/ 152591 w 482"/>
                <a:gd name="T31" fmla="*/ 924829 h 776"/>
                <a:gd name="T32" fmla="*/ 70219 w 482"/>
                <a:gd name="T33" fmla="*/ 891125 h 776"/>
                <a:gd name="T34" fmla="*/ 14854 w 482"/>
                <a:gd name="T35" fmla="*/ 862814 h 776"/>
                <a:gd name="T36" fmla="*/ 75620 w 482"/>
                <a:gd name="T37" fmla="*/ 822370 h 776"/>
                <a:gd name="T38" fmla="*/ 86423 w 482"/>
                <a:gd name="T39" fmla="*/ 773836 h 776"/>
                <a:gd name="T40" fmla="*/ 143138 w 482"/>
                <a:gd name="T41" fmla="*/ 722607 h 776"/>
                <a:gd name="T42" fmla="*/ 99927 w 482"/>
                <a:gd name="T43" fmla="*/ 637673 h 776"/>
                <a:gd name="T44" fmla="*/ 171496 w 482"/>
                <a:gd name="T45" fmla="*/ 568918 h 776"/>
                <a:gd name="T46" fmla="*/ 221460 w 482"/>
                <a:gd name="T47" fmla="*/ 601273 h 776"/>
                <a:gd name="T48" fmla="*/ 349744 w 482"/>
                <a:gd name="T49" fmla="*/ 555437 h 776"/>
                <a:gd name="T50" fmla="*/ 394306 w 482"/>
                <a:gd name="T51" fmla="*/ 527125 h 776"/>
                <a:gd name="T52" fmla="*/ 378102 w 482"/>
                <a:gd name="T53" fmla="*/ 470503 h 776"/>
                <a:gd name="T54" fmla="*/ 357846 w 482"/>
                <a:gd name="T55" fmla="*/ 417926 h 776"/>
                <a:gd name="T56" fmla="*/ 253868 w 482"/>
                <a:gd name="T57" fmla="*/ 296592 h 776"/>
                <a:gd name="T58" fmla="*/ 342992 w 482"/>
                <a:gd name="T59" fmla="*/ 239970 h 776"/>
                <a:gd name="T60" fmla="*/ 374051 w 482"/>
                <a:gd name="T61" fmla="*/ 172563 h 776"/>
                <a:gd name="T62" fmla="*/ 451021 w 482"/>
                <a:gd name="T63" fmla="*/ 128074 h 776"/>
                <a:gd name="T64" fmla="*/ 492883 w 482"/>
                <a:gd name="T65" fmla="*/ 37748 h 776"/>
                <a:gd name="T66" fmla="*/ 545547 w 482"/>
                <a:gd name="T67" fmla="*/ 25615 h 776"/>
                <a:gd name="T68" fmla="*/ 622517 w 482"/>
                <a:gd name="T69" fmla="*/ 9437 h 776"/>
                <a:gd name="T70" fmla="*/ 629269 w 482"/>
                <a:gd name="T71" fmla="*/ 2696 h 7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82"/>
                <a:gd name="T109" fmla="*/ 0 h 776"/>
                <a:gd name="T110" fmla="*/ 482 w 482"/>
                <a:gd name="T111" fmla="*/ 776 h 77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82" h="776">
                  <a:moveTo>
                    <a:pt x="466" y="2"/>
                  </a:moveTo>
                  <a:cubicBezTo>
                    <a:pt x="479" y="13"/>
                    <a:pt x="466" y="0"/>
                    <a:pt x="473" y="28"/>
                  </a:cubicBezTo>
                  <a:cubicBezTo>
                    <a:pt x="474" y="32"/>
                    <a:pt x="479" y="34"/>
                    <a:pt x="482" y="37"/>
                  </a:cubicBezTo>
                  <a:cubicBezTo>
                    <a:pt x="481" y="47"/>
                    <a:pt x="478" y="56"/>
                    <a:pt x="470" y="62"/>
                  </a:cubicBezTo>
                  <a:cubicBezTo>
                    <a:pt x="469" y="69"/>
                    <a:pt x="462" y="70"/>
                    <a:pt x="458" y="77"/>
                  </a:cubicBezTo>
                  <a:cubicBezTo>
                    <a:pt x="450" y="117"/>
                    <a:pt x="457" y="119"/>
                    <a:pt x="430" y="137"/>
                  </a:cubicBezTo>
                  <a:cubicBezTo>
                    <a:pt x="424" y="148"/>
                    <a:pt x="439" y="164"/>
                    <a:pt x="448" y="170"/>
                  </a:cubicBezTo>
                  <a:cubicBezTo>
                    <a:pt x="451" y="176"/>
                    <a:pt x="455" y="181"/>
                    <a:pt x="457" y="187"/>
                  </a:cubicBezTo>
                  <a:cubicBezTo>
                    <a:pt x="455" y="208"/>
                    <a:pt x="456" y="218"/>
                    <a:pt x="440" y="230"/>
                  </a:cubicBezTo>
                  <a:cubicBezTo>
                    <a:pt x="434" y="239"/>
                    <a:pt x="431" y="248"/>
                    <a:pt x="424" y="257"/>
                  </a:cubicBezTo>
                  <a:cubicBezTo>
                    <a:pt x="425" y="277"/>
                    <a:pt x="425" y="293"/>
                    <a:pt x="433" y="311"/>
                  </a:cubicBezTo>
                  <a:cubicBezTo>
                    <a:pt x="435" y="328"/>
                    <a:pt x="452" y="347"/>
                    <a:pt x="451" y="361"/>
                  </a:cubicBezTo>
                  <a:cubicBezTo>
                    <a:pt x="450" y="375"/>
                    <a:pt x="431" y="384"/>
                    <a:pt x="425" y="394"/>
                  </a:cubicBezTo>
                  <a:cubicBezTo>
                    <a:pt x="424" y="404"/>
                    <a:pt x="420" y="412"/>
                    <a:pt x="416" y="421"/>
                  </a:cubicBezTo>
                  <a:cubicBezTo>
                    <a:pt x="414" y="438"/>
                    <a:pt x="413" y="455"/>
                    <a:pt x="412" y="473"/>
                  </a:cubicBezTo>
                  <a:cubicBezTo>
                    <a:pt x="413" y="486"/>
                    <a:pt x="410" y="500"/>
                    <a:pt x="421" y="509"/>
                  </a:cubicBezTo>
                  <a:cubicBezTo>
                    <a:pt x="424" y="515"/>
                    <a:pt x="427" y="518"/>
                    <a:pt x="433" y="521"/>
                  </a:cubicBezTo>
                  <a:cubicBezTo>
                    <a:pt x="437" y="526"/>
                    <a:pt x="442" y="529"/>
                    <a:pt x="445" y="535"/>
                  </a:cubicBezTo>
                  <a:cubicBezTo>
                    <a:pt x="448" y="555"/>
                    <a:pt x="446" y="573"/>
                    <a:pt x="469" y="578"/>
                  </a:cubicBezTo>
                  <a:cubicBezTo>
                    <a:pt x="477" y="588"/>
                    <a:pt x="479" y="610"/>
                    <a:pt x="466" y="616"/>
                  </a:cubicBezTo>
                  <a:cubicBezTo>
                    <a:pt x="416" y="615"/>
                    <a:pt x="414" y="622"/>
                    <a:pt x="385" y="608"/>
                  </a:cubicBezTo>
                  <a:cubicBezTo>
                    <a:pt x="363" y="610"/>
                    <a:pt x="369" y="609"/>
                    <a:pt x="359" y="623"/>
                  </a:cubicBezTo>
                  <a:cubicBezTo>
                    <a:pt x="362" y="634"/>
                    <a:pt x="367" y="639"/>
                    <a:pt x="377" y="643"/>
                  </a:cubicBezTo>
                  <a:cubicBezTo>
                    <a:pt x="380" y="649"/>
                    <a:pt x="382" y="652"/>
                    <a:pt x="388" y="655"/>
                  </a:cubicBezTo>
                  <a:cubicBezTo>
                    <a:pt x="407" y="680"/>
                    <a:pt x="375" y="677"/>
                    <a:pt x="356" y="680"/>
                  </a:cubicBezTo>
                  <a:cubicBezTo>
                    <a:pt x="343" y="701"/>
                    <a:pt x="346" y="743"/>
                    <a:pt x="355" y="769"/>
                  </a:cubicBezTo>
                  <a:cubicBezTo>
                    <a:pt x="351" y="776"/>
                    <a:pt x="353" y="776"/>
                    <a:pt x="340" y="770"/>
                  </a:cubicBezTo>
                  <a:cubicBezTo>
                    <a:pt x="325" y="764"/>
                    <a:pt x="317" y="748"/>
                    <a:pt x="301" y="745"/>
                  </a:cubicBezTo>
                  <a:cubicBezTo>
                    <a:pt x="287" y="731"/>
                    <a:pt x="271" y="734"/>
                    <a:pt x="250" y="731"/>
                  </a:cubicBezTo>
                  <a:cubicBezTo>
                    <a:pt x="234" y="723"/>
                    <a:pt x="236" y="722"/>
                    <a:pt x="209" y="718"/>
                  </a:cubicBezTo>
                  <a:cubicBezTo>
                    <a:pt x="188" y="687"/>
                    <a:pt x="189" y="696"/>
                    <a:pt x="142" y="694"/>
                  </a:cubicBezTo>
                  <a:cubicBezTo>
                    <a:pt x="139" y="690"/>
                    <a:pt x="116" y="690"/>
                    <a:pt x="113" y="686"/>
                  </a:cubicBezTo>
                  <a:cubicBezTo>
                    <a:pt x="98" y="687"/>
                    <a:pt x="85" y="669"/>
                    <a:pt x="71" y="661"/>
                  </a:cubicBezTo>
                  <a:cubicBezTo>
                    <a:pt x="67" y="655"/>
                    <a:pt x="54" y="668"/>
                    <a:pt x="52" y="661"/>
                  </a:cubicBezTo>
                  <a:cubicBezTo>
                    <a:pt x="40" y="663"/>
                    <a:pt x="37" y="650"/>
                    <a:pt x="25" y="652"/>
                  </a:cubicBezTo>
                  <a:cubicBezTo>
                    <a:pt x="15" y="642"/>
                    <a:pt x="20" y="645"/>
                    <a:pt x="11" y="640"/>
                  </a:cubicBezTo>
                  <a:cubicBezTo>
                    <a:pt x="0" y="622"/>
                    <a:pt x="35" y="626"/>
                    <a:pt x="43" y="625"/>
                  </a:cubicBezTo>
                  <a:cubicBezTo>
                    <a:pt x="49" y="621"/>
                    <a:pt x="52" y="616"/>
                    <a:pt x="56" y="610"/>
                  </a:cubicBezTo>
                  <a:cubicBezTo>
                    <a:pt x="52" y="600"/>
                    <a:pt x="49" y="597"/>
                    <a:pt x="43" y="589"/>
                  </a:cubicBezTo>
                  <a:cubicBezTo>
                    <a:pt x="48" y="579"/>
                    <a:pt x="53" y="576"/>
                    <a:pt x="64" y="574"/>
                  </a:cubicBezTo>
                  <a:cubicBezTo>
                    <a:pt x="79" y="567"/>
                    <a:pt x="96" y="574"/>
                    <a:pt x="110" y="565"/>
                  </a:cubicBezTo>
                  <a:cubicBezTo>
                    <a:pt x="117" y="554"/>
                    <a:pt x="118" y="545"/>
                    <a:pt x="106" y="536"/>
                  </a:cubicBezTo>
                  <a:cubicBezTo>
                    <a:pt x="93" y="510"/>
                    <a:pt x="117" y="508"/>
                    <a:pt x="128" y="493"/>
                  </a:cubicBezTo>
                  <a:cubicBezTo>
                    <a:pt x="117" y="485"/>
                    <a:pt x="82" y="484"/>
                    <a:pt x="74" y="473"/>
                  </a:cubicBezTo>
                  <a:cubicBezTo>
                    <a:pt x="76" y="465"/>
                    <a:pt x="99" y="447"/>
                    <a:pt x="103" y="440"/>
                  </a:cubicBezTo>
                  <a:cubicBezTo>
                    <a:pt x="99" y="427"/>
                    <a:pt x="113" y="427"/>
                    <a:pt x="127" y="422"/>
                  </a:cubicBezTo>
                  <a:cubicBezTo>
                    <a:pt x="138" y="428"/>
                    <a:pt x="134" y="432"/>
                    <a:pt x="140" y="440"/>
                  </a:cubicBezTo>
                  <a:cubicBezTo>
                    <a:pt x="144" y="446"/>
                    <a:pt x="158" y="445"/>
                    <a:pt x="164" y="446"/>
                  </a:cubicBezTo>
                  <a:cubicBezTo>
                    <a:pt x="182" y="445"/>
                    <a:pt x="185" y="444"/>
                    <a:pt x="199" y="442"/>
                  </a:cubicBezTo>
                  <a:cubicBezTo>
                    <a:pt x="232" y="401"/>
                    <a:pt x="168" y="418"/>
                    <a:pt x="259" y="412"/>
                  </a:cubicBezTo>
                  <a:cubicBezTo>
                    <a:pt x="267" y="408"/>
                    <a:pt x="274" y="405"/>
                    <a:pt x="283" y="403"/>
                  </a:cubicBezTo>
                  <a:cubicBezTo>
                    <a:pt x="288" y="400"/>
                    <a:pt x="289" y="396"/>
                    <a:pt x="292" y="391"/>
                  </a:cubicBezTo>
                  <a:cubicBezTo>
                    <a:pt x="289" y="383"/>
                    <a:pt x="283" y="380"/>
                    <a:pt x="275" y="377"/>
                  </a:cubicBezTo>
                  <a:cubicBezTo>
                    <a:pt x="273" y="367"/>
                    <a:pt x="275" y="358"/>
                    <a:pt x="280" y="349"/>
                  </a:cubicBezTo>
                  <a:cubicBezTo>
                    <a:pt x="281" y="343"/>
                    <a:pt x="283" y="338"/>
                    <a:pt x="284" y="332"/>
                  </a:cubicBezTo>
                  <a:cubicBezTo>
                    <a:pt x="281" y="322"/>
                    <a:pt x="274" y="317"/>
                    <a:pt x="265" y="310"/>
                  </a:cubicBezTo>
                  <a:cubicBezTo>
                    <a:pt x="244" y="294"/>
                    <a:pt x="205" y="281"/>
                    <a:pt x="194" y="254"/>
                  </a:cubicBezTo>
                  <a:cubicBezTo>
                    <a:pt x="192" y="243"/>
                    <a:pt x="190" y="231"/>
                    <a:pt x="188" y="220"/>
                  </a:cubicBezTo>
                  <a:cubicBezTo>
                    <a:pt x="190" y="205"/>
                    <a:pt x="186" y="182"/>
                    <a:pt x="205" y="178"/>
                  </a:cubicBezTo>
                  <a:cubicBezTo>
                    <a:pt x="220" y="167"/>
                    <a:pt x="237" y="173"/>
                    <a:pt x="254" y="178"/>
                  </a:cubicBezTo>
                  <a:cubicBezTo>
                    <a:pt x="271" y="175"/>
                    <a:pt x="277" y="182"/>
                    <a:pt x="292" y="185"/>
                  </a:cubicBezTo>
                  <a:cubicBezTo>
                    <a:pt x="314" y="182"/>
                    <a:pt x="256" y="132"/>
                    <a:pt x="277" y="128"/>
                  </a:cubicBezTo>
                  <a:cubicBezTo>
                    <a:pt x="293" y="120"/>
                    <a:pt x="316" y="156"/>
                    <a:pt x="310" y="119"/>
                  </a:cubicBezTo>
                  <a:cubicBezTo>
                    <a:pt x="311" y="101"/>
                    <a:pt x="318" y="101"/>
                    <a:pt x="334" y="95"/>
                  </a:cubicBezTo>
                  <a:cubicBezTo>
                    <a:pt x="340" y="89"/>
                    <a:pt x="345" y="84"/>
                    <a:pt x="349" y="77"/>
                  </a:cubicBezTo>
                  <a:cubicBezTo>
                    <a:pt x="351" y="62"/>
                    <a:pt x="351" y="31"/>
                    <a:pt x="365" y="28"/>
                  </a:cubicBezTo>
                  <a:cubicBezTo>
                    <a:pt x="370" y="25"/>
                    <a:pt x="388" y="22"/>
                    <a:pt x="391" y="17"/>
                  </a:cubicBezTo>
                  <a:cubicBezTo>
                    <a:pt x="391" y="14"/>
                    <a:pt x="401" y="20"/>
                    <a:pt x="404" y="19"/>
                  </a:cubicBezTo>
                  <a:cubicBezTo>
                    <a:pt x="418" y="16"/>
                    <a:pt x="432" y="19"/>
                    <a:pt x="446" y="17"/>
                  </a:cubicBezTo>
                  <a:cubicBezTo>
                    <a:pt x="452" y="16"/>
                    <a:pt x="456" y="9"/>
                    <a:pt x="461" y="7"/>
                  </a:cubicBezTo>
                  <a:cubicBezTo>
                    <a:pt x="465" y="5"/>
                    <a:pt x="473" y="8"/>
                    <a:pt x="473" y="4"/>
                  </a:cubicBezTo>
                  <a:cubicBezTo>
                    <a:pt x="473" y="2"/>
                    <a:pt x="468" y="3"/>
                    <a:pt x="466" y="2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D3F22DD-73D3-4D40-A91E-8EA0300F3FF0}"/>
                </a:ext>
              </a:extLst>
            </p:cNvPr>
            <p:cNvSpPr/>
            <p:nvPr/>
          </p:nvSpPr>
          <p:spPr bwMode="auto">
            <a:xfrm>
              <a:off x="5099050" y="3027363"/>
              <a:ext cx="444500" cy="798512"/>
            </a:xfrm>
            <a:custGeom>
              <a:avLst/>
              <a:gdLst>
                <a:gd name="T0" fmla="*/ 395862 w 329"/>
                <a:gd name="T1" fmla="*/ 0 h 591"/>
                <a:gd name="T2" fmla="*/ 409372 w 329"/>
                <a:gd name="T3" fmla="*/ 32427 h 591"/>
                <a:gd name="T4" fmla="*/ 436394 w 329"/>
                <a:gd name="T5" fmla="*/ 47289 h 591"/>
                <a:gd name="T6" fmla="*/ 397213 w 329"/>
                <a:gd name="T7" fmla="*/ 60800 h 591"/>
                <a:gd name="T8" fmla="*/ 385053 w 329"/>
                <a:gd name="T9" fmla="*/ 79716 h 591"/>
                <a:gd name="T10" fmla="*/ 432340 w 329"/>
                <a:gd name="T11" fmla="*/ 113494 h 591"/>
                <a:gd name="T12" fmla="*/ 444500 w 329"/>
                <a:gd name="T13" fmla="*/ 145921 h 591"/>
                <a:gd name="T14" fmla="*/ 436394 w 329"/>
                <a:gd name="T15" fmla="*/ 193210 h 591"/>
                <a:gd name="T16" fmla="*/ 405319 w 329"/>
                <a:gd name="T17" fmla="*/ 241850 h 591"/>
                <a:gd name="T18" fmla="*/ 375596 w 329"/>
                <a:gd name="T19" fmla="*/ 274277 h 591"/>
                <a:gd name="T20" fmla="*/ 364787 w 329"/>
                <a:gd name="T21" fmla="*/ 304002 h 591"/>
                <a:gd name="T22" fmla="*/ 387755 w 329"/>
                <a:gd name="T23" fmla="*/ 359398 h 591"/>
                <a:gd name="T24" fmla="*/ 403968 w 329"/>
                <a:gd name="T25" fmla="*/ 389123 h 591"/>
                <a:gd name="T26" fmla="*/ 393160 w 329"/>
                <a:gd name="T27" fmla="*/ 441816 h 591"/>
                <a:gd name="T28" fmla="*/ 367489 w 329"/>
                <a:gd name="T29" fmla="*/ 485052 h 591"/>
                <a:gd name="T30" fmla="*/ 356681 w 329"/>
                <a:gd name="T31" fmla="*/ 502617 h 591"/>
                <a:gd name="T32" fmla="*/ 363436 w 329"/>
                <a:gd name="T33" fmla="*/ 513426 h 591"/>
                <a:gd name="T34" fmla="*/ 376947 w 329"/>
                <a:gd name="T35" fmla="*/ 583684 h 591"/>
                <a:gd name="T36" fmla="*/ 348575 w 329"/>
                <a:gd name="T37" fmla="*/ 680964 h 591"/>
                <a:gd name="T38" fmla="*/ 302638 w 329"/>
                <a:gd name="T39" fmla="*/ 720147 h 591"/>
                <a:gd name="T40" fmla="*/ 270213 w 329"/>
                <a:gd name="T41" fmla="*/ 721498 h 591"/>
                <a:gd name="T42" fmla="*/ 209415 w 329"/>
                <a:gd name="T43" fmla="*/ 736360 h 591"/>
                <a:gd name="T44" fmla="*/ 182394 w 329"/>
                <a:gd name="T45" fmla="*/ 753925 h 591"/>
                <a:gd name="T46" fmla="*/ 166181 w 329"/>
                <a:gd name="T47" fmla="*/ 766085 h 591"/>
                <a:gd name="T48" fmla="*/ 85117 w 329"/>
                <a:gd name="T49" fmla="*/ 785001 h 591"/>
                <a:gd name="T50" fmla="*/ 35128 w 329"/>
                <a:gd name="T51" fmla="*/ 797161 h 591"/>
                <a:gd name="T52" fmla="*/ 16213 w 329"/>
                <a:gd name="T53" fmla="*/ 789054 h 591"/>
                <a:gd name="T54" fmla="*/ 0 w 329"/>
                <a:gd name="T55" fmla="*/ 749872 h 591"/>
                <a:gd name="T56" fmla="*/ 39181 w 329"/>
                <a:gd name="T57" fmla="*/ 679613 h 591"/>
                <a:gd name="T58" fmla="*/ 56745 w 329"/>
                <a:gd name="T59" fmla="*/ 655293 h 591"/>
                <a:gd name="T60" fmla="*/ 40532 w 329"/>
                <a:gd name="T61" fmla="*/ 583684 h 591"/>
                <a:gd name="T62" fmla="*/ 27021 w 329"/>
                <a:gd name="T63" fmla="*/ 547204 h 591"/>
                <a:gd name="T64" fmla="*/ 52691 w 329"/>
                <a:gd name="T65" fmla="*/ 468839 h 591"/>
                <a:gd name="T66" fmla="*/ 59447 w 329"/>
                <a:gd name="T67" fmla="*/ 440465 h 591"/>
                <a:gd name="T68" fmla="*/ 48638 w 329"/>
                <a:gd name="T69" fmla="*/ 387771 h 591"/>
                <a:gd name="T70" fmla="*/ 36479 w 329"/>
                <a:gd name="T71" fmla="*/ 363451 h 591"/>
                <a:gd name="T72" fmla="*/ 72957 w 329"/>
                <a:gd name="T73" fmla="*/ 275628 h 591"/>
                <a:gd name="T74" fmla="*/ 83766 w 329"/>
                <a:gd name="T75" fmla="*/ 249957 h 591"/>
                <a:gd name="T76" fmla="*/ 93223 w 329"/>
                <a:gd name="T77" fmla="*/ 218881 h 591"/>
                <a:gd name="T78" fmla="*/ 99979 w 329"/>
                <a:gd name="T79" fmla="*/ 174295 h 591"/>
                <a:gd name="T80" fmla="*/ 128351 w 329"/>
                <a:gd name="T81" fmla="*/ 152677 h 591"/>
                <a:gd name="T82" fmla="*/ 185096 w 329"/>
                <a:gd name="T83" fmla="*/ 136463 h 591"/>
                <a:gd name="T84" fmla="*/ 197255 w 329"/>
                <a:gd name="T85" fmla="*/ 108090 h 591"/>
                <a:gd name="T86" fmla="*/ 209415 w 329"/>
                <a:gd name="T87" fmla="*/ 67556 h 591"/>
                <a:gd name="T88" fmla="*/ 245894 w 329"/>
                <a:gd name="T89" fmla="*/ 59449 h 591"/>
                <a:gd name="T90" fmla="*/ 356681 w 329"/>
                <a:gd name="T91" fmla="*/ 44587 h 591"/>
                <a:gd name="T92" fmla="*/ 395862 w 329"/>
                <a:gd name="T93" fmla="*/ 0 h 59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29"/>
                <a:gd name="T142" fmla="*/ 0 h 591"/>
                <a:gd name="T143" fmla="*/ 329 w 329"/>
                <a:gd name="T144" fmla="*/ 591 h 59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29" h="591">
                  <a:moveTo>
                    <a:pt x="293" y="0"/>
                  </a:moveTo>
                  <a:cubicBezTo>
                    <a:pt x="296" y="8"/>
                    <a:pt x="298" y="18"/>
                    <a:pt x="303" y="24"/>
                  </a:cubicBezTo>
                  <a:cubicBezTo>
                    <a:pt x="307" y="35"/>
                    <a:pt x="310" y="33"/>
                    <a:pt x="323" y="35"/>
                  </a:cubicBezTo>
                  <a:cubicBezTo>
                    <a:pt x="318" y="42"/>
                    <a:pt x="303" y="44"/>
                    <a:pt x="294" y="45"/>
                  </a:cubicBezTo>
                  <a:cubicBezTo>
                    <a:pt x="291" y="50"/>
                    <a:pt x="288" y="54"/>
                    <a:pt x="285" y="59"/>
                  </a:cubicBezTo>
                  <a:cubicBezTo>
                    <a:pt x="281" y="83"/>
                    <a:pt x="302" y="82"/>
                    <a:pt x="320" y="84"/>
                  </a:cubicBezTo>
                  <a:cubicBezTo>
                    <a:pt x="328" y="88"/>
                    <a:pt x="329" y="108"/>
                    <a:pt x="329" y="108"/>
                  </a:cubicBezTo>
                  <a:cubicBezTo>
                    <a:pt x="324" y="120"/>
                    <a:pt x="326" y="130"/>
                    <a:pt x="323" y="143"/>
                  </a:cubicBezTo>
                  <a:cubicBezTo>
                    <a:pt x="318" y="164"/>
                    <a:pt x="316" y="176"/>
                    <a:pt x="300" y="179"/>
                  </a:cubicBezTo>
                  <a:cubicBezTo>
                    <a:pt x="292" y="195"/>
                    <a:pt x="273" y="174"/>
                    <a:pt x="278" y="203"/>
                  </a:cubicBezTo>
                  <a:cubicBezTo>
                    <a:pt x="268" y="205"/>
                    <a:pt x="271" y="216"/>
                    <a:pt x="270" y="225"/>
                  </a:cubicBezTo>
                  <a:cubicBezTo>
                    <a:pt x="272" y="246"/>
                    <a:pt x="273" y="252"/>
                    <a:pt x="287" y="266"/>
                  </a:cubicBezTo>
                  <a:cubicBezTo>
                    <a:pt x="290" y="274"/>
                    <a:pt x="295" y="280"/>
                    <a:pt x="299" y="288"/>
                  </a:cubicBezTo>
                  <a:cubicBezTo>
                    <a:pt x="302" y="302"/>
                    <a:pt x="298" y="314"/>
                    <a:pt x="291" y="327"/>
                  </a:cubicBezTo>
                  <a:cubicBezTo>
                    <a:pt x="289" y="336"/>
                    <a:pt x="280" y="355"/>
                    <a:pt x="272" y="359"/>
                  </a:cubicBezTo>
                  <a:cubicBezTo>
                    <a:pt x="270" y="364"/>
                    <a:pt x="267" y="368"/>
                    <a:pt x="264" y="372"/>
                  </a:cubicBezTo>
                  <a:cubicBezTo>
                    <a:pt x="263" y="378"/>
                    <a:pt x="273" y="375"/>
                    <a:pt x="269" y="380"/>
                  </a:cubicBezTo>
                  <a:cubicBezTo>
                    <a:pt x="263" y="398"/>
                    <a:pt x="269" y="419"/>
                    <a:pt x="279" y="432"/>
                  </a:cubicBezTo>
                  <a:cubicBezTo>
                    <a:pt x="288" y="466"/>
                    <a:pt x="281" y="480"/>
                    <a:pt x="258" y="504"/>
                  </a:cubicBezTo>
                  <a:cubicBezTo>
                    <a:pt x="248" y="515"/>
                    <a:pt x="241" y="531"/>
                    <a:pt x="224" y="533"/>
                  </a:cubicBezTo>
                  <a:cubicBezTo>
                    <a:pt x="216" y="534"/>
                    <a:pt x="208" y="534"/>
                    <a:pt x="200" y="534"/>
                  </a:cubicBezTo>
                  <a:cubicBezTo>
                    <a:pt x="185" y="536"/>
                    <a:pt x="169" y="539"/>
                    <a:pt x="155" y="545"/>
                  </a:cubicBezTo>
                  <a:cubicBezTo>
                    <a:pt x="148" y="548"/>
                    <a:pt x="135" y="558"/>
                    <a:pt x="135" y="558"/>
                  </a:cubicBezTo>
                  <a:cubicBezTo>
                    <a:pt x="131" y="564"/>
                    <a:pt x="130" y="566"/>
                    <a:pt x="123" y="567"/>
                  </a:cubicBezTo>
                  <a:cubicBezTo>
                    <a:pt x="106" y="580"/>
                    <a:pt x="83" y="576"/>
                    <a:pt x="63" y="581"/>
                  </a:cubicBezTo>
                  <a:cubicBezTo>
                    <a:pt x="51" y="590"/>
                    <a:pt x="42" y="589"/>
                    <a:pt x="26" y="590"/>
                  </a:cubicBezTo>
                  <a:cubicBezTo>
                    <a:pt x="21" y="591"/>
                    <a:pt x="12" y="584"/>
                    <a:pt x="12" y="584"/>
                  </a:cubicBezTo>
                  <a:cubicBezTo>
                    <a:pt x="6" y="575"/>
                    <a:pt x="4" y="565"/>
                    <a:pt x="0" y="555"/>
                  </a:cubicBezTo>
                  <a:cubicBezTo>
                    <a:pt x="2" y="535"/>
                    <a:pt x="4" y="508"/>
                    <a:pt x="29" y="503"/>
                  </a:cubicBezTo>
                  <a:cubicBezTo>
                    <a:pt x="36" y="500"/>
                    <a:pt x="38" y="493"/>
                    <a:pt x="42" y="485"/>
                  </a:cubicBezTo>
                  <a:cubicBezTo>
                    <a:pt x="45" y="461"/>
                    <a:pt x="42" y="453"/>
                    <a:pt x="30" y="432"/>
                  </a:cubicBezTo>
                  <a:cubicBezTo>
                    <a:pt x="29" y="423"/>
                    <a:pt x="24" y="413"/>
                    <a:pt x="20" y="405"/>
                  </a:cubicBezTo>
                  <a:cubicBezTo>
                    <a:pt x="21" y="387"/>
                    <a:pt x="25" y="361"/>
                    <a:pt x="39" y="347"/>
                  </a:cubicBezTo>
                  <a:cubicBezTo>
                    <a:pt x="42" y="329"/>
                    <a:pt x="39" y="335"/>
                    <a:pt x="44" y="326"/>
                  </a:cubicBezTo>
                  <a:cubicBezTo>
                    <a:pt x="47" y="311"/>
                    <a:pt x="46" y="300"/>
                    <a:pt x="36" y="287"/>
                  </a:cubicBezTo>
                  <a:cubicBezTo>
                    <a:pt x="35" y="280"/>
                    <a:pt x="30" y="275"/>
                    <a:pt x="27" y="269"/>
                  </a:cubicBezTo>
                  <a:cubicBezTo>
                    <a:pt x="30" y="243"/>
                    <a:pt x="32" y="220"/>
                    <a:pt x="54" y="204"/>
                  </a:cubicBezTo>
                  <a:cubicBezTo>
                    <a:pt x="57" y="198"/>
                    <a:pt x="62" y="185"/>
                    <a:pt x="62" y="185"/>
                  </a:cubicBezTo>
                  <a:cubicBezTo>
                    <a:pt x="64" y="177"/>
                    <a:pt x="65" y="169"/>
                    <a:pt x="69" y="162"/>
                  </a:cubicBezTo>
                  <a:cubicBezTo>
                    <a:pt x="70" y="151"/>
                    <a:pt x="70" y="139"/>
                    <a:pt x="74" y="129"/>
                  </a:cubicBezTo>
                  <a:cubicBezTo>
                    <a:pt x="76" y="119"/>
                    <a:pt x="85" y="115"/>
                    <a:pt x="95" y="113"/>
                  </a:cubicBezTo>
                  <a:cubicBezTo>
                    <a:pt x="108" y="107"/>
                    <a:pt x="121" y="111"/>
                    <a:pt x="137" y="101"/>
                  </a:cubicBezTo>
                  <a:cubicBezTo>
                    <a:pt x="141" y="93"/>
                    <a:pt x="138" y="85"/>
                    <a:pt x="146" y="80"/>
                  </a:cubicBezTo>
                  <a:cubicBezTo>
                    <a:pt x="148" y="71"/>
                    <a:pt x="148" y="57"/>
                    <a:pt x="155" y="50"/>
                  </a:cubicBezTo>
                  <a:cubicBezTo>
                    <a:pt x="162" y="43"/>
                    <a:pt x="182" y="44"/>
                    <a:pt x="182" y="44"/>
                  </a:cubicBezTo>
                  <a:cubicBezTo>
                    <a:pt x="211" y="46"/>
                    <a:pt x="234" y="35"/>
                    <a:pt x="264" y="33"/>
                  </a:cubicBezTo>
                  <a:cubicBezTo>
                    <a:pt x="273" y="22"/>
                    <a:pt x="290" y="13"/>
                    <a:pt x="293" y="0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F5E34BA-6E43-4A34-A4A5-46869BC15E8D}"/>
                </a:ext>
              </a:extLst>
            </p:cNvPr>
            <p:cNvSpPr/>
            <p:nvPr/>
          </p:nvSpPr>
          <p:spPr bwMode="auto">
            <a:xfrm>
              <a:off x="5446713" y="2747963"/>
              <a:ext cx="630237" cy="879475"/>
            </a:xfrm>
            <a:custGeom>
              <a:avLst/>
              <a:gdLst>
                <a:gd name="T0" fmla="*/ 585702 w 467"/>
                <a:gd name="T1" fmla="*/ 276522 h 652"/>
                <a:gd name="T2" fmla="*/ 529021 w 467"/>
                <a:gd name="T3" fmla="*/ 242800 h 652"/>
                <a:gd name="T4" fmla="*/ 554663 w 467"/>
                <a:gd name="T5" fmla="*/ 174007 h 652"/>
                <a:gd name="T6" fmla="*/ 465593 w 467"/>
                <a:gd name="T7" fmla="*/ 133540 h 652"/>
                <a:gd name="T8" fmla="*/ 396766 w 467"/>
                <a:gd name="T9" fmla="*/ 44513 h 652"/>
                <a:gd name="T10" fmla="*/ 354930 w 467"/>
                <a:gd name="T11" fmla="*/ 1349 h 652"/>
                <a:gd name="T12" fmla="*/ 295550 w 467"/>
                <a:gd name="T13" fmla="*/ 52607 h 652"/>
                <a:gd name="T14" fmla="*/ 273957 w 467"/>
                <a:gd name="T15" fmla="*/ 105213 h 652"/>
                <a:gd name="T16" fmla="*/ 242918 w 467"/>
                <a:gd name="T17" fmla="*/ 114655 h 652"/>
                <a:gd name="T18" fmla="*/ 192985 w 467"/>
                <a:gd name="T19" fmla="*/ 109260 h 652"/>
                <a:gd name="T20" fmla="*/ 132255 w 467"/>
                <a:gd name="T21" fmla="*/ 145680 h 652"/>
                <a:gd name="T22" fmla="*/ 60729 w 467"/>
                <a:gd name="T23" fmla="*/ 137587 h 652"/>
                <a:gd name="T24" fmla="*/ 35088 w 467"/>
                <a:gd name="T25" fmla="*/ 214473 h 652"/>
                <a:gd name="T26" fmla="*/ 44535 w 467"/>
                <a:gd name="T27" fmla="*/ 308895 h 652"/>
                <a:gd name="T28" fmla="*/ 43185 w 467"/>
                <a:gd name="T29" fmla="*/ 337222 h 652"/>
                <a:gd name="T30" fmla="*/ 40486 w 467"/>
                <a:gd name="T31" fmla="*/ 397922 h 652"/>
                <a:gd name="T32" fmla="*/ 83672 w 467"/>
                <a:gd name="T33" fmla="*/ 478855 h 652"/>
                <a:gd name="T34" fmla="*/ 55331 w 467"/>
                <a:gd name="T35" fmla="*/ 507182 h 652"/>
                <a:gd name="T36" fmla="*/ 22942 w 467"/>
                <a:gd name="T37" fmla="*/ 531462 h 652"/>
                <a:gd name="T38" fmla="*/ 0 w 467"/>
                <a:gd name="T39" fmla="*/ 594860 h 652"/>
                <a:gd name="T40" fmla="*/ 39137 w 467"/>
                <a:gd name="T41" fmla="*/ 673095 h 652"/>
                <a:gd name="T42" fmla="*/ 0 w 467"/>
                <a:gd name="T43" fmla="*/ 786402 h 652"/>
                <a:gd name="T44" fmla="*/ 79623 w 467"/>
                <a:gd name="T45" fmla="*/ 859242 h 652"/>
                <a:gd name="T46" fmla="*/ 128207 w 467"/>
                <a:gd name="T47" fmla="*/ 879475 h 652"/>
                <a:gd name="T48" fmla="*/ 201082 w 467"/>
                <a:gd name="T49" fmla="*/ 863288 h 652"/>
                <a:gd name="T50" fmla="*/ 198383 w 467"/>
                <a:gd name="T51" fmla="*/ 814728 h 652"/>
                <a:gd name="T52" fmla="*/ 253714 w 467"/>
                <a:gd name="T53" fmla="*/ 768866 h 652"/>
                <a:gd name="T54" fmla="*/ 310395 w 467"/>
                <a:gd name="T55" fmla="*/ 685235 h 652"/>
                <a:gd name="T56" fmla="*/ 407562 w 467"/>
                <a:gd name="T57" fmla="*/ 619140 h 652"/>
                <a:gd name="T58" fmla="*/ 383271 w 467"/>
                <a:gd name="T59" fmla="*/ 542253 h 652"/>
                <a:gd name="T60" fmla="*/ 327939 w 467"/>
                <a:gd name="T61" fmla="*/ 507182 h 652"/>
                <a:gd name="T62" fmla="*/ 323891 w 467"/>
                <a:gd name="T63" fmla="*/ 424900 h 652"/>
                <a:gd name="T64" fmla="*/ 257763 w 467"/>
                <a:gd name="T65" fmla="*/ 424900 h 652"/>
                <a:gd name="T66" fmla="*/ 188936 w 467"/>
                <a:gd name="T67" fmla="*/ 404666 h 652"/>
                <a:gd name="T68" fmla="*/ 221325 w 467"/>
                <a:gd name="T69" fmla="*/ 372293 h 652"/>
                <a:gd name="T70" fmla="*/ 214578 w 467"/>
                <a:gd name="T71" fmla="*/ 284615 h 652"/>
                <a:gd name="T72" fmla="*/ 291501 w 467"/>
                <a:gd name="T73" fmla="*/ 232009 h 652"/>
                <a:gd name="T74" fmla="*/ 379222 w 467"/>
                <a:gd name="T75" fmla="*/ 291360 h 652"/>
                <a:gd name="T76" fmla="*/ 395416 w 467"/>
                <a:gd name="T77" fmla="*/ 356106 h 652"/>
                <a:gd name="T78" fmla="*/ 431854 w 467"/>
                <a:gd name="T79" fmla="*/ 412760 h 652"/>
                <a:gd name="T80" fmla="*/ 468292 w 467"/>
                <a:gd name="T81" fmla="*/ 449180 h 652"/>
                <a:gd name="T82" fmla="*/ 526322 w 467"/>
                <a:gd name="T83" fmla="*/ 446482 h 652"/>
                <a:gd name="T84" fmla="*/ 570857 w 467"/>
                <a:gd name="T85" fmla="*/ 385782 h 652"/>
                <a:gd name="T86" fmla="*/ 614042 w 467"/>
                <a:gd name="T87" fmla="*/ 339920 h 652"/>
                <a:gd name="T88" fmla="*/ 630237 w 467"/>
                <a:gd name="T89" fmla="*/ 308895 h 6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67"/>
                <a:gd name="T136" fmla="*/ 0 h 652"/>
                <a:gd name="T137" fmla="*/ 467 w 467"/>
                <a:gd name="T138" fmla="*/ 652 h 6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67" h="652">
                  <a:moveTo>
                    <a:pt x="462" y="243"/>
                  </a:moveTo>
                  <a:cubicBezTo>
                    <a:pt x="460" y="228"/>
                    <a:pt x="446" y="214"/>
                    <a:pt x="434" y="205"/>
                  </a:cubicBezTo>
                  <a:cubicBezTo>
                    <a:pt x="428" y="193"/>
                    <a:pt x="425" y="190"/>
                    <a:pt x="411" y="189"/>
                  </a:cubicBezTo>
                  <a:cubicBezTo>
                    <a:pt x="404" y="186"/>
                    <a:pt x="400" y="183"/>
                    <a:pt x="392" y="180"/>
                  </a:cubicBezTo>
                  <a:cubicBezTo>
                    <a:pt x="382" y="163"/>
                    <a:pt x="388" y="151"/>
                    <a:pt x="401" y="141"/>
                  </a:cubicBezTo>
                  <a:cubicBezTo>
                    <a:pt x="404" y="136"/>
                    <a:pt x="408" y="134"/>
                    <a:pt x="411" y="129"/>
                  </a:cubicBezTo>
                  <a:cubicBezTo>
                    <a:pt x="405" y="124"/>
                    <a:pt x="398" y="121"/>
                    <a:pt x="390" y="120"/>
                  </a:cubicBezTo>
                  <a:cubicBezTo>
                    <a:pt x="365" y="121"/>
                    <a:pt x="368" y="106"/>
                    <a:pt x="345" y="99"/>
                  </a:cubicBezTo>
                  <a:cubicBezTo>
                    <a:pt x="338" y="90"/>
                    <a:pt x="329" y="93"/>
                    <a:pt x="333" y="82"/>
                  </a:cubicBezTo>
                  <a:cubicBezTo>
                    <a:pt x="336" y="52"/>
                    <a:pt x="317" y="48"/>
                    <a:pt x="294" y="33"/>
                  </a:cubicBezTo>
                  <a:cubicBezTo>
                    <a:pt x="291" y="17"/>
                    <a:pt x="294" y="8"/>
                    <a:pt x="279" y="0"/>
                  </a:cubicBezTo>
                  <a:cubicBezTo>
                    <a:pt x="274" y="0"/>
                    <a:pt x="268" y="0"/>
                    <a:pt x="263" y="1"/>
                  </a:cubicBezTo>
                  <a:cubicBezTo>
                    <a:pt x="252" y="4"/>
                    <a:pt x="263" y="27"/>
                    <a:pt x="243" y="31"/>
                  </a:cubicBezTo>
                  <a:cubicBezTo>
                    <a:pt x="224" y="30"/>
                    <a:pt x="226" y="27"/>
                    <a:pt x="219" y="39"/>
                  </a:cubicBezTo>
                  <a:cubicBezTo>
                    <a:pt x="225" y="57"/>
                    <a:pt x="230" y="74"/>
                    <a:pt x="207" y="76"/>
                  </a:cubicBezTo>
                  <a:cubicBezTo>
                    <a:pt x="206" y="77"/>
                    <a:pt x="204" y="78"/>
                    <a:pt x="203" y="78"/>
                  </a:cubicBezTo>
                  <a:cubicBezTo>
                    <a:pt x="197" y="78"/>
                    <a:pt x="191" y="74"/>
                    <a:pt x="185" y="75"/>
                  </a:cubicBezTo>
                  <a:cubicBezTo>
                    <a:pt x="181" y="76"/>
                    <a:pt x="183" y="82"/>
                    <a:pt x="180" y="85"/>
                  </a:cubicBezTo>
                  <a:cubicBezTo>
                    <a:pt x="174" y="91"/>
                    <a:pt x="171" y="89"/>
                    <a:pt x="162" y="90"/>
                  </a:cubicBezTo>
                  <a:cubicBezTo>
                    <a:pt x="156" y="87"/>
                    <a:pt x="149" y="85"/>
                    <a:pt x="143" y="81"/>
                  </a:cubicBezTo>
                  <a:cubicBezTo>
                    <a:pt x="123" y="83"/>
                    <a:pt x="136" y="109"/>
                    <a:pt x="108" y="114"/>
                  </a:cubicBezTo>
                  <a:cubicBezTo>
                    <a:pt x="101" y="118"/>
                    <a:pt x="101" y="115"/>
                    <a:pt x="98" y="108"/>
                  </a:cubicBezTo>
                  <a:cubicBezTo>
                    <a:pt x="96" y="89"/>
                    <a:pt x="88" y="78"/>
                    <a:pt x="71" y="70"/>
                  </a:cubicBezTo>
                  <a:cubicBezTo>
                    <a:pt x="59" y="73"/>
                    <a:pt x="50" y="91"/>
                    <a:pt x="45" y="102"/>
                  </a:cubicBezTo>
                  <a:cubicBezTo>
                    <a:pt x="44" y="118"/>
                    <a:pt x="44" y="117"/>
                    <a:pt x="29" y="120"/>
                  </a:cubicBezTo>
                  <a:cubicBezTo>
                    <a:pt x="18" y="133"/>
                    <a:pt x="22" y="144"/>
                    <a:pt x="26" y="159"/>
                  </a:cubicBezTo>
                  <a:cubicBezTo>
                    <a:pt x="27" y="173"/>
                    <a:pt x="28" y="189"/>
                    <a:pt x="35" y="202"/>
                  </a:cubicBezTo>
                  <a:cubicBezTo>
                    <a:pt x="39" y="208"/>
                    <a:pt x="28" y="222"/>
                    <a:pt x="33" y="229"/>
                  </a:cubicBezTo>
                  <a:cubicBezTo>
                    <a:pt x="34" y="230"/>
                    <a:pt x="30" y="240"/>
                    <a:pt x="30" y="240"/>
                  </a:cubicBezTo>
                  <a:cubicBezTo>
                    <a:pt x="32" y="248"/>
                    <a:pt x="37" y="243"/>
                    <a:pt x="32" y="250"/>
                  </a:cubicBezTo>
                  <a:cubicBezTo>
                    <a:pt x="28" y="255"/>
                    <a:pt x="21" y="268"/>
                    <a:pt x="21" y="268"/>
                  </a:cubicBezTo>
                  <a:cubicBezTo>
                    <a:pt x="21" y="275"/>
                    <a:pt x="24" y="289"/>
                    <a:pt x="30" y="295"/>
                  </a:cubicBezTo>
                  <a:cubicBezTo>
                    <a:pt x="35" y="303"/>
                    <a:pt x="50" y="299"/>
                    <a:pt x="56" y="307"/>
                  </a:cubicBezTo>
                  <a:cubicBezTo>
                    <a:pt x="57" y="323"/>
                    <a:pt x="60" y="339"/>
                    <a:pt x="62" y="355"/>
                  </a:cubicBezTo>
                  <a:cubicBezTo>
                    <a:pt x="60" y="361"/>
                    <a:pt x="59" y="366"/>
                    <a:pt x="53" y="369"/>
                  </a:cubicBezTo>
                  <a:cubicBezTo>
                    <a:pt x="49" y="371"/>
                    <a:pt x="41" y="376"/>
                    <a:pt x="41" y="376"/>
                  </a:cubicBezTo>
                  <a:cubicBezTo>
                    <a:pt x="38" y="382"/>
                    <a:pt x="37" y="387"/>
                    <a:pt x="30" y="388"/>
                  </a:cubicBezTo>
                  <a:cubicBezTo>
                    <a:pt x="25" y="390"/>
                    <a:pt x="21" y="391"/>
                    <a:pt x="17" y="394"/>
                  </a:cubicBezTo>
                  <a:cubicBezTo>
                    <a:pt x="12" y="403"/>
                    <a:pt x="13" y="412"/>
                    <a:pt x="9" y="421"/>
                  </a:cubicBezTo>
                  <a:cubicBezTo>
                    <a:pt x="8" y="429"/>
                    <a:pt x="3" y="434"/>
                    <a:pt x="0" y="441"/>
                  </a:cubicBezTo>
                  <a:cubicBezTo>
                    <a:pt x="3" y="453"/>
                    <a:pt x="14" y="459"/>
                    <a:pt x="23" y="468"/>
                  </a:cubicBezTo>
                  <a:cubicBezTo>
                    <a:pt x="24" y="477"/>
                    <a:pt x="25" y="491"/>
                    <a:pt x="29" y="499"/>
                  </a:cubicBezTo>
                  <a:cubicBezTo>
                    <a:pt x="31" y="516"/>
                    <a:pt x="38" y="550"/>
                    <a:pt x="18" y="558"/>
                  </a:cubicBezTo>
                  <a:cubicBezTo>
                    <a:pt x="10" y="566"/>
                    <a:pt x="7" y="574"/>
                    <a:pt x="0" y="583"/>
                  </a:cubicBezTo>
                  <a:cubicBezTo>
                    <a:pt x="1" y="596"/>
                    <a:pt x="0" y="608"/>
                    <a:pt x="8" y="619"/>
                  </a:cubicBezTo>
                  <a:cubicBezTo>
                    <a:pt x="12" y="641"/>
                    <a:pt x="42" y="635"/>
                    <a:pt x="59" y="637"/>
                  </a:cubicBezTo>
                  <a:cubicBezTo>
                    <a:pt x="65" y="640"/>
                    <a:pt x="71" y="640"/>
                    <a:pt x="77" y="643"/>
                  </a:cubicBezTo>
                  <a:cubicBezTo>
                    <a:pt x="84" y="646"/>
                    <a:pt x="88" y="651"/>
                    <a:pt x="95" y="652"/>
                  </a:cubicBezTo>
                  <a:cubicBezTo>
                    <a:pt x="115" y="649"/>
                    <a:pt x="115" y="652"/>
                    <a:pt x="125" y="640"/>
                  </a:cubicBezTo>
                  <a:cubicBezTo>
                    <a:pt x="146" y="643"/>
                    <a:pt x="139" y="646"/>
                    <a:pt x="149" y="640"/>
                  </a:cubicBezTo>
                  <a:cubicBezTo>
                    <a:pt x="150" y="633"/>
                    <a:pt x="152" y="626"/>
                    <a:pt x="153" y="619"/>
                  </a:cubicBezTo>
                  <a:cubicBezTo>
                    <a:pt x="152" y="613"/>
                    <a:pt x="150" y="610"/>
                    <a:pt x="147" y="604"/>
                  </a:cubicBezTo>
                  <a:cubicBezTo>
                    <a:pt x="150" y="588"/>
                    <a:pt x="152" y="585"/>
                    <a:pt x="168" y="582"/>
                  </a:cubicBezTo>
                  <a:cubicBezTo>
                    <a:pt x="175" y="578"/>
                    <a:pt x="181" y="574"/>
                    <a:pt x="188" y="570"/>
                  </a:cubicBezTo>
                  <a:cubicBezTo>
                    <a:pt x="197" y="559"/>
                    <a:pt x="192" y="545"/>
                    <a:pt x="197" y="532"/>
                  </a:cubicBezTo>
                  <a:cubicBezTo>
                    <a:pt x="200" y="525"/>
                    <a:pt x="223" y="512"/>
                    <a:pt x="230" y="508"/>
                  </a:cubicBezTo>
                  <a:cubicBezTo>
                    <a:pt x="244" y="490"/>
                    <a:pt x="259" y="473"/>
                    <a:pt x="284" y="471"/>
                  </a:cubicBezTo>
                  <a:cubicBezTo>
                    <a:pt x="290" y="467"/>
                    <a:pt x="296" y="464"/>
                    <a:pt x="302" y="459"/>
                  </a:cubicBezTo>
                  <a:cubicBezTo>
                    <a:pt x="304" y="447"/>
                    <a:pt x="316" y="445"/>
                    <a:pt x="326" y="439"/>
                  </a:cubicBezTo>
                  <a:cubicBezTo>
                    <a:pt x="331" y="409"/>
                    <a:pt x="309" y="407"/>
                    <a:pt x="284" y="402"/>
                  </a:cubicBezTo>
                  <a:cubicBezTo>
                    <a:pt x="278" y="399"/>
                    <a:pt x="267" y="385"/>
                    <a:pt x="261" y="384"/>
                  </a:cubicBezTo>
                  <a:cubicBezTo>
                    <a:pt x="253" y="380"/>
                    <a:pt x="248" y="384"/>
                    <a:pt x="243" y="376"/>
                  </a:cubicBezTo>
                  <a:cubicBezTo>
                    <a:pt x="245" y="368"/>
                    <a:pt x="251" y="365"/>
                    <a:pt x="249" y="360"/>
                  </a:cubicBezTo>
                  <a:cubicBezTo>
                    <a:pt x="246" y="345"/>
                    <a:pt x="250" y="328"/>
                    <a:pt x="240" y="315"/>
                  </a:cubicBezTo>
                  <a:cubicBezTo>
                    <a:pt x="239" y="308"/>
                    <a:pt x="237" y="306"/>
                    <a:pt x="230" y="303"/>
                  </a:cubicBezTo>
                  <a:cubicBezTo>
                    <a:pt x="197" y="305"/>
                    <a:pt x="218" y="306"/>
                    <a:pt x="191" y="315"/>
                  </a:cubicBezTo>
                  <a:cubicBezTo>
                    <a:pt x="167" y="307"/>
                    <a:pt x="189" y="313"/>
                    <a:pt x="152" y="309"/>
                  </a:cubicBezTo>
                  <a:cubicBezTo>
                    <a:pt x="146" y="307"/>
                    <a:pt x="145" y="304"/>
                    <a:pt x="140" y="300"/>
                  </a:cubicBezTo>
                  <a:cubicBezTo>
                    <a:pt x="134" y="290"/>
                    <a:pt x="159" y="295"/>
                    <a:pt x="152" y="285"/>
                  </a:cubicBezTo>
                  <a:cubicBezTo>
                    <a:pt x="155" y="276"/>
                    <a:pt x="154" y="278"/>
                    <a:pt x="164" y="276"/>
                  </a:cubicBezTo>
                  <a:cubicBezTo>
                    <a:pt x="169" y="273"/>
                    <a:pt x="165" y="260"/>
                    <a:pt x="168" y="255"/>
                  </a:cubicBezTo>
                  <a:cubicBezTo>
                    <a:pt x="168" y="248"/>
                    <a:pt x="157" y="213"/>
                    <a:pt x="159" y="211"/>
                  </a:cubicBezTo>
                  <a:cubicBezTo>
                    <a:pt x="168" y="198"/>
                    <a:pt x="186" y="188"/>
                    <a:pt x="200" y="180"/>
                  </a:cubicBezTo>
                  <a:cubicBezTo>
                    <a:pt x="206" y="173"/>
                    <a:pt x="207" y="171"/>
                    <a:pt x="216" y="172"/>
                  </a:cubicBezTo>
                  <a:cubicBezTo>
                    <a:pt x="227" y="190"/>
                    <a:pt x="228" y="195"/>
                    <a:pt x="251" y="196"/>
                  </a:cubicBezTo>
                  <a:cubicBezTo>
                    <a:pt x="267" y="198"/>
                    <a:pt x="275" y="200"/>
                    <a:pt x="281" y="216"/>
                  </a:cubicBezTo>
                  <a:cubicBezTo>
                    <a:pt x="283" y="230"/>
                    <a:pt x="286" y="242"/>
                    <a:pt x="300" y="249"/>
                  </a:cubicBezTo>
                  <a:cubicBezTo>
                    <a:pt x="304" y="258"/>
                    <a:pt x="302" y="262"/>
                    <a:pt x="293" y="264"/>
                  </a:cubicBezTo>
                  <a:cubicBezTo>
                    <a:pt x="287" y="272"/>
                    <a:pt x="297" y="287"/>
                    <a:pt x="305" y="292"/>
                  </a:cubicBezTo>
                  <a:cubicBezTo>
                    <a:pt x="310" y="298"/>
                    <a:pt x="315" y="301"/>
                    <a:pt x="320" y="306"/>
                  </a:cubicBezTo>
                  <a:cubicBezTo>
                    <a:pt x="324" y="310"/>
                    <a:pt x="330" y="319"/>
                    <a:pt x="330" y="319"/>
                  </a:cubicBezTo>
                  <a:cubicBezTo>
                    <a:pt x="333" y="332"/>
                    <a:pt x="334" y="331"/>
                    <a:pt x="347" y="333"/>
                  </a:cubicBezTo>
                  <a:cubicBezTo>
                    <a:pt x="355" y="339"/>
                    <a:pt x="358" y="332"/>
                    <a:pt x="368" y="342"/>
                  </a:cubicBezTo>
                  <a:cubicBezTo>
                    <a:pt x="376" y="340"/>
                    <a:pt x="383" y="336"/>
                    <a:pt x="390" y="331"/>
                  </a:cubicBezTo>
                  <a:cubicBezTo>
                    <a:pt x="400" y="332"/>
                    <a:pt x="407" y="335"/>
                    <a:pt x="416" y="337"/>
                  </a:cubicBezTo>
                  <a:cubicBezTo>
                    <a:pt x="426" y="322"/>
                    <a:pt x="417" y="302"/>
                    <a:pt x="423" y="286"/>
                  </a:cubicBezTo>
                  <a:cubicBezTo>
                    <a:pt x="426" y="279"/>
                    <a:pt x="436" y="275"/>
                    <a:pt x="441" y="270"/>
                  </a:cubicBezTo>
                  <a:cubicBezTo>
                    <a:pt x="444" y="262"/>
                    <a:pt x="447" y="257"/>
                    <a:pt x="455" y="252"/>
                  </a:cubicBezTo>
                  <a:cubicBezTo>
                    <a:pt x="460" y="246"/>
                    <a:pt x="460" y="240"/>
                    <a:pt x="464" y="234"/>
                  </a:cubicBezTo>
                  <a:cubicBezTo>
                    <a:pt x="465" y="232"/>
                    <a:pt x="467" y="229"/>
                    <a:pt x="467" y="229"/>
                  </a:cubicBezTo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CCEDE18-C912-4210-B359-E995BEFF02FD}"/>
                </a:ext>
              </a:extLst>
            </p:cNvPr>
            <p:cNvSpPr/>
            <p:nvPr/>
          </p:nvSpPr>
          <p:spPr bwMode="auto">
            <a:xfrm>
              <a:off x="5591175" y="3336925"/>
              <a:ext cx="806450" cy="474663"/>
            </a:xfrm>
            <a:custGeom>
              <a:avLst/>
              <a:gdLst>
                <a:gd name="T0" fmla="*/ 426151 w 598"/>
                <a:gd name="T1" fmla="*/ 83605 h 352"/>
                <a:gd name="T2" fmla="*/ 396482 w 598"/>
                <a:gd name="T3" fmla="*/ 6742 h 352"/>
                <a:gd name="T4" fmla="*/ 351979 w 598"/>
                <a:gd name="T5" fmla="*/ 17530 h 352"/>
                <a:gd name="T6" fmla="*/ 303430 w 598"/>
                <a:gd name="T7" fmla="*/ 5394 h 352"/>
                <a:gd name="T8" fmla="*/ 262973 w 598"/>
                <a:gd name="T9" fmla="*/ 17530 h 352"/>
                <a:gd name="T10" fmla="*/ 161829 w 598"/>
                <a:gd name="T11" fmla="*/ 90348 h 352"/>
                <a:gd name="T12" fmla="*/ 105189 w 598"/>
                <a:gd name="T13" fmla="*/ 151029 h 352"/>
                <a:gd name="T14" fmla="*/ 45852 w 598"/>
                <a:gd name="T15" fmla="*/ 209014 h 352"/>
                <a:gd name="T16" fmla="*/ 106538 w 598"/>
                <a:gd name="T17" fmla="*/ 302058 h 352"/>
                <a:gd name="T18" fmla="*/ 98446 w 598"/>
                <a:gd name="T19" fmla="*/ 326331 h 352"/>
                <a:gd name="T20" fmla="*/ 41806 w 598"/>
                <a:gd name="T21" fmla="*/ 382967 h 352"/>
                <a:gd name="T22" fmla="*/ 60686 w 598"/>
                <a:gd name="T23" fmla="*/ 446345 h 352"/>
                <a:gd name="T24" fmla="*/ 109235 w 598"/>
                <a:gd name="T25" fmla="*/ 467921 h 352"/>
                <a:gd name="T26" fmla="*/ 195544 w 598"/>
                <a:gd name="T27" fmla="*/ 435557 h 352"/>
                <a:gd name="T28" fmla="*/ 214424 w 598"/>
                <a:gd name="T29" fmla="*/ 395103 h 352"/>
                <a:gd name="T30" fmla="*/ 226561 w 598"/>
                <a:gd name="T31" fmla="*/ 407239 h 352"/>
                <a:gd name="T32" fmla="*/ 300733 w 598"/>
                <a:gd name="T33" fmla="*/ 463875 h 352"/>
                <a:gd name="T34" fmla="*/ 369511 w 598"/>
                <a:gd name="T35" fmla="*/ 455784 h 352"/>
                <a:gd name="T36" fmla="*/ 396482 w 598"/>
                <a:gd name="T37" fmla="*/ 474663 h 352"/>
                <a:gd name="T38" fmla="*/ 449077 w 598"/>
                <a:gd name="T39" fmla="*/ 422073 h 352"/>
                <a:gd name="T40" fmla="*/ 494928 w 598"/>
                <a:gd name="T41" fmla="*/ 373527 h 352"/>
                <a:gd name="T42" fmla="*/ 525946 w 598"/>
                <a:gd name="T43" fmla="*/ 334422 h 352"/>
                <a:gd name="T44" fmla="*/ 571797 w 598"/>
                <a:gd name="T45" fmla="*/ 233286 h 352"/>
                <a:gd name="T46" fmla="*/ 614952 w 598"/>
                <a:gd name="T47" fmla="*/ 207665 h 352"/>
                <a:gd name="T48" fmla="*/ 639226 w 598"/>
                <a:gd name="T49" fmla="*/ 172605 h 352"/>
                <a:gd name="T50" fmla="*/ 647318 w 598"/>
                <a:gd name="T51" fmla="*/ 156423 h 352"/>
                <a:gd name="T52" fmla="*/ 752507 w 598"/>
                <a:gd name="T53" fmla="*/ 114620 h 352"/>
                <a:gd name="T54" fmla="*/ 792964 w 598"/>
                <a:gd name="T55" fmla="*/ 120014 h 352"/>
                <a:gd name="T56" fmla="*/ 788918 w 598"/>
                <a:gd name="T57" fmla="*/ 79560 h 352"/>
                <a:gd name="T58" fmla="*/ 756553 w 598"/>
                <a:gd name="T59" fmla="*/ 41803 h 352"/>
                <a:gd name="T60" fmla="*/ 705307 w 598"/>
                <a:gd name="T61" fmla="*/ 53939 h 352"/>
                <a:gd name="T62" fmla="*/ 651363 w 598"/>
                <a:gd name="T63" fmla="*/ 29666 h 352"/>
                <a:gd name="T64" fmla="*/ 590677 w 598"/>
                <a:gd name="T65" fmla="*/ 18879 h 352"/>
                <a:gd name="T66" fmla="*/ 515157 w 598"/>
                <a:gd name="T67" fmla="*/ 83605 h 352"/>
                <a:gd name="T68" fmla="*/ 489534 w 598"/>
                <a:gd name="T69" fmla="*/ 122711 h 352"/>
                <a:gd name="T70" fmla="*/ 432894 w 598"/>
                <a:gd name="T71" fmla="*/ 107878 h 35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98"/>
                <a:gd name="T109" fmla="*/ 0 h 352"/>
                <a:gd name="T110" fmla="*/ 598 w 598"/>
                <a:gd name="T111" fmla="*/ 352 h 35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98" h="352">
                  <a:moveTo>
                    <a:pt x="307" y="77"/>
                  </a:moveTo>
                  <a:cubicBezTo>
                    <a:pt x="309" y="71"/>
                    <a:pt x="316" y="62"/>
                    <a:pt x="316" y="62"/>
                  </a:cubicBezTo>
                  <a:cubicBezTo>
                    <a:pt x="312" y="57"/>
                    <a:pt x="310" y="54"/>
                    <a:pt x="309" y="47"/>
                  </a:cubicBezTo>
                  <a:cubicBezTo>
                    <a:pt x="307" y="14"/>
                    <a:pt x="309" y="23"/>
                    <a:pt x="294" y="5"/>
                  </a:cubicBezTo>
                  <a:cubicBezTo>
                    <a:pt x="288" y="7"/>
                    <a:pt x="283" y="10"/>
                    <a:pt x="277" y="11"/>
                  </a:cubicBezTo>
                  <a:cubicBezTo>
                    <a:pt x="271" y="14"/>
                    <a:pt x="268" y="14"/>
                    <a:pt x="261" y="13"/>
                  </a:cubicBezTo>
                  <a:cubicBezTo>
                    <a:pt x="253" y="10"/>
                    <a:pt x="246" y="10"/>
                    <a:pt x="241" y="17"/>
                  </a:cubicBezTo>
                  <a:cubicBezTo>
                    <a:pt x="235" y="14"/>
                    <a:pt x="225" y="4"/>
                    <a:pt x="225" y="4"/>
                  </a:cubicBezTo>
                  <a:cubicBezTo>
                    <a:pt x="215" y="4"/>
                    <a:pt x="202" y="0"/>
                    <a:pt x="196" y="7"/>
                  </a:cubicBezTo>
                  <a:cubicBezTo>
                    <a:pt x="195" y="9"/>
                    <a:pt x="196" y="11"/>
                    <a:pt x="195" y="13"/>
                  </a:cubicBezTo>
                  <a:cubicBezTo>
                    <a:pt x="189" y="28"/>
                    <a:pt x="172" y="36"/>
                    <a:pt x="157" y="38"/>
                  </a:cubicBezTo>
                  <a:cubicBezTo>
                    <a:pt x="139" y="44"/>
                    <a:pt x="139" y="63"/>
                    <a:pt x="120" y="67"/>
                  </a:cubicBezTo>
                  <a:cubicBezTo>
                    <a:pt x="112" y="74"/>
                    <a:pt x="99" y="76"/>
                    <a:pt x="91" y="83"/>
                  </a:cubicBezTo>
                  <a:cubicBezTo>
                    <a:pt x="83" y="90"/>
                    <a:pt x="87" y="106"/>
                    <a:pt x="78" y="112"/>
                  </a:cubicBezTo>
                  <a:cubicBezTo>
                    <a:pt x="74" y="124"/>
                    <a:pt x="74" y="126"/>
                    <a:pt x="64" y="134"/>
                  </a:cubicBezTo>
                  <a:cubicBezTo>
                    <a:pt x="59" y="142"/>
                    <a:pt x="40" y="147"/>
                    <a:pt x="34" y="155"/>
                  </a:cubicBezTo>
                  <a:cubicBezTo>
                    <a:pt x="31" y="172"/>
                    <a:pt x="45" y="192"/>
                    <a:pt x="48" y="211"/>
                  </a:cubicBezTo>
                  <a:cubicBezTo>
                    <a:pt x="43" y="235"/>
                    <a:pt x="32" y="227"/>
                    <a:pt x="79" y="224"/>
                  </a:cubicBezTo>
                  <a:cubicBezTo>
                    <a:pt x="86" y="222"/>
                    <a:pt x="75" y="226"/>
                    <a:pt x="82" y="223"/>
                  </a:cubicBezTo>
                  <a:cubicBezTo>
                    <a:pt x="77" y="237"/>
                    <a:pt x="85" y="234"/>
                    <a:pt x="73" y="242"/>
                  </a:cubicBezTo>
                  <a:cubicBezTo>
                    <a:pt x="69" y="249"/>
                    <a:pt x="50" y="268"/>
                    <a:pt x="43" y="272"/>
                  </a:cubicBezTo>
                  <a:cubicBezTo>
                    <a:pt x="35" y="283"/>
                    <a:pt x="39" y="279"/>
                    <a:pt x="31" y="284"/>
                  </a:cubicBezTo>
                  <a:cubicBezTo>
                    <a:pt x="22" y="300"/>
                    <a:pt x="9" y="312"/>
                    <a:pt x="0" y="328"/>
                  </a:cubicBezTo>
                  <a:cubicBezTo>
                    <a:pt x="11" y="336"/>
                    <a:pt x="32" y="332"/>
                    <a:pt x="45" y="331"/>
                  </a:cubicBezTo>
                  <a:cubicBezTo>
                    <a:pt x="56" y="332"/>
                    <a:pt x="57" y="338"/>
                    <a:pt x="66" y="343"/>
                  </a:cubicBezTo>
                  <a:cubicBezTo>
                    <a:pt x="71" y="350"/>
                    <a:pt x="73" y="352"/>
                    <a:pt x="81" y="347"/>
                  </a:cubicBezTo>
                  <a:cubicBezTo>
                    <a:pt x="90" y="352"/>
                    <a:pt x="105" y="351"/>
                    <a:pt x="114" y="352"/>
                  </a:cubicBezTo>
                  <a:cubicBezTo>
                    <a:pt x="137" y="345"/>
                    <a:pt x="131" y="338"/>
                    <a:pt x="145" y="323"/>
                  </a:cubicBezTo>
                  <a:cubicBezTo>
                    <a:pt x="151" y="317"/>
                    <a:pt x="161" y="312"/>
                    <a:pt x="168" y="308"/>
                  </a:cubicBezTo>
                  <a:cubicBezTo>
                    <a:pt x="164" y="303"/>
                    <a:pt x="162" y="298"/>
                    <a:pt x="159" y="293"/>
                  </a:cubicBezTo>
                  <a:cubicBezTo>
                    <a:pt x="159" y="289"/>
                    <a:pt x="159" y="308"/>
                    <a:pt x="162" y="305"/>
                  </a:cubicBezTo>
                  <a:cubicBezTo>
                    <a:pt x="166" y="301"/>
                    <a:pt x="167" y="301"/>
                    <a:pt x="168" y="302"/>
                  </a:cubicBezTo>
                  <a:cubicBezTo>
                    <a:pt x="173" y="313"/>
                    <a:pt x="182" y="323"/>
                    <a:pt x="192" y="329"/>
                  </a:cubicBezTo>
                  <a:cubicBezTo>
                    <a:pt x="202" y="342"/>
                    <a:pt x="205" y="343"/>
                    <a:pt x="223" y="344"/>
                  </a:cubicBezTo>
                  <a:cubicBezTo>
                    <a:pt x="237" y="352"/>
                    <a:pt x="243" y="342"/>
                    <a:pt x="255" y="340"/>
                  </a:cubicBezTo>
                  <a:cubicBezTo>
                    <a:pt x="257" y="328"/>
                    <a:pt x="267" y="332"/>
                    <a:pt x="274" y="338"/>
                  </a:cubicBezTo>
                  <a:cubicBezTo>
                    <a:pt x="278" y="341"/>
                    <a:pt x="281" y="348"/>
                    <a:pt x="286" y="350"/>
                  </a:cubicBezTo>
                  <a:cubicBezTo>
                    <a:pt x="289" y="351"/>
                    <a:pt x="291" y="351"/>
                    <a:pt x="294" y="352"/>
                  </a:cubicBezTo>
                  <a:cubicBezTo>
                    <a:pt x="301" y="350"/>
                    <a:pt x="305" y="348"/>
                    <a:pt x="309" y="341"/>
                  </a:cubicBezTo>
                  <a:cubicBezTo>
                    <a:pt x="310" y="322"/>
                    <a:pt x="318" y="322"/>
                    <a:pt x="333" y="313"/>
                  </a:cubicBezTo>
                  <a:cubicBezTo>
                    <a:pt x="342" y="301"/>
                    <a:pt x="336" y="296"/>
                    <a:pt x="340" y="280"/>
                  </a:cubicBezTo>
                  <a:cubicBezTo>
                    <a:pt x="342" y="271"/>
                    <a:pt x="358" y="277"/>
                    <a:pt x="367" y="277"/>
                  </a:cubicBezTo>
                  <a:cubicBezTo>
                    <a:pt x="377" y="274"/>
                    <a:pt x="378" y="272"/>
                    <a:pt x="385" y="265"/>
                  </a:cubicBezTo>
                  <a:cubicBezTo>
                    <a:pt x="387" y="259"/>
                    <a:pt x="388" y="254"/>
                    <a:pt x="390" y="248"/>
                  </a:cubicBezTo>
                  <a:cubicBezTo>
                    <a:pt x="392" y="225"/>
                    <a:pt x="406" y="231"/>
                    <a:pt x="417" y="212"/>
                  </a:cubicBezTo>
                  <a:cubicBezTo>
                    <a:pt x="417" y="206"/>
                    <a:pt x="413" y="178"/>
                    <a:pt x="424" y="173"/>
                  </a:cubicBezTo>
                  <a:cubicBezTo>
                    <a:pt x="444" y="177"/>
                    <a:pt x="436" y="182"/>
                    <a:pt x="450" y="185"/>
                  </a:cubicBezTo>
                  <a:cubicBezTo>
                    <a:pt x="464" y="178"/>
                    <a:pt x="458" y="171"/>
                    <a:pt x="456" y="154"/>
                  </a:cubicBezTo>
                  <a:cubicBezTo>
                    <a:pt x="457" y="148"/>
                    <a:pt x="471" y="143"/>
                    <a:pt x="477" y="137"/>
                  </a:cubicBezTo>
                  <a:cubicBezTo>
                    <a:pt x="476" y="134"/>
                    <a:pt x="476" y="130"/>
                    <a:pt x="474" y="128"/>
                  </a:cubicBezTo>
                  <a:cubicBezTo>
                    <a:pt x="472" y="126"/>
                    <a:pt x="468" y="127"/>
                    <a:pt x="466" y="125"/>
                  </a:cubicBezTo>
                  <a:cubicBezTo>
                    <a:pt x="463" y="120"/>
                    <a:pt x="475" y="119"/>
                    <a:pt x="480" y="116"/>
                  </a:cubicBezTo>
                  <a:cubicBezTo>
                    <a:pt x="492" y="110"/>
                    <a:pt x="502" y="102"/>
                    <a:pt x="516" y="100"/>
                  </a:cubicBezTo>
                  <a:cubicBezTo>
                    <a:pt x="528" y="91"/>
                    <a:pt x="544" y="87"/>
                    <a:pt x="558" y="85"/>
                  </a:cubicBezTo>
                  <a:cubicBezTo>
                    <a:pt x="570" y="86"/>
                    <a:pt x="571" y="86"/>
                    <a:pt x="580" y="91"/>
                  </a:cubicBezTo>
                  <a:cubicBezTo>
                    <a:pt x="583" y="90"/>
                    <a:pt x="587" y="92"/>
                    <a:pt x="588" y="89"/>
                  </a:cubicBezTo>
                  <a:cubicBezTo>
                    <a:pt x="589" y="85"/>
                    <a:pt x="583" y="77"/>
                    <a:pt x="583" y="77"/>
                  </a:cubicBezTo>
                  <a:cubicBezTo>
                    <a:pt x="584" y="71"/>
                    <a:pt x="583" y="65"/>
                    <a:pt x="585" y="59"/>
                  </a:cubicBezTo>
                  <a:cubicBezTo>
                    <a:pt x="587" y="56"/>
                    <a:pt x="594" y="52"/>
                    <a:pt x="594" y="52"/>
                  </a:cubicBezTo>
                  <a:cubicBezTo>
                    <a:pt x="598" y="31"/>
                    <a:pt x="576" y="33"/>
                    <a:pt x="561" y="31"/>
                  </a:cubicBezTo>
                  <a:cubicBezTo>
                    <a:pt x="555" y="27"/>
                    <a:pt x="554" y="25"/>
                    <a:pt x="546" y="26"/>
                  </a:cubicBezTo>
                  <a:cubicBezTo>
                    <a:pt x="538" y="29"/>
                    <a:pt x="531" y="35"/>
                    <a:pt x="523" y="40"/>
                  </a:cubicBezTo>
                  <a:cubicBezTo>
                    <a:pt x="503" y="31"/>
                    <a:pt x="511" y="33"/>
                    <a:pt x="499" y="31"/>
                  </a:cubicBezTo>
                  <a:cubicBezTo>
                    <a:pt x="487" y="22"/>
                    <a:pt x="493" y="24"/>
                    <a:pt x="483" y="22"/>
                  </a:cubicBezTo>
                  <a:cubicBezTo>
                    <a:pt x="477" y="16"/>
                    <a:pt x="472" y="16"/>
                    <a:pt x="463" y="13"/>
                  </a:cubicBezTo>
                  <a:cubicBezTo>
                    <a:pt x="455" y="13"/>
                    <a:pt x="446" y="13"/>
                    <a:pt x="438" y="14"/>
                  </a:cubicBezTo>
                  <a:cubicBezTo>
                    <a:pt x="423" y="15"/>
                    <a:pt x="416" y="35"/>
                    <a:pt x="403" y="40"/>
                  </a:cubicBezTo>
                  <a:cubicBezTo>
                    <a:pt x="398" y="45"/>
                    <a:pt x="389" y="61"/>
                    <a:pt x="382" y="62"/>
                  </a:cubicBezTo>
                  <a:cubicBezTo>
                    <a:pt x="378" y="69"/>
                    <a:pt x="374" y="76"/>
                    <a:pt x="370" y="82"/>
                  </a:cubicBezTo>
                  <a:cubicBezTo>
                    <a:pt x="368" y="85"/>
                    <a:pt x="363" y="91"/>
                    <a:pt x="363" y="91"/>
                  </a:cubicBezTo>
                  <a:cubicBezTo>
                    <a:pt x="337" y="89"/>
                    <a:pt x="335" y="92"/>
                    <a:pt x="318" y="79"/>
                  </a:cubicBezTo>
                  <a:cubicBezTo>
                    <a:pt x="312" y="74"/>
                    <a:pt x="321" y="80"/>
                    <a:pt x="321" y="80"/>
                  </a:cubicBezTo>
                  <a:cubicBezTo>
                    <a:pt x="317" y="73"/>
                    <a:pt x="322" y="82"/>
                    <a:pt x="319" y="77"/>
                  </a:cubicBezTo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EB99178-0E94-4D01-B5A4-EF2D92EF0896}"/>
                </a:ext>
              </a:extLst>
            </p:cNvPr>
            <p:cNvSpPr/>
            <p:nvPr/>
          </p:nvSpPr>
          <p:spPr bwMode="auto">
            <a:xfrm>
              <a:off x="5632450" y="2970213"/>
              <a:ext cx="258763" cy="325437"/>
            </a:xfrm>
            <a:custGeom>
              <a:avLst/>
              <a:gdLst>
                <a:gd name="T0" fmla="*/ 218331 w 192"/>
                <a:gd name="T1" fmla="*/ 321386 h 241"/>
                <a:gd name="T2" fmla="*/ 230461 w 192"/>
                <a:gd name="T3" fmla="*/ 301131 h 241"/>
                <a:gd name="T4" fmla="*/ 238547 w 192"/>
                <a:gd name="T5" fmla="*/ 256569 h 241"/>
                <a:gd name="T6" fmla="*/ 258763 w 192"/>
                <a:gd name="T7" fmla="*/ 222810 h 241"/>
                <a:gd name="T8" fmla="*/ 227765 w 192"/>
                <a:gd name="T9" fmla="*/ 170145 h 241"/>
                <a:gd name="T10" fmla="*/ 215636 w 192"/>
                <a:gd name="T11" fmla="*/ 145839 h 241"/>
                <a:gd name="T12" fmla="*/ 222374 w 192"/>
                <a:gd name="T13" fmla="*/ 125584 h 241"/>
                <a:gd name="T14" fmla="*/ 206202 w 192"/>
                <a:gd name="T15" fmla="*/ 89124 h 241"/>
                <a:gd name="T16" fmla="*/ 161727 w 192"/>
                <a:gd name="T17" fmla="*/ 33759 h 241"/>
                <a:gd name="T18" fmla="*/ 142859 w 192"/>
                <a:gd name="T19" fmla="*/ 24307 h 241"/>
                <a:gd name="T20" fmla="*/ 105122 w 192"/>
                <a:gd name="T21" fmla="*/ 0 h 241"/>
                <a:gd name="T22" fmla="*/ 64691 w 192"/>
                <a:gd name="T23" fmla="*/ 17555 h 241"/>
                <a:gd name="T24" fmla="*/ 21564 w 192"/>
                <a:gd name="T25" fmla="*/ 54014 h 241"/>
                <a:gd name="T26" fmla="*/ 28302 w 192"/>
                <a:gd name="T27" fmla="*/ 90474 h 241"/>
                <a:gd name="T28" fmla="*/ 28302 w 192"/>
                <a:gd name="T29" fmla="*/ 126934 h 241"/>
                <a:gd name="T30" fmla="*/ 0 w 192"/>
                <a:gd name="T31" fmla="*/ 182299 h 241"/>
                <a:gd name="T32" fmla="*/ 20216 w 192"/>
                <a:gd name="T33" fmla="*/ 206605 h 241"/>
                <a:gd name="T34" fmla="*/ 74125 w 192"/>
                <a:gd name="T35" fmla="*/ 203905 h 241"/>
                <a:gd name="T36" fmla="*/ 101079 w 192"/>
                <a:gd name="T37" fmla="*/ 214707 h 241"/>
                <a:gd name="T38" fmla="*/ 125338 w 192"/>
                <a:gd name="T39" fmla="*/ 182299 h 241"/>
                <a:gd name="T40" fmla="*/ 153641 w 192"/>
                <a:gd name="T41" fmla="*/ 218759 h 241"/>
                <a:gd name="T42" fmla="*/ 141511 w 192"/>
                <a:gd name="T43" fmla="*/ 284926 h 241"/>
                <a:gd name="T44" fmla="*/ 195420 w 192"/>
                <a:gd name="T45" fmla="*/ 315984 h 241"/>
                <a:gd name="T46" fmla="*/ 218331 w 192"/>
                <a:gd name="T47" fmla="*/ 325437 h 241"/>
                <a:gd name="T48" fmla="*/ 234504 w 192"/>
                <a:gd name="T49" fmla="*/ 317335 h 241"/>
                <a:gd name="T50" fmla="*/ 226418 w 192"/>
                <a:gd name="T51" fmla="*/ 291678 h 2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2"/>
                <a:gd name="T79" fmla="*/ 0 h 241"/>
                <a:gd name="T80" fmla="*/ 192 w 192"/>
                <a:gd name="T81" fmla="*/ 241 h 24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2" h="241">
                  <a:moveTo>
                    <a:pt x="162" y="238"/>
                  </a:moveTo>
                  <a:cubicBezTo>
                    <a:pt x="165" y="233"/>
                    <a:pt x="168" y="228"/>
                    <a:pt x="171" y="223"/>
                  </a:cubicBezTo>
                  <a:cubicBezTo>
                    <a:pt x="167" y="212"/>
                    <a:pt x="169" y="198"/>
                    <a:pt x="177" y="190"/>
                  </a:cubicBezTo>
                  <a:cubicBezTo>
                    <a:pt x="179" y="179"/>
                    <a:pt x="182" y="171"/>
                    <a:pt x="192" y="165"/>
                  </a:cubicBezTo>
                  <a:cubicBezTo>
                    <a:pt x="183" y="148"/>
                    <a:pt x="187" y="137"/>
                    <a:pt x="169" y="126"/>
                  </a:cubicBezTo>
                  <a:cubicBezTo>
                    <a:pt x="164" y="120"/>
                    <a:pt x="163" y="115"/>
                    <a:pt x="160" y="108"/>
                  </a:cubicBezTo>
                  <a:cubicBezTo>
                    <a:pt x="158" y="100"/>
                    <a:pt x="158" y="97"/>
                    <a:pt x="165" y="93"/>
                  </a:cubicBezTo>
                  <a:cubicBezTo>
                    <a:pt x="157" y="85"/>
                    <a:pt x="161" y="74"/>
                    <a:pt x="153" y="66"/>
                  </a:cubicBezTo>
                  <a:cubicBezTo>
                    <a:pt x="146" y="47"/>
                    <a:pt x="143" y="31"/>
                    <a:pt x="120" y="25"/>
                  </a:cubicBezTo>
                  <a:cubicBezTo>
                    <a:pt x="115" y="22"/>
                    <a:pt x="112" y="19"/>
                    <a:pt x="106" y="18"/>
                  </a:cubicBezTo>
                  <a:cubicBezTo>
                    <a:pt x="97" y="11"/>
                    <a:pt x="87" y="7"/>
                    <a:pt x="78" y="0"/>
                  </a:cubicBezTo>
                  <a:cubicBezTo>
                    <a:pt x="65" y="2"/>
                    <a:pt x="55" y="3"/>
                    <a:pt x="48" y="13"/>
                  </a:cubicBezTo>
                  <a:cubicBezTo>
                    <a:pt x="28" y="19"/>
                    <a:pt x="43" y="39"/>
                    <a:pt x="16" y="40"/>
                  </a:cubicBezTo>
                  <a:cubicBezTo>
                    <a:pt x="14" y="50"/>
                    <a:pt x="12" y="60"/>
                    <a:pt x="21" y="67"/>
                  </a:cubicBezTo>
                  <a:cubicBezTo>
                    <a:pt x="29" y="81"/>
                    <a:pt x="37" y="91"/>
                    <a:pt x="21" y="94"/>
                  </a:cubicBezTo>
                  <a:cubicBezTo>
                    <a:pt x="18" y="105"/>
                    <a:pt x="1" y="125"/>
                    <a:pt x="0" y="135"/>
                  </a:cubicBezTo>
                  <a:cubicBezTo>
                    <a:pt x="1" y="147"/>
                    <a:pt x="4" y="149"/>
                    <a:pt x="15" y="153"/>
                  </a:cubicBezTo>
                  <a:cubicBezTo>
                    <a:pt x="30" y="152"/>
                    <a:pt x="40" y="150"/>
                    <a:pt x="55" y="151"/>
                  </a:cubicBezTo>
                  <a:cubicBezTo>
                    <a:pt x="62" y="154"/>
                    <a:pt x="68" y="155"/>
                    <a:pt x="75" y="159"/>
                  </a:cubicBezTo>
                  <a:cubicBezTo>
                    <a:pt x="82" y="150"/>
                    <a:pt x="83" y="141"/>
                    <a:pt x="93" y="135"/>
                  </a:cubicBezTo>
                  <a:cubicBezTo>
                    <a:pt x="101" y="143"/>
                    <a:pt x="110" y="152"/>
                    <a:pt x="114" y="162"/>
                  </a:cubicBezTo>
                  <a:cubicBezTo>
                    <a:pt x="113" y="180"/>
                    <a:pt x="116" y="197"/>
                    <a:pt x="105" y="211"/>
                  </a:cubicBezTo>
                  <a:cubicBezTo>
                    <a:pt x="107" y="239"/>
                    <a:pt x="116" y="232"/>
                    <a:pt x="145" y="234"/>
                  </a:cubicBezTo>
                  <a:cubicBezTo>
                    <a:pt x="151" y="236"/>
                    <a:pt x="156" y="240"/>
                    <a:pt x="162" y="241"/>
                  </a:cubicBezTo>
                  <a:cubicBezTo>
                    <a:pt x="165" y="238"/>
                    <a:pt x="172" y="239"/>
                    <a:pt x="174" y="235"/>
                  </a:cubicBezTo>
                  <a:cubicBezTo>
                    <a:pt x="176" y="231"/>
                    <a:pt x="169" y="220"/>
                    <a:pt x="168" y="216"/>
                  </a:cubicBezTo>
                </a:path>
              </a:pathLst>
            </a:custGeom>
            <a:solidFill>
              <a:schemeClr val="accent1"/>
            </a:solidFill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8219877-31FF-49B3-B233-90916AF76B3A}"/>
                </a:ext>
              </a:extLst>
            </p:cNvPr>
            <p:cNvSpPr/>
            <p:nvPr/>
          </p:nvSpPr>
          <p:spPr bwMode="auto">
            <a:xfrm>
              <a:off x="5965825" y="2562225"/>
              <a:ext cx="669925" cy="658813"/>
            </a:xfrm>
            <a:custGeom>
              <a:avLst/>
              <a:gdLst>
                <a:gd name="T0" fmla="*/ 665881 w 497"/>
                <a:gd name="T1" fmla="*/ 298356 h 488"/>
                <a:gd name="T2" fmla="*/ 617355 w 497"/>
                <a:gd name="T3" fmla="*/ 172803 h 488"/>
                <a:gd name="T4" fmla="*/ 590397 w 497"/>
                <a:gd name="T5" fmla="*/ 149853 h 488"/>
                <a:gd name="T6" fmla="*/ 549959 w 497"/>
                <a:gd name="T7" fmla="*/ 93152 h 488"/>
                <a:gd name="T8" fmla="*/ 508173 w 497"/>
                <a:gd name="T9" fmla="*/ 91802 h 488"/>
                <a:gd name="T10" fmla="*/ 390902 w 497"/>
                <a:gd name="T11" fmla="*/ 18900 h 488"/>
                <a:gd name="T12" fmla="*/ 412469 w 497"/>
                <a:gd name="T13" fmla="*/ 89102 h 488"/>
                <a:gd name="T14" fmla="*/ 359899 w 497"/>
                <a:gd name="T15" fmla="*/ 101252 h 488"/>
                <a:gd name="T16" fmla="*/ 307330 w 497"/>
                <a:gd name="T17" fmla="*/ 120152 h 488"/>
                <a:gd name="T18" fmla="*/ 285763 w 497"/>
                <a:gd name="T19" fmla="*/ 137703 h 488"/>
                <a:gd name="T20" fmla="*/ 206234 w 497"/>
                <a:gd name="T21" fmla="*/ 178204 h 488"/>
                <a:gd name="T22" fmla="*/ 149621 w 497"/>
                <a:gd name="T23" fmla="*/ 226805 h 488"/>
                <a:gd name="T24" fmla="*/ 55265 w 497"/>
                <a:gd name="T25" fmla="*/ 218704 h 488"/>
                <a:gd name="T26" fmla="*/ 28307 w 497"/>
                <a:gd name="T27" fmla="*/ 245705 h 488"/>
                <a:gd name="T28" fmla="*/ 40438 w 497"/>
                <a:gd name="T29" fmla="*/ 314556 h 488"/>
                <a:gd name="T30" fmla="*/ 8088 w 497"/>
                <a:gd name="T31" fmla="*/ 396908 h 488"/>
                <a:gd name="T32" fmla="*/ 28307 w 497"/>
                <a:gd name="T33" fmla="*/ 437409 h 488"/>
                <a:gd name="T34" fmla="*/ 87616 w 497"/>
                <a:gd name="T35" fmla="*/ 494110 h 488"/>
                <a:gd name="T36" fmla="*/ 149621 w 497"/>
                <a:gd name="T37" fmla="*/ 488710 h 488"/>
                <a:gd name="T38" fmla="*/ 188711 w 497"/>
                <a:gd name="T39" fmla="*/ 444159 h 488"/>
                <a:gd name="T40" fmla="*/ 222410 w 497"/>
                <a:gd name="T41" fmla="*/ 403658 h 488"/>
                <a:gd name="T42" fmla="*/ 253412 w 497"/>
                <a:gd name="T43" fmla="*/ 372607 h 488"/>
                <a:gd name="T44" fmla="*/ 305982 w 497"/>
                <a:gd name="T45" fmla="*/ 392858 h 488"/>
                <a:gd name="T46" fmla="*/ 319461 w 497"/>
                <a:gd name="T47" fmla="*/ 457659 h 488"/>
                <a:gd name="T48" fmla="*/ 277675 w 497"/>
                <a:gd name="T49" fmla="*/ 518410 h 488"/>
                <a:gd name="T50" fmla="*/ 305982 w 497"/>
                <a:gd name="T51" fmla="*/ 583212 h 488"/>
                <a:gd name="T52" fmla="*/ 253412 w 497"/>
                <a:gd name="T53" fmla="*/ 626412 h 488"/>
                <a:gd name="T54" fmla="*/ 289807 w 497"/>
                <a:gd name="T55" fmla="*/ 642613 h 488"/>
                <a:gd name="T56" fmla="*/ 334289 w 497"/>
                <a:gd name="T57" fmla="*/ 602112 h 488"/>
                <a:gd name="T58" fmla="*/ 415165 w 497"/>
                <a:gd name="T59" fmla="*/ 529210 h 488"/>
                <a:gd name="T60" fmla="*/ 505477 w 497"/>
                <a:gd name="T61" fmla="*/ 484660 h 488"/>
                <a:gd name="T62" fmla="*/ 617355 w 497"/>
                <a:gd name="T63" fmla="*/ 383408 h 488"/>
                <a:gd name="T64" fmla="*/ 655098 w 497"/>
                <a:gd name="T65" fmla="*/ 319956 h 4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97"/>
                <a:gd name="T100" fmla="*/ 0 h 488"/>
                <a:gd name="T101" fmla="*/ 497 w 497"/>
                <a:gd name="T102" fmla="*/ 488 h 4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97" h="488">
                  <a:moveTo>
                    <a:pt x="497" y="245"/>
                  </a:moveTo>
                  <a:cubicBezTo>
                    <a:pt x="487" y="240"/>
                    <a:pt x="489" y="231"/>
                    <a:pt x="494" y="221"/>
                  </a:cubicBezTo>
                  <a:cubicBezTo>
                    <a:pt x="481" y="208"/>
                    <a:pt x="484" y="184"/>
                    <a:pt x="467" y="174"/>
                  </a:cubicBezTo>
                  <a:cubicBezTo>
                    <a:pt x="458" y="159"/>
                    <a:pt x="447" y="143"/>
                    <a:pt x="458" y="128"/>
                  </a:cubicBezTo>
                  <a:cubicBezTo>
                    <a:pt x="458" y="126"/>
                    <a:pt x="460" y="124"/>
                    <a:pt x="459" y="123"/>
                  </a:cubicBezTo>
                  <a:cubicBezTo>
                    <a:pt x="459" y="123"/>
                    <a:pt x="440" y="113"/>
                    <a:pt x="438" y="111"/>
                  </a:cubicBezTo>
                  <a:cubicBezTo>
                    <a:pt x="429" y="104"/>
                    <a:pt x="422" y="93"/>
                    <a:pt x="417" y="83"/>
                  </a:cubicBezTo>
                  <a:cubicBezTo>
                    <a:pt x="416" y="76"/>
                    <a:pt x="413" y="74"/>
                    <a:pt x="408" y="69"/>
                  </a:cubicBezTo>
                  <a:cubicBezTo>
                    <a:pt x="404" y="60"/>
                    <a:pt x="400" y="43"/>
                    <a:pt x="390" y="41"/>
                  </a:cubicBezTo>
                  <a:cubicBezTo>
                    <a:pt x="384" y="49"/>
                    <a:pt x="384" y="64"/>
                    <a:pt x="377" y="68"/>
                  </a:cubicBezTo>
                  <a:cubicBezTo>
                    <a:pt x="365" y="65"/>
                    <a:pt x="374" y="51"/>
                    <a:pt x="369" y="42"/>
                  </a:cubicBezTo>
                  <a:cubicBezTo>
                    <a:pt x="333" y="0"/>
                    <a:pt x="304" y="16"/>
                    <a:pt x="290" y="14"/>
                  </a:cubicBezTo>
                  <a:cubicBezTo>
                    <a:pt x="283" y="23"/>
                    <a:pt x="313" y="35"/>
                    <a:pt x="317" y="44"/>
                  </a:cubicBezTo>
                  <a:cubicBezTo>
                    <a:pt x="318" y="52"/>
                    <a:pt x="315" y="64"/>
                    <a:pt x="306" y="66"/>
                  </a:cubicBezTo>
                  <a:cubicBezTo>
                    <a:pt x="300" y="65"/>
                    <a:pt x="294" y="63"/>
                    <a:pt x="288" y="63"/>
                  </a:cubicBezTo>
                  <a:cubicBezTo>
                    <a:pt x="279" y="63"/>
                    <a:pt x="274" y="70"/>
                    <a:pt x="267" y="75"/>
                  </a:cubicBezTo>
                  <a:cubicBezTo>
                    <a:pt x="260" y="79"/>
                    <a:pt x="250" y="87"/>
                    <a:pt x="246" y="87"/>
                  </a:cubicBezTo>
                  <a:cubicBezTo>
                    <a:pt x="240" y="88"/>
                    <a:pt x="234" y="87"/>
                    <a:pt x="228" y="89"/>
                  </a:cubicBezTo>
                  <a:cubicBezTo>
                    <a:pt x="226" y="90"/>
                    <a:pt x="228" y="93"/>
                    <a:pt x="227" y="95"/>
                  </a:cubicBezTo>
                  <a:cubicBezTo>
                    <a:pt x="224" y="100"/>
                    <a:pt x="217" y="101"/>
                    <a:pt x="212" y="102"/>
                  </a:cubicBezTo>
                  <a:cubicBezTo>
                    <a:pt x="206" y="105"/>
                    <a:pt x="199" y="105"/>
                    <a:pt x="192" y="107"/>
                  </a:cubicBezTo>
                  <a:cubicBezTo>
                    <a:pt x="190" y="136"/>
                    <a:pt x="181" y="129"/>
                    <a:pt x="153" y="132"/>
                  </a:cubicBezTo>
                  <a:cubicBezTo>
                    <a:pt x="151" y="144"/>
                    <a:pt x="136" y="144"/>
                    <a:pt x="128" y="152"/>
                  </a:cubicBezTo>
                  <a:cubicBezTo>
                    <a:pt x="122" y="158"/>
                    <a:pt x="111" y="168"/>
                    <a:pt x="111" y="168"/>
                  </a:cubicBezTo>
                  <a:cubicBezTo>
                    <a:pt x="108" y="181"/>
                    <a:pt x="94" y="207"/>
                    <a:pt x="81" y="212"/>
                  </a:cubicBezTo>
                  <a:cubicBezTo>
                    <a:pt x="76" y="187"/>
                    <a:pt x="60" y="176"/>
                    <a:pt x="41" y="162"/>
                  </a:cubicBezTo>
                  <a:cubicBezTo>
                    <a:pt x="35" y="164"/>
                    <a:pt x="29" y="164"/>
                    <a:pt x="23" y="167"/>
                  </a:cubicBezTo>
                  <a:cubicBezTo>
                    <a:pt x="19" y="173"/>
                    <a:pt x="18" y="172"/>
                    <a:pt x="21" y="182"/>
                  </a:cubicBezTo>
                  <a:cubicBezTo>
                    <a:pt x="22" y="186"/>
                    <a:pt x="26" y="192"/>
                    <a:pt x="26" y="192"/>
                  </a:cubicBezTo>
                  <a:cubicBezTo>
                    <a:pt x="28" y="206"/>
                    <a:pt x="27" y="220"/>
                    <a:pt x="30" y="233"/>
                  </a:cubicBezTo>
                  <a:cubicBezTo>
                    <a:pt x="29" y="254"/>
                    <a:pt x="24" y="253"/>
                    <a:pt x="15" y="269"/>
                  </a:cubicBezTo>
                  <a:cubicBezTo>
                    <a:pt x="13" y="279"/>
                    <a:pt x="12" y="286"/>
                    <a:pt x="6" y="294"/>
                  </a:cubicBezTo>
                  <a:cubicBezTo>
                    <a:pt x="5" y="300"/>
                    <a:pt x="3" y="303"/>
                    <a:pt x="0" y="308"/>
                  </a:cubicBezTo>
                  <a:cubicBezTo>
                    <a:pt x="4" y="320"/>
                    <a:pt x="9" y="323"/>
                    <a:pt x="21" y="324"/>
                  </a:cubicBezTo>
                  <a:cubicBezTo>
                    <a:pt x="32" y="330"/>
                    <a:pt x="37" y="346"/>
                    <a:pt x="50" y="347"/>
                  </a:cubicBezTo>
                  <a:cubicBezTo>
                    <a:pt x="63" y="355"/>
                    <a:pt x="59" y="354"/>
                    <a:pt x="65" y="366"/>
                  </a:cubicBezTo>
                  <a:cubicBezTo>
                    <a:pt x="67" y="374"/>
                    <a:pt x="74" y="377"/>
                    <a:pt x="81" y="380"/>
                  </a:cubicBezTo>
                  <a:cubicBezTo>
                    <a:pt x="97" y="377"/>
                    <a:pt x="99" y="371"/>
                    <a:pt x="111" y="362"/>
                  </a:cubicBezTo>
                  <a:cubicBezTo>
                    <a:pt x="115" y="355"/>
                    <a:pt x="120" y="350"/>
                    <a:pt x="126" y="345"/>
                  </a:cubicBezTo>
                  <a:cubicBezTo>
                    <a:pt x="130" y="338"/>
                    <a:pt x="133" y="333"/>
                    <a:pt x="140" y="329"/>
                  </a:cubicBezTo>
                  <a:cubicBezTo>
                    <a:pt x="143" y="323"/>
                    <a:pt x="148" y="314"/>
                    <a:pt x="152" y="309"/>
                  </a:cubicBezTo>
                  <a:cubicBezTo>
                    <a:pt x="156" y="305"/>
                    <a:pt x="165" y="299"/>
                    <a:pt x="165" y="299"/>
                  </a:cubicBezTo>
                  <a:cubicBezTo>
                    <a:pt x="168" y="293"/>
                    <a:pt x="170" y="291"/>
                    <a:pt x="176" y="287"/>
                  </a:cubicBezTo>
                  <a:cubicBezTo>
                    <a:pt x="177" y="280"/>
                    <a:pt x="181" y="279"/>
                    <a:pt x="188" y="276"/>
                  </a:cubicBezTo>
                  <a:cubicBezTo>
                    <a:pt x="200" y="278"/>
                    <a:pt x="206" y="279"/>
                    <a:pt x="218" y="278"/>
                  </a:cubicBezTo>
                  <a:cubicBezTo>
                    <a:pt x="223" y="282"/>
                    <a:pt x="225" y="285"/>
                    <a:pt x="227" y="291"/>
                  </a:cubicBezTo>
                  <a:cubicBezTo>
                    <a:pt x="228" y="300"/>
                    <a:pt x="232" y="306"/>
                    <a:pt x="239" y="312"/>
                  </a:cubicBezTo>
                  <a:cubicBezTo>
                    <a:pt x="244" y="321"/>
                    <a:pt x="241" y="330"/>
                    <a:pt x="237" y="339"/>
                  </a:cubicBezTo>
                  <a:cubicBezTo>
                    <a:pt x="235" y="348"/>
                    <a:pt x="227" y="360"/>
                    <a:pt x="219" y="365"/>
                  </a:cubicBezTo>
                  <a:cubicBezTo>
                    <a:pt x="215" y="371"/>
                    <a:pt x="211" y="378"/>
                    <a:pt x="206" y="384"/>
                  </a:cubicBezTo>
                  <a:cubicBezTo>
                    <a:pt x="201" y="398"/>
                    <a:pt x="196" y="408"/>
                    <a:pt x="188" y="420"/>
                  </a:cubicBezTo>
                  <a:cubicBezTo>
                    <a:pt x="190" y="448"/>
                    <a:pt x="204" y="430"/>
                    <a:pt x="227" y="432"/>
                  </a:cubicBezTo>
                  <a:cubicBezTo>
                    <a:pt x="225" y="452"/>
                    <a:pt x="226" y="454"/>
                    <a:pt x="207" y="456"/>
                  </a:cubicBezTo>
                  <a:cubicBezTo>
                    <a:pt x="200" y="461"/>
                    <a:pt x="197" y="462"/>
                    <a:pt x="188" y="464"/>
                  </a:cubicBezTo>
                  <a:cubicBezTo>
                    <a:pt x="178" y="472"/>
                    <a:pt x="175" y="475"/>
                    <a:pt x="183" y="488"/>
                  </a:cubicBezTo>
                  <a:cubicBezTo>
                    <a:pt x="195" y="485"/>
                    <a:pt x="204" y="478"/>
                    <a:pt x="215" y="476"/>
                  </a:cubicBezTo>
                  <a:cubicBezTo>
                    <a:pt x="222" y="467"/>
                    <a:pt x="223" y="464"/>
                    <a:pt x="225" y="453"/>
                  </a:cubicBezTo>
                  <a:cubicBezTo>
                    <a:pt x="242" y="460"/>
                    <a:pt x="235" y="449"/>
                    <a:pt x="248" y="446"/>
                  </a:cubicBezTo>
                  <a:cubicBezTo>
                    <a:pt x="253" y="439"/>
                    <a:pt x="260" y="435"/>
                    <a:pt x="266" y="429"/>
                  </a:cubicBezTo>
                  <a:cubicBezTo>
                    <a:pt x="277" y="418"/>
                    <a:pt x="291" y="395"/>
                    <a:pt x="308" y="392"/>
                  </a:cubicBezTo>
                  <a:cubicBezTo>
                    <a:pt x="322" y="385"/>
                    <a:pt x="334" y="371"/>
                    <a:pt x="351" y="368"/>
                  </a:cubicBezTo>
                  <a:cubicBezTo>
                    <a:pt x="360" y="365"/>
                    <a:pt x="366" y="361"/>
                    <a:pt x="375" y="359"/>
                  </a:cubicBezTo>
                  <a:cubicBezTo>
                    <a:pt x="387" y="352"/>
                    <a:pt x="401" y="349"/>
                    <a:pt x="413" y="342"/>
                  </a:cubicBezTo>
                  <a:cubicBezTo>
                    <a:pt x="424" y="327"/>
                    <a:pt x="439" y="288"/>
                    <a:pt x="458" y="284"/>
                  </a:cubicBezTo>
                  <a:cubicBezTo>
                    <a:pt x="468" y="272"/>
                    <a:pt x="481" y="265"/>
                    <a:pt x="492" y="251"/>
                  </a:cubicBezTo>
                  <a:cubicBezTo>
                    <a:pt x="491" y="246"/>
                    <a:pt x="486" y="237"/>
                    <a:pt x="486" y="237"/>
                  </a:cubicBezTo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864B90B9-589C-469F-B645-54ACC2F76DEB}"/>
                </a:ext>
              </a:extLst>
            </p:cNvPr>
            <p:cNvSpPr/>
            <p:nvPr/>
          </p:nvSpPr>
          <p:spPr bwMode="auto">
            <a:xfrm>
              <a:off x="6151563" y="2230438"/>
              <a:ext cx="936625" cy="654050"/>
            </a:xfrm>
            <a:custGeom>
              <a:avLst/>
              <a:gdLst>
                <a:gd name="T0" fmla="*/ 245274 w 695"/>
                <a:gd name="T1" fmla="*/ 356019 h 485"/>
                <a:gd name="T2" fmla="*/ 206192 w 695"/>
                <a:gd name="T3" fmla="*/ 334442 h 485"/>
                <a:gd name="T4" fmla="*/ 168458 w 695"/>
                <a:gd name="T5" fmla="*/ 234649 h 485"/>
                <a:gd name="T6" fmla="*/ 115899 w 695"/>
                <a:gd name="T7" fmla="*/ 277803 h 485"/>
                <a:gd name="T8" fmla="*/ 64688 w 695"/>
                <a:gd name="T9" fmla="*/ 186101 h 485"/>
                <a:gd name="T10" fmla="*/ 18867 w 695"/>
                <a:gd name="T11" fmla="*/ 67428 h 485"/>
                <a:gd name="T12" fmla="*/ 87598 w 695"/>
                <a:gd name="T13" fmla="*/ 71474 h 485"/>
                <a:gd name="T14" fmla="*/ 111856 w 695"/>
                <a:gd name="T15" fmla="*/ 36411 h 485"/>
                <a:gd name="T16" fmla="*/ 157676 w 695"/>
                <a:gd name="T17" fmla="*/ 0 h 485"/>
                <a:gd name="T18" fmla="*/ 237188 w 695"/>
                <a:gd name="T19" fmla="*/ 56639 h 485"/>
                <a:gd name="T20" fmla="*/ 311310 w 695"/>
                <a:gd name="T21" fmla="*/ 75519 h 485"/>
                <a:gd name="T22" fmla="*/ 404299 w 695"/>
                <a:gd name="T23" fmla="*/ 71474 h 485"/>
                <a:gd name="T24" fmla="*/ 495940 w 695"/>
                <a:gd name="T25" fmla="*/ 89005 h 485"/>
                <a:gd name="T26" fmla="*/ 557932 w 695"/>
                <a:gd name="T27" fmla="*/ 161827 h 485"/>
                <a:gd name="T28" fmla="*/ 602405 w 695"/>
                <a:gd name="T29" fmla="*/ 200935 h 485"/>
                <a:gd name="T30" fmla="*/ 617229 w 695"/>
                <a:gd name="T31" fmla="*/ 168570 h 485"/>
                <a:gd name="T32" fmla="*/ 669788 w 695"/>
                <a:gd name="T33" fmla="*/ 182055 h 485"/>
                <a:gd name="T34" fmla="*/ 681917 w 695"/>
                <a:gd name="T35" fmla="*/ 218466 h 485"/>
                <a:gd name="T36" fmla="*/ 730433 w 695"/>
                <a:gd name="T37" fmla="*/ 245437 h 485"/>
                <a:gd name="T38" fmla="*/ 774906 w 695"/>
                <a:gd name="T39" fmla="*/ 192844 h 485"/>
                <a:gd name="T40" fmla="*/ 851722 w 695"/>
                <a:gd name="T41" fmla="*/ 188798 h 485"/>
                <a:gd name="T42" fmla="*/ 871937 w 695"/>
                <a:gd name="T43" fmla="*/ 233300 h 485"/>
                <a:gd name="T44" fmla="*/ 936625 w 695"/>
                <a:gd name="T45" fmla="*/ 249483 h 485"/>
                <a:gd name="T46" fmla="*/ 889457 w 695"/>
                <a:gd name="T47" fmla="*/ 342533 h 485"/>
                <a:gd name="T48" fmla="*/ 869242 w 695"/>
                <a:gd name="T49" fmla="*/ 358716 h 485"/>
                <a:gd name="T50" fmla="*/ 843636 w 695"/>
                <a:gd name="T51" fmla="*/ 330396 h 485"/>
                <a:gd name="T52" fmla="*/ 795121 w 695"/>
                <a:gd name="T53" fmla="*/ 396476 h 485"/>
                <a:gd name="T54" fmla="*/ 707523 w 695"/>
                <a:gd name="T55" fmla="*/ 455812 h 485"/>
                <a:gd name="T56" fmla="*/ 698089 w 695"/>
                <a:gd name="T57" fmla="*/ 548863 h 485"/>
                <a:gd name="T58" fmla="*/ 634749 w 695"/>
                <a:gd name="T59" fmla="*/ 550211 h 485"/>
                <a:gd name="T60" fmla="*/ 572756 w 695"/>
                <a:gd name="T61" fmla="*/ 546165 h 485"/>
                <a:gd name="T62" fmla="*/ 545803 w 695"/>
                <a:gd name="T63" fmla="*/ 573137 h 485"/>
                <a:gd name="T64" fmla="*/ 487854 w 695"/>
                <a:gd name="T65" fmla="*/ 654050 h 485"/>
                <a:gd name="T66" fmla="*/ 460900 w 695"/>
                <a:gd name="T67" fmla="*/ 598759 h 485"/>
                <a:gd name="T68" fmla="*/ 424514 w 695"/>
                <a:gd name="T69" fmla="*/ 548863 h 485"/>
                <a:gd name="T70" fmla="*/ 386779 w 695"/>
                <a:gd name="T71" fmla="*/ 476041 h 485"/>
                <a:gd name="T72" fmla="*/ 339611 w 695"/>
                <a:gd name="T73" fmla="*/ 392430 h 485"/>
                <a:gd name="T74" fmla="*/ 297833 w 695"/>
                <a:gd name="T75" fmla="*/ 382990 h 48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95"/>
                <a:gd name="T115" fmla="*/ 0 h 485"/>
                <a:gd name="T116" fmla="*/ 695 w 695"/>
                <a:gd name="T117" fmla="*/ 485 h 48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95" h="485">
                  <a:moveTo>
                    <a:pt x="219" y="285"/>
                  </a:moveTo>
                  <a:cubicBezTo>
                    <a:pt x="213" y="284"/>
                    <a:pt x="193" y="267"/>
                    <a:pt x="182" y="264"/>
                  </a:cubicBezTo>
                  <a:cubicBezTo>
                    <a:pt x="171" y="261"/>
                    <a:pt x="158" y="270"/>
                    <a:pt x="153" y="267"/>
                  </a:cubicBezTo>
                  <a:cubicBezTo>
                    <a:pt x="149" y="259"/>
                    <a:pt x="147" y="255"/>
                    <a:pt x="153" y="248"/>
                  </a:cubicBezTo>
                  <a:cubicBezTo>
                    <a:pt x="152" y="216"/>
                    <a:pt x="159" y="219"/>
                    <a:pt x="144" y="204"/>
                  </a:cubicBezTo>
                  <a:cubicBezTo>
                    <a:pt x="142" y="191"/>
                    <a:pt x="137" y="180"/>
                    <a:pt x="125" y="174"/>
                  </a:cubicBezTo>
                  <a:cubicBezTo>
                    <a:pt x="114" y="177"/>
                    <a:pt x="104" y="181"/>
                    <a:pt x="93" y="183"/>
                  </a:cubicBezTo>
                  <a:cubicBezTo>
                    <a:pt x="87" y="192"/>
                    <a:pt x="87" y="195"/>
                    <a:pt x="86" y="206"/>
                  </a:cubicBezTo>
                  <a:cubicBezTo>
                    <a:pt x="69" y="203"/>
                    <a:pt x="65" y="207"/>
                    <a:pt x="59" y="194"/>
                  </a:cubicBezTo>
                  <a:cubicBezTo>
                    <a:pt x="57" y="172"/>
                    <a:pt x="57" y="157"/>
                    <a:pt x="48" y="138"/>
                  </a:cubicBezTo>
                  <a:cubicBezTo>
                    <a:pt x="42" y="103"/>
                    <a:pt x="41" y="92"/>
                    <a:pt x="14" y="72"/>
                  </a:cubicBezTo>
                  <a:cubicBezTo>
                    <a:pt x="10" y="65"/>
                    <a:pt x="0" y="53"/>
                    <a:pt x="14" y="50"/>
                  </a:cubicBezTo>
                  <a:cubicBezTo>
                    <a:pt x="20" y="46"/>
                    <a:pt x="28" y="42"/>
                    <a:pt x="35" y="41"/>
                  </a:cubicBezTo>
                  <a:cubicBezTo>
                    <a:pt x="48" y="42"/>
                    <a:pt x="55" y="45"/>
                    <a:pt x="65" y="53"/>
                  </a:cubicBezTo>
                  <a:cubicBezTo>
                    <a:pt x="73" y="52"/>
                    <a:pt x="81" y="52"/>
                    <a:pt x="89" y="50"/>
                  </a:cubicBezTo>
                  <a:cubicBezTo>
                    <a:pt x="105" y="46"/>
                    <a:pt x="90" y="30"/>
                    <a:pt x="83" y="27"/>
                  </a:cubicBezTo>
                  <a:cubicBezTo>
                    <a:pt x="80" y="17"/>
                    <a:pt x="88" y="10"/>
                    <a:pt x="98" y="8"/>
                  </a:cubicBezTo>
                  <a:cubicBezTo>
                    <a:pt x="104" y="5"/>
                    <a:pt x="111" y="2"/>
                    <a:pt x="117" y="0"/>
                  </a:cubicBezTo>
                  <a:cubicBezTo>
                    <a:pt x="149" y="3"/>
                    <a:pt x="142" y="6"/>
                    <a:pt x="164" y="23"/>
                  </a:cubicBezTo>
                  <a:cubicBezTo>
                    <a:pt x="170" y="28"/>
                    <a:pt x="176" y="42"/>
                    <a:pt x="176" y="42"/>
                  </a:cubicBezTo>
                  <a:cubicBezTo>
                    <a:pt x="177" y="69"/>
                    <a:pt x="175" y="62"/>
                    <a:pt x="201" y="65"/>
                  </a:cubicBezTo>
                  <a:cubicBezTo>
                    <a:pt x="216" y="63"/>
                    <a:pt x="217" y="49"/>
                    <a:pt x="231" y="56"/>
                  </a:cubicBezTo>
                  <a:cubicBezTo>
                    <a:pt x="248" y="53"/>
                    <a:pt x="246" y="43"/>
                    <a:pt x="255" y="32"/>
                  </a:cubicBezTo>
                  <a:cubicBezTo>
                    <a:pt x="261" y="33"/>
                    <a:pt x="294" y="49"/>
                    <a:pt x="300" y="53"/>
                  </a:cubicBezTo>
                  <a:cubicBezTo>
                    <a:pt x="311" y="60"/>
                    <a:pt x="300" y="62"/>
                    <a:pt x="312" y="68"/>
                  </a:cubicBezTo>
                  <a:cubicBezTo>
                    <a:pt x="350" y="47"/>
                    <a:pt x="353" y="68"/>
                    <a:pt x="368" y="66"/>
                  </a:cubicBezTo>
                  <a:cubicBezTo>
                    <a:pt x="397" y="68"/>
                    <a:pt x="373" y="77"/>
                    <a:pt x="383" y="101"/>
                  </a:cubicBezTo>
                  <a:cubicBezTo>
                    <a:pt x="385" y="115"/>
                    <a:pt x="401" y="119"/>
                    <a:pt x="414" y="120"/>
                  </a:cubicBezTo>
                  <a:cubicBezTo>
                    <a:pt x="426" y="127"/>
                    <a:pt x="436" y="124"/>
                    <a:pt x="440" y="137"/>
                  </a:cubicBezTo>
                  <a:cubicBezTo>
                    <a:pt x="442" y="144"/>
                    <a:pt x="441" y="145"/>
                    <a:pt x="447" y="149"/>
                  </a:cubicBezTo>
                  <a:cubicBezTo>
                    <a:pt x="465" y="144"/>
                    <a:pt x="462" y="156"/>
                    <a:pt x="458" y="135"/>
                  </a:cubicBezTo>
                  <a:cubicBezTo>
                    <a:pt x="445" y="139"/>
                    <a:pt x="453" y="129"/>
                    <a:pt x="458" y="125"/>
                  </a:cubicBezTo>
                  <a:cubicBezTo>
                    <a:pt x="461" y="123"/>
                    <a:pt x="471" y="105"/>
                    <a:pt x="477" y="107"/>
                  </a:cubicBezTo>
                  <a:cubicBezTo>
                    <a:pt x="483" y="109"/>
                    <a:pt x="493" y="128"/>
                    <a:pt x="497" y="135"/>
                  </a:cubicBezTo>
                  <a:cubicBezTo>
                    <a:pt x="498" y="140"/>
                    <a:pt x="499" y="147"/>
                    <a:pt x="501" y="152"/>
                  </a:cubicBezTo>
                  <a:cubicBezTo>
                    <a:pt x="502" y="155"/>
                    <a:pt x="506" y="162"/>
                    <a:pt x="506" y="162"/>
                  </a:cubicBezTo>
                  <a:cubicBezTo>
                    <a:pt x="508" y="173"/>
                    <a:pt x="522" y="170"/>
                    <a:pt x="531" y="176"/>
                  </a:cubicBezTo>
                  <a:cubicBezTo>
                    <a:pt x="536" y="184"/>
                    <a:pt x="533" y="180"/>
                    <a:pt x="542" y="182"/>
                  </a:cubicBezTo>
                  <a:cubicBezTo>
                    <a:pt x="548" y="185"/>
                    <a:pt x="548" y="173"/>
                    <a:pt x="552" y="168"/>
                  </a:cubicBezTo>
                  <a:cubicBezTo>
                    <a:pt x="553" y="148"/>
                    <a:pt x="554" y="147"/>
                    <a:pt x="575" y="143"/>
                  </a:cubicBezTo>
                  <a:cubicBezTo>
                    <a:pt x="584" y="139"/>
                    <a:pt x="595" y="140"/>
                    <a:pt x="603" y="135"/>
                  </a:cubicBezTo>
                  <a:cubicBezTo>
                    <a:pt x="613" y="136"/>
                    <a:pt x="623" y="143"/>
                    <a:pt x="632" y="140"/>
                  </a:cubicBezTo>
                  <a:cubicBezTo>
                    <a:pt x="637" y="141"/>
                    <a:pt x="633" y="150"/>
                    <a:pt x="638" y="152"/>
                  </a:cubicBezTo>
                  <a:cubicBezTo>
                    <a:pt x="638" y="152"/>
                    <a:pt x="644" y="171"/>
                    <a:pt x="647" y="173"/>
                  </a:cubicBezTo>
                  <a:cubicBezTo>
                    <a:pt x="650" y="176"/>
                    <a:pt x="655" y="175"/>
                    <a:pt x="659" y="176"/>
                  </a:cubicBezTo>
                  <a:cubicBezTo>
                    <a:pt x="674" y="169"/>
                    <a:pt x="689" y="171"/>
                    <a:pt x="695" y="185"/>
                  </a:cubicBezTo>
                  <a:cubicBezTo>
                    <a:pt x="692" y="194"/>
                    <a:pt x="690" y="202"/>
                    <a:pt x="684" y="210"/>
                  </a:cubicBezTo>
                  <a:cubicBezTo>
                    <a:pt x="681" y="226"/>
                    <a:pt x="675" y="245"/>
                    <a:pt x="660" y="254"/>
                  </a:cubicBezTo>
                  <a:cubicBezTo>
                    <a:pt x="656" y="260"/>
                    <a:pt x="666" y="278"/>
                    <a:pt x="660" y="275"/>
                  </a:cubicBezTo>
                  <a:cubicBezTo>
                    <a:pt x="655" y="272"/>
                    <a:pt x="645" y="266"/>
                    <a:pt x="645" y="266"/>
                  </a:cubicBezTo>
                  <a:cubicBezTo>
                    <a:pt x="640" y="258"/>
                    <a:pt x="643" y="263"/>
                    <a:pt x="635" y="252"/>
                  </a:cubicBezTo>
                  <a:cubicBezTo>
                    <a:pt x="633" y="249"/>
                    <a:pt x="626" y="245"/>
                    <a:pt x="626" y="245"/>
                  </a:cubicBezTo>
                  <a:cubicBezTo>
                    <a:pt x="606" y="246"/>
                    <a:pt x="602" y="245"/>
                    <a:pt x="611" y="264"/>
                  </a:cubicBezTo>
                  <a:cubicBezTo>
                    <a:pt x="614" y="280"/>
                    <a:pt x="606" y="292"/>
                    <a:pt x="590" y="294"/>
                  </a:cubicBezTo>
                  <a:cubicBezTo>
                    <a:pt x="574" y="304"/>
                    <a:pt x="569" y="327"/>
                    <a:pt x="552" y="335"/>
                  </a:cubicBezTo>
                  <a:cubicBezTo>
                    <a:pt x="544" y="339"/>
                    <a:pt x="534" y="337"/>
                    <a:pt x="525" y="338"/>
                  </a:cubicBezTo>
                  <a:cubicBezTo>
                    <a:pt x="519" y="342"/>
                    <a:pt x="513" y="342"/>
                    <a:pt x="506" y="344"/>
                  </a:cubicBezTo>
                  <a:cubicBezTo>
                    <a:pt x="502" y="372"/>
                    <a:pt x="506" y="383"/>
                    <a:pt x="518" y="407"/>
                  </a:cubicBezTo>
                  <a:cubicBezTo>
                    <a:pt x="515" y="421"/>
                    <a:pt x="512" y="417"/>
                    <a:pt x="498" y="416"/>
                  </a:cubicBezTo>
                  <a:cubicBezTo>
                    <a:pt x="489" y="413"/>
                    <a:pt x="480" y="411"/>
                    <a:pt x="471" y="408"/>
                  </a:cubicBezTo>
                  <a:cubicBezTo>
                    <a:pt x="454" y="421"/>
                    <a:pt x="437" y="407"/>
                    <a:pt x="428" y="393"/>
                  </a:cubicBezTo>
                  <a:cubicBezTo>
                    <a:pt x="426" y="397"/>
                    <a:pt x="427" y="402"/>
                    <a:pt x="425" y="405"/>
                  </a:cubicBezTo>
                  <a:cubicBezTo>
                    <a:pt x="422" y="410"/>
                    <a:pt x="411" y="414"/>
                    <a:pt x="411" y="414"/>
                  </a:cubicBezTo>
                  <a:cubicBezTo>
                    <a:pt x="410" y="415"/>
                    <a:pt x="406" y="424"/>
                    <a:pt x="405" y="425"/>
                  </a:cubicBezTo>
                  <a:cubicBezTo>
                    <a:pt x="402" y="428"/>
                    <a:pt x="396" y="432"/>
                    <a:pt x="396" y="432"/>
                  </a:cubicBezTo>
                  <a:cubicBezTo>
                    <a:pt x="395" y="441"/>
                    <a:pt x="370" y="479"/>
                    <a:pt x="362" y="485"/>
                  </a:cubicBezTo>
                  <a:cubicBezTo>
                    <a:pt x="354" y="482"/>
                    <a:pt x="352" y="484"/>
                    <a:pt x="348" y="476"/>
                  </a:cubicBezTo>
                  <a:cubicBezTo>
                    <a:pt x="348" y="475"/>
                    <a:pt x="346" y="450"/>
                    <a:pt x="342" y="444"/>
                  </a:cubicBezTo>
                  <a:cubicBezTo>
                    <a:pt x="339" y="441"/>
                    <a:pt x="333" y="435"/>
                    <a:pt x="333" y="435"/>
                  </a:cubicBezTo>
                  <a:cubicBezTo>
                    <a:pt x="332" y="421"/>
                    <a:pt x="327" y="414"/>
                    <a:pt x="315" y="407"/>
                  </a:cubicBezTo>
                  <a:cubicBezTo>
                    <a:pt x="313" y="395"/>
                    <a:pt x="315" y="381"/>
                    <a:pt x="312" y="369"/>
                  </a:cubicBezTo>
                  <a:cubicBezTo>
                    <a:pt x="311" y="364"/>
                    <a:pt x="291" y="356"/>
                    <a:pt x="287" y="353"/>
                  </a:cubicBezTo>
                  <a:cubicBezTo>
                    <a:pt x="279" y="340"/>
                    <a:pt x="273" y="326"/>
                    <a:pt x="264" y="314"/>
                  </a:cubicBezTo>
                  <a:cubicBezTo>
                    <a:pt x="262" y="305"/>
                    <a:pt x="255" y="299"/>
                    <a:pt x="252" y="291"/>
                  </a:cubicBezTo>
                  <a:cubicBezTo>
                    <a:pt x="237" y="296"/>
                    <a:pt x="259" y="319"/>
                    <a:pt x="245" y="324"/>
                  </a:cubicBezTo>
                  <a:cubicBezTo>
                    <a:pt x="236" y="317"/>
                    <a:pt x="221" y="297"/>
                    <a:pt x="221" y="284"/>
                  </a:cubicBezTo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E60B36FA-5952-46F0-B23E-9F0DCB7AEF80}"/>
                </a:ext>
              </a:extLst>
            </p:cNvPr>
            <p:cNvSpPr/>
            <p:nvPr/>
          </p:nvSpPr>
          <p:spPr bwMode="auto">
            <a:xfrm>
              <a:off x="6011863" y="1284288"/>
              <a:ext cx="1250950" cy="1208087"/>
            </a:xfrm>
            <a:custGeom>
              <a:avLst/>
              <a:gdLst>
                <a:gd name="T0" fmla="*/ 10784 w 928"/>
                <a:gd name="T1" fmla="*/ 109213 h 896"/>
                <a:gd name="T2" fmla="*/ 13480 w 928"/>
                <a:gd name="T3" fmla="*/ 64719 h 896"/>
                <a:gd name="T4" fmla="*/ 45832 w 928"/>
                <a:gd name="T5" fmla="*/ 18876 h 896"/>
                <a:gd name="T6" fmla="*/ 148281 w 928"/>
                <a:gd name="T7" fmla="*/ 10786 h 896"/>
                <a:gd name="T8" fmla="*/ 252077 w 928"/>
                <a:gd name="T9" fmla="*/ 18876 h 896"/>
                <a:gd name="T10" fmla="*/ 324870 w 928"/>
                <a:gd name="T11" fmla="*/ 32359 h 896"/>
                <a:gd name="T12" fmla="*/ 411142 w 928"/>
                <a:gd name="T13" fmla="*/ 105168 h 896"/>
                <a:gd name="T14" fmla="*/ 466410 w 928"/>
                <a:gd name="T15" fmla="*/ 173932 h 896"/>
                <a:gd name="T16" fmla="*/ 504154 w 928"/>
                <a:gd name="T17" fmla="*/ 253483 h 896"/>
                <a:gd name="T18" fmla="*/ 543247 w 928"/>
                <a:gd name="T19" fmla="*/ 331685 h 896"/>
                <a:gd name="T20" fmla="*/ 563467 w 928"/>
                <a:gd name="T21" fmla="*/ 370786 h 896"/>
                <a:gd name="T22" fmla="*/ 583687 w 928"/>
                <a:gd name="T23" fmla="*/ 416628 h 896"/>
                <a:gd name="T24" fmla="*/ 680743 w 928"/>
                <a:gd name="T25" fmla="*/ 451684 h 896"/>
                <a:gd name="T26" fmla="*/ 738708 w 928"/>
                <a:gd name="T27" fmla="*/ 469212 h 896"/>
                <a:gd name="T28" fmla="*/ 806108 w 928"/>
                <a:gd name="T29" fmla="*/ 479999 h 896"/>
                <a:gd name="T30" fmla="*/ 882944 w 928"/>
                <a:gd name="T31" fmla="*/ 520448 h 896"/>
                <a:gd name="T32" fmla="*/ 907208 w 928"/>
                <a:gd name="T33" fmla="*/ 590560 h 896"/>
                <a:gd name="T34" fmla="*/ 1056837 w 928"/>
                <a:gd name="T35" fmla="*/ 618875 h 896"/>
                <a:gd name="T36" fmla="*/ 1105365 w 928"/>
                <a:gd name="T37" fmla="*/ 560898 h 896"/>
                <a:gd name="T38" fmla="*/ 1149850 w 928"/>
                <a:gd name="T39" fmla="*/ 536628 h 896"/>
                <a:gd name="T40" fmla="*/ 1223990 w 928"/>
                <a:gd name="T41" fmla="*/ 496179 h 896"/>
                <a:gd name="T42" fmla="*/ 1242862 w 928"/>
                <a:gd name="T43" fmla="*/ 566291 h 896"/>
                <a:gd name="T44" fmla="*/ 1240166 w 928"/>
                <a:gd name="T45" fmla="*/ 613482 h 896"/>
                <a:gd name="T46" fmla="*/ 1230730 w 928"/>
                <a:gd name="T47" fmla="*/ 738875 h 896"/>
                <a:gd name="T48" fmla="*/ 1207814 w 928"/>
                <a:gd name="T49" fmla="*/ 831908 h 896"/>
                <a:gd name="T50" fmla="*/ 1171418 w 928"/>
                <a:gd name="T51" fmla="*/ 946515 h 896"/>
                <a:gd name="T52" fmla="*/ 1090537 w 928"/>
                <a:gd name="T53" fmla="*/ 938425 h 896"/>
                <a:gd name="T54" fmla="*/ 1032573 w 928"/>
                <a:gd name="T55" fmla="*/ 1042245 h 896"/>
                <a:gd name="T56" fmla="*/ 1064925 w 928"/>
                <a:gd name="T57" fmla="*/ 1132582 h 896"/>
                <a:gd name="T58" fmla="*/ 1001569 w 928"/>
                <a:gd name="T59" fmla="*/ 1171683 h 896"/>
                <a:gd name="T60" fmla="*/ 924733 w 928"/>
                <a:gd name="T61" fmla="*/ 1148761 h 896"/>
                <a:gd name="T62" fmla="*/ 888336 w 928"/>
                <a:gd name="T63" fmla="*/ 1183817 h 896"/>
                <a:gd name="T64" fmla="*/ 807456 w 928"/>
                <a:gd name="T65" fmla="*/ 1143368 h 896"/>
                <a:gd name="T66" fmla="*/ 767016 w 928"/>
                <a:gd name="T67" fmla="*/ 1128537 h 896"/>
                <a:gd name="T68" fmla="*/ 678047 w 928"/>
                <a:gd name="T69" fmla="*/ 1098874 h 896"/>
                <a:gd name="T70" fmla="*/ 609299 w 928"/>
                <a:gd name="T71" fmla="*/ 1034155 h 896"/>
                <a:gd name="T72" fmla="*/ 583687 w 928"/>
                <a:gd name="T73" fmla="*/ 1039548 h 896"/>
                <a:gd name="T74" fmla="*/ 523027 w 928"/>
                <a:gd name="T75" fmla="*/ 1015279 h 896"/>
                <a:gd name="T76" fmla="*/ 475846 w 928"/>
                <a:gd name="T77" fmla="*/ 1011234 h 896"/>
                <a:gd name="T78" fmla="*/ 362614 w 928"/>
                <a:gd name="T79" fmla="*/ 1011234 h 896"/>
                <a:gd name="T80" fmla="*/ 324870 w 928"/>
                <a:gd name="T81" fmla="*/ 970784 h 896"/>
                <a:gd name="T82" fmla="*/ 265557 w 928"/>
                <a:gd name="T83" fmla="*/ 966739 h 896"/>
                <a:gd name="T84" fmla="*/ 260165 w 928"/>
                <a:gd name="T85" fmla="*/ 922245 h 896"/>
                <a:gd name="T86" fmla="*/ 280385 w 928"/>
                <a:gd name="T87" fmla="*/ 893931 h 896"/>
                <a:gd name="T88" fmla="*/ 264209 w 928"/>
                <a:gd name="T89" fmla="*/ 877751 h 896"/>
                <a:gd name="T90" fmla="*/ 188721 w 928"/>
                <a:gd name="T91" fmla="*/ 811684 h 896"/>
                <a:gd name="T92" fmla="*/ 256121 w 928"/>
                <a:gd name="T93" fmla="*/ 746965 h 896"/>
                <a:gd name="T94" fmla="*/ 289821 w 928"/>
                <a:gd name="T95" fmla="*/ 698425 h 896"/>
                <a:gd name="T96" fmla="*/ 314086 w 928"/>
                <a:gd name="T97" fmla="*/ 670111 h 896"/>
                <a:gd name="T98" fmla="*/ 337002 w 928"/>
                <a:gd name="T99" fmla="*/ 655279 h 896"/>
                <a:gd name="T100" fmla="*/ 361266 w 928"/>
                <a:gd name="T101" fmla="*/ 683594 h 896"/>
                <a:gd name="T102" fmla="*/ 365310 w 928"/>
                <a:gd name="T103" fmla="*/ 613482 h 896"/>
                <a:gd name="T104" fmla="*/ 382834 w 928"/>
                <a:gd name="T105" fmla="*/ 489437 h 896"/>
                <a:gd name="T106" fmla="*/ 401706 w 928"/>
                <a:gd name="T107" fmla="*/ 392359 h 896"/>
                <a:gd name="T108" fmla="*/ 401706 w 928"/>
                <a:gd name="T109" fmla="*/ 339774 h 896"/>
                <a:gd name="T110" fmla="*/ 349134 w 928"/>
                <a:gd name="T111" fmla="*/ 250786 h 896"/>
                <a:gd name="T112" fmla="*/ 292517 w 928"/>
                <a:gd name="T113" fmla="*/ 262921 h 896"/>
                <a:gd name="T114" fmla="*/ 207593 w 928"/>
                <a:gd name="T115" fmla="*/ 287190 h 896"/>
                <a:gd name="T116" fmla="*/ 164457 w 928"/>
                <a:gd name="T117" fmla="*/ 291235 h 896"/>
                <a:gd name="T118" fmla="*/ 136149 w 928"/>
                <a:gd name="T119" fmla="*/ 253483 h 896"/>
                <a:gd name="T120" fmla="*/ 95708 w 928"/>
                <a:gd name="T121" fmla="*/ 157752 h 896"/>
                <a:gd name="T122" fmla="*/ 53920 w 928"/>
                <a:gd name="T123" fmla="*/ 172584 h 896"/>
                <a:gd name="T124" fmla="*/ 31004 w 928"/>
                <a:gd name="T125" fmla="*/ 152359 h 89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8"/>
                <a:gd name="T190" fmla="*/ 0 h 896"/>
                <a:gd name="T191" fmla="*/ 928 w 928"/>
                <a:gd name="T192" fmla="*/ 896 h 89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8" h="896">
                  <a:moveTo>
                    <a:pt x="10" y="96"/>
                  </a:moveTo>
                  <a:cubicBezTo>
                    <a:pt x="12" y="87"/>
                    <a:pt x="0" y="84"/>
                    <a:pt x="8" y="81"/>
                  </a:cubicBezTo>
                  <a:cubicBezTo>
                    <a:pt x="19" y="73"/>
                    <a:pt x="18" y="66"/>
                    <a:pt x="13" y="56"/>
                  </a:cubicBezTo>
                  <a:cubicBezTo>
                    <a:pt x="12" y="54"/>
                    <a:pt x="10" y="48"/>
                    <a:pt x="10" y="48"/>
                  </a:cubicBezTo>
                  <a:cubicBezTo>
                    <a:pt x="9" y="40"/>
                    <a:pt x="17" y="34"/>
                    <a:pt x="14" y="27"/>
                  </a:cubicBezTo>
                  <a:cubicBezTo>
                    <a:pt x="18" y="19"/>
                    <a:pt x="26" y="16"/>
                    <a:pt x="34" y="14"/>
                  </a:cubicBezTo>
                  <a:cubicBezTo>
                    <a:pt x="52" y="5"/>
                    <a:pt x="33" y="14"/>
                    <a:pt x="83" y="11"/>
                  </a:cubicBezTo>
                  <a:cubicBezTo>
                    <a:pt x="92" y="10"/>
                    <a:pt x="110" y="8"/>
                    <a:pt x="110" y="8"/>
                  </a:cubicBezTo>
                  <a:cubicBezTo>
                    <a:pt x="118" y="5"/>
                    <a:pt x="126" y="3"/>
                    <a:pt x="134" y="0"/>
                  </a:cubicBezTo>
                  <a:cubicBezTo>
                    <a:pt x="159" y="2"/>
                    <a:pt x="167" y="4"/>
                    <a:pt x="187" y="14"/>
                  </a:cubicBezTo>
                  <a:cubicBezTo>
                    <a:pt x="192" y="20"/>
                    <a:pt x="208" y="23"/>
                    <a:pt x="217" y="26"/>
                  </a:cubicBezTo>
                  <a:cubicBezTo>
                    <a:pt x="225" y="25"/>
                    <a:pt x="233" y="24"/>
                    <a:pt x="241" y="24"/>
                  </a:cubicBezTo>
                  <a:cubicBezTo>
                    <a:pt x="267" y="24"/>
                    <a:pt x="269" y="47"/>
                    <a:pt x="286" y="57"/>
                  </a:cubicBezTo>
                  <a:cubicBezTo>
                    <a:pt x="292" y="65"/>
                    <a:pt x="299" y="70"/>
                    <a:pt x="305" y="78"/>
                  </a:cubicBezTo>
                  <a:cubicBezTo>
                    <a:pt x="312" y="87"/>
                    <a:pt x="316" y="106"/>
                    <a:pt x="328" y="108"/>
                  </a:cubicBezTo>
                  <a:cubicBezTo>
                    <a:pt x="337" y="115"/>
                    <a:pt x="341" y="119"/>
                    <a:pt x="346" y="129"/>
                  </a:cubicBezTo>
                  <a:cubicBezTo>
                    <a:pt x="349" y="148"/>
                    <a:pt x="351" y="148"/>
                    <a:pt x="364" y="161"/>
                  </a:cubicBezTo>
                  <a:cubicBezTo>
                    <a:pt x="365" y="172"/>
                    <a:pt x="369" y="178"/>
                    <a:pt x="374" y="188"/>
                  </a:cubicBezTo>
                  <a:cubicBezTo>
                    <a:pt x="377" y="204"/>
                    <a:pt x="375" y="198"/>
                    <a:pt x="379" y="207"/>
                  </a:cubicBezTo>
                  <a:cubicBezTo>
                    <a:pt x="381" y="218"/>
                    <a:pt x="394" y="239"/>
                    <a:pt x="403" y="246"/>
                  </a:cubicBezTo>
                  <a:cubicBezTo>
                    <a:pt x="404" y="251"/>
                    <a:pt x="409" y="261"/>
                    <a:pt x="409" y="261"/>
                  </a:cubicBezTo>
                  <a:cubicBezTo>
                    <a:pt x="410" y="268"/>
                    <a:pt x="412" y="271"/>
                    <a:pt x="418" y="275"/>
                  </a:cubicBezTo>
                  <a:cubicBezTo>
                    <a:pt x="421" y="281"/>
                    <a:pt x="424" y="285"/>
                    <a:pt x="427" y="291"/>
                  </a:cubicBezTo>
                  <a:cubicBezTo>
                    <a:pt x="428" y="297"/>
                    <a:pt x="430" y="303"/>
                    <a:pt x="433" y="309"/>
                  </a:cubicBezTo>
                  <a:cubicBezTo>
                    <a:pt x="436" y="325"/>
                    <a:pt x="440" y="334"/>
                    <a:pt x="455" y="341"/>
                  </a:cubicBezTo>
                  <a:cubicBezTo>
                    <a:pt x="480" y="340"/>
                    <a:pt x="486" y="337"/>
                    <a:pt x="505" y="335"/>
                  </a:cubicBezTo>
                  <a:cubicBezTo>
                    <a:pt x="512" y="335"/>
                    <a:pt x="522" y="335"/>
                    <a:pt x="529" y="338"/>
                  </a:cubicBezTo>
                  <a:cubicBezTo>
                    <a:pt x="536" y="341"/>
                    <a:pt x="540" y="347"/>
                    <a:pt x="548" y="348"/>
                  </a:cubicBezTo>
                  <a:cubicBezTo>
                    <a:pt x="555" y="347"/>
                    <a:pt x="559" y="345"/>
                    <a:pt x="565" y="344"/>
                  </a:cubicBezTo>
                  <a:cubicBezTo>
                    <a:pt x="585" y="345"/>
                    <a:pt x="583" y="348"/>
                    <a:pt x="598" y="356"/>
                  </a:cubicBezTo>
                  <a:cubicBezTo>
                    <a:pt x="607" y="368"/>
                    <a:pt x="613" y="372"/>
                    <a:pt x="628" y="375"/>
                  </a:cubicBezTo>
                  <a:cubicBezTo>
                    <a:pt x="639" y="381"/>
                    <a:pt x="646" y="377"/>
                    <a:pt x="655" y="386"/>
                  </a:cubicBezTo>
                  <a:cubicBezTo>
                    <a:pt x="651" y="399"/>
                    <a:pt x="647" y="409"/>
                    <a:pt x="662" y="416"/>
                  </a:cubicBezTo>
                  <a:cubicBezTo>
                    <a:pt x="669" y="424"/>
                    <a:pt x="670" y="428"/>
                    <a:pt x="673" y="438"/>
                  </a:cubicBezTo>
                  <a:cubicBezTo>
                    <a:pt x="675" y="455"/>
                    <a:pt x="682" y="462"/>
                    <a:pt x="697" y="470"/>
                  </a:cubicBezTo>
                  <a:cubicBezTo>
                    <a:pt x="734" y="465"/>
                    <a:pt x="731" y="462"/>
                    <a:pt x="784" y="459"/>
                  </a:cubicBezTo>
                  <a:cubicBezTo>
                    <a:pt x="793" y="454"/>
                    <a:pt x="797" y="451"/>
                    <a:pt x="805" y="446"/>
                  </a:cubicBezTo>
                  <a:cubicBezTo>
                    <a:pt x="808" y="430"/>
                    <a:pt x="803" y="419"/>
                    <a:pt x="820" y="416"/>
                  </a:cubicBezTo>
                  <a:cubicBezTo>
                    <a:pt x="826" y="412"/>
                    <a:pt x="831" y="405"/>
                    <a:pt x="838" y="404"/>
                  </a:cubicBezTo>
                  <a:cubicBezTo>
                    <a:pt x="843" y="400"/>
                    <a:pt x="847" y="399"/>
                    <a:pt x="853" y="398"/>
                  </a:cubicBezTo>
                  <a:cubicBezTo>
                    <a:pt x="858" y="394"/>
                    <a:pt x="862" y="390"/>
                    <a:pt x="868" y="389"/>
                  </a:cubicBezTo>
                  <a:cubicBezTo>
                    <a:pt x="881" y="383"/>
                    <a:pt x="894" y="370"/>
                    <a:pt x="908" y="368"/>
                  </a:cubicBezTo>
                  <a:cubicBezTo>
                    <a:pt x="914" y="373"/>
                    <a:pt x="913" y="375"/>
                    <a:pt x="916" y="381"/>
                  </a:cubicBezTo>
                  <a:cubicBezTo>
                    <a:pt x="917" y="411"/>
                    <a:pt x="914" y="404"/>
                    <a:pt x="922" y="420"/>
                  </a:cubicBezTo>
                  <a:cubicBezTo>
                    <a:pt x="923" y="425"/>
                    <a:pt x="928" y="435"/>
                    <a:pt x="928" y="435"/>
                  </a:cubicBezTo>
                  <a:cubicBezTo>
                    <a:pt x="925" y="442"/>
                    <a:pt x="923" y="448"/>
                    <a:pt x="920" y="455"/>
                  </a:cubicBezTo>
                  <a:cubicBezTo>
                    <a:pt x="917" y="461"/>
                    <a:pt x="911" y="473"/>
                    <a:pt x="911" y="473"/>
                  </a:cubicBezTo>
                  <a:cubicBezTo>
                    <a:pt x="908" y="494"/>
                    <a:pt x="913" y="537"/>
                    <a:pt x="913" y="548"/>
                  </a:cubicBezTo>
                  <a:cubicBezTo>
                    <a:pt x="912" y="559"/>
                    <a:pt x="917" y="587"/>
                    <a:pt x="904" y="597"/>
                  </a:cubicBezTo>
                  <a:cubicBezTo>
                    <a:pt x="901" y="604"/>
                    <a:pt x="900" y="610"/>
                    <a:pt x="896" y="617"/>
                  </a:cubicBezTo>
                  <a:cubicBezTo>
                    <a:pt x="894" y="631"/>
                    <a:pt x="890" y="651"/>
                    <a:pt x="884" y="663"/>
                  </a:cubicBezTo>
                  <a:cubicBezTo>
                    <a:pt x="883" y="675"/>
                    <a:pt x="885" y="699"/>
                    <a:pt x="869" y="702"/>
                  </a:cubicBezTo>
                  <a:cubicBezTo>
                    <a:pt x="861" y="701"/>
                    <a:pt x="853" y="698"/>
                    <a:pt x="845" y="696"/>
                  </a:cubicBezTo>
                  <a:cubicBezTo>
                    <a:pt x="838" y="691"/>
                    <a:pt x="812" y="696"/>
                    <a:pt x="809" y="696"/>
                  </a:cubicBezTo>
                  <a:cubicBezTo>
                    <a:pt x="791" y="710"/>
                    <a:pt x="788" y="728"/>
                    <a:pt x="763" y="732"/>
                  </a:cubicBezTo>
                  <a:cubicBezTo>
                    <a:pt x="756" y="743"/>
                    <a:pt x="760" y="762"/>
                    <a:pt x="766" y="773"/>
                  </a:cubicBezTo>
                  <a:cubicBezTo>
                    <a:pt x="768" y="784"/>
                    <a:pt x="777" y="785"/>
                    <a:pt x="785" y="791"/>
                  </a:cubicBezTo>
                  <a:cubicBezTo>
                    <a:pt x="792" y="806"/>
                    <a:pt x="790" y="840"/>
                    <a:pt x="790" y="840"/>
                  </a:cubicBezTo>
                  <a:cubicBezTo>
                    <a:pt x="788" y="883"/>
                    <a:pt x="797" y="880"/>
                    <a:pt x="764" y="878"/>
                  </a:cubicBezTo>
                  <a:cubicBezTo>
                    <a:pt x="757" y="874"/>
                    <a:pt x="751" y="870"/>
                    <a:pt x="743" y="869"/>
                  </a:cubicBezTo>
                  <a:cubicBezTo>
                    <a:pt x="735" y="859"/>
                    <a:pt x="728" y="851"/>
                    <a:pt x="716" y="846"/>
                  </a:cubicBezTo>
                  <a:cubicBezTo>
                    <a:pt x="706" y="859"/>
                    <a:pt x="717" y="848"/>
                    <a:pt x="686" y="852"/>
                  </a:cubicBezTo>
                  <a:cubicBezTo>
                    <a:pt x="682" y="853"/>
                    <a:pt x="675" y="861"/>
                    <a:pt x="671" y="863"/>
                  </a:cubicBezTo>
                  <a:cubicBezTo>
                    <a:pt x="668" y="869"/>
                    <a:pt x="659" y="878"/>
                    <a:pt x="659" y="878"/>
                  </a:cubicBezTo>
                  <a:cubicBezTo>
                    <a:pt x="658" y="886"/>
                    <a:pt x="658" y="893"/>
                    <a:pt x="650" y="896"/>
                  </a:cubicBezTo>
                  <a:cubicBezTo>
                    <a:pt x="628" y="891"/>
                    <a:pt x="612" y="866"/>
                    <a:pt x="599" y="848"/>
                  </a:cubicBezTo>
                  <a:cubicBezTo>
                    <a:pt x="597" y="837"/>
                    <a:pt x="587" y="826"/>
                    <a:pt x="581" y="816"/>
                  </a:cubicBezTo>
                  <a:cubicBezTo>
                    <a:pt x="569" y="819"/>
                    <a:pt x="574" y="828"/>
                    <a:pt x="569" y="837"/>
                  </a:cubicBezTo>
                  <a:cubicBezTo>
                    <a:pt x="567" y="846"/>
                    <a:pt x="566" y="856"/>
                    <a:pt x="559" y="861"/>
                  </a:cubicBezTo>
                  <a:cubicBezTo>
                    <a:pt x="536" y="853"/>
                    <a:pt x="526" y="820"/>
                    <a:pt x="503" y="815"/>
                  </a:cubicBezTo>
                  <a:cubicBezTo>
                    <a:pt x="462" y="820"/>
                    <a:pt x="484" y="800"/>
                    <a:pt x="467" y="777"/>
                  </a:cubicBezTo>
                  <a:cubicBezTo>
                    <a:pt x="461" y="769"/>
                    <a:pt x="465" y="774"/>
                    <a:pt x="452" y="767"/>
                  </a:cubicBezTo>
                  <a:cubicBezTo>
                    <a:pt x="451" y="766"/>
                    <a:pt x="448" y="765"/>
                    <a:pt x="448" y="765"/>
                  </a:cubicBezTo>
                  <a:cubicBezTo>
                    <a:pt x="442" y="767"/>
                    <a:pt x="439" y="770"/>
                    <a:pt x="433" y="771"/>
                  </a:cubicBezTo>
                  <a:cubicBezTo>
                    <a:pt x="428" y="779"/>
                    <a:pt x="426" y="781"/>
                    <a:pt x="416" y="783"/>
                  </a:cubicBezTo>
                  <a:cubicBezTo>
                    <a:pt x="398" y="781"/>
                    <a:pt x="400" y="764"/>
                    <a:pt x="388" y="753"/>
                  </a:cubicBezTo>
                  <a:cubicBezTo>
                    <a:pt x="381" y="747"/>
                    <a:pt x="372" y="743"/>
                    <a:pt x="364" y="740"/>
                  </a:cubicBezTo>
                  <a:cubicBezTo>
                    <a:pt x="356" y="741"/>
                    <a:pt x="356" y="743"/>
                    <a:pt x="353" y="750"/>
                  </a:cubicBezTo>
                  <a:cubicBezTo>
                    <a:pt x="351" y="763"/>
                    <a:pt x="330" y="770"/>
                    <a:pt x="320" y="771"/>
                  </a:cubicBezTo>
                  <a:cubicBezTo>
                    <a:pt x="272" y="777"/>
                    <a:pt x="281" y="758"/>
                    <a:pt x="269" y="750"/>
                  </a:cubicBezTo>
                  <a:cubicBezTo>
                    <a:pt x="268" y="743"/>
                    <a:pt x="276" y="738"/>
                    <a:pt x="271" y="732"/>
                  </a:cubicBezTo>
                  <a:cubicBezTo>
                    <a:pt x="264" y="723"/>
                    <a:pt x="254" y="723"/>
                    <a:pt x="241" y="720"/>
                  </a:cubicBezTo>
                  <a:cubicBezTo>
                    <a:pt x="227" y="722"/>
                    <a:pt x="235" y="704"/>
                    <a:pt x="217" y="702"/>
                  </a:cubicBezTo>
                  <a:cubicBezTo>
                    <a:pt x="214" y="700"/>
                    <a:pt x="200" y="719"/>
                    <a:pt x="197" y="717"/>
                  </a:cubicBezTo>
                  <a:cubicBezTo>
                    <a:pt x="195" y="716"/>
                    <a:pt x="193" y="693"/>
                    <a:pt x="191" y="692"/>
                  </a:cubicBezTo>
                  <a:cubicBezTo>
                    <a:pt x="188" y="689"/>
                    <a:pt x="193" y="684"/>
                    <a:pt x="193" y="684"/>
                  </a:cubicBezTo>
                  <a:cubicBezTo>
                    <a:pt x="193" y="682"/>
                    <a:pt x="193" y="680"/>
                    <a:pt x="194" y="678"/>
                  </a:cubicBezTo>
                  <a:cubicBezTo>
                    <a:pt x="194" y="678"/>
                    <a:pt x="207" y="663"/>
                    <a:pt x="208" y="663"/>
                  </a:cubicBezTo>
                  <a:cubicBezTo>
                    <a:pt x="203" y="645"/>
                    <a:pt x="223" y="646"/>
                    <a:pt x="212" y="644"/>
                  </a:cubicBezTo>
                  <a:cubicBezTo>
                    <a:pt x="202" y="636"/>
                    <a:pt x="201" y="644"/>
                    <a:pt x="196" y="651"/>
                  </a:cubicBezTo>
                  <a:cubicBezTo>
                    <a:pt x="170" y="649"/>
                    <a:pt x="180" y="631"/>
                    <a:pt x="160" y="624"/>
                  </a:cubicBezTo>
                  <a:cubicBezTo>
                    <a:pt x="153" y="618"/>
                    <a:pt x="144" y="611"/>
                    <a:pt x="140" y="602"/>
                  </a:cubicBezTo>
                  <a:cubicBezTo>
                    <a:pt x="144" y="591"/>
                    <a:pt x="160" y="580"/>
                    <a:pt x="169" y="572"/>
                  </a:cubicBezTo>
                  <a:cubicBezTo>
                    <a:pt x="171" y="564"/>
                    <a:pt x="182" y="556"/>
                    <a:pt x="190" y="554"/>
                  </a:cubicBezTo>
                  <a:cubicBezTo>
                    <a:pt x="193" y="549"/>
                    <a:pt x="197" y="547"/>
                    <a:pt x="199" y="542"/>
                  </a:cubicBezTo>
                  <a:cubicBezTo>
                    <a:pt x="201" y="530"/>
                    <a:pt x="204" y="523"/>
                    <a:pt x="215" y="518"/>
                  </a:cubicBezTo>
                  <a:cubicBezTo>
                    <a:pt x="218" y="509"/>
                    <a:pt x="216" y="514"/>
                    <a:pt x="224" y="504"/>
                  </a:cubicBezTo>
                  <a:cubicBezTo>
                    <a:pt x="226" y="501"/>
                    <a:pt x="233" y="497"/>
                    <a:pt x="233" y="497"/>
                  </a:cubicBezTo>
                  <a:cubicBezTo>
                    <a:pt x="235" y="492"/>
                    <a:pt x="233" y="485"/>
                    <a:pt x="236" y="480"/>
                  </a:cubicBezTo>
                  <a:cubicBezTo>
                    <a:pt x="237" y="479"/>
                    <a:pt x="242" y="484"/>
                    <a:pt x="250" y="486"/>
                  </a:cubicBezTo>
                  <a:cubicBezTo>
                    <a:pt x="255" y="489"/>
                    <a:pt x="257" y="491"/>
                    <a:pt x="259" y="497"/>
                  </a:cubicBezTo>
                  <a:cubicBezTo>
                    <a:pt x="260" y="505"/>
                    <a:pt x="259" y="510"/>
                    <a:pt x="268" y="507"/>
                  </a:cubicBezTo>
                  <a:cubicBezTo>
                    <a:pt x="281" y="497"/>
                    <a:pt x="271" y="483"/>
                    <a:pt x="263" y="473"/>
                  </a:cubicBezTo>
                  <a:cubicBezTo>
                    <a:pt x="265" y="463"/>
                    <a:pt x="268" y="463"/>
                    <a:pt x="271" y="455"/>
                  </a:cubicBezTo>
                  <a:cubicBezTo>
                    <a:pt x="272" y="439"/>
                    <a:pt x="272" y="413"/>
                    <a:pt x="287" y="402"/>
                  </a:cubicBezTo>
                  <a:cubicBezTo>
                    <a:pt x="294" y="389"/>
                    <a:pt x="289" y="376"/>
                    <a:pt x="284" y="363"/>
                  </a:cubicBezTo>
                  <a:cubicBezTo>
                    <a:pt x="282" y="348"/>
                    <a:pt x="277" y="317"/>
                    <a:pt x="286" y="306"/>
                  </a:cubicBezTo>
                  <a:cubicBezTo>
                    <a:pt x="301" y="287"/>
                    <a:pt x="291" y="305"/>
                    <a:pt x="298" y="291"/>
                  </a:cubicBezTo>
                  <a:cubicBezTo>
                    <a:pt x="299" y="285"/>
                    <a:pt x="301" y="282"/>
                    <a:pt x="304" y="276"/>
                  </a:cubicBezTo>
                  <a:cubicBezTo>
                    <a:pt x="306" y="267"/>
                    <a:pt x="295" y="261"/>
                    <a:pt x="298" y="252"/>
                  </a:cubicBezTo>
                  <a:cubicBezTo>
                    <a:pt x="301" y="235"/>
                    <a:pt x="306" y="221"/>
                    <a:pt x="299" y="206"/>
                  </a:cubicBezTo>
                  <a:cubicBezTo>
                    <a:pt x="295" y="188"/>
                    <a:pt x="274" y="195"/>
                    <a:pt x="259" y="186"/>
                  </a:cubicBezTo>
                  <a:cubicBezTo>
                    <a:pt x="245" y="189"/>
                    <a:pt x="249" y="170"/>
                    <a:pt x="242" y="180"/>
                  </a:cubicBezTo>
                  <a:cubicBezTo>
                    <a:pt x="239" y="194"/>
                    <a:pt x="230" y="194"/>
                    <a:pt x="217" y="195"/>
                  </a:cubicBezTo>
                  <a:cubicBezTo>
                    <a:pt x="210" y="197"/>
                    <a:pt x="204" y="203"/>
                    <a:pt x="197" y="204"/>
                  </a:cubicBezTo>
                  <a:cubicBezTo>
                    <a:pt x="187" y="212"/>
                    <a:pt x="167" y="211"/>
                    <a:pt x="154" y="213"/>
                  </a:cubicBezTo>
                  <a:cubicBezTo>
                    <a:pt x="148" y="217"/>
                    <a:pt x="142" y="220"/>
                    <a:pt x="136" y="224"/>
                  </a:cubicBezTo>
                  <a:cubicBezTo>
                    <a:pt x="131" y="222"/>
                    <a:pt x="127" y="219"/>
                    <a:pt x="122" y="216"/>
                  </a:cubicBezTo>
                  <a:cubicBezTo>
                    <a:pt x="114" y="205"/>
                    <a:pt x="118" y="209"/>
                    <a:pt x="110" y="203"/>
                  </a:cubicBezTo>
                  <a:cubicBezTo>
                    <a:pt x="106" y="196"/>
                    <a:pt x="107" y="193"/>
                    <a:pt x="101" y="188"/>
                  </a:cubicBezTo>
                  <a:cubicBezTo>
                    <a:pt x="99" y="177"/>
                    <a:pt x="98" y="168"/>
                    <a:pt x="92" y="159"/>
                  </a:cubicBezTo>
                  <a:cubicBezTo>
                    <a:pt x="91" y="137"/>
                    <a:pt x="92" y="125"/>
                    <a:pt x="71" y="117"/>
                  </a:cubicBezTo>
                  <a:cubicBezTo>
                    <a:pt x="65" y="111"/>
                    <a:pt x="64" y="110"/>
                    <a:pt x="56" y="113"/>
                  </a:cubicBezTo>
                  <a:cubicBezTo>
                    <a:pt x="55" y="129"/>
                    <a:pt x="55" y="130"/>
                    <a:pt x="40" y="128"/>
                  </a:cubicBezTo>
                  <a:cubicBezTo>
                    <a:pt x="27" y="120"/>
                    <a:pt x="43" y="131"/>
                    <a:pt x="32" y="120"/>
                  </a:cubicBezTo>
                  <a:cubicBezTo>
                    <a:pt x="29" y="117"/>
                    <a:pt x="23" y="113"/>
                    <a:pt x="23" y="113"/>
                  </a:cubicBezTo>
                  <a:cubicBezTo>
                    <a:pt x="20" y="107"/>
                    <a:pt x="5" y="96"/>
                    <a:pt x="10" y="96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FEAC446A-737D-4597-BE81-9B401F87C0CA}"/>
                </a:ext>
              </a:extLst>
            </p:cNvPr>
            <p:cNvSpPr/>
            <p:nvPr/>
          </p:nvSpPr>
          <p:spPr bwMode="auto">
            <a:xfrm>
              <a:off x="5765800" y="3716338"/>
              <a:ext cx="647700" cy="541337"/>
            </a:xfrm>
            <a:custGeom>
              <a:avLst/>
              <a:gdLst>
                <a:gd name="T0" fmla="*/ 319802 w 480"/>
                <a:gd name="T1" fmla="*/ 44438 h 402"/>
                <a:gd name="T2" fmla="*/ 416957 w 480"/>
                <a:gd name="T3" fmla="*/ 92916 h 402"/>
                <a:gd name="T4" fmla="*/ 458788 w 480"/>
                <a:gd name="T5" fmla="*/ 133314 h 402"/>
                <a:gd name="T6" fmla="*/ 485775 w 480"/>
                <a:gd name="T7" fmla="*/ 208724 h 402"/>
                <a:gd name="T8" fmla="*/ 518160 w 480"/>
                <a:gd name="T9" fmla="*/ 270669 h 402"/>
                <a:gd name="T10" fmla="*/ 578882 w 480"/>
                <a:gd name="T11" fmla="*/ 362238 h 402"/>
                <a:gd name="T12" fmla="*/ 635556 w 480"/>
                <a:gd name="T13" fmla="*/ 386477 h 402"/>
                <a:gd name="T14" fmla="*/ 645001 w 480"/>
                <a:gd name="T15" fmla="*/ 414756 h 402"/>
                <a:gd name="T16" fmla="*/ 611267 w 480"/>
                <a:gd name="T17" fmla="*/ 402636 h 402"/>
                <a:gd name="T18" fmla="*/ 499269 w 480"/>
                <a:gd name="T19" fmla="*/ 378397 h 402"/>
                <a:gd name="T20" fmla="*/ 506016 w 480"/>
                <a:gd name="T21" fmla="*/ 394557 h 402"/>
                <a:gd name="T22" fmla="*/ 564039 w 480"/>
                <a:gd name="T23" fmla="*/ 424182 h 402"/>
                <a:gd name="T24" fmla="*/ 558641 w 480"/>
                <a:gd name="T25" fmla="*/ 468620 h 402"/>
                <a:gd name="T26" fmla="*/ 507365 w 480"/>
                <a:gd name="T27" fmla="*/ 523831 h 402"/>
                <a:gd name="T28" fmla="*/ 473631 w 480"/>
                <a:gd name="T29" fmla="*/ 480740 h 402"/>
                <a:gd name="T30" fmla="*/ 450691 w 480"/>
                <a:gd name="T31" fmla="*/ 463234 h 402"/>
                <a:gd name="T32" fmla="*/ 349488 w 480"/>
                <a:gd name="T33" fmla="*/ 495552 h 402"/>
                <a:gd name="T34" fmla="*/ 292814 w 480"/>
                <a:gd name="T35" fmla="*/ 487473 h 402"/>
                <a:gd name="T36" fmla="*/ 275273 w 480"/>
                <a:gd name="T37" fmla="*/ 459194 h 402"/>
                <a:gd name="T38" fmla="*/ 271224 w 480"/>
                <a:gd name="T39" fmla="*/ 382437 h 402"/>
                <a:gd name="T40" fmla="*/ 287417 w 480"/>
                <a:gd name="T41" fmla="*/ 327226 h 402"/>
                <a:gd name="T42" fmla="*/ 300911 w 480"/>
                <a:gd name="T43" fmla="*/ 298947 h 402"/>
                <a:gd name="T44" fmla="*/ 242888 w 480"/>
                <a:gd name="T45" fmla="*/ 342039 h 402"/>
                <a:gd name="T46" fmla="*/ 263128 w 480"/>
                <a:gd name="T47" fmla="*/ 278748 h 402"/>
                <a:gd name="T48" fmla="*/ 272574 w 480"/>
                <a:gd name="T49" fmla="*/ 224884 h 402"/>
                <a:gd name="T50" fmla="*/ 242888 w 480"/>
                <a:gd name="T51" fmla="*/ 230270 h 402"/>
                <a:gd name="T52" fmla="*/ 214551 w 480"/>
                <a:gd name="T53" fmla="*/ 249123 h 402"/>
                <a:gd name="T54" fmla="*/ 187563 w 480"/>
                <a:gd name="T55" fmla="*/ 232963 h 402"/>
                <a:gd name="T56" fmla="*/ 153829 w 480"/>
                <a:gd name="T57" fmla="*/ 181792 h 402"/>
                <a:gd name="T58" fmla="*/ 86360 w 480"/>
                <a:gd name="T59" fmla="*/ 148127 h 402"/>
                <a:gd name="T60" fmla="*/ 17542 w 480"/>
                <a:gd name="T61" fmla="*/ 84836 h 402"/>
                <a:gd name="T62" fmla="*/ 32385 w 480"/>
                <a:gd name="T63" fmla="*/ 24239 h 402"/>
                <a:gd name="T64" fmla="*/ 70168 w 480"/>
                <a:gd name="T65" fmla="*/ 40398 h 402"/>
                <a:gd name="T66" fmla="*/ 190262 w 480"/>
                <a:gd name="T67" fmla="*/ 60597 h 402"/>
                <a:gd name="T68" fmla="*/ 230743 w 480"/>
                <a:gd name="T69" fmla="*/ 72717 h 402"/>
                <a:gd name="T70" fmla="*/ 264478 w 480"/>
                <a:gd name="T71" fmla="*/ 40398 h 402"/>
                <a:gd name="T72" fmla="*/ 287417 w 480"/>
                <a:gd name="T73" fmla="*/ 14813 h 402"/>
                <a:gd name="T74" fmla="*/ 307658 w 480"/>
                <a:gd name="T75" fmla="*/ 40398 h 4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80"/>
                <a:gd name="T115" fmla="*/ 0 h 402"/>
                <a:gd name="T116" fmla="*/ 480 w 480"/>
                <a:gd name="T117" fmla="*/ 402 h 4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80" h="402">
                  <a:moveTo>
                    <a:pt x="220" y="15"/>
                  </a:moveTo>
                  <a:cubicBezTo>
                    <a:pt x="224" y="22"/>
                    <a:pt x="231" y="28"/>
                    <a:pt x="237" y="33"/>
                  </a:cubicBezTo>
                  <a:cubicBezTo>
                    <a:pt x="241" y="53"/>
                    <a:pt x="270" y="53"/>
                    <a:pt x="286" y="54"/>
                  </a:cubicBezTo>
                  <a:cubicBezTo>
                    <a:pt x="294" y="59"/>
                    <a:pt x="300" y="67"/>
                    <a:pt x="309" y="69"/>
                  </a:cubicBezTo>
                  <a:cubicBezTo>
                    <a:pt x="315" y="72"/>
                    <a:pt x="321" y="74"/>
                    <a:pt x="327" y="78"/>
                  </a:cubicBezTo>
                  <a:cubicBezTo>
                    <a:pt x="332" y="85"/>
                    <a:pt x="335" y="92"/>
                    <a:pt x="340" y="99"/>
                  </a:cubicBezTo>
                  <a:cubicBezTo>
                    <a:pt x="342" y="110"/>
                    <a:pt x="340" y="123"/>
                    <a:pt x="345" y="132"/>
                  </a:cubicBezTo>
                  <a:cubicBezTo>
                    <a:pt x="347" y="142"/>
                    <a:pt x="351" y="150"/>
                    <a:pt x="360" y="155"/>
                  </a:cubicBezTo>
                  <a:cubicBezTo>
                    <a:pt x="367" y="164"/>
                    <a:pt x="367" y="176"/>
                    <a:pt x="375" y="183"/>
                  </a:cubicBezTo>
                  <a:cubicBezTo>
                    <a:pt x="378" y="189"/>
                    <a:pt x="380" y="195"/>
                    <a:pt x="384" y="201"/>
                  </a:cubicBezTo>
                  <a:cubicBezTo>
                    <a:pt x="390" y="233"/>
                    <a:pt x="382" y="237"/>
                    <a:pt x="415" y="242"/>
                  </a:cubicBezTo>
                  <a:cubicBezTo>
                    <a:pt x="425" y="250"/>
                    <a:pt x="421" y="260"/>
                    <a:pt x="429" y="269"/>
                  </a:cubicBezTo>
                  <a:cubicBezTo>
                    <a:pt x="434" y="275"/>
                    <a:pt x="444" y="275"/>
                    <a:pt x="451" y="276"/>
                  </a:cubicBezTo>
                  <a:cubicBezTo>
                    <a:pt x="460" y="278"/>
                    <a:pt x="463" y="283"/>
                    <a:pt x="471" y="287"/>
                  </a:cubicBezTo>
                  <a:cubicBezTo>
                    <a:pt x="475" y="294"/>
                    <a:pt x="474" y="298"/>
                    <a:pt x="480" y="303"/>
                  </a:cubicBezTo>
                  <a:cubicBezTo>
                    <a:pt x="479" y="305"/>
                    <a:pt x="480" y="307"/>
                    <a:pt x="478" y="308"/>
                  </a:cubicBezTo>
                  <a:cubicBezTo>
                    <a:pt x="475" y="309"/>
                    <a:pt x="472" y="303"/>
                    <a:pt x="469" y="302"/>
                  </a:cubicBezTo>
                  <a:cubicBezTo>
                    <a:pt x="464" y="301"/>
                    <a:pt x="458" y="300"/>
                    <a:pt x="453" y="299"/>
                  </a:cubicBezTo>
                  <a:cubicBezTo>
                    <a:pt x="439" y="285"/>
                    <a:pt x="420" y="293"/>
                    <a:pt x="402" y="296"/>
                  </a:cubicBezTo>
                  <a:cubicBezTo>
                    <a:pt x="392" y="290"/>
                    <a:pt x="382" y="283"/>
                    <a:pt x="370" y="281"/>
                  </a:cubicBezTo>
                  <a:cubicBezTo>
                    <a:pt x="332" y="283"/>
                    <a:pt x="343" y="286"/>
                    <a:pt x="364" y="288"/>
                  </a:cubicBezTo>
                  <a:cubicBezTo>
                    <a:pt x="368" y="290"/>
                    <a:pt x="373" y="290"/>
                    <a:pt x="375" y="293"/>
                  </a:cubicBezTo>
                  <a:cubicBezTo>
                    <a:pt x="384" y="305"/>
                    <a:pt x="373" y="307"/>
                    <a:pt x="396" y="309"/>
                  </a:cubicBezTo>
                  <a:cubicBezTo>
                    <a:pt x="404" y="311"/>
                    <a:pt x="410" y="314"/>
                    <a:pt x="418" y="315"/>
                  </a:cubicBezTo>
                  <a:cubicBezTo>
                    <a:pt x="433" y="321"/>
                    <a:pt x="427" y="331"/>
                    <a:pt x="414" y="335"/>
                  </a:cubicBezTo>
                  <a:cubicBezTo>
                    <a:pt x="409" y="344"/>
                    <a:pt x="414" y="333"/>
                    <a:pt x="414" y="348"/>
                  </a:cubicBezTo>
                  <a:cubicBezTo>
                    <a:pt x="414" y="367"/>
                    <a:pt x="402" y="367"/>
                    <a:pt x="387" y="369"/>
                  </a:cubicBezTo>
                  <a:cubicBezTo>
                    <a:pt x="383" y="376"/>
                    <a:pt x="381" y="383"/>
                    <a:pt x="376" y="389"/>
                  </a:cubicBezTo>
                  <a:cubicBezTo>
                    <a:pt x="373" y="393"/>
                    <a:pt x="366" y="402"/>
                    <a:pt x="366" y="402"/>
                  </a:cubicBezTo>
                  <a:cubicBezTo>
                    <a:pt x="348" y="399"/>
                    <a:pt x="359" y="370"/>
                    <a:pt x="351" y="357"/>
                  </a:cubicBezTo>
                  <a:cubicBezTo>
                    <a:pt x="350" y="351"/>
                    <a:pt x="352" y="337"/>
                    <a:pt x="346" y="338"/>
                  </a:cubicBezTo>
                  <a:cubicBezTo>
                    <a:pt x="342" y="339"/>
                    <a:pt x="334" y="344"/>
                    <a:pt x="334" y="344"/>
                  </a:cubicBezTo>
                  <a:cubicBezTo>
                    <a:pt x="324" y="357"/>
                    <a:pt x="317" y="369"/>
                    <a:pt x="300" y="374"/>
                  </a:cubicBezTo>
                  <a:cubicBezTo>
                    <a:pt x="286" y="372"/>
                    <a:pt x="273" y="371"/>
                    <a:pt x="259" y="368"/>
                  </a:cubicBezTo>
                  <a:cubicBezTo>
                    <a:pt x="251" y="367"/>
                    <a:pt x="248" y="384"/>
                    <a:pt x="241" y="383"/>
                  </a:cubicBezTo>
                  <a:cubicBezTo>
                    <a:pt x="234" y="382"/>
                    <a:pt x="221" y="367"/>
                    <a:pt x="217" y="362"/>
                  </a:cubicBezTo>
                  <a:cubicBezTo>
                    <a:pt x="213" y="357"/>
                    <a:pt x="221" y="353"/>
                    <a:pt x="219" y="350"/>
                  </a:cubicBezTo>
                  <a:cubicBezTo>
                    <a:pt x="218" y="345"/>
                    <a:pt x="206" y="346"/>
                    <a:pt x="204" y="341"/>
                  </a:cubicBezTo>
                  <a:cubicBezTo>
                    <a:pt x="203" y="339"/>
                    <a:pt x="190" y="307"/>
                    <a:pt x="187" y="305"/>
                  </a:cubicBezTo>
                  <a:cubicBezTo>
                    <a:pt x="183" y="285"/>
                    <a:pt x="184" y="286"/>
                    <a:pt x="201" y="284"/>
                  </a:cubicBezTo>
                  <a:cubicBezTo>
                    <a:pt x="199" y="265"/>
                    <a:pt x="206" y="256"/>
                    <a:pt x="193" y="243"/>
                  </a:cubicBezTo>
                  <a:cubicBezTo>
                    <a:pt x="200" y="239"/>
                    <a:pt x="205" y="242"/>
                    <a:pt x="213" y="243"/>
                  </a:cubicBezTo>
                  <a:cubicBezTo>
                    <a:pt x="224" y="257"/>
                    <a:pt x="226" y="245"/>
                    <a:pt x="235" y="236"/>
                  </a:cubicBezTo>
                  <a:cubicBezTo>
                    <a:pt x="237" y="225"/>
                    <a:pt x="232" y="228"/>
                    <a:pt x="223" y="222"/>
                  </a:cubicBezTo>
                  <a:cubicBezTo>
                    <a:pt x="205" y="236"/>
                    <a:pt x="225" y="221"/>
                    <a:pt x="219" y="233"/>
                  </a:cubicBezTo>
                  <a:cubicBezTo>
                    <a:pt x="217" y="243"/>
                    <a:pt x="189" y="253"/>
                    <a:pt x="180" y="254"/>
                  </a:cubicBezTo>
                  <a:cubicBezTo>
                    <a:pt x="172" y="253"/>
                    <a:pt x="178" y="232"/>
                    <a:pt x="174" y="225"/>
                  </a:cubicBezTo>
                  <a:cubicBezTo>
                    <a:pt x="176" y="211"/>
                    <a:pt x="182" y="210"/>
                    <a:pt x="195" y="207"/>
                  </a:cubicBezTo>
                  <a:cubicBezTo>
                    <a:pt x="200" y="204"/>
                    <a:pt x="210" y="197"/>
                    <a:pt x="210" y="197"/>
                  </a:cubicBezTo>
                  <a:cubicBezTo>
                    <a:pt x="212" y="186"/>
                    <a:pt x="215" y="170"/>
                    <a:pt x="202" y="167"/>
                  </a:cubicBezTo>
                  <a:cubicBezTo>
                    <a:pt x="196" y="163"/>
                    <a:pt x="193" y="154"/>
                    <a:pt x="190" y="147"/>
                  </a:cubicBezTo>
                  <a:cubicBezTo>
                    <a:pt x="172" y="149"/>
                    <a:pt x="162" y="157"/>
                    <a:pt x="180" y="171"/>
                  </a:cubicBezTo>
                  <a:cubicBezTo>
                    <a:pt x="180" y="175"/>
                    <a:pt x="184" y="180"/>
                    <a:pt x="181" y="182"/>
                  </a:cubicBezTo>
                  <a:cubicBezTo>
                    <a:pt x="175" y="186"/>
                    <a:pt x="159" y="185"/>
                    <a:pt x="159" y="185"/>
                  </a:cubicBezTo>
                  <a:cubicBezTo>
                    <a:pt x="154" y="188"/>
                    <a:pt x="151" y="191"/>
                    <a:pt x="145" y="192"/>
                  </a:cubicBezTo>
                  <a:cubicBezTo>
                    <a:pt x="133" y="190"/>
                    <a:pt x="136" y="184"/>
                    <a:pt x="139" y="173"/>
                  </a:cubicBezTo>
                  <a:cubicBezTo>
                    <a:pt x="138" y="150"/>
                    <a:pt x="142" y="151"/>
                    <a:pt x="124" y="149"/>
                  </a:cubicBezTo>
                  <a:cubicBezTo>
                    <a:pt x="121" y="144"/>
                    <a:pt x="117" y="140"/>
                    <a:pt x="114" y="135"/>
                  </a:cubicBezTo>
                  <a:cubicBezTo>
                    <a:pt x="112" y="132"/>
                    <a:pt x="109" y="125"/>
                    <a:pt x="109" y="125"/>
                  </a:cubicBezTo>
                  <a:cubicBezTo>
                    <a:pt x="107" y="102"/>
                    <a:pt x="92" y="112"/>
                    <a:pt x="64" y="110"/>
                  </a:cubicBezTo>
                  <a:cubicBezTo>
                    <a:pt x="50" y="99"/>
                    <a:pt x="43" y="81"/>
                    <a:pt x="28" y="72"/>
                  </a:cubicBezTo>
                  <a:cubicBezTo>
                    <a:pt x="23" y="69"/>
                    <a:pt x="17" y="67"/>
                    <a:pt x="13" y="63"/>
                  </a:cubicBezTo>
                  <a:cubicBezTo>
                    <a:pt x="10" y="60"/>
                    <a:pt x="4" y="54"/>
                    <a:pt x="4" y="54"/>
                  </a:cubicBezTo>
                  <a:cubicBezTo>
                    <a:pt x="0" y="29"/>
                    <a:pt x="17" y="36"/>
                    <a:pt x="24" y="18"/>
                  </a:cubicBezTo>
                  <a:cubicBezTo>
                    <a:pt x="24" y="13"/>
                    <a:pt x="23" y="7"/>
                    <a:pt x="25" y="3"/>
                  </a:cubicBezTo>
                  <a:cubicBezTo>
                    <a:pt x="26" y="0"/>
                    <a:pt x="43" y="21"/>
                    <a:pt x="52" y="30"/>
                  </a:cubicBezTo>
                  <a:cubicBezTo>
                    <a:pt x="75" y="53"/>
                    <a:pt x="67" y="56"/>
                    <a:pt x="102" y="59"/>
                  </a:cubicBezTo>
                  <a:cubicBezTo>
                    <a:pt x="104" y="59"/>
                    <a:pt x="135" y="44"/>
                    <a:pt x="141" y="45"/>
                  </a:cubicBezTo>
                  <a:cubicBezTo>
                    <a:pt x="145" y="50"/>
                    <a:pt x="153" y="55"/>
                    <a:pt x="157" y="60"/>
                  </a:cubicBezTo>
                  <a:cubicBezTo>
                    <a:pt x="169" y="58"/>
                    <a:pt x="167" y="65"/>
                    <a:pt x="171" y="54"/>
                  </a:cubicBezTo>
                  <a:cubicBezTo>
                    <a:pt x="173" y="42"/>
                    <a:pt x="184" y="42"/>
                    <a:pt x="193" y="35"/>
                  </a:cubicBezTo>
                  <a:cubicBezTo>
                    <a:pt x="194" y="33"/>
                    <a:pt x="195" y="31"/>
                    <a:pt x="196" y="30"/>
                  </a:cubicBezTo>
                  <a:cubicBezTo>
                    <a:pt x="197" y="28"/>
                    <a:pt x="200" y="28"/>
                    <a:pt x="201" y="26"/>
                  </a:cubicBezTo>
                  <a:cubicBezTo>
                    <a:pt x="206" y="19"/>
                    <a:pt x="202" y="13"/>
                    <a:pt x="213" y="11"/>
                  </a:cubicBezTo>
                  <a:cubicBezTo>
                    <a:pt x="219" y="8"/>
                    <a:pt x="222" y="10"/>
                    <a:pt x="226" y="15"/>
                  </a:cubicBezTo>
                  <a:cubicBezTo>
                    <a:pt x="228" y="27"/>
                    <a:pt x="228" y="22"/>
                    <a:pt x="228" y="30"/>
                  </a:cubicBezTo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B77D5E94-2EA3-45EA-8537-68CBAD54C0A0}"/>
                </a:ext>
              </a:extLst>
            </p:cNvPr>
            <p:cNvSpPr/>
            <p:nvPr/>
          </p:nvSpPr>
          <p:spPr bwMode="auto">
            <a:xfrm>
              <a:off x="5624513" y="3789363"/>
              <a:ext cx="560387" cy="715962"/>
            </a:xfrm>
            <a:custGeom>
              <a:avLst/>
              <a:gdLst>
                <a:gd name="T0" fmla="*/ 530751 w 416"/>
                <a:gd name="T1" fmla="*/ 508319 h 531"/>
                <a:gd name="T2" fmla="*/ 498421 w 416"/>
                <a:gd name="T3" fmla="*/ 573039 h 531"/>
                <a:gd name="T4" fmla="*/ 432414 w 416"/>
                <a:gd name="T5" fmla="*/ 690344 h 531"/>
                <a:gd name="T6" fmla="*/ 343506 w 416"/>
                <a:gd name="T7" fmla="*/ 662029 h 531"/>
                <a:gd name="T8" fmla="*/ 288276 w 416"/>
                <a:gd name="T9" fmla="*/ 657984 h 531"/>
                <a:gd name="T10" fmla="*/ 218228 w 416"/>
                <a:gd name="T11" fmla="*/ 683602 h 531"/>
                <a:gd name="T12" fmla="*/ 181856 w 416"/>
                <a:gd name="T13" fmla="*/ 657984 h 531"/>
                <a:gd name="T14" fmla="*/ 114502 w 416"/>
                <a:gd name="T15" fmla="*/ 552814 h 531"/>
                <a:gd name="T16" fmla="*/ 61966 w 416"/>
                <a:gd name="T17" fmla="*/ 475960 h 531"/>
                <a:gd name="T18" fmla="*/ 94296 w 416"/>
                <a:gd name="T19" fmla="*/ 403150 h 531"/>
                <a:gd name="T20" fmla="*/ 129320 w 416"/>
                <a:gd name="T21" fmla="*/ 360003 h 531"/>
                <a:gd name="T22" fmla="*/ 118543 w 416"/>
                <a:gd name="T23" fmla="*/ 339779 h 531"/>
                <a:gd name="T24" fmla="*/ 24248 w 416"/>
                <a:gd name="T25" fmla="*/ 285845 h 531"/>
                <a:gd name="T26" fmla="*/ 25595 w 416"/>
                <a:gd name="T27" fmla="*/ 217081 h 531"/>
                <a:gd name="T28" fmla="*/ 74090 w 416"/>
                <a:gd name="T29" fmla="*/ 153709 h 531"/>
                <a:gd name="T30" fmla="*/ 110461 w 416"/>
                <a:gd name="T31" fmla="*/ 125394 h 531"/>
                <a:gd name="T32" fmla="*/ 161650 w 416"/>
                <a:gd name="T33" fmla="*/ 129439 h 531"/>
                <a:gd name="T34" fmla="*/ 137403 w 416"/>
                <a:gd name="T35" fmla="*/ 0 h 531"/>
                <a:gd name="T36" fmla="*/ 230351 w 416"/>
                <a:gd name="T37" fmla="*/ 59326 h 531"/>
                <a:gd name="T38" fmla="*/ 315218 w 416"/>
                <a:gd name="T39" fmla="*/ 103821 h 531"/>
                <a:gd name="T40" fmla="*/ 347548 w 416"/>
                <a:gd name="T41" fmla="*/ 180676 h 531"/>
                <a:gd name="T42" fmla="*/ 369101 w 416"/>
                <a:gd name="T43" fmla="*/ 140226 h 531"/>
                <a:gd name="T44" fmla="*/ 440497 w 416"/>
                <a:gd name="T45" fmla="*/ 172586 h 531"/>
                <a:gd name="T46" fmla="*/ 432414 w 416"/>
                <a:gd name="T47" fmla="*/ 184721 h 531"/>
                <a:gd name="T48" fmla="*/ 373142 w 416"/>
                <a:gd name="T49" fmla="*/ 225171 h 531"/>
                <a:gd name="T50" fmla="*/ 425679 w 416"/>
                <a:gd name="T51" fmla="*/ 233261 h 531"/>
                <a:gd name="T52" fmla="*/ 468785 w 416"/>
                <a:gd name="T53" fmla="*/ 242699 h 531"/>
                <a:gd name="T54" fmla="*/ 421637 w 416"/>
                <a:gd name="T55" fmla="*/ 311464 h 531"/>
                <a:gd name="T56" fmla="*/ 420290 w 416"/>
                <a:gd name="T57" fmla="*/ 372138 h 531"/>
                <a:gd name="T58" fmla="*/ 440497 w 416"/>
                <a:gd name="T59" fmla="*/ 404498 h 531"/>
                <a:gd name="T60" fmla="*/ 478215 w 416"/>
                <a:gd name="T61" fmla="*/ 416633 h 531"/>
                <a:gd name="T62" fmla="*/ 534792 w 416"/>
                <a:gd name="T63" fmla="*/ 419330 h 5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6"/>
                <a:gd name="T97" fmla="*/ 0 h 531"/>
                <a:gd name="T98" fmla="*/ 416 w 416"/>
                <a:gd name="T99" fmla="*/ 531 h 53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6" h="531">
                  <a:moveTo>
                    <a:pt x="406" y="317"/>
                  </a:moveTo>
                  <a:cubicBezTo>
                    <a:pt x="404" y="341"/>
                    <a:pt x="415" y="369"/>
                    <a:pt x="394" y="377"/>
                  </a:cubicBezTo>
                  <a:cubicBezTo>
                    <a:pt x="384" y="387"/>
                    <a:pt x="396" y="393"/>
                    <a:pt x="405" y="401"/>
                  </a:cubicBezTo>
                  <a:cubicBezTo>
                    <a:pt x="416" y="420"/>
                    <a:pt x="374" y="425"/>
                    <a:pt x="370" y="425"/>
                  </a:cubicBezTo>
                  <a:cubicBezTo>
                    <a:pt x="361" y="428"/>
                    <a:pt x="338" y="417"/>
                    <a:pt x="342" y="425"/>
                  </a:cubicBezTo>
                  <a:cubicBezTo>
                    <a:pt x="346" y="450"/>
                    <a:pt x="338" y="495"/>
                    <a:pt x="321" y="512"/>
                  </a:cubicBezTo>
                  <a:cubicBezTo>
                    <a:pt x="318" y="531"/>
                    <a:pt x="289" y="520"/>
                    <a:pt x="280" y="518"/>
                  </a:cubicBezTo>
                  <a:cubicBezTo>
                    <a:pt x="270" y="516"/>
                    <a:pt x="265" y="492"/>
                    <a:pt x="255" y="491"/>
                  </a:cubicBezTo>
                  <a:cubicBezTo>
                    <a:pt x="248" y="487"/>
                    <a:pt x="241" y="487"/>
                    <a:pt x="235" y="482"/>
                  </a:cubicBezTo>
                  <a:cubicBezTo>
                    <a:pt x="226" y="474"/>
                    <a:pt x="227" y="491"/>
                    <a:pt x="214" y="488"/>
                  </a:cubicBezTo>
                  <a:cubicBezTo>
                    <a:pt x="208" y="493"/>
                    <a:pt x="196" y="500"/>
                    <a:pt x="192" y="506"/>
                  </a:cubicBezTo>
                  <a:cubicBezTo>
                    <a:pt x="189" y="521"/>
                    <a:pt x="176" y="504"/>
                    <a:pt x="162" y="507"/>
                  </a:cubicBezTo>
                  <a:cubicBezTo>
                    <a:pt x="149" y="494"/>
                    <a:pt x="184" y="462"/>
                    <a:pt x="163" y="455"/>
                  </a:cubicBezTo>
                  <a:cubicBezTo>
                    <a:pt x="132" y="457"/>
                    <a:pt x="155" y="476"/>
                    <a:pt x="135" y="488"/>
                  </a:cubicBezTo>
                  <a:cubicBezTo>
                    <a:pt x="116" y="486"/>
                    <a:pt x="98" y="443"/>
                    <a:pt x="91" y="426"/>
                  </a:cubicBezTo>
                  <a:cubicBezTo>
                    <a:pt x="90" y="420"/>
                    <a:pt x="85" y="410"/>
                    <a:pt x="85" y="410"/>
                  </a:cubicBezTo>
                  <a:cubicBezTo>
                    <a:pt x="87" y="382"/>
                    <a:pt x="84" y="389"/>
                    <a:pt x="100" y="377"/>
                  </a:cubicBezTo>
                  <a:cubicBezTo>
                    <a:pt x="106" y="361"/>
                    <a:pt x="57" y="361"/>
                    <a:pt x="46" y="353"/>
                  </a:cubicBezTo>
                  <a:cubicBezTo>
                    <a:pt x="43" y="348"/>
                    <a:pt x="55" y="323"/>
                    <a:pt x="52" y="318"/>
                  </a:cubicBezTo>
                  <a:cubicBezTo>
                    <a:pt x="54" y="303"/>
                    <a:pt x="56" y="301"/>
                    <a:pt x="70" y="299"/>
                  </a:cubicBezTo>
                  <a:cubicBezTo>
                    <a:pt x="75" y="297"/>
                    <a:pt x="84" y="290"/>
                    <a:pt x="84" y="290"/>
                  </a:cubicBezTo>
                  <a:cubicBezTo>
                    <a:pt x="86" y="281"/>
                    <a:pt x="93" y="275"/>
                    <a:pt x="96" y="267"/>
                  </a:cubicBezTo>
                  <a:cubicBezTo>
                    <a:pt x="95" y="263"/>
                    <a:pt x="95" y="259"/>
                    <a:pt x="93" y="255"/>
                  </a:cubicBezTo>
                  <a:cubicBezTo>
                    <a:pt x="92" y="253"/>
                    <a:pt x="88" y="254"/>
                    <a:pt x="88" y="252"/>
                  </a:cubicBezTo>
                  <a:cubicBezTo>
                    <a:pt x="80" y="214"/>
                    <a:pt x="97" y="226"/>
                    <a:pt x="49" y="221"/>
                  </a:cubicBezTo>
                  <a:cubicBezTo>
                    <a:pt x="38" y="213"/>
                    <a:pt x="33" y="213"/>
                    <a:pt x="18" y="212"/>
                  </a:cubicBezTo>
                  <a:cubicBezTo>
                    <a:pt x="15" y="184"/>
                    <a:pt x="12" y="192"/>
                    <a:pt x="0" y="176"/>
                  </a:cubicBezTo>
                  <a:cubicBezTo>
                    <a:pt x="1" y="165"/>
                    <a:pt x="8" y="163"/>
                    <a:pt x="19" y="161"/>
                  </a:cubicBezTo>
                  <a:cubicBezTo>
                    <a:pt x="33" y="155"/>
                    <a:pt x="24" y="148"/>
                    <a:pt x="28" y="131"/>
                  </a:cubicBezTo>
                  <a:cubicBezTo>
                    <a:pt x="29" y="124"/>
                    <a:pt x="49" y="118"/>
                    <a:pt x="55" y="114"/>
                  </a:cubicBezTo>
                  <a:cubicBezTo>
                    <a:pt x="49" y="93"/>
                    <a:pt x="50" y="77"/>
                    <a:pt x="63" y="59"/>
                  </a:cubicBezTo>
                  <a:cubicBezTo>
                    <a:pt x="79" y="66"/>
                    <a:pt x="68" y="87"/>
                    <a:pt x="82" y="93"/>
                  </a:cubicBezTo>
                  <a:cubicBezTo>
                    <a:pt x="87" y="95"/>
                    <a:pt x="92" y="94"/>
                    <a:pt x="97" y="95"/>
                  </a:cubicBezTo>
                  <a:cubicBezTo>
                    <a:pt x="110" y="93"/>
                    <a:pt x="109" y="103"/>
                    <a:pt x="120" y="96"/>
                  </a:cubicBezTo>
                  <a:cubicBezTo>
                    <a:pt x="135" y="78"/>
                    <a:pt x="118" y="51"/>
                    <a:pt x="100" y="47"/>
                  </a:cubicBezTo>
                  <a:cubicBezTo>
                    <a:pt x="92" y="37"/>
                    <a:pt x="97" y="12"/>
                    <a:pt x="102" y="0"/>
                  </a:cubicBezTo>
                  <a:cubicBezTo>
                    <a:pt x="135" y="4"/>
                    <a:pt x="118" y="16"/>
                    <a:pt x="142" y="20"/>
                  </a:cubicBezTo>
                  <a:cubicBezTo>
                    <a:pt x="150" y="24"/>
                    <a:pt x="166" y="36"/>
                    <a:pt x="171" y="44"/>
                  </a:cubicBezTo>
                  <a:cubicBezTo>
                    <a:pt x="174" y="63"/>
                    <a:pt x="195" y="51"/>
                    <a:pt x="211" y="53"/>
                  </a:cubicBezTo>
                  <a:cubicBezTo>
                    <a:pt x="223" y="60"/>
                    <a:pt x="221" y="75"/>
                    <a:pt x="234" y="77"/>
                  </a:cubicBezTo>
                  <a:cubicBezTo>
                    <a:pt x="244" y="84"/>
                    <a:pt x="246" y="84"/>
                    <a:pt x="252" y="96"/>
                  </a:cubicBezTo>
                  <a:cubicBezTo>
                    <a:pt x="254" y="108"/>
                    <a:pt x="254" y="123"/>
                    <a:pt x="258" y="134"/>
                  </a:cubicBezTo>
                  <a:cubicBezTo>
                    <a:pt x="265" y="130"/>
                    <a:pt x="275" y="129"/>
                    <a:pt x="283" y="128"/>
                  </a:cubicBezTo>
                  <a:cubicBezTo>
                    <a:pt x="286" y="120"/>
                    <a:pt x="278" y="111"/>
                    <a:pt x="274" y="104"/>
                  </a:cubicBezTo>
                  <a:cubicBezTo>
                    <a:pt x="277" y="84"/>
                    <a:pt x="300" y="85"/>
                    <a:pt x="310" y="95"/>
                  </a:cubicBezTo>
                  <a:cubicBezTo>
                    <a:pt x="314" y="104"/>
                    <a:pt x="319" y="122"/>
                    <a:pt x="327" y="128"/>
                  </a:cubicBezTo>
                  <a:cubicBezTo>
                    <a:pt x="327" y="130"/>
                    <a:pt x="315" y="133"/>
                    <a:pt x="316" y="134"/>
                  </a:cubicBezTo>
                  <a:cubicBezTo>
                    <a:pt x="317" y="136"/>
                    <a:pt x="321" y="135"/>
                    <a:pt x="321" y="137"/>
                  </a:cubicBezTo>
                  <a:cubicBezTo>
                    <a:pt x="325" y="153"/>
                    <a:pt x="304" y="152"/>
                    <a:pt x="295" y="153"/>
                  </a:cubicBezTo>
                  <a:cubicBezTo>
                    <a:pt x="289" y="158"/>
                    <a:pt x="277" y="167"/>
                    <a:pt x="277" y="167"/>
                  </a:cubicBezTo>
                  <a:cubicBezTo>
                    <a:pt x="279" y="173"/>
                    <a:pt x="285" y="185"/>
                    <a:pt x="285" y="185"/>
                  </a:cubicBezTo>
                  <a:cubicBezTo>
                    <a:pt x="314" y="175"/>
                    <a:pt x="280" y="175"/>
                    <a:pt x="316" y="173"/>
                  </a:cubicBezTo>
                  <a:cubicBezTo>
                    <a:pt x="315" y="166"/>
                    <a:pt x="316" y="165"/>
                    <a:pt x="322" y="162"/>
                  </a:cubicBezTo>
                  <a:cubicBezTo>
                    <a:pt x="343" y="164"/>
                    <a:pt x="343" y="163"/>
                    <a:pt x="348" y="180"/>
                  </a:cubicBezTo>
                  <a:cubicBezTo>
                    <a:pt x="344" y="208"/>
                    <a:pt x="331" y="198"/>
                    <a:pt x="312" y="189"/>
                  </a:cubicBezTo>
                  <a:cubicBezTo>
                    <a:pt x="298" y="194"/>
                    <a:pt x="342" y="238"/>
                    <a:pt x="313" y="231"/>
                  </a:cubicBezTo>
                  <a:cubicBezTo>
                    <a:pt x="316" y="245"/>
                    <a:pt x="311" y="236"/>
                    <a:pt x="298" y="240"/>
                  </a:cubicBezTo>
                  <a:cubicBezTo>
                    <a:pt x="293" y="248"/>
                    <a:pt x="306" y="268"/>
                    <a:pt x="312" y="276"/>
                  </a:cubicBezTo>
                  <a:cubicBezTo>
                    <a:pt x="313" y="280"/>
                    <a:pt x="316" y="291"/>
                    <a:pt x="318" y="293"/>
                  </a:cubicBezTo>
                  <a:cubicBezTo>
                    <a:pt x="320" y="296"/>
                    <a:pt x="327" y="300"/>
                    <a:pt x="327" y="300"/>
                  </a:cubicBezTo>
                  <a:cubicBezTo>
                    <a:pt x="332" y="308"/>
                    <a:pt x="329" y="316"/>
                    <a:pt x="337" y="320"/>
                  </a:cubicBezTo>
                  <a:cubicBezTo>
                    <a:pt x="343" y="316"/>
                    <a:pt x="349" y="313"/>
                    <a:pt x="355" y="309"/>
                  </a:cubicBezTo>
                  <a:cubicBezTo>
                    <a:pt x="393" y="313"/>
                    <a:pt x="366" y="301"/>
                    <a:pt x="384" y="311"/>
                  </a:cubicBezTo>
                  <a:cubicBezTo>
                    <a:pt x="388" y="313"/>
                    <a:pt x="397" y="311"/>
                    <a:pt x="397" y="311"/>
                  </a:cubicBezTo>
                  <a:cubicBezTo>
                    <a:pt x="399" y="312"/>
                    <a:pt x="408" y="310"/>
                    <a:pt x="406" y="317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7" name="Group 159">
              <a:extLst>
                <a:ext uri="{FF2B5EF4-FFF2-40B4-BE49-F238E27FC236}">
                  <a16:creationId xmlns:a16="http://schemas.microsoft.com/office/drawing/2014/main" id="{E5D83697-6B4B-47DB-9B94-13EFA5A1A225}"/>
                </a:ext>
              </a:extLst>
            </p:cNvPr>
            <p:cNvGrpSpPr/>
            <p:nvPr/>
          </p:nvGrpSpPr>
          <p:grpSpPr bwMode="auto">
            <a:xfrm>
              <a:off x="6296025" y="4113238"/>
              <a:ext cx="119063" cy="163513"/>
              <a:chOff x="3966" y="2591"/>
              <a:chExt cx="75" cy="103"/>
            </a:xfrm>
            <a:grpFill/>
          </p:grpSpPr>
          <p:sp>
            <p:nvSpPr>
              <p:cNvPr id="37" name="Freeform 30">
                <a:extLst>
                  <a:ext uri="{FF2B5EF4-FFF2-40B4-BE49-F238E27FC236}">
                    <a16:creationId xmlns:a16="http://schemas.microsoft.com/office/drawing/2014/main" id="{F4AFFFB7-9737-4075-B65C-1245FF645A32}"/>
                  </a:ext>
                </a:extLst>
              </p:cNvPr>
              <p:cNvSpPr/>
              <p:nvPr/>
            </p:nvSpPr>
            <p:spPr bwMode="auto">
              <a:xfrm>
                <a:off x="3966" y="2626"/>
                <a:ext cx="75" cy="68"/>
              </a:xfrm>
              <a:custGeom>
                <a:avLst/>
                <a:gdLst>
                  <a:gd name="T0" fmla="*/ 72 w 89"/>
                  <a:gd name="T1" fmla="*/ 41 h 80"/>
                  <a:gd name="T2" fmla="*/ 56 w 89"/>
                  <a:gd name="T3" fmla="*/ 58 h 80"/>
                  <a:gd name="T4" fmla="*/ 43 w 89"/>
                  <a:gd name="T5" fmla="*/ 56 h 80"/>
                  <a:gd name="T6" fmla="*/ 33 w 89"/>
                  <a:gd name="T7" fmla="*/ 68 h 80"/>
                  <a:gd name="T8" fmla="*/ 8 w 89"/>
                  <a:gd name="T9" fmla="*/ 43 h 80"/>
                  <a:gd name="T10" fmla="*/ 20 w 89"/>
                  <a:gd name="T11" fmla="*/ 23 h 80"/>
                  <a:gd name="T12" fmla="*/ 35 w 89"/>
                  <a:gd name="T13" fmla="*/ 0 h 80"/>
                  <a:gd name="T14" fmla="*/ 53 w 89"/>
                  <a:gd name="T15" fmla="*/ 5 h 80"/>
                  <a:gd name="T16" fmla="*/ 71 w 89"/>
                  <a:gd name="T17" fmla="*/ 22 h 80"/>
                  <a:gd name="T18" fmla="*/ 74 w 89"/>
                  <a:gd name="T19" fmla="*/ 31 h 80"/>
                  <a:gd name="T20" fmla="*/ 72 w 89"/>
                  <a:gd name="T21" fmla="*/ 41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9"/>
                  <a:gd name="T34" fmla="*/ 0 h 80"/>
                  <a:gd name="T35" fmla="*/ 89 w 89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9" h="80">
                    <a:moveTo>
                      <a:pt x="85" y="48"/>
                    </a:moveTo>
                    <a:cubicBezTo>
                      <a:pt x="77" y="54"/>
                      <a:pt x="73" y="62"/>
                      <a:pt x="66" y="68"/>
                    </a:cubicBezTo>
                    <a:cubicBezTo>
                      <a:pt x="61" y="67"/>
                      <a:pt x="56" y="66"/>
                      <a:pt x="51" y="66"/>
                    </a:cubicBezTo>
                    <a:cubicBezTo>
                      <a:pt x="44" y="66"/>
                      <a:pt x="45" y="77"/>
                      <a:pt x="39" y="80"/>
                    </a:cubicBezTo>
                    <a:cubicBezTo>
                      <a:pt x="31" y="67"/>
                      <a:pt x="26" y="55"/>
                      <a:pt x="10" y="51"/>
                    </a:cubicBezTo>
                    <a:cubicBezTo>
                      <a:pt x="0" y="38"/>
                      <a:pt x="15" y="32"/>
                      <a:pt x="24" y="27"/>
                    </a:cubicBezTo>
                    <a:cubicBezTo>
                      <a:pt x="27" y="8"/>
                      <a:pt x="23" y="4"/>
                      <a:pt x="42" y="0"/>
                    </a:cubicBezTo>
                    <a:cubicBezTo>
                      <a:pt x="50" y="2"/>
                      <a:pt x="55" y="5"/>
                      <a:pt x="63" y="6"/>
                    </a:cubicBezTo>
                    <a:cubicBezTo>
                      <a:pt x="72" y="13"/>
                      <a:pt x="78" y="16"/>
                      <a:pt x="84" y="26"/>
                    </a:cubicBezTo>
                    <a:cubicBezTo>
                      <a:pt x="85" y="30"/>
                      <a:pt x="87" y="32"/>
                      <a:pt x="88" y="36"/>
                    </a:cubicBezTo>
                    <a:cubicBezTo>
                      <a:pt x="89" y="40"/>
                      <a:pt x="85" y="48"/>
                      <a:pt x="85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>
                <a:solidFill>
                  <a:schemeClr val="bg1">
                    <a:lumMod val="85000"/>
                  </a:schemeClr>
                </a:solidFill>
                <a:round/>
              </a:ln>
            </p:spPr>
            <p:txBody>
              <a:bodyPr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Freeform 31">
                <a:extLst>
                  <a:ext uri="{FF2B5EF4-FFF2-40B4-BE49-F238E27FC236}">
                    <a16:creationId xmlns:a16="http://schemas.microsoft.com/office/drawing/2014/main" id="{794A8C99-BB4F-4BA2-AA3A-2475D2CACA15}"/>
                  </a:ext>
                </a:extLst>
              </p:cNvPr>
              <p:cNvSpPr/>
              <p:nvPr/>
            </p:nvSpPr>
            <p:spPr bwMode="auto">
              <a:xfrm>
                <a:off x="3982" y="2591"/>
                <a:ext cx="58" cy="37"/>
              </a:xfrm>
              <a:custGeom>
                <a:avLst/>
                <a:gdLst>
                  <a:gd name="T0" fmla="*/ 58 w 68"/>
                  <a:gd name="T1" fmla="*/ 22 h 44"/>
                  <a:gd name="T2" fmla="*/ 43 w 68"/>
                  <a:gd name="T3" fmla="*/ 17 h 44"/>
                  <a:gd name="T4" fmla="*/ 20 w 68"/>
                  <a:gd name="T5" fmla="*/ 3 h 44"/>
                  <a:gd name="T6" fmla="*/ 9 w 68"/>
                  <a:gd name="T7" fmla="*/ 9 h 44"/>
                  <a:gd name="T8" fmla="*/ 33 w 68"/>
                  <a:gd name="T9" fmla="*/ 24 h 44"/>
                  <a:gd name="T10" fmla="*/ 46 w 68"/>
                  <a:gd name="T11" fmla="*/ 37 h 44"/>
                  <a:gd name="T12" fmla="*/ 58 w 68"/>
                  <a:gd name="T13" fmla="*/ 22 h 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8"/>
                  <a:gd name="T22" fmla="*/ 0 h 44"/>
                  <a:gd name="T23" fmla="*/ 68 w 68"/>
                  <a:gd name="T24" fmla="*/ 44 h 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8" h="44">
                    <a:moveTo>
                      <a:pt x="68" y="26"/>
                    </a:moveTo>
                    <a:cubicBezTo>
                      <a:pt x="62" y="24"/>
                      <a:pt x="57" y="21"/>
                      <a:pt x="51" y="20"/>
                    </a:cubicBezTo>
                    <a:cubicBezTo>
                      <a:pt x="41" y="15"/>
                      <a:pt x="34" y="7"/>
                      <a:pt x="24" y="3"/>
                    </a:cubicBezTo>
                    <a:cubicBezTo>
                      <a:pt x="0" y="6"/>
                      <a:pt x="8" y="0"/>
                      <a:pt x="11" y="11"/>
                    </a:cubicBezTo>
                    <a:cubicBezTo>
                      <a:pt x="16" y="28"/>
                      <a:pt x="20" y="26"/>
                      <a:pt x="39" y="29"/>
                    </a:cubicBezTo>
                    <a:cubicBezTo>
                      <a:pt x="43" y="37"/>
                      <a:pt x="46" y="40"/>
                      <a:pt x="54" y="44"/>
                    </a:cubicBezTo>
                    <a:cubicBezTo>
                      <a:pt x="66" y="40"/>
                      <a:pt x="58" y="32"/>
                      <a:pt x="68" y="2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bg1">
                    <a:lumMod val="85000"/>
                  </a:schemeClr>
                </a:solidFill>
                <a:round/>
              </a:ln>
            </p:spPr>
            <p:txBody>
              <a:bodyPr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D33ACE9-1DCC-4CE6-ABD1-AA6C84470A34}"/>
                </a:ext>
              </a:extLst>
            </p:cNvPr>
            <p:cNvSpPr/>
            <p:nvPr/>
          </p:nvSpPr>
          <p:spPr bwMode="auto">
            <a:xfrm>
              <a:off x="6015038" y="4219575"/>
              <a:ext cx="450850" cy="514350"/>
            </a:xfrm>
            <a:custGeom>
              <a:avLst/>
              <a:gdLst>
                <a:gd name="T0" fmla="*/ 330713 w 334"/>
                <a:gd name="T1" fmla="*/ 45780 h 382"/>
                <a:gd name="T2" fmla="*/ 301017 w 334"/>
                <a:gd name="T3" fmla="*/ 95599 h 382"/>
                <a:gd name="T4" fmla="*/ 260521 w 334"/>
                <a:gd name="T5" fmla="*/ 98292 h 382"/>
                <a:gd name="T6" fmla="*/ 244323 w 334"/>
                <a:gd name="T7" fmla="*/ 107717 h 382"/>
                <a:gd name="T8" fmla="*/ 269970 w 334"/>
                <a:gd name="T9" fmla="*/ 115796 h 382"/>
                <a:gd name="T10" fmla="*/ 282119 w 334"/>
                <a:gd name="T11" fmla="*/ 127914 h 382"/>
                <a:gd name="T12" fmla="*/ 349611 w 334"/>
                <a:gd name="T13" fmla="*/ 98292 h 382"/>
                <a:gd name="T14" fmla="*/ 382008 w 334"/>
                <a:gd name="T15" fmla="*/ 122528 h 382"/>
                <a:gd name="T16" fmla="*/ 394156 w 334"/>
                <a:gd name="T17" fmla="*/ 131954 h 382"/>
                <a:gd name="T18" fmla="*/ 414404 w 334"/>
                <a:gd name="T19" fmla="*/ 144072 h 382"/>
                <a:gd name="T20" fmla="*/ 434652 w 334"/>
                <a:gd name="T21" fmla="*/ 152151 h 382"/>
                <a:gd name="T22" fmla="*/ 415754 w 334"/>
                <a:gd name="T23" fmla="*/ 164269 h 382"/>
                <a:gd name="T24" fmla="*/ 390107 w 334"/>
                <a:gd name="T25" fmla="*/ 192545 h 382"/>
                <a:gd name="T26" fmla="*/ 398206 w 334"/>
                <a:gd name="T27" fmla="*/ 196584 h 382"/>
                <a:gd name="T28" fmla="*/ 407655 w 334"/>
                <a:gd name="T29" fmla="*/ 195238 h 382"/>
                <a:gd name="T30" fmla="*/ 430602 w 334"/>
                <a:gd name="T31" fmla="*/ 208702 h 382"/>
                <a:gd name="T32" fmla="*/ 442751 w 334"/>
                <a:gd name="T33" fmla="*/ 228899 h 382"/>
                <a:gd name="T34" fmla="*/ 430602 w 334"/>
                <a:gd name="T35" fmla="*/ 251789 h 382"/>
                <a:gd name="T36" fmla="*/ 394156 w 334"/>
                <a:gd name="T37" fmla="*/ 241017 h 382"/>
                <a:gd name="T38" fmla="*/ 402255 w 334"/>
                <a:gd name="T39" fmla="*/ 265254 h 382"/>
                <a:gd name="T40" fmla="*/ 398206 w 334"/>
                <a:gd name="T41" fmla="*/ 285451 h 382"/>
                <a:gd name="T42" fmla="*/ 395506 w 334"/>
                <a:gd name="T43" fmla="*/ 296223 h 382"/>
                <a:gd name="T44" fmla="*/ 390107 w 334"/>
                <a:gd name="T45" fmla="*/ 301608 h 382"/>
                <a:gd name="T46" fmla="*/ 410355 w 334"/>
                <a:gd name="T47" fmla="*/ 350081 h 382"/>
                <a:gd name="T48" fmla="*/ 402255 w 334"/>
                <a:gd name="T49" fmla="*/ 366239 h 382"/>
                <a:gd name="T50" fmla="*/ 387407 w 334"/>
                <a:gd name="T51" fmla="*/ 378357 h 382"/>
                <a:gd name="T52" fmla="*/ 365809 w 334"/>
                <a:gd name="T53" fmla="*/ 364892 h 382"/>
                <a:gd name="T54" fmla="*/ 349611 w 334"/>
                <a:gd name="T55" fmla="*/ 397207 h 382"/>
                <a:gd name="T56" fmla="*/ 313165 w 334"/>
                <a:gd name="T57" fmla="*/ 410672 h 382"/>
                <a:gd name="T58" fmla="*/ 321264 w 334"/>
                <a:gd name="T59" fmla="*/ 433562 h 382"/>
                <a:gd name="T60" fmla="*/ 305066 w 334"/>
                <a:gd name="T61" fmla="*/ 457798 h 382"/>
                <a:gd name="T62" fmla="*/ 302366 w 334"/>
                <a:gd name="T63" fmla="*/ 502232 h 382"/>
                <a:gd name="T64" fmla="*/ 292917 w 334"/>
                <a:gd name="T65" fmla="*/ 514350 h 382"/>
                <a:gd name="T66" fmla="*/ 237574 w 334"/>
                <a:gd name="T67" fmla="*/ 507618 h 382"/>
                <a:gd name="T68" fmla="*/ 203827 w 334"/>
                <a:gd name="T69" fmla="*/ 499539 h 382"/>
                <a:gd name="T70" fmla="*/ 179530 w 334"/>
                <a:gd name="T71" fmla="*/ 473956 h 382"/>
                <a:gd name="T72" fmla="*/ 152533 w 334"/>
                <a:gd name="T73" fmla="*/ 490114 h 382"/>
                <a:gd name="T74" fmla="*/ 130935 w 334"/>
                <a:gd name="T75" fmla="*/ 498192 h 382"/>
                <a:gd name="T76" fmla="*/ 103938 w 334"/>
                <a:gd name="T77" fmla="*/ 482035 h 382"/>
                <a:gd name="T78" fmla="*/ 90440 w 334"/>
                <a:gd name="T79" fmla="*/ 451066 h 382"/>
                <a:gd name="T80" fmla="*/ 82341 w 334"/>
                <a:gd name="T81" fmla="*/ 434909 h 382"/>
                <a:gd name="T82" fmla="*/ 51294 w 334"/>
                <a:gd name="T83" fmla="*/ 394515 h 382"/>
                <a:gd name="T84" fmla="*/ 45895 w 334"/>
                <a:gd name="T85" fmla="*/ 342002 h 382"/>
                <a:gd name="T86" fmla="*/ 29697 w 334"/>
                <a:gd name="T87" fmla="*/ 281411 h 382"/>
                <a:gd name="T88" fmla="*/ 2700 w 334"/>
                <a:gd name="T89" fmla="*/ 265254 h 382"/>
                <a:gd name="T90" fmla="*/ 21598 w 334"/>
                <a:gd name="T91" fmla="*/ 253136 h 382"/>
                <a:gd name="T92" fmla="*/ 58044 w 334"/>
                <a:gd name="T93" fmla="*/ 219474 h 382"/>
                <a:gd name="T94" fmla="*/ 66143 w 334"/>
                <a:gd name="T95" fmla="*/ 166962 h 382"/>
                <a:gd name="T96" fmla="*/ 75592 w 334"/>
                <a:gd name="T97" fmla="*/ 119835 h 382"/>
                <a:gd name="T98" fmla="*/ 99889 w 334"/>
                <a:gd name="T99" fmla="*/ 118489 h 382"/>
                <a:gd name="T100" fmla="*/ 120137 w 334"/>
                <a:gd name="T101" fmla="*/ 107717 h 382"/>
                <a:gd name="T102" fmla="*/ 116087 w 334"/>
                <a:gd name="T103" fmla="*/ 79441 h 382"/>
                <a:gd name="T104" fmla="*/ 143084 w 334"/>
                <a:gd name="T105" fmla="*/ 59245 h 382"/>
                <a:gd name="T106" fmla="*/ 152533 w 334"/>
                <a:gd name="T107" fmla="*/ 29622 h 382"/>
                <a:gd name="T108" fmla="*/ 179530 w 334"/>
                <a:gd name="T109" fmla="*/ 2693 h 382"/>
                <a:gd name="T110" fmla="*/ 207877 w 334"/>
                <a:gd name="T111" fmla="*/ 18851 h 382"/>
                <a:gd name="T112" fmla="*/ 244323 w 334"/>
                <a:gd name="T113" fmla="*/ 35008 h 382"/>
                <a:gd name="T114" fmla="*/ 276719 w 334"/>
                <a:gd name="T115" fmla="*/ 30969 h 382"/>
                <a:gd name="T116" fmla="*/ 284818 w 334"/>
                <a:gd name="T117" fmla="*/ 17504 h 382"/>
                <a:gd name="T118" fmla="*/ 314515 w 334"/>
                <a:gd name="T119" fmla="*/ 22890 h 382"/>
                <a:gd name="T120" fmla="*/ 333413 w 334"/>
                <a:gd name="T121" fmla="*/ 49819 h 382"/>
                <a:gd name="T122" fmla="*/ 325314 w 334"/>
                <a:gd name="T123" fmla="*/ 67323 h 38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34"/>
                <a:gd name="T187" fmla="*/ 0 h 382"/>
                <a:gd name="T188" fmla="*/ 334 w 334"/>
                <a:gd name="T189" fmla="*/ 382 h 38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34" h="382">
                  <a:moveTo>
                    <a:pt x="245" y="34"/>
                  </a:moveTo>
                  <a:cubicBezTo>
                    <a:pt x="244" y="41"/>
                    <a:pt x="232" y="70"/>
                    <a:pt x="223" y="71"/>
                  </a:cubicBezTo>
                  <a:cubicBezTo>
                    <a:pt x="213" y="72"/>
                    <a:pt x="203" y="72"/>
                    <a:pt x="193" y="73"/>
                  </a:cubicBezTo>
                  <a:cubicBezTo>
                    <a:pt x="187" y="74"/>
                    <a:pt x="185" y="75"/>
                    <a:pt x="181" y="80"/>
                  </a:cubicBezTo>
                  <a:cubicBezTo>
                    <a:pt x="184" y="93"/>
                    <a:pt x="179" y="78"/>
                    <a:pt x="200" y="86"/>
                  </a:cubicBezTo>
                  <a:cubicBezTo>
                    <a:pt x="204" y="87"/>
                    <a:pt x="209" y="95"/>
                    <a:pt x="209" y="95"/>
                  </a:cubicBezTo>
                  <a:cubicBezTo>
                    <a:pt x="227" y="92"/>
                    <a:pt x="241" y="77"/>
                    <a:pt x="259" y="73"/>
                  </a:cubicBezTo>
                  <a:cubicBezTo>
                    <a:pt x="274" y="75"/>
                    <a:pt x="274" y="82"/>
                    <a:pt x="283" y="91"/>
                  </a:cubicBezTo>
                  <a:cubicBezTo>
                    <a:pt x="286" y="94"/>
                    <a:pt x="292" y="98"/>
                    <a:pt x="292" y="98"/>
                  </a:cubicBezTo>
                  <a:cubicBezTo>
                    <a:pt x="297" y="106"/>
                    <a:pt x="298" y="106"/>
                    <a:pt x="307" y="107"/>
                  </a:cubicBezTo>
                  <a:cubicBezTo>
                    <a:pt x="319" y="113"/>
                    <a:pt x="313" y="111"/>
                    <a:pt x="322" y="113"/>
                  </a:cubicBezTo>
                  <a:cubicBezTo>
                    <a:pt x="318" y="119"/>
                    <a:pt x="315" y="121"/>
                    <a:pt x="308" y="122"/>
                  </a:cubicBezTo>
                  <a:cubicBezTo>
                    <a:pt x="302" y="129"/>
                    <a:pt x="296" y="137"/>
                    <a:pt x="289" y="143"/>
                  </a:cubicBezTo>
                  <a:cubicBezTo>
                    <a:pt x="284" y="152"/>
                    <a:pt x="276" y="156"/>
                    <a:pt x="295" y="146"/>
                  </a:cubicBezTo>
                  <a:cubicBezTo>
                    <a:pt x="297" y="145"/>
                    <a:pt x="300" y="145"/>
                    <a:pt x="302" y="145"/>
                  </a:cubicBezTo>
                  <a:cubicBezTo>
                    <a:pt x="315" y="140"/>
                    <a:pt x="315" y="146"/>
                    <a:pt x="319" y="155"/>
                  </a:cubicBezTo>
                  <a:cubicBezTo>
                    <a:pt x="320" y="163"/>
                    <a:pt x="322" y="165"/>
                    <a:pt x="328" y="170"/>
                  </a:cubicBezTo>
                  <a:cubicBezTo>
                    <a:pt x="334" y="180"/>
                    <a:pt x="326" y="182"/>
                    <a:pt x="319" y="187"/>
                  </a:cubicBezTo>
                  <a:cubicBezTo>
                    <a:pt x="304" y="185"/>
                    <a:pt x="302" y="187"/>
                    <a:pt x="292" y="179"/>
                  </a:cubicBezTo>
                  <a:cubicBezTo>
                    <a:pt x="289" y="186"/>
                    <a:pt x="292" y="192"/>
                    <a:pt x="298" y="197"/>
                  </a:cubicBezTo>
                  <a:cubicBezTo>
                    <a:pt x="302" y="204"/>
                    <a:pt x="301" y="206"/>
                    <a:pt x="295" y="212"/>
                  </a:cubicBezTo>
                  <a:cubicBezTo>
                    <a:pt x="294" y="215"/>
                    <a:pt x="294" y="218"/>
                    <a:pt x="293" y="220"/>
                  </a:cubicBezTo>
                  <a:cubicBezTo>
                    <a:pt x="292" y="222"/>
                    <a:pt x="290" y="222"/>
                    <a:pt x="289" y="224"/>
                  </a:cubicBezTo>
                  <a:cubicBezTo>
                    <a:pt x="286" y="232"/>
                    <a:pt x="300" y="253"/>
                    <a:pt x="304" y="260"/>
                  </a:cubicBezTo>
                  <a:cubicBezTo>
                    <a:pt x="302" y="268"/>
                    <a:pt x="304" y="267"/>
                    <a:pt x="298" y="272"/>
                  </a:cubicBezTo>
                  <a:cubicBezTo>
                    <a:pt x="294" y="275"/>
                    <a:pt x="287" y="281"/>
                    <a:pt x="287" y="281"/>
                  </a:cubicBezTo>
                  <a:cubicBezTo>
                    <a:pt x="280" y="278"/>
                    <a:pt x="276" y="276"/>
                    <a:pt x="271" y="271"/>
                  </a:cubicBezTo>
                  <a:cubicBezTo>
                    <a:pt x="258" y="274"/>
                    <a:pt x="267" y="286"/>
                    <a:pt x="259" y="295"/>
                  </a:cubicBezTo>
                  <a:cubicBezTo>
                    <a:pt x="252" y="303"/>
                    <a:pt x="242" y="304"/>
                    <a:pt x="232" y="305"/>
                  </a:cubicBezTo>
                  <a:cubicBezTo>
                    <a:pt x="233" y="311"/>
                    <a:pt x="236" y="316"/>
                    <a:pt x="238" y="322"/>
                  </a:cubicBezTo>
                  <a:cubicBezTo>
                    <a:pt x="228" y="336"/>
                    <a:pt x="231" y="330"/>
                    <a:pt x="226" y="340"/>
                  </a:cubicBezTo>
                  <a:cubicBezTo>
                    <a:pt x="225" y="351"/>
                    <a:pt x="226" y="362"/>
                    <a:pt x="224" y="373"/>
                  </a:cubicBezTo>
                  <a:cubicBezTo>
                    <a:pt x="223" y="377"/>
                    <a:pt x="217" y="382"/>
                    <a:pt x="217" y="382"/>
                  </a:cubicBezTo>
                  <a:cubicBezTo>
                    <a:pt x="199" y="378"/>
                    <a:pt x="195" y="374"/>
                    <a:pt x="176" y="377"/>
                  </a:cubicBezTo>
                  <a:cubicBezTo>
                    <a:pt x="172" y="376"/>
                    <a:pt x="157" y="376"/>
                    <a:pt x="151" y="371"/>
                  </a:cubicBezTo>
                  <a:cubicBezTo>
                    <a:pt x="143" y="364"/>
                    <a:pt x="146" y="354"/>
                    <a:pt x="133" y="352"/>
                  </a:cubicBezTo>
                  <a:cubicBezTo>
                    <a:pt x="115" y="353"/>
                    <a:pt x="119" y="351"/>
                    <a:pt x="113" y="364"/>
                  </a:cubicBezTo>
                  <a:cubicBezTo>
                    <a:pt x="111" y="374"/>
                    <a:pt x="107" y="371"/>
                    <a:pt x="97" y="370"/>
                  </a:cubicBezTo>
                  <a:cubicBezTo>
                    <a:pt x="90" y="366"/>
                    <a:pt x="81" y="366"/>
                    <a:pt x="77" y="358"/>
                  </a:cubicBezTo>
                  <a:cubicBezTo>
                    <a:pt x="75" y="350"/>
                    <a:pt x="71" y="343"/>
                    <a:pt x="67" y="335"/>
                  </a:cubicBezTo>
                  <a:cubicBezTo>
                    <a:pt x="65" y="331"/>
                    <a:pt x="61" y="323"/>
                    <a:pt x="61" y="323"/>
                  </a:cubicBezTo>
                  <a:cubicBezTo>
                    <a:pt x="58" y="300"/>
                    <a:pt x="56" y="304"/>
                    <a:pt x="38" y="293"/>
                  </a:cubicBezTo>
                  <a:cubicBezTo>
                    <a:pt x="36" y="283"/>
                    <a:pt x="37" y="263"/>
                    <a:pt x="34" y="254"/>
                  </a:cubicBezTo>
                  <a:cubicBezTo>
                    <a:pt x="27" y="235"/>
                    <a:pt x="32" y="226"/>
                    <a:pt x="22" y="209"/>
                  </a:cubicBezTo>
                  <a:cubicBezTo>
                    <a:pt x="22" y="204"/>
                    <a:pt x="0" y="202"/>
                    <a:pt x="2" y="197"/>
                  </a:cubicBezTo>
                  <a:cubicBezTo>
                    <a:pt x="3" y="195"/>
                    <a:pt x="14" y="189"/>
                    <a:pt x="16" y="188"/>
                  </a:cubicBezTo>
                  <a:cubicBezTo>
                    <a:pt x="27" y="181"/>
                    <a:pt x="33" y="171"/>
                    <a:pt x="43" y="163"/>
                  </a:cubicBezTo>
                  <a:cubicBezTo>
                    <a:pt x="46" y="150"/>
                    <a:pt x="41" y="135"/>
                    <a:pt x="49" y="124"/>
                  </a:cubicBezTo>
                  <a:cubicBezTo>
                    <a:pt x="51" y="112"/>
                    <a:pt x="48" y="98"/>
                    <a:pt x="56" y="89"/>
                  </a:cubicBezTo>
                  <a:cubicBezTo>
                    <a:pt x="60" y="85"/>
                    <a:pt x="68" y="88"/>
                    <a:pt x="74" y="88"/>
                  </a:cubicBezTo>
                  <a:cubicBezTo>
                    <a:pt x="80" y="86"/>
                    <a:pt x="84" y="84"/>
                    <a:pt x="89" y="80"/>
                  </a:cubicBezTo>
                  <a:cubicBezTo>
                    <a:pt x="93" y="73"/>
                    <a:pt x="89" y="66"/>
                    <a:pt x="86" y="59"/>
                  </a:cubicBezTo>
                  <a:cubicBezTo>
                    <a:pt x="90" y="52"/>
                    <a:pt x="99" y="48"/>
                    <a:pt x="106" y="44"/>
                  </a:cubicBezTo>
                  <a:cubicBezTo>
                    <a:pt x="110" y="19"/>
                    <a:pt x="117" y="45"/>
                    <a:pt x="113" y="22"/>
                  </a:cubicBezTo>
                  <a:cubicBezTo>
                    <a:pt x="115" y="7"/>
                    <a:pt x="121" y="0"/>
                    <a:pt x="133" y="2"/>
                  </a:cubicBezTo>
                  <a:cubicBezTo>
                    <a:pt x="138" y="9"/>
                    <a:pt x="145" y="13"/>
                    <a:pt x="154" y="14"/>
                  </a:cubicBezTo>
                  <a:cubicBezTo>
                    <a:pt x="162" y="20"/>
                    <a:pt x="171" y="25"/>
                    <a:pt x="181" y="26"/>
                  </a:cubicBezTo>
                  <a:cubicBezTo>
                    <a:pt x="189" y="25"/>
                    <a:pt x="198" y="27"/>
                    <a:pt x="205" y="23"/>
                  </a:cubicBezTo>
                  <a:cubicBezTo>
                    <a:pt x="208" y="21"/>
                    <a:pt x="208" y="15"/>
                    <a:pt x="211" y="13"/>
                  </a:cubicBezTo>
                  <a:cubicBezTo>
                    <a:pt x="219" y="14"/>
                    <a:pt x="225" y="16"/>
                    <a:pt x="233" y="17"/>
                  </a:cubicBezTo>
                  <a:cubicBezTo>
                    <a:pt x="239" y="24"/>
                    <a:pt x="240" y="30"/>
                    <a:pt x="247" y="37"/>
                  </a:cubicBezTo>
                  <a:cubicBezTo>
                    <a:pt x="246" y="42"/>
                    <a:pt x="245" y="46"/>
                    <a:pt x="241" y="50"/>
                  </a:cubicBezTo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15EF364E-345B-4C8C-B9A4-EFFDB5636D0C}"/>
                </a:ext>
              </a:extLst>
            </p:cNvPr>
            <p:cNvSpPr/>
            <p:nvPr/>
          </p:nvSpPr>
          <p:spPr bwMode="auto">
            <a:xfrm>
              <a:off x="5507038" y="4395788"/>
              <a:ext cx="581025" cy="747712"/>
            </a:xfrm>
            <a:custGeom>
              <a:avLst/>
              <a:gdLst>
                <a:gd name="T0" fmla="*/ 559456 w 431"/>
                <a:gd name="T1" fmla="*/ 206126 h 555"/>
                <a:gd name="T2" fmla="*/ 575633 w 431"/>
                <a:gd name="T3" fmla="*/ 233071 h 555"/>
                <a:gd name="T4" fmla="*/ 513621 w 431"/>
                <a:gd name="T5" fmla="*/ 273487 h 555"/>
                <a:gd name="T6" fmla="*/ 474526 w 431"/>
                <a:gd name="T7" fmla="*/ 281571 h 555"/>
                <a:gd name="T8" fmla="*/ 425995 w 431"/>
                <a:gd name="T9" fmla="*/ 293696 h 555"/>
                <a:gd name="T10" fmla="*/ 401730 w 431"/>
                <a:gd name="T11" fmla="*/ 335460 h 555"/>
                <a:gd name="T12" fmla="*/ 412514 w 431"/>
                <a:gd name="T13" fmla="*/ 370488 h 555"/>
                <a:gd name="T14" fmla="*/ 397685 w 431"/>
                <a:gd name="T15" fmla="*/ 400127 h 555"/>
                <a:gd name="T16" fmla="*/ 373420 w 431"/>
                <a:gd name="T17" fmla="*/ 408210 h 555"/>
                <a:gd name="T18" fmla="*/ 351850 w 431"/>
                <a:gd name="T19" fmla="*/ 418988 h 555"/>
                <a:gd name="T20" fmla="*/ 351850 w 431"/>
                <a:gd name="T21" fmla="*/ 464794 h 555"/>
                <a:gd name="T22" fmla="*/ 341066 w 431"/>
                <a:gd name="T23" fmla="*/ 499822 h 555"/>
                <a:gd name="T24" fmla="*/ 332977 w 431"/>
                <a:gd name="T25" fmla="*/ 541586 h 555"/>
                <a:gd name="T26" fmla="*/ 316800 w 431"/>
                <a:gd name="T27" fmla="*/ 561794 h 555"/>
                <a:gd name="T28" fmla="*/ 308712 w 431"/>
                <a:gd name="T29" fmla="*/ 592781 h 555"/>
                <a:gd name="T30" fmla="*/ 299275 w 431"/>
                <a:gd name="T31" fmla="*/ 634545 h 555"/>
                <a:gd name="T32" fmla="*/ 295231 w 431"/>
                <a:gd name="T33" fmla="*/ 657448 h 555"/>
                <a:gd name="T34" fmla="*/ 288490 w 431"/>
                <a:gd name="T35" fmla="*/ 670920 h 555"/>
                <a:gd name="T36" fmla="*/ 272313 w 431"/>
                <a:gd name="T37" fmla="*/ 707295 h 555"/>
                <a:gd name="T38" fmla="*/ 252092 w 431"/>
                <a:gd name="T39" fmla="*/ 726156 h 555"/>
                <a:gd name="T40" fmla="*/ 194124 w 431"/>
                <a:gd name="T41" fmla="*/ 735587 h 555"/>
                <a:gd name="T42" fmla="*/ 159074 w 431"/>
                <a:gd name="T43" fmla="*/ 731545 h 555"/>
                <a:gd name="T44" fmla="*/ 121328 w 431"/>
                <a:gd name="T45" fmla="*/ 743670 h 555"/>
                <a:gd name="T46" fmla="*/ 93018 w 431"/>
                <a:gd name="T47" fmla="*/ 746365 h 555"/>
                <a:gd name="T48" fmla="*/ 93018 w 431"/>
                <a:gd name="T49" fmla="*/ 714031 h 555"/>
                <a:gd name="T50" fmla="*/ 125372 w 431"/>
                <a:gd name="T51" fmla="*/ 685739 h 555"/>
                <a:gd name="T52" fmla="*/ 142897 w 431"/>
                <a:gd name="T53" fmla="*/ 674962 h 555"/>
                <a:gd name="T54" fmla="*/ 68752 w 431"/>
                <a:gd name="T55" fmla="*/ 649364 h 555"/>
                <a:gd name="T56" fmla="*/ 21569 w 431"/>
                <a:gd name="T57" fmla="*/ 621072 h 555"/>
                <a:gd name="T58" fmla="*/ 62012 w 431"/>
                <a:gd name="T59" fmla="*/ 565836 h 555"/>
                <a:gd name="T60" fmla="*/ 49879 w 431"/>
                <a:gd name="T61" fmla="*/ 524072 h 555"/>
                <a:gd name="T62" fmla="*/ 52575 w 431"/>
                <a:gd name="T63" fmla="*/ 507905 h 555"/>
                <a:gd name="T64" fmla="*/ 62012 w 431"/>
                <a:gd name="T65" fmla="*/ 495780 h 555"/>
                <a:gd name="T66" fmla="*/ 24266 w 431"/>
                <a:gd name="T67" fmla="*/ 460752 h 555"/>
                <a:gd name="T68" fmla="*/ 33702 w 431"/>
                <a:gd name="T69" fmla="*/ 392044 h 555"/>
                <a:gd name="T70" fmla="*/ 12133 w 431"/>
                <a:gd name="T71" fmla="*/ 371835 h 555"/>
                <a:gd name="T72" fmla="*/ 0 w 431"/>
                <a:gd name="T73" fmla="*/ 354321 h 555"/>
                <a:gd name="T74" fmla="*/ 20221 w 431"/>
                <a:gd name="T75" fmla="*/ 313904 h 555"/>
                <a:gd name="T76" fmla="*/ 48531 w 431"/>
                <a:gd name="T77" fmla="*/ 285612 h 555"/>
                <a:gd name="T78" fmla="*/ 68752 w 431"/>
                <a:gd name="T79" fmla="*/ 245196 h 555"/>
                <a:gd name="T80" fmla="*/ 70100 w 431"/>
                <a:gd name="T81" fmla="*/ 214209 h 555"/>
                <a:gd name="T82" fmla="*/ 33702 w 431"/>
                <a:gd name="T83" fmla="*/ 144153 h 555"/>
                <a:gd name="T84" fmla="*/ 60664 w 431"/>
                <a:gd name="T85" fmla="*/ 117209 h 555"/>
                <a:gd name="T86" fmla="*/ 88974 w 431"/>
                <a:gd name="T87" fmla="*/ 103737 h 555"/>
                <a:gd name="T88" fmla="*/ 134809 w 431"/>
                <a:gd name="T89" fmla="*/ 95653 h 555"/>
                <a:gd name="T90" fmla="*/ 177947 w 431"/>
                <a:gd name="T91" fmla="*/ 72750 h 555"/>
                <a:gd name="T92" fmla="*/ 219738 w 431"/>
                <a:gd name="T93" fmla="*/ 40417 h 555"/>
                <a:gd name="T94" fmla="*/ 279054 w 431"/>
                <a:gd name="T95" fmla="*/ 36375 h 555"/>
                <a:gd name="T96" fmla="*/ 339718 w 431"/>
                <a:gd name="T97" fmla="*/ 0 h 555"/>
                <a:gd name="T98" fmla="*/ 341066 w 431"/>
                <a:gd name="T99" fmla="*/ 30986 h 555"/>
                <a:gd name="T100" fmla="*/ 355895 w 431"/>
                <a:gd name="T101" fmla="*/ 68709 h 555"/>
                <a:gd name="T102" fmla="*/ 384205 w 431"/>
                <a:gd name="T103" fmla="*/ 51195 h 555"/>
                <a:gd name="T104" fmla="*/ 396337 w 431"/>
                <a:gd name="T105" fmla="*/ 35028 h 555"/>
                <a:gd name="T106" fmla="*/ 430039 w 431"/>
                <a:gd name="T107" fmla="*/ 36375 h 555"/>
                <a:gd name="T108" fmla="*/ 457001 w 431"/>
                <a:gd name="T109" fmla="*/ 56584 h 555"/>
                <a:gd name="T110" fmla="*/ 502836 w 431"/>
                <a:gd name="T111" fmla="*/ 59278 h 555"/>
                <a:gd name="T112" fmla="*/ 517665 w 431"/>
                <a:gd name="T113" fmla="*/ 72750 h 555"/>
                <a:gd name="T114" fmla="*/ 509576 w 431"/>
                <a:gd name="T115" fmla="*/ 83528 h 555"/>
                <a:gd name="T116" fmla="*/ 559456 w 431"/>
                <a:gd name="T117" fmla="*/ 206126 h 55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31"/>
                <a:gd name="T178" fmla="*/ 0 h 555"/>
                <a:gd name="T179" fmla="*/ 431 w 431"/>
                <a:gd name="T180" fmla="*/ 555 h 55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31" h="555">
                  <a:moveTo>
                    <a:pt x="415" y="153"/>
                  </a:moveTo>
                  <a:cubicBezTo>
                    <a:pt x="411" y="161"/>
                    <a:pt x="431" y="166"/>
                    <a:pt x="427" y="173"/>
                  </a:cubicBezTo>
                  <a:cubicBezTo>
                    <a:pt x="425" y="188"/>
                    <a:pt x="395" y="201"/>
                    <a:pt x="381" y="203"/>
                  </a:cubicBezTo>
                  <a:cubicBezTo>
                    <a:pt x="371" y="213"/>
                    <a:pt x="366" y="207"/>
                    <a:pt x="352" y="209"/>
                  </a:cubicBezTo>
                  <a:cubicBezTo>
                    <a:pt x="336" y="207"/>
                    <a:pt x="329" y="210"/>
                    <a:pt x="316" y="218"/>
                  </a:cubicBezTo>
                  <a:cubicBezTo>
                    <a:pt x="310" y="228"/>
                    <a:pt x="303" y="239"/>
                    <a:pt x="298" y="249"/>
                  </a:cubicBezTo>
                  <a:cubicBezTo>
                    <a:pt x="300" y="259"/>
                    <a:pt x="302" y="266"/>
                    <a:pt x="306" y="275"/>
                  </a:cubicBezTo>
                  <a:cubicBezTo>
                    <a:pt x="308" y="285"/>
                    <a:pt x="306" y="295"/>
                    <a:pt x="295" y="297"/>
                  </a:cubicBezTo>
                  <a:cubicBezTo>
                    <a:pt x="281" y="303"/>
                    <a:pt x="287" y="301"/>
                    <a:pt x="277" y="303"/>
                  </a:cubicBezTo>
                  <a:cubicBezTo>
                    <a:pt x="271" y="307"/>
                    <a:pt x="267" y="308"/>
                    <a:pt x="261" y="311"/>
                  </a:cubicBezTo>
                  <a:cubicBezTo>
                    <a:pt x="255" y="320"/>
                    <a:pt x="260" y="335"/>
                    <a:pt x="261" y="345"/>
                  </a:cubicBezTo>
                  <a:cubicBezTo>
                    <a:pt x="258" y="363"/>
                    <a:pt x="258" y="358"/>
                    <a:pt x="253" y="371"/>
                  </a:cubicBezTo>
                  <a:cubicBezTo>
                    <a:pt x="255" y="385"/>
                    <a:pt x="255" y="391"/>
                    <a:pt x="247" y="402"/>
                  </a:cubicBezTo>
                  <a:cubicBezTo>
                    <a:pt x="246" y="408"/>
                    <a:pt x="239" y="411"/>
                    <a:pt x="235" y="417"/>
                  </a:cubicBezTo>
                  <a:cubicBezTo>
                    <a:pt x="234" y="425"/>
                    <a:pt x="231" y="433"/>
                    <a:pt x="229" y="440"/>
                  </a:cubicBezTo>
                  <a:cubicBezTo>
                    <a:pt x="228" y="451"/>
                    <a:pt x="224" y="460"/>
                    <a:pt x="222" y="471"/>
                  </a:cubicBezTo>
                  <a:cubicBezTo>
                    <a:pt x="221" y="477"/>
                    <a:pt x="220" y="482"/>
                    <a:pt x="219" y="488"/>
                  </a:cubicBezTo>
                  <a:cubicBezTo>
                    <a:pt x="218" y="492"/>
                    <a:pt x="214" y="498"/>
                    <a:pt x="214" y="498"/>
                  </a:cubicBezTo>
                  <a:cubicBezTo>
                    <a:pt x="212" y="506"/>
                    <a:pt x="207" y="518"/>
                    <a:pt x="202" y="525"/>
                  </a:cubicBezTo>
                  <a:cubicBezTo>
                    <a:pt x="201" y="540"/>
                    <a:pt x="203" y="540"/>
                    <a:pt x="187" y="539"/>
                  </a:cubicBezTo>
                  <a:cubicBezTo>
                    <a:pt x="171" y="531"/>
                    <a:pt x="161" y="545"/>
                    <a:pt x="144" y="546"/>
                  </a:cubicBezTo>
                  <a:cubicBezTo>
                    <a:pt x="137" y="547"/>
                    <a:pt x="125" y="542"/>
                    <a:pt x="118" y="543"/>
                  </a:cubicBezTo>
                  <a:cubicBezTo>
                    <a:pt x="109" y="547"/>
                    <a:pt x="99" y="551"/>
                    <a:pt x="90" y="552"/>
                  </a:cubicBezTo>
                  <a:cubicBezTo>
                    <a:pt x="82" y="555"/>
                    <a:pt x="78" y="555"/>
                    <a:pt x="69" y="554"/>
                  </a:cubicBezTo>
                  <a:cubicBezTo>
                    <a:pt x="59" y="548"/>
                    <a:pt x="62" y="538"/>
                    <a:pt x="69" y="530"/>
                  </a:cubicBezTo>
                  <a:cubicBezTo>
                    <a:pt x="78" y="521"/>
                    <a:pt x="79" y="512"/>
                    <a:pt x="93" y="509"/>
                  </a:cubicBezTo>
                  <a:cubicBezTo>
                    <a:pt x="97" y="506"/>
                    <a:pt x="102" y="504"/>
                    <a:pt x="106" y="501"/>
                  </a:cubicBezTo>
                  <a:cubicBezTo>
                    <a:pt x="120" y="474"/>
                    <a:pt x="66" y="483"/>
                    <a:pt x="51" y="482"/>
                  </a:cubicBezTo>
                  <a:cubicBezTo>
                    <a:pt x="42" y="478"/>
                    <a:pt x="22" y="469"/>
                    <a:pt x="16" y="461"/>
                  </a:cubicBezTo>
                  <a:cubicBezTo>
                    <a:pt x="17" y="438"/>
                    <a:pt x="31" y="431"/>
                    <a:pt x="46" y="420"/>
                  </a:cubicBezTo>
                  <a:cubicBezTo>
                    <a:pt x="45" y="395"/>
                    <a:pt x="47" y="403"/>
                    <a:pt x="37" y="389"/>
                  </a:cubicBezTo>
                  <a:cubicBezTo>
                    <a:pt x="38" y="385"/>
                    <a:pt x="37" y="381"/>
                    <a:pt x="39" y="377"/>
                  </a:cubicBezTo>
                  <a:cubicBezTo>
                    <a:pt x="40" y="374"/>
                    <a:pt x="46" y="368"/>
                    <a:pt x="46" y="368"/>
                  </a:cubicBezTo>
                  <a:cubicBezTo>
                    <a:pt x="42" y="357"/>
                    <a:pt x="22" y="353"/>
                    <a:pt x="18" y="342"/>
                  </a:cubicBezTo>
                  <a:cubicBezTo>
                    <a:pt x="21" y="326"/>
                    <a:pt x="36" y="304"/>
                    <a:pt x="25" y="291"/>
                  </a:cubicBezTo>
                  <a:cubicBezTo>
                    <a:pt x="23" y="281"/>
                    <a:pt x="18" y="279"/>
                    <a:pt x="9" y="276"/>
                  </a:cubicBezTo>
                  <a:cubicBezTo>
                    <a:pt x="6" y="272"/>
                    <a:pt x="3" y="267"/>
                    <a:pt x="0" y="263"/>
                  </a:cubicBezTo>
                  <a:cubicBezTo>
                    <a:pt x="1" y="247"/>
                    <a:pt x="2" y="241"/>
                    <a:pt x="15" y="233"/>
                  </a:cubicBezTo>
                  <a:cubicBezTo>
                    <a:pt x="20" y="223"/>
                    <a:pt x="27" y="217"/>
                    <a:pt x="36" y="212"/>
                  </a:cubicBezTo>
                  <a:cubicBezTo>
                    <a:pt x="38" y="200"/>
                    <a:pt x="46" y="192"/>
                    <a:pt x="51" y="182"/>
                  </a:cubicBezTo>
                  <a:cubicBezTo>
                    <a:pt x="53" y="172"/>
                    <a:pt x="56" y="172"/>
                    <a:pt x="52" y="159"/>
                  </a:cubicBezTo>
                  <a:cubicBezTo>
                    <a:pt x="51" y="155"/>
                    <a:pt x="28" y="110"/>
                    <a:pt x="25" y="107"/>
                  </a:cubicBezTo>
                  <a:cubicBezTo>
                    <a:pt x="29" y="89"/>
                    <a:pt x="30" y="92"/>
                    <a:pt x="45" y="87"/>
                  </a:cubicBezTo>
                  <a:cubicBezTo>
                    <a:pt x="52" y="82"/>
                    <a:pt x="58" y="78"/>
                    <a:pt x="66" y="77"/>
                  </a:cubicBezTo>
                  <a:cubicBezTo>
                    <a:pt x="75" y="72"/>
                    <a:pt x="89" y="73"/>
                    <a:pt x="100" y="71"/>
                  </a:cubicBezTo>
                  <a:cubicBezTo>
                    <a:pt x="110" y="68"/>
                    <a:pt x="124" y="61"/>
                    <a:pt x="132" y="54"/>
                  </a:cubicBezTo>
                  <a:cubicBezTo>
                    <a:pt x="140" y="47"/>
                    <a:pt x="151" y="31"/>
                    <a:pt x="163" y="30"/>
                  </a:cubicBezTo>
                  <a:cubicBezTo>
                    <a:pt x="178" y="28"/>
                    <a:pt x="192" y="28"/>
                    <a:pt x="207" y="27"/>
                  </a:cubicBezTo>
                  <a:cubicBezTo>
                    <a:pt x="222" y="19"/>
                    <a:pt x="237" y="6"/>
                    <a:pt x="252" y="0"/>
                  </a:cubicBezTo>
                  <a:cubicBezTo>
                    <a:pt x="261" y="3"/>
                    <a:pt x="256" y="14"/>
                    <a:pt x="253" y="23"/>
                  </a:cubicBezTo>
                  <a:cubicBezTo>
                    <a:pt x="255" y="40"/>
                    <a:pt x="253" y="42"/>
                    <a:pt x="264" y="51"/>
                  </a:cubicBezTo>
                  <a:cubicBezTo>
                    <a:pt x="278" y="50"/>
                    <a:pt x="279" y="50"/>
                    <a:pt x="285" y="38"/>
                  </a:cubicBezTo>
                  <a:cubicBezTo>
                    <a:pt x="287" y="30"/>
                    <a:pt x="286" y="27"/>
                    <a:pt x="294" y="26"/>
                  </a:cubicBezTo>
                  <a:cubicBezTo>
                    <a:pt x="302" y="26"/>
                    <a:pt x="311" y="25"/>
                    <a:pt x="319" y="27"/>
                  </a:cubicBezTo>
                  <a:cubicBezTo>
                    <a:pt x="327" y="29"/>
                    <a:pt x="330" y="41"/>
                    <a:pt x="339" y="42"/>
                  </a:cubicBezTo>
                  <a:cubicBezTo>
                    <a:pt x="350" y="43"/>
                    <a:pt x="362" y="43"/>
                    <a:pt x="373" y="44"/>
                  </a:cubicBezTo>
                  <a:cubicBezTo>
                    <a:pt x="378" y="47"/>
                    <a:pt x="381" y="49"/>
                    <a:pt x="384" y="54"/>
                  </a:cubicBezTo>
                  <a:cubicBezTo>
                    <a:pt x="380" y="61"/>
                    <a:pt x="383" y="59"/>
                    <a:pt x="378" y="62"/>
                  </a:cubicBezTo>
                  <a:cubicBezTo>
                    <a:pt x="378" y="62"/>
                    <a:pt x="423" y="60"/>
                    <a:pt x="415" y="153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EFFCCB3-7FB9-4546-BDD8-F6A8AB07B5F1}"/>
                </a:ext>
              </a:extLst>
            </p:cNvPr>
            <p:cNvSpPr/>
            <p:nvPr/>
          </p:nvSpPr>
          <p:spPr bwMode="auto">
            <a:xfrm>
              <a:off x="5757863" y="4616450"/>
              <a:ext cx="550862" cy="617538"/>
            </a:xfrm>
            <a:custGeom>
              <a:avLst/>
              <a:gdLst>
                <a:gd name="T0" fmla="*/ 538740 w 409"/>
                <a:gd name="T1" fmla="*/ 121616 h 457"/>
                <a:gd name="T2" fmla="*/ 517191 w 409"/>
                <a:gd name="T3" fmla="*/ 162154 h 457"/>
                <a:gd name="T4" fmla="*/ 502375 w 409"/>
                <a:gd name="T5" fmla="*/ 183775 h 457"/>
                <a:gd name="T6" fmla="*/ 470051 w 409"/>
                <a:gd name="T7" fmla="*/ 171613 h 457"/>
                <a:gd name="T8" fmla="*/ 448501 w 409"/>
                <a:gd name="T9" fmla="*/ 178370 h 457"/>
                <a:gd name="T10" fmla="*/ 460623 w 409"/>
                <a:gd name="T11" fmla="*/ 199990 h 457"/>
                <a:gd name="T12" fmla="*/ 461970 w 409"/>
                <a:gd name="T13" fmla="*/ 231070 h 457"/>
                <a:gd name="T14" fmla="*/ 470051 w 409"/>
                <a:gd name="T15" fmla="*/ 255393 h 457"/>
                <a:gd name="T16" fmla="*/ 464664 w 409"/>
                <a:gd name="T17" fmla="*/ 293229 h 457"/>
                <a:gd name="T18" fmla="*/ 449848 w 409"/>
                <a:gd name="T19" fmla="*/ 325660 h 457"/>
                <a:gd name="T20" fmla="*/ 432339 w 409"/>
                <a:gd name="T21" fmla="*/ 360794 h 457"/>
                <a:gd name="T22" fmla="*/ 416177 w 409"/>
                <a:gd name="T23" fmla="*/ 377009 h 457"/>
                <a:gd name="T24" fmla="*/ 401362 w 409"/>
                <a:gd name="T25" fmla="*/ 402683 h 457"/>
                <a:gd name="T26" fmla="*/ 355569 w 409"/>
                <a:gd name="T27" fmla="*/ 441871 h 457"/>
                <a:gd name="T28" fmla="*/ 375771 w 409"/>
                <a:gd name="T29" fmla="*/ 445925 h 457"/>
                <a:gd name="T30" fmla="*/ 359609 w 409"/>
                <a:gd name="T31" fmla="*/ 482409 h 457"/>
                <a:gd name="T32" fmla="*/ 335366 w 409"/>
                <a:gd name="T33" fmla="*/ 483761 h 457"/>
                <a:gd name="T34" fmla="*/ 308429 w 409"/>
                <a:gd name="T35" fmla="*/ 495922 h 457"/>
                <a:gd name="T36" fmla="*/ 296307 w 409"/>
                <a:gd name="T37" fmla="*/ 512138 h 457"/>
                <a:gd name="T38" fmla="*/ 268023 w 409"/>
                <a:gd name="T39" fmla="*/ 560784 h 457"/>
                <a:gd name="T40" fmla="*/ 203375 w 409"/>
                <a:gd name="T41" fmla="*/ 617538 h 457"/>
                <a:gd name="T42" fmla="*/ 169703 w 409"/>
                <a:gd name="T43" fmla="*/ 591864 h 457"/>
                <a:gd name="T44" fmla="*/ 165663 w 409"/>
                <a:gd name="T45" fmla="*/ 568892 h 457"/>
                <a:gd name="T46" fmla="*/ 138726 w 409"/>
                <a:gd name="T47" fmla="*/ 514840 h 457"/>
                <a:gd name="T48" fmla="*/ 110442 w 409"/>
                <a:gd name="T49" fmla="*/ 508084 h 457"/>
                <a:gd name="T50" fmla="*/ 12122 w 409"/>
                <a:gd name="T51" fmla="*/ 471599 h 457"/>
                <a:gd name="T52" fmla="*/ 57915 w 409"/>
                <a:gd name="T53" fmla="*/ 372955 h 457"/>
                <a:gd name="T54" fmla="*/ 74077 w 409"/>
                <a:gd name="T55" fmla="*/ 309445 h 457"/>
                <a:gd name="T56" fmla="*/ 92933 w 409"/>
                <a:gd name="T57" fmla="*/ 279716 h 457"/>
                <a:gd name="T58" fmla="*/ 82158 w 409"/>
                <a:gd name="T59" fmla="*/ 244583 h 457"/>
                <a:gd name="T60" fmla="*/ 145460 w 409"/>
                <a:gd name="T61" fmla="*/ 175667 h 457"/>
                <a:gd name="T62" fmla="*/ 153541 w 409"/>
                <a:gd name="T63" fmla="*/ 158101 h 457"/>
                <a:gd name="T64" fmla="*/ 177784 w 409"/>
                <a:gd name="T65" fmla="*/ 56754 h 457"/>
                <a:gd name="T66" fmla="*/ 222230 w 409"/>
                <a:gd name="T67" fmla="*/ 62159 h 457"/>
                <a:gd name="T68" fmla="*/ 270717 w 409"/>
                <a:gd name="T69" fmla="*/ 40539 h 457"/>
                <a:gd name="T70" fmla="*/ 319204 w 409"/>
                <a:gd name="T71" fmla="*/ 4054 h 457"/>
                <a:gd name="T72" fmla="*/ 343447 w 409"/>
                <a:gd name="T73" fmla="*/ 5405 h 457"/>
                <a:gd name="T74" fmla="*/ 351528 w 409"/>
                <a:gd name="T75" fmla="*/ 28377 h 457"/>
                <a:gd name="T76" fmla="*/ 379812 w 409"/>
                <a:gd name="T77" fmla="*/ 82428 h 457"/>
                <a:gd name="T78" fmla="*/ 393280 w 409"/>
                <a:gd name="T79" fmla="*/ 97293 h 457"/>
                <a:gd name="T80" fmla="*/ 412136 w 409"/>
                <a:gd name="T81" fmla="*/ 72969 h 457"/>
                <a:gd name="T82" fmla="*/ 444461 w 409"/>
                <a:gd name="T83" fmla="*/ 74321 h 457"/>
                <a:gd name="T84" fmla="*/ 476785 w 409"/>
                <a:gd name="T85" fmla="*/ 105400 h 457"/>
                <a:gd name="T86" fmla="*/ 514497 w 409"/>
                <a:gd name="T87" fmla="*/ 98644 h 457"/>
                <a:gd name="T88" fmla="*/ 550862 w 409"/>
                <a:gd name="T89" fmla="*/ 125670 h 457"/>
                <a:gd name="T90" fmla="*/ 538740 w 409"/>
                <a:gd name="T91" fmla="*/ 121616 h 45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09"/>
                <a:gd name="T139" fmla="*/ 0 h 457"/>
                <a:gd name="T140" fmla="*/ 409 w 409"/>
                <a:gd name="T141" fmla="*/ 457 h 45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09" h="457">
                  <a:moveTo>
                    <a:pt x="400" y="90"/>
                  </a:moveTo>
                  <a:cubicBezTo>
                    <a:pt x="399" y="105"/>
                    <a:pt x="396" y="111"/>
                    <a:pt x="384" y="120"/>
                  </a:cubicBezTo>
                  <a:cubicBezTo>
                    <a:pt x="381" y="126"/>
                    <a:pt x="377" y="131"/>
                    <a:pt x="373" y="136"/>
                  </a:cubicBezTo>
                  <a:cubicBezTo>
                    <a:pt x="363" y="134"/>
                    <a:pt x="356" y="134"/>
                    <a:pt x="349" y="127"/>
                  </a:cubicBezTo>
                  <a:cubicBezTo>
                    <a:pt x="343" y="128"/>
                    <a:pt x="334" y="127"/>
                    <a:pt x="333" y="132"/>
                  </a:cubicBezTo>
                  <a:cubicBezTo>
                    <a:pt x="331" y="140"/>
                    <a:pt x="335" y="147"/>
                    <a:pt x="342" y="148"/>
                  </a:cubicBezTo>
                  <a:cubicBezTo>
                    <a:pt x="351" y="155"/>
                    <a:pt x="347" y="162"/>
                    <a:pt x="343" y="171"/>
                  </a:cubicBezTo>
                  <a:cubicBezTo>
                    <a:pt x="345" y="178"/>
                    <a:pt x="348" y="182"/>
                    <a:pt x="349" y="189"/>
                  </a:cubicBezTo>
                  <a:cubicBezTo>
                    <a:pt x="340" y="201"/>
                    <a:pt x="342" y="202"/>
                    <a:pt x="345" y="217"/>
                  </a:cubicBezTo>
                  <a:cubicBezTo>
                    <a:pt x="344" y="230"/>
                    <a:pt x="347" y="239"/>
                    <a:pt x="334" y="241"/>
                  </a:cubicBezTo>
                  <a:cubicBezTo>
                    <a:pt x="337" y="256"/>
                    <a:pt x="335" y="263"/>
                    <a:pt x="321" y="267"/>
                  </a:cubicBezTo>
                  <a:cubicBezTo>
                    <a:pt x="314" y="271"/>
                    <a:pt x="310" y="271"/>
                    <a:pt x="309" y="279"/>
                  </a:cubicBezTo>
                  <a:cubicBezTo>
                    <a:pt x="311" y="291"/>
                    <a:pt x="308" y="293"/>
                    <a:pt x="298" y="298"/>
                  </a:cubicBezTo>
                  <a:cubicBezTo>
                    <a:pt x="283" y="323"/>
                    <a:pt x="298" y="323"/>
                    <a:pt x="264" y="327"/>
                  </a:cubicBezTo>
                  <a:cubicBezTo>
                    <a:pt x="266" y="327"/>
                    <a:pt x="279" y="329"/>
                    <a:pt x="279" y="330"/>
                  </a:cubicBezTo>
                  <a:cubicBezTo>
                    <a:pt x="282" y="336"/>
                    <a:pt x="275" y="355"/>
                    <a:pt x="267" y="357"/>
                  </a:cubicBezTo>
                  <a:cubicBezTo>
                    <a:pt x="261" y="358"/>
                    <a:pt x="255" y="358"/>
                    <a:pt x="249" y="358"/>
                  </a:cubicBezTo>
                  <a:cubicBezTo>
                    <a:pt x="242" y="359"/>
                    <a:pt x="229" y="367"/>
                    <a:pt x="229" y="367"/>
                  </a:cubicBezTo>
                  <a:cubicBezTo>
                    <a:pt x="226" y="372"/>
                    <a:pt x="222" y="374"/>
                    <a:pt x="220" y="379"/>
                  </a:cubicBezTo>
                  <a:cubicBezTo>
                    <a:pt x="226" y="395"/>
                    <a:pt x="216" y="412"/>
                    <a:pt x="199" y="415"/>
                  </a:cubicBezTo>
                  <a:cubicBezTo>
                    <a:pt x="186" y="431"/>
                    <a:pt x="173" y="453"/>
                    <a:pt x="151" y="457"/>
                  </a:cubicBezTo>
                  <a:cubicBezTo>
                    <a:pt x="140" y="451"/>
                    <a:pt x="135" y="447"/>
                    <a:pt x="126" y="438"/>
                  </a:cubicBezTo>
                  <a:cubicBezTo>
                    <a:pt x="121" y="426"/>
                    <a:pt x="127" y="442"/>
                    <a:pt x="123" y="421"/>
                  </a:cubicBezTo>
                  <a:cubicBezTo>
                    <a:pt x="121" y="413"/>
                    <a:pt x="108" y="388"/>
                    <a:pt x="103" y="381"/>
                  </a:cubicBezTo>
                  <a:cubicBezTo>
                    <a:pt x="102" y="366"/>
                    <a:pt x="92" y="384"/>
                    <a:pt x="82" y="376"/>
                  </a:cubicBezTo>
                  <a:cubicBezTo>
                    <a:pt x="70" y="355"/>
                    <a:pt x="33" y="350"/>
                    <a:pt x="9" y="349"/>
                  </a:cubicBezTo>
                  <a:cubicBezTo>
                    <a:pt x="0" y="326"/>
                    <a:pt x="30" y="295"/>
                    <a:pt x="43" y="276"/>
                  </a:cubicBezTo>
                  <a:cubicBezTo>
                    <a:pt x="46" y="258"/>
                    <a:pt x="36" y="233"/>
                    <a:pt x="55" y="229"/>
                  </a:cubicBezTo>
                  <a:cubicBezTo>
                    <a:pt x="64" y="218"/>
                    <a:pt x="74" y="219"/>
                    <a:pt x="69" y="207"/>
                  </a:cubicBezTo>
                  <a:cubicBezTo>
                    <a:pt x="70" y="191"/>
                    <a:pt x="54" y="193"/>
                    <a:pt x="61" y="181"/>
                  </a:cubicBezTo>
                  <a:cubicBezTo>
                    <a:pt x="63" y="146"/>
                    <a:pt x="80" y="141"/>
                    <a:pt x="108" y="130"/>
                  </a:cubicBezTo>
                  <a:cubicBezTo>
                    <a:pt x="111" y="126"/>
                    <a:pt x="112" y="122"/>
                    <a:pt x="114" y="117"/>
                  </a:cubicBezTo>
                  <a:cubicBezTo>
                    <a:pt x="116" y="77"/>
                    <a:pt x="105" y="64"/>
                    <a:pt x="132" y="42"/>
                  </a:cubicBezTo>
                  <a:cubicBezTo>
                    <a:pt x="138" y="30"/>
                    <a:pt x="153" y="44"/>
                    <a:pt x="165" y="46"/>
                  </a:cubicBezTo>
                  <a:cubicBezTo>
                    <a:pt x="179" y="42"/>
                    <a:pt x="189" y="37"/>
                    <a:pt x="201" y="30"/>
                  </a:cubicBezTo>
                  <a:cubicBezTo>
                    <a:pt x="210" y="18"/>
                    <a:pt x="221" y="6"/>
                    <a:pt x="237" y="3"/>
                  </a:cubicBezTo>
                  <a:cubicBezTo>
                    <a:pt x="242" y="0"/>
                    <a:pt x="255" y="4"/>
                    <a:pt x="255" y="4"/>
                  </a:cubicBezTo>
                  <a:cubicBezTo>
                    <a:pt x="258" y="10"/>
                    <a:pt x="259" y="15"/>
                    <a:pt x="261" y="21"/>
                  </a:cubicBezTo>
                  <a:cubicBezTo>
                    <a:pt x="263" y="35"/>
                    <a:pt x="276" y="48"/>
                    <a:pt x="282" y="61"/>
                  </a:cubicBezTo>
                  <a:cubicBezTo>
                    <a:pt x="283" y="68"/>
                    <a:pt x="286" y="69"/>
                    <a:pt x="292" y="72"/>
                  </a:cubicBezTo>
                  <a:cubicBezTo>
                    <a:pt x="300" y="71"/>
                    <a:pt x="299" y="57"/>
                    <a:pt x="306" y="54"/>
                  </a:cubicBezTo>
                  <a:cubicBezTo>
                    <a:pt x="310" y="48"/>
                    <a:pt x="323" y="58"/>
                    <a:pt x="330" y="55"/>
                  </a:cubicBezTo>
                  <a:cubicBezTo>
                    <a:pt x="345" y="58"/>
                    <a:pt x="346" y="66"/>
                    <a:pt x="354" y="78"/>
                  </a:cubicBezTo>
                  <a:cubicBezTo>
                    <a:pt x="363" y="77"/>
                    <a:pt x="374" y="79"/>
                    <a:pt x="382" y="73"/>
                  </a:cubicBezTo>
                  <a:cubicBezTo>
                    <a:pt x="396" y="76"/>
                    <a:pt x="402" y="81"/>
                    <a:pt x="409" y="93"/>
                  </a:cubicBezTo>
                  <a:cubicBezTo>
                    <a:pt x="399" y="94"/>
                    <a:pt x="398" y="105"/>
                    <a:pt x="400" y="90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BD22B1A7-B008-4916-B07F-09A5F81FFBF6}"/>
                </a:ext>
              </a:extLst>
            </p:cNvPr>
            <p:cNvSpPr/>
            <p:nvPr/>
          </p:nvSpPr>
          <p:spPr bwMode="auto">
            <a:xfrm>
              <a:off x="6310313" y="4976813"/>
              <a:ext cx="228600" cy="444500"/>
            </a:xfrm>
            <a:custGeom>
              <a:avLst/>
              <a:gdLst>
                <a:gd name="T0" fmla="*/ 221837 w 169"/>
                <a:gd name="T1" fmla="*/ 60614 h 330"/>
                <a:gd name="T2" fmla="*/ 228600 w 169"/>
                <a:gd name="T3" fmla="*/ 44450 h 330"/>
                <a:gd name="T4" fmla="*/ 197489 w 169"/>
                <a:gd name="T5" fmla="*/ 20205 h 330"/>
                <a:gd name="T6" fmla="*/ 188020 w 169"/>
                <a:gd name="T7" fmla="*/ 0 h 330"/>
                <a:gd name="T8" fmla="*/ 148793 w 169"/>
                <a:gd name="T9" fmla="*/ 21552 h 330"/>
                <a:gd name="T10" fmla="*/ 112271 w 169"/>
                <a:gd name="T11" fmla="*/ 48491 h 330"/>
                <a:gd name="T12" fmla="*/ 96039 w 169"/>
                <a:gd name="T13" fmla="*/ 74083 h 330"/>
                <a:gd name="T14" fmla="*/ 59517 w 169"/>
                <a:gd name="T15" fmla="*/ 137391 h 330"/>
                <a:gd name="T16" fmla="*/ 35169 w 169"/>
                <a:gd name="T17" fmla="*/ 183188 h 330"/>
                <a:gd name="T18" fmla="*/ 18937 w 169"/>
                <a:gd name="T19" fmla="*/ 214168 h 330"/>
                <a:gd name="T20" fmla="*/ 10821 w 169"/>
                <a:gd name="T21" fmla="*/ 234373 h 330"/>
                <a:gd name="T22" fmla="*/ 17585 w 169"/>
                <a:gd name="T23" fmla="*/ 331355 h 330"/>
                <a:gd name="T24" fmla="*/ 27053 w 169"/>
                <a:gd name="T25" fmla="*/ 356947 h 330"/>
                <a:gd name="T26" fmla="*/ 45991 w 169"/>
                <a:gd name="T27" fmla="*/ 383886 h 330"/>
                <a:gd name="T28" fmla="*/ 58164 w 169"/>
                <a:gd name="T29" fmla="*/ 393315 h 330"/>
                <a:gd name="T30" fmla="*/ 87923 w 169"/>
                <a:gd name="T31" fmla="*/ 444500 h 330"/>
                <a:gd name="T32" fmla="*/ 102802 w 169"/>
                <a:gd name="T33" fmla="*/ 409479 h 330"/>
                <a:gd name="T34" fmla="*/ 144735 w 169"/>
                <a:gd name="T35" fmla="*/ 343477 h 330"/>
                <a:gd name="T36" fmla="*/ 156909 w 169"/>
                <a:gd name="T37" fmla="*/ 312497 h 330"/>
                <a:gd name="T38" fmla="*/ 163672 w 169"/>
                <a:gd name="T39" fmla="*/ 294986 h 330"/>
                <a:gd name="T40" fmla="*/ 171788 w 169"/>
                <a:gd name="T41" fmla="*/ 276129 h 330"/>
                <a:gd name="T42" fmla="*/ 189373 w 169"/>
                <a:gd name="T43" fmla="*/ 226291 h 330"/>
                <a:gd name="T44" fmla="*/ 197489 w 169"/>
                <a:gd name="T45" fmla="*/ 193964 h 330"/>
                <a:gd name="T46" fmla="*/ 208310 w 169"/>
                <a:gd name="T47" fmla="*/ 150861 h 330"/>
                <a:gd name="T48" fmla="*/ 221837 w 169"/>
                <a:gd name="T49" fmla="*/ 106411 h 330"/>
                <a:gd name="T50" fmla="*/ 225895 w 169"/>
                <a:gd name="T51" fmla="*/ 48491 h 330"/>
                <a:gd name="T52" fmla="*/ 221837 w 169"/>
                <a:gd name="T53" fmla="*/ 60614 h 33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9"/>
                <a:gd name="T82" fmla="*/ 0 h 330"/>
                <a:gd name="T83" fmla="*/ 169 w 169"/>
                <a:gd name="T84" fmla="*/ 330 h 33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9" h="330">
                  <a:moveTo>
                    <a:pt x="164" y="45"/>
                  </a:moveTo>
                  <a:cubicBezTo>
                    <a:pt x="165" y="41"/>
                    <a:pt x="169" y="37"/>
                    <a:pt x="169" y="33"/>
                  </a:cubicBezTo>
                  <a:cubicBezTo>
                    <a:pt x="169" y="19"/>
                    <a:pt x="156" y="16"/>
                    <a:pt x="146" y="15"/>
                  </a:cubicBezTo>
                  <a:cubicBezTo>
                    <a:pt x="143" y="10"/>
                    <a:pt x="143" y="5"/>
                    <a:pt x="139" y="0"/>
                  </a:cubicBezTo>
                  <a:cubicBezTo>
                    <a:pt x="123" y="1"/>
                    <a:pt x="117" y="2"/>
                    <a:pt x="110" y="16"/>
                  </a:cubicBezTo>
                  <a:cubicBezTo>
                    <a:pt x="109" y="23"/>
                    <a:pt x="91" y="31"/>
                    <a:pt x="83" y="36"/>
                  </a:cubicBezTo>
                  <a:cubicBezTo>
                    <a:pt x="80" y="43"/>
                    <a:pt x="74" y="48"/>
                    <a:pt x="71" y="55"/>
                  </a:cubicBezTo>
                  <a:cubicBezTo>
                    <a:pt x="67" y="73"/>
                    <a:pt x="51" y="85"/>
                    <a:pt x="44" y="102"/>
                  </a:cubicBezTo>
                  <a:cubicBezTo>
                    <a:pt x="42" y="113"/>
                    <a:pt x="32" y="125"/>
                    <a:pt x="26" y="136"/>
                  </a:cubicBezTo>
                  <a:cubicBezTo>
                    <a:pt x="24" y="144"/>
                    <a:pt x="18" y="152"/>
                    <a:pt x="14" y="159"/>
                  </a:cubicBezTo>
                  <a:cubicBezTo>
                    <a:pt x="13" y="165"/>
                    <a:pt x="11" y="168"/>
                    <a:pt x="8" y="174"/>
                  </a:cubicBezTo>
                  <a:cubicBezTo>
                    <a:pt x="3" y="198"/>
                    <a:pt x="0" y="225"/>
                    <a:pt x="13" y="246"/>
                  </a:cubicBezTo>
                  <a:cubicBezTo>
                    <a:pt x="14" y="253"/>
                    <a:pt x="16" y="260"/>
                    <a:pt x="20" y="265"/>
                  </a:cubicBezTo>
                  <a:cubicBezTo>
                    <a:pt x="23" y="275"/>
                    <a:pt x="26" y="277"/>
                    <a:pt x="34" y="285"/>
                  </a:cubicBezTo>
                  <a:cubicBezTo>
                    <a:pt x="37" y="288"/>
                    <a:pt x="43" y="292"/>
                    <a:pt x="43" y="292"/>
                  </a:cubicBezTo>
                  <a:cubicBezTo>
                    <a:pt x="46" y="308"/>
                    <a:pt x="52" y="320"/>
                    <a:pt x="65" y="330"/>
                  </a:cubicBezTo>
                  <a:cubicBezTo>
                    <a:pt x="84" y="327"/>
                    <a:pt x="78" y="321"/>
                    <a:pt x="76" y="304"/>
                  </a:cubicBezTo>
                  <a:cubicBezTo>
                    <a:pt x="78" y="275"/>
                    <a:pt x="88" y="274"/>
                    <a:pt x="107" y="255"/>
                  </a:cubicBezTo>
                  <a:cubicBezTo>
                    <a:pt x="109" y="247"/>
                    <a:pt x="109" y="237"/>
                    <a:pt x="116" y="232"/>
                  </a:cubicBezTo>
                  <a:cubicBezTo>
                    <a:pt x="118" y="228"/>
                    <a:pt x="119" y="223"/>
                    <a:pt x="121" y="219"/>
                  </a:cubicBezTo>
                  <a:cubicBezTo>
                    <a:pt x="122" y="213"/>
                    <a:pt x="124" y="210"/>
                    <a:pt x="127" y="205"/>
                  </a:cubicBezTo>
                  <a:cubicBezTo>
                    <a:pt x="129" y="191"/>
                    <a:pt x="131" y="179"/>
                    <a:pt x="140" y="168"/>
                  </a:cubicBezTo>
                  <a:cubicBezTo>
                    <a:pt x="142" y="160"/>
                    <a:pt x="141" y="151"/>
                    <a:pt x="146" y="144"/>
                  </a:cubicBezTo>
                  <a:cubicBezTo>
                    <a:pt x="148" y="124"/>
                    <a:pt x="147" y="125"/>
                    <a:pt x="154" y="112"/>
                  </a:cubicBezTo>
                  <a:cubicBezTo>
                    <a:pt x="155" y="83"/>
                    <a:pt x="152" y="94"/>
                    <a:pt x="164" y="79"/>
                  </a:cubicBezTo>
                  <a:cubicBezTo>
                    <a:pt x="167" y="67"/>
                    <a:pt x="167" y="49"/>
                    <a:pt x="167" y="36"/>
                  </a:cubicBezTo>
                  <a:cubicBezTo>
                    <a:pt x="167" y="33"/>
                    <a:pt x="165" y="42"/>
                    <a:pt x="164" y="45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Freeform 42">
              <a:extLst>
                <a:ext uri="{FF2B5EF4-FFF2-40B4-BE49-F238E27FC236}">
                  <a16:creationId xmlns:a16="http://schemas.microsoft.com/office/drawing/2014/main" id="{9EBC464F-BC6B-41EA-8730-E64F3ADDE8FD}"/>
                </a:ext>
              </a:extLst>
            </p:cNvPr>
            <p:cNvSpPr/>
            <p:nvPr/>
          </p:nvSpPr>
          <p:spPr bwMode="auto">
            <a:xfrm>
              <a:off x="4530725" y="3214688"/>
              <a:ext cx="312738" cy="530225"/>
            </a:xfrm>
            <a:custGeom>
              <a:avLst/>
              <a:gdLst>
                <a:gd name="T0" fmla="*/ 245046 w 231"/>
                <a:gd name="T1" fmla="*/ 64760 h 393"/>
                <a:gd name="T2" fmla="*/ 232861 w 231"/>
                <a:gd name="T3" fmla="*/ 14841 h 393"/>
                <a:gd name="T4" fmla="*/ 219323 w 231"/>
                <a:gd name="T5" fmla="*/ 0 h 393"/>
                <a:gd name="T6" fmla="*/ 155692 w 231"/>
                <a:gd name="T7" fmla="*/ 48570 h 393"/>
                <a:gd name="T8" fmla="*/ 139446 w 231"/>
                <a:gd name="T9" fmla="*/ 89045 h 393"/>
                <a:gd name="T10" fmla="*/ 134031 w 231"/>
                <a:gd name="T11" fmla="*/ 107934 h 393"/>
                <a:gd name="T12" fmla="*/ 119138 w 231"/>
                <a:gd name="T13" fmla="*/ 161901 h 393"/>
                <a:gd name="T14" fmla="*/ 105600 w 231"/>
                <a:gd name="T15" fmla="*/ 194281 h 393"/>
                <a:gd name="T16" fmla="*/ 73108 w 231"/>
                <a:gd name="T17" fmla="*/ 201027 h 393"/>
                <a:gd name="T18" fmla="*/ 50092 w 231"/>
                <a:gd name="T19" fmla="*/ 210471 h 393"/>
                <a:gd name="T20" fmla="*/ 9477 w 231"/>
                <a:gd name="T21" fmla="*/ 221264 h 393"/>
                <a:gd name="T22" fmla="*/ 24369 w 231"/>
                <a:gd name="T23" fmla="*/ 267136 h 393"/>
                <a:gd name="T24" fmla="*/ 52800 w 231"/>
                <a:gd name="T25" fmla="*/ 294120 h 393"/>
                <a:gd name="T26" fmla="*/ 69046 w 231"/>
                <a:gd name="T27" fmla="*/ 322452 h 393"/>
                <a:gd name="T28" fmla="*/ 54154 w 231"/>
                <a:gd name="T29" fmla="*/ 342690 h 393"/>
                <a:gd name="T30" fmla="*/ 69046 w 231"/>
                <a:gd name="T31" fmla="*/ 366975 h 393"/>
                <a:gd name="T32" fmla="*/ 81231 w 231"/>
                <a:gd name="T33" fmla="*/ 384514 h 393"/>
                <a:gd name="T34" fmla="*/ 70400 w 231"/>
                <a:gd name="T35" fmla="*/ 411498 h 393"/>
                <a:gd name="T36" fmla="*/ 74461 w 231"/>
                <a:gd name="T37" fmla="*/ 457370 h 393"/>
                <a:gd name="T38" fmla="*/ 151631 w 231"/>
                <a:gd name="T39" fmla="*/ 500543 h 393"/>
                <a:gd name="T40" fmla="*/ 178707 w 231"/>
                <a:gd name="T41" fmla="*/ 526177 h 393"/>
                <a:gd name="T42" fmla="*/ 186831 w 231"/>
                <a:gd name="T43" fmla="*/ 508638 h 393"/>
                <a:gd name="T44" fmla="*/ 186831 w 231"/>
                <a:gd name="T45" fmla="*/ 480306 h 393"/>
                <a:gd name="T46" fmla="*/ 223384 w 231"/>
                <a:gd name="T47" fmla="*/ 460068 h 393"/>
                <a:gd name="T48" fmla="*/ 235569 w 231"/>
                <a:gd name="T49" fmla="*/ 449275 h 393"/>
                <a:gd name="T50" fmla="*/ 188184 w 231"/>
                <a:gd name="T51" fmla="*/ 388562 h 393"/>
                <a:gd name="T52" fmla="*/ 199015 w 231"/>
                <a:gd name="T53" fmla="*/ 334595 h 393"/>
                <a:gd name="T54" fmla="*/ 219323 w 231"/>
                <a:gd name="T55" fmla="*/ 322452 h 393"/>
                <a:gd name="T56" fmla="*/ 236923 w 231"/>
                <a:gd name="T57" fmla="*/ 287374 h 393"/>
                <a:gd name="T58" fmla="*/ 304615 w 231"/>
                <a:gd name="T59" fmla="*/ 306262 h 393"/>
                <a:gd name="T60" fmla="*/ 284307 w 231"/>
                <a:gd name="T61" fmla="*/ 225312 h 393"/>
                <a:gd name="T62" fmla="*/ 305969 w 231"/>
                <a:gd name="T63" fmla="*/ 205074 h 393"/>
                <a:gd name="T64" fmla="*/ 269415 w 231"/>
                <a:gd name="T65" fmla="*/ 168647 h 393"/>
                <a:gd name="T66" fmla="*/ 240984 w 231"/>
                <a:gd name="T67" fmla="*/ 156504 h 393"/>
                <a:gd name="T68" fmla="*/ 224738 w 231"/>
                <a:gd name="T69" fmla="*/ 136266 h 393"/>
                <a:gd name="T70" fmla="*/ 239630 w 231"/>
                <a:gd name="T71" fmla="*/ 91744 h 393"/>
                <a:gd name="T72" fmla="*/ 245046 w 231"/>
                <a:gd name="T73" fmla="*/ 64760 h 393"/>
                <a:gd name="T74" fmla="*/ 247753 w 231"/>
                <a:gd name="T75" fmla="*/ 59364 h 393"/>
                <a:gd name="T76" fmla="*/ 245046 w 231"/>
                <a:gd name="T77" fmla="*/ 64760 h 3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31"/>
                <a:gd name="T118" fmla="*/ 0 h 393"/>
                <a:gd name="T119" fmla="*/ 231 w 231"/>
                <a:gd name="T120" fmla="*/ 393 h 39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31" h="393">
                  <a:moveTo>
                    <a:pt x="181" y="48"/>
                  </a:moveTo>
                  <a:cubicBezTo>
                    <a:pt x="186" y="31"/>
                    <a:pt x="182" y="24"/>
                    <a:pt x="172" y="11"/>
                  </a:cubicBezTo>
                  <a:cubicBezTo>
                    <a:pt x="171" y="4"/>
                    <a:pt x="168" y="3"/>
                    <a:pt x="162" y="0"/>
                  </a:cubicBezTo>
                  <a:cubicBezTo>
                    <a:pt x="142" y="5"/>
                    <a:pt x="131" y="24"/>
                    <a:pt x="115" y="36"/>
                  </a:cubicBezTo>
                  <a:cubicBezTo>
                    <a:pt x="109" y="45"/>
                    <a:pt x="110" y="57"/>
                    <a:pt x="103" y="66"/>
                  </a:cubicBezTo>
                  <a:cubicBezTo>
                    <a:pt x="102" y="71"/>
                    <a:pt x="100" y="75"/>
                    <a:pt x="99" y="80"/>
                  </a:cubicBezTo>
                  <a:cubicBezTo>
                    <a:pt x="101" y="94"/>
                    <a:pt x="97" y="109"/>
                    <a:pt x="88" y="120"/>
                  </a:cubicBezTo>
                  <a:cubicBezTo>
                    <a:pt x="87" y="130"/>
                    <a:pt x="90" y="139"/>
                    <a:pt x="78" y="144"/>
                  </a:cubicBezTo>
                  <a:cubicBezTo>
                    <a:pt x="70" y="147"/>
                    <a:pt x="54" y="149"/>
                    <a:pt x="54" y="149"/>
                  </a:cubicBezTo>
                  <a:cubicBezTo>
                    <a:pt x="48" y="153"/>
                    <a:pt x="44" y="155"/>
                    <a:pt x="37" y="156"/>
                  </a:cubicBezTo>
                  <a:cubicBezTo>
                    <a:pt x="26" y="161"/>
                    <a:pt x="14" y="153"/>
                    <a:pt x="7" y="164"/>
                  </a:cubicBezTo>
                  <a:cubicBezTo>
                    <a:pt x="4" y="180"/>
                    <a:pt x="0" y="195"/>
                    <a:pt x="18" y="198"/>
                  </a:cubicBezTo>
                  <a:cubicBezTo>
                    <a:pt x="27" y="203"/>
                    <a:pt x="34" y="209"/>
                    <a:pt x="39" y="218"/>
                  </a:cubicBezTo>
                  <a:cubicBezTo>
                    <a:pt x="40" y="228"/>
                    <a:pt x="44" y="232"/>
                    <a:pt x="51" y="239"/>
                  </a:cubicBezTo>
                  <a:cubicBezTo>
                    <a:pt x="49" y="245"/>
                    <a:pt x="40" y="254"/>
                    <a:pt x="40" y="254"/>
                  </a:cubicBezTo>
                  <a:cubicBezTo>
                    <a:pt x="38" y="265"/>
                    <a:pt x="40" y="268"/>
                    <a:pt x="51" y="272"/>
                  </a:cubicBezTo>
                  <a:cubicBezTo>
                    <a:pt x="55" y="276"/>
                    <a:pt x="57" y="280"/>
                    <a:pt x="60" y="285"/>
                  </a:cubicBezTo>
                  <a:cubicBezTo>
                    <a:pt x="58" y="294"/>
                    <a:pt x="58" y="298"/>
                    <a:pt x="52" y="305"/>
                  </a:cubicBezTo>
                  <a:cubicBezTo>
                    <a:pt x="53" y="316"/>
                    <a:pt x="51" y="329"/>
                    <a:pt x="55" y="339"/>
                  </a:cubicBezTo>
                  <a:cubicBezTo>
                    <a:pt x="62" y="356"/>
                    <a:pt x="97" y="365"/>
                    <a:pt x="112" y="371"/>
                  </a:cubicBezTo>
                  <a:cubicBezTo>
                    <a:pt x="118" y="379"/>
                    <a:pt x="121" y="388"/>
                    <a:pt x="132" y="390"/>
                  </a:cubicBezTo>
                  <a:cubicBezTo>
                    <a:pt x="138" y="393"/>
                    <a:pt x="133" y="381"/>
                    <a:pt x="138" y="377"/>
                  </a:cubicBezTo>
                  <a:cubicBezTo>
                    <a:pt x="142" y="365"/>
                    <a:pt x="143" y="366"/>
                    <a:pt x="138" y="356"/>
                  </a:cubicBezTo>
                  <a:cubicBezTo>
                    <a:pt x="142" y="339"/>
                    <a:pt x="148" y="342"/>
                    <a:pt x="165" y="341"/>
                  </a:cubicBezTo>
                  <a:cubicBezTo>
                    <a:pt x="168" y="338"/>
                    <a:pt x="174" y="337"/>
                    <a:pt x="174" y="333"/>
                  </a:cubicBezTo>
                  <a:cubicBezTo>
                    <a:pt x="176" y="302"/>
                    <a:pt x="161" y="299"/>
                    <a:pt x="139" y="288"/>
                  </a:cubicBezTo>
                  <a:cubicBezTo>
                    <a:pt x="129" y="274"/>
                    <a:pt x="128" y="251"/>
                    <a:pt x="147" y="248"/>
                  </a:cubicBezTo>
                  <a:cubicBezTo>
                    <a:pt x="159" y="242"/>
                    <a:pt x="154" y="245"/>
                    <a:pt x="162" y="239"/>
                  </a:cubicBezTo>
                  <a:cubicBezTo>
                    <a:pt x="159" y="220"/>
                    <a:pt x="154" y="217"/>
                    <a:pt x="175" y="213"/>
                  </a:cubicBezTo>
                  <a:cubicBezTo>
                    <a:pt x="187" y="215"/>
                    <a:pt x="215" y="235"/>
                    <a:pt x="225" y="227"/>
                  </a:cubicBezTo>
                  <a:cubicBezTo>
                    <a:pt x="226" y="214"/>
                    <a:pt x="206" y="179"/>
                    <a:pt x="210" y="167"/>
                  </a:cubicBezTo>
                  <a:cubicBezTo>
                    <a:pt x="212" y="160"/>
                    <a:pt x="221" y="158"/>
                    <a:pt x="226" y="152"/>
                  </a:cubicBezTo>
                  <a:cubicBezTo>
                    <a:pt x="231" y="138"/>
                    <a:pt x="211" y="127"/>
                    <a:pt x="199" y="125"/>
                  </a:cubicBezTo>
                  <a:cubicBezTo>
                    <a:pt x="193" y="120"/>
                    <a:pt x="186" y="117"/>
                    <a:pt x="178" y="116"/>
                  </a:cubicBezTo>
                  <a:cubicBezTo>
                    <a:pt x="172" y="111"/>
                    <a:pt x="173" y="104"/>
                    <a:pt x="166" y="101"/>
                  </a:cubicBezTo>
                  <a:cubicBezTo>
                    <a:pt x="164" y="89"/>
                    <a:pt x="158" y="71"/>
                    <a:pt x="177" y="68"/>
                  </a:cubicBezTo>
                  <a:cubicBezTo>
                    <a:pt x="182" y="62"/>
                    <a:pt x="175" y="52"/>
                    <a:pt x="181" y="48"/>
                  </a:cubicBezTo>
                  <a:cubicBezTo>
                    <a:pt x="182" y="47"/>
                    <a:pt x="183" y="44"/>
                    <a:pt x="183" y="44"/>
                  </a:cubicBezTo>
                  <a:cubicBezTo>
                    <a:pt x="183" y="44"/>
                    <a:pt x="182" y="47"/>
                    <a:pt x="181" y="48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F5A84454-18C1-4A6E-A421-2829F233E210}"/>
                </a:ext>
              </a:extLst>
            </p:cNvPr>
            <p:cNvSpPr/>
            <p:nvPr/>
          </p:nvSpPr>
          <p:spPr bwMode="auto">
            <a:xfrm>
              <a:off x="3313113" y="2679700"/>
              <a:ext cx="1649412" cy="1414463"/>
            </a:xfrm>
            <a:custGeom>
              <a:avLst/>
              <a:gdLst>
                <a:gd name="T0" fmla="*/ 441012 w 1223"/>
                <a:gd name="T1" fmla="*/ 2697 h 1049"/>
                <a:gd name="T2" fmla="*/ 418085 w 1223"/>
                <a:gd name="T3" fmla="*/ 101129 h 1049"/>
                <a:gd name="T4" fmla="*/ 272429 w 1223"/>
                <a:gd name="T5" fmla="*/ 115962 h 1049"/>
                <a:gd name="T6" fmla="*/ 206345 w 1223"/>
                <a:gd name="T7" fmla="*/ 190123 h 1049"/>
                <a:gd name="T8" fmla="*/ 134866 w 1223"/>
                <a:gd name="T9" fmla="*/ 241362 h 1049"/>
                <a:gd name="T10" fmla="*/ 53946 w 1223"/>
                <a:gd name="T11" fmla="*/ 285859 h 1049"/>
                <a:gd name="T12" fmla="*/ 64736 w 1223"/>
                <a:gd name="T13" fmla="*/ 457105 h 1049"/>
                <a:gd name="T14" fmla="*/ 137563 w 1223"/>
                <a:gd name="T15" fmla="*/ 497557 h 1049"/>
                <a:gd name="T16" fmla="*/ 264337 w 1223"/>
                <a:gd name="T17" fmla="*/ 558234 h 1049"/>
                <a:gd name="T18" fmla="*/ 372230 w 1223"/>
                <a:gd name="T19" fmla="*/ 594641 h 1049"/>
                <a:gd name="T20" fmla="*/ 449104 w 1223"/>
                <a:gd name="T21" fmla="*/ 544750 h 1049"/>
                <a:gd name="T22" fmla="*/ 525978 w 1223"/>
                <a:gd name="T23" fmla="*/ 501602 h 1049"/>
                <a:gd name="T24" fmla="*/ 635219 w 1223"/>
                <a:gd name="T25" fmla="*/ 521828 h 1049"/>
                <a:gd name="T26" fmla="*/ 748507 w 1223"/>
                <a:gd name="T27" fmla="*/ 606776 h 1049"/>
                <a:gd name="T28" fmla="*/ 810545 w 1223"/>
                <a:gd name="T29" fmla="*/ 658015 h 1049"/>
                <a:gd name="T30" fmla="*/ 906300 w 1223"/>
                <a:gd name="T31" fmla="*/ 711951 h 1049"/>
                <a:gd name="T32" fmla="*/ 996660 w 1223"/>
                <a:gd name="T33" fmla="*/ 807687 h 1049"/>
                <a:gd name="T34" fmla="*/ 991266 w 1223"/>
                <a:gd name="T35" fmla="*/ 906119 h 1049"/>
                <a:gd name="T36" fmla="*/ 984522 w 1223"/>
                <a:gd name="T37" fmla="*/ 957358 h 1049"/>
                <a:gd name="T38" fmla="*/ 922484 w 1223"/>
                <a:gd name="T39" fmla="*/ 1076016 h 1049"/>
                <a:gd name="T40" fmla="*/ 910346 w 1223"/>
                <a:gd name="T41" fmla="*/ 1152875 h 1049"/>
                <a:gd name="T42" fmla="*/ 829426 w 1223"/>
                <a:gd name="T43" fmla="*/ 1143436 h 1049"/>
                <a:gd name="T44" fmla="*/ 871235 w 1223"/>
                <a:gd name="T45" fmla="*/ 1264791 h 1049"/>
                <a:gd name="T46" fmla="*/ 938668 w 1223"/>
                <a:gd name="T47" fmla="*/ 1309288 h 1049"/>
                <a:gd name="T48" fmla="*/ 1008798 w 1223"/>
                <a:gd name="T49" fmla="*/ 1204114 h 1049"/>
                <a:gd name="T50" fmla="*/ 1122086 w 1223"/>
                <a:gd name="T51" fmla="*/ 1278275 h 1049"/>
                <a:gd name="T52" fmla="*/ 1138269 w 1223"/>
                <a:gd name="T53" fmla="*/ 1342998 h 1049"/>
                <a:gd name="T54" fmla="*/ 1242116 w 1223"/>
                <a:gd name="T55" fmla="*/ 1394237 h 1049"/>
                <a:gd name="T56" fmla="*/ 1318990 w 1223"/>
                <a:gd name="T57" fmla="*/ 1361875 h 1049"/>
                <a:gd name="T58" fmla="*/ 1335174 w 1223"/>
                <a:gd name="T59" fmla="*/ 1270185 h 1049"/>
                <a:gd name="T60" fmla="*/ 1395864 w 1223"/>
                <a:gd name="T61" fmla="*/ 1220294 h 1049"/>
                <a:gd name="T62" fmla="*/ 1387772 w 1223"/>
                <a:gd name="T63" fmla="*/ 1119165 h 1049"/>
                <a:gd name="T64" fmla="*/ 1529381 w 1223"/>
                <a:gd name="T65" fmla="*/ 1107029 h 1049"/>
                <a:gd name="T66" fmla="*/ 1614347 w 1223"/>
                <a:gd name="T67" fmla="*/ 1062533 h 1049"/>
                <a:gd name="T68" fmla="*/ 1603558 w 1223"/>
                <a:gd name="T69" fmla="*/ 920952 h 1049"/>
                <a:gd name="T70" fmla="*/ 1461948 w 1223"/>
                <a:gd name="T71" fmla="*/ 819822 h 1049"/>
                <a:gd name="T72" fmla="*/ 1397213 w 1223"/>
                <a:gd name="T73" fmla="*/ 877803 h 1049"/>
                <a:gd name="T74" fmla="*/ 1433626 w 1223"/>
                <a:gd name="T75" fmla="*/ 966797 h 1049"/>
                <a:gd name="T76" fmla="*/ 1371588 w 1223"/>
                <a:gd name="T77" fmla="*/ 1046352 h 1049"/>
                <a:gd name="T78" fmla="*/ 1304155 w 1223"/>
                <a:gd name="T79" fmla="*/ 922300 h 1049"/>
                <a:gd name="T80" fmla="*/ 1267741 w 1223"/>
                <a:gd name="T81" fmla="*/ 809035 h 1049"/>
                <a:gd name="T82" fmla="*/ 1215143 w 1223"/>
                <a:gd name="T83" fmla="*/ 763190 h 1049"/>
                <a:gd name="T84" fmla="*/ 1134224 w 1223"/>
                <a:gd name="T85" fmla="*/ 653970 h 1049"/>
                <a:gd name="T86" fmla="*/ 1166591 w 1223"/>
                <a:gd name="T87" fmla="*/ 508344 h 1049"/>
                <a:gd name="T88" fmla="*/ 1020936 w 1223"/>
                <a:gd name="T89" fmla="*/ 540705 h 1049"/>
                <a:gd name="T90" fmla="*/ 954852 w 1223"/>
                <a:gd name="T91" fmla="*/ 528570 h 1049"/>
                <a:gd name="T92" fmla="*/ 887419 w 1223"/>
                <a:gd name="T93" fmla="*/ 560931 h 1049"/>
                <a:gd name="T94" fmla="*/ 822683 w 1223"/>
                <a:gd name="T95" fmla="*/ 475982 h 1049"/>
                <a:gd name="T96" fmla="*/ 817288 w 1223"/>
                <a:gd name="T97" fmla="*/ 343840 h 1049"/>
                <a:gd name="T98" fmla="*/ 760645 w 1223"/>
                <a:gd name="T99" fmla="*/ 275072 h 1049"/>
                <a:gd name="T100" fmla="*/ 627127 w 1223"/>
                <a:gd name="T101" fmla="*/ 310130 h 1049"/>
                <a:gd name="T102" fmla="*/ 571832 w 1223"/>
                <a:gd name="T103" fmla="*/ 173943 h 1049"/>
                <a:gd name="T104" fmla="*/ 546208 w 1223"/>
                <a:gd name="T105" fmla="*/ 20226 h 104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23"/>
                <a:gd name="T160" fmla="*/ 0 h 1049"/>
                <a:gd name="T161" fmla="*/ 1223 w 1223"/>
                <a:gd name="T162" fmla="*/ 1049 h 104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23" h="1049">
                  <a:moveTo>
                    <a:pt x="405" y="15"/>
                  </a:moveTo>
                  <a:cubicBezTo>
                    <a:pt x="373" y="11"/>
                    <a:pt x="383" y="10"/>
                    <a:pt x="360" y="0"/>
                  </a:cubicBezTo>
                  <a:cubicBezTo>
                    <a:pt x="349" y="1"/>
                    <a:pt x="338" y="0"/>
                    <a:pt x="327" y="2"/>
                  </a:cubicBezTo>
                  <a:cubicBezTo>
                    <a:pt x="323" y="3"/>
                    <a:pt x="318" y="9"/>
                    <a:pt x="318" y="9"/>
                  </a:cubicBezTo>
                  <a:cubicBezTo>
                    <a:pt x="314" y="18"/>
                    <a:pt x="318" y="28"/>
                    <a:pt x="319" y="38"/>
                  </a:cubicBezTo>
                  <a:cubicBezTo>
                    <a:pt x="319" y="52"/>
                    <a:pt x="326" y="72"/>
                    <a:pt x="310" y="75"/>
                  </a:cubicBezTo>
                  <a:cubicBezTo>
                    <a:pt x="298" y="84"/>
                    <a:pt x="290" y="80"/>
                    <a:pt x="271" y="81"/>
                  </a:cubicBezTo>
                  <a:cubicBezTo>
                    <a:pt x="265" y="86"/>
                    <a:pt x="258" y="89"/>
                    <a:pt x="250" y="90"/>
                  </a:cubicBezTo>
                  <a:cubicBezTo>
                    <a:pt x="232" y="77"/>
                    <a:pt x="224" y="83"/>
                    <a:pt x="202" y="86"/>
                  </a:cubicBezTo>
                  <a:cubicBezTo>
                    <a:pt x="188" y="93"/>
                    <a:pt x="182" y="111"/>
                    <a:pt x="171" y="122"/>
                  </a:cubicBezTo>
                  <a:cubicBezTo>
                    <a:pt x="167" y="126"/>
                    <a:pt x="166" y="130"/>
                    <a:pt x="162" y="134"/>
                  </a:cubicBezTo>
                  <a:cubicBezTo>
                    <a:pt x="159" y="137"/>
                    <a:pt x="153" y="141"/>
                    <a:pt x="153" y="141"/>
                  </a:cubicBezTo>
                  <a:cubicBezTo>
                    <a:pt x="149" y="148"/>
                    <a:pt x="145" y="146"/>
                    <a:pt x="139" y="153"/>
                  </a:cubicBezTo>
                  <a:cubicBezTo>
                    <a:pt x="131" y="162"/>
                    <a:pt x="131" y="172"/>
                    <a:pt x="118" y="174"/>
                  </a:cubicBezTo>
                  <a:cubicBezTo>
                    <a:pt x="112" y="177"/>
                    <a:pt x="106" y="177"/>
                    <a:pt x="100" y="179"/>
                  </a:cubicBezTo>
                  <a:cubicBezTo>
                    <a:pt x="83" y="176"/>
                    <a:pt x="79" y="176"/>
                    <a:pt x="60" y="177"/>
                  </a:cubicBezTo>
                  <a:cubicBezTo>
                    <a:pt x="57" y="183"/>
                    <a:pt x="52" y="185"/>
                    <a:pt x="49" y="191"/>
                  </a:cubicBezTo>
                  <a:cubicBezTo>
                    <a:pt x="48" y="199"/>
                    <a:pt x="45" y="206"/>
                    <a:pt x="40" y="212"/>
                  </a:cubicBezTo>
                  <a:cubicBezTo>
                    <a:pt x="39" y="218"/>
                    <a:pt x="34" y="228"/>
                    <a:pt x="34" y="228"/>
                  </a:cubicBezTo>
                  <a:cubicBezTo>
                    <a:pt x="30" y="249"/>
                    <a:pt x="7" y="274"/>
                    <a:pt x="0" y="294"/>
                  </a:cubicBezTo>
                  <a:cubicBezTo>
                    <a:pt x="4" y="315"/>
                    <a:pt x="21" y="336"/>
                    <a:pt x="48" y="339"/>
                  </a:cubicBezTo>
                  <a:cubicBezTo>
                    <a:pt x="55" y="351"/>
                    <a:pt x="61" y="350"/>
                    <a:pt x="75" y="351"/>
                  </a:cubicBezTo>
                  <a:cubicBezTo>
                    <a:pt x="79" y="353"/>
                    <a:pt x="84" y="352"/>
                    <a:pt x="87" y="354"/>
                  </a:cubicBezTo>
                  <a:cubicBezTo>
                    <a:pt x="90" y="356"/>
                    <a:pt x="91" y="367"/>
                    <a:pt x="102" y="369"/>
                  </a:cubicBezTo>
                  <a:cubicBezTo>
                    <a:pt x="109" y="374"/>
                    <a:pt x="114" y="379"/>
                    <a:pt x="121" y="384"/>
                  </a:cubicBezTo>
                  <a:cubicBezTo>
                    <a:pt x="136" y="409"/>
                    <a:pt x="152" y="408"/>
                    <a:pt x="181" y="410"/>
                  </a:cubicBezTo>
                  <a:cubicBezTo>
                    <a:pt x="186" y="411"/>
                    <a:pt x="191" y="413"/>
                    <a:pt x="196" y="414"/>
                  </a:cubicBezTo>
                  <a:cubicBezTo>
                    <a:pt x="206" y="418"/>
                    <a:pt x="215" y="421"/>
                    <a:pt x="225" y="423"/>
                  </a:cubicBezTo>
                  <a:cubicBezTo>
                    <a:pt x="232" y="429"/>
                    <a:pt x="240" y="430"/>
                    <a:pt x="249" y="432"/>
                  </a:cubicBezTo>
                  <a:cubicBezTo>
                    <a:pt x="257" y="436"/>
                    <a:pt x="267" y="439"/>
                    <a:pt x="276" y="441"/>
                  </a:cubicBezTo>
                  <a:cubicBezTo>
                    <a:pt x="308" y="438"/>
                    <a:pt x="297" y="442"/>
                    <a:pt x="312" y="435"/>
                  </a:cubicBezTo>
                  <a:cubicBezTo>
                    <a:pt x="315" y="419"/>
                    <a:pt x="310" y="436"/>
                    <a:pt x="318" y="428"/>
                  </a:cubicBezTo>
                  <a:cubicBezTo>
                    <a:pt x="328" y="418"/>
                    <a:pt x="315" y="406"/>
                    <a:pt x="333" y="404"/>
                  </a:cubicBezTo>
                  <a:cubicBezTo>
                    <a:pt x="338" y="399"/>
                    <a:pt x="341" y="394"/>
                    <a:pt x="346" y="389"/>
                  </a:cubicBezTo>
                  <a:cubicBezTo>
                    <a:pt x="351" y="376"/>
                    <a:pt x="354" y="369"/>
                    <a:pt x="366" y="362"/>
                  </a:cubicBezTo>
                  <a:cubicBezTo>
                    <a:pt x="375" y="365"/>
                    <a:pt x="381" y="371"/>
                    <a:pt x="390" y="372"/>
                  </a:cubicBezTo>
                  <a:cubicBezTo>
                    <a:pt x="395" y="376"/>
                    <a:pt x="401" y="376"/>
                    <a:pt x="405" y="381"/>
                  </a:cubicBezTo>
                  <a:cubicBezTo>
                    <a:pt x="412" y="389"/>
                    <a:pt x="416" y="398"/>
                    <a:pt x="426" y="401"/>
                  </a:cubicBezTo>
                  <a:cubicBezTo>
                    <a:pt x="467" y="398"/>
                    <a:pt x="449" y="400"/>
                    <a:pt x="471" y="387"/>
                  </a:cubicBezTo>
                  <a:cubicBezTo>
                    <a:pt x="505" y="393"/>
                    <a:pt x="480" y="431"/>
                    <a:pt x="516" y="438"/>
                  </a:cubicBezTo>
                  <a:cubicBezTo>
                    <a:pt x="523" y="442"/>
                    <a:pt x="533" y="443"/>
                    <a:pt x="541" y="444"/>
                  </a:cubicBezTo>
                  <a:cubicBezTo>
                    <a:pt x="546" y="447"/>
                    <a:pt x="549" y="449"/>
                    <a:pt x="555" y="450"/>
                  </a:cubicBezTo>
                  <a:cubicBezTo>
                    <a:pt x="563" y="454"/>
                    <a:pt x="561" y="462"/>
                    <a:pt x="568" y="467"/>
                  </a:cubicBezTo>
                  <a:cubicBezTo>
                    <a:pt x="571" y="469"/>
                    <a:pt x="581" y="470"/>
                    <a:pt x="585" y="471"/>
                  </a:cubicBezTo>
                  <a:cubicBezTo>
                    <a:pt x="602" y="469"/>
                    <a:pt x="595" y="478"/>
                    <a:pt x="601" y="488"/>
                  </a:cubicBezTo>
                  <a:cubicBezTo>
                    <a:pt x="606" y="496"/>
                    <a:pt x="621" y="508"/>
                    <a:pt x="630" y="510"/>
                  </a:cubicBezTo>
                  <a:cubicBezTo>
                    <a:pt x="635" y="514"/>
                    <a:pt x="639" y="515"/>
                    <a:pt x="645" y="516"/>
                  </a:cubicBezTo>
                  <a:cubicBezTo>
                    <a:pt x="652" y="521"/>
                    <a:pt x="663" y="526"/>
                    <a:pt x="672" y="528"/>
                  </a:cubicBezTo>
                  <a:cubicBezTo>
                    <a:pt x="681" y="535"/>
                    <a:pt x="688" y="544"/>
                    <a:pt x="699" y="546"/>
                  </a:cubicBezTo>
                  <a:cubicBezTo>
                    <a:pt x="707" y="553"/>
                    <a:pt x="716" y="560"/>
                    <a:pt x="723" y="569"/>
                  </a:cubicBezTo>
                  <a:cubicBezTo>
                    <a:pt x="727" y="595"/>
                    <a:pt x="728" y="576"/>
                    <a:pt x="739" y="599"/>
                  </a:cubicBezTo>
                  <a:cubicBezTo>
                    <a:pt x="741" y="610"/>
                    <a:pt x="730" y="622"/>
                    <a:pt x="736" y="632"/>
                  </a:cubicBezTo>
                  <a:cubicBezTo>
                    <a:pt x="739" y="637"/>
                    <a:pt x="739" y="650"/>
                    <a:pt x="739" y="650"/>
                  </a:cubicBezTo>
                  <a:cubicBezTo>
                    <a:pt x="741" y="659"/>
                    <a:pt x="731" y="663"/>
                    <a:pt x="735" y="672"/>
                  </a:cubicBezTo>
                  <a:cubicBezTo>
                    <a:pt x="736" y="674"/>
                    <a:pt x="733" y="681"/>
                    <a:pt x="733" y="681"/>
                  </a:cubicBezTo>
                  <a:cubicBezTo>
                    <a:pt x="736" y="694"/>
                    <a:pt x="764" y="681"/>
                    <a:pt x="748" y="701"/>
                  </a:cubicBezTo>
                  <a:cubicBezTo>
                    <a:pt x="745" y="704"/>
                    <a:pt x="730" y="710"/>
                    <a:pt x="730" y="710"/>
                  </a:cubicBezTo>
                  <a:cubicBezTo>
                    <a:pt x="727" y="726"/>
                    <a:pt x="733" y="750"/>
                    <a:pt x="718" y="753"/>
                  </a:cubicBezTo>
                  <a:cubicBezTo>
                    <a:pt x="712" y="756"/>
                    <a:pt x="707" y="757"/>
                    <a:pt x="702" y="762"/>
                  </a:cubicBezTo>
                  <a:cubicBezTo>
                    <a:pt x="697" y="777"/>
                    <a:pt x="694" y="786"/>
                    <a:pt x="684" y="798"/>
                  </a:cubicBezTo>
                  <a:cubicBezTo>
                    <a:pt x="681" y="801"/>
                    <a:pt x="678" y="804"/>
                    <a:pt x="675" y="807"/>
                  </a:cubicBezTo>
                  <a:cubicBezTo>
                    <a:pt x="674" y="808"/>
                    <a:pt x="672" y="812"/>
                    <a:pt x="672" y="812"/>
                  </a:cubicBezTo>
                  <a:cubicBezTo>
                    <a:pt x="673" y="830"/>
                    <a:pt x="669" y="838"/>
                    <a:pt x="675" y="855"/>
                  </a:cubicBezTo>
                  <a:cubicBezTo>
                    <a:pt x="677" y="867"/>
                    <a:pt x="665" y="864"/>
                    <a:pt x="651" y="863"/>
                  </a:cubicBezTo>
                  <a:cubicBezTo>
                    <a:pt x="642" y="856"/>
                    <a:pt x="648" y="856"/>
                    <a:pt x="637" y="854"/>
                  </a:cubicBezTo>
                  <a:cubicBezTo>
                    <a:pt x="630" y="850"/>
                    <a:pt x="623" y="849"/>
                    <a:pt x="615" y="848"/>
                  </a:cubicBezTo>
                  <a:cubicBezTo>
                    <a:pt x="606" y="844"/>
                    <a:pt x="601" y="845"/>
                    <a:pt x="591" y="846"/>
                  </a:cubicBezTo>
                  <a:cubicBezTo>
                    <a:pt x="576" y="872"/>
                    <a:pt x="613" y="899"/>
                    <a:pt x="633" y="909"/>
                  </a:cubicBezTo>
                  <a:cubicBezTo>
                    <a:pt x="639" y="919"/>
                    <a:pt x="641" y="928"/>
                    <a:pt x="646" y="938"/>
                  </a:cubicBezTo>
                  <a:cubicBezTo>
                    <a:pt x="648" y="950"/>
                    <a:pt x="644" y="966"/>
                    <a:pt x="655" y="974"/>
                  </a:cubicBezTo>
                  <a:cubicBezTo>
                    <a:pt x="661" y="972"/>
                    <a:pt x="669" y="982"/>
                    <a:pt x="672" y="977"/>
                  </a:cubicBezTo>
                  <a:cubicBezTo>
                    <a:pt x="675" y="964"/>
                    <a:pt x="684" y="972"/>
                    <a:pt x="696" y="971"/>
                  </a:cubicBezTo>
                  <a:cubicBezTo>
                    <a:pt x="704" y="963"/>
                    <a:pt x="699" y="940"/>
                    <a:pt x="702" y="930"/>
                  </a:cubicBezTo>
                  <a:cubicBezTo>
                    <a:pt x="703" y="883"/>
                    <a:pt x="698" y="884"/>
                    <a:pt x="742" y="875"/>
                  </a:cubicBezTo>
                  <a:cubicBezTo>
                    <a:pt x="756" y="876"/>
                    <a:pt x="744" y="881"/>
                    <a:pt x="748" y="893"/>
                  </a:cubicBezTo>
                  <a:cubicBezTo>
                    <a:pt x="749" y="909"/>
                    <a:pt x="764" y="924"/>
                    <a:pt x="784" y="927"/>
                  </a:cubicBezTo>
                  <a:cubicBezTo>
                    <a:pt x="794" y="931"/>
                    <a:pt x="797" y="952"/>
                    <a:pt x="808" y="953"/>
                  </a:cubicBezTo>
                  <a:cubicBezTo>
                    <a:pt x="814" y="954"/>
                    <a:pt x="832" y="948"/>
                    <a:pt x="832" y="948"/>
                  </a:cubicBezTo>
                  <a:cubicBezTo>
                    <a:pt x="838" y="951"/>
                    <a:pt x="843" y="941"/>
                    <a:pt x="849" y="944"/>
                  </a:cubicBezTo>
                  <a:cubicBezTo>
                    <a:pt x="851" y="955"/>
                    <a:pt x="849" y="962"/>
                    <a:pt x="844" y="971"/>
                  </a:cubicBezTo>
                  <a:cubicBezTo>
                    <a:pt x="842" y="981"/>
                    <a:pt x="837" y="986"/>
                    <a:pt x="844" y="996"/>
                  </a:cubicBezTo>
                  <a:cubicBezTo>
                    <a:pt x="847" y="1005"/>
                    <a:pt x="850" y="1009"/>
                    <a:pt x="858" y="1014"/>
                  </a:cubicBezTo>
                  <a:cubicBezTo>
                    <a:pt x="861" y="1029"/>
                    <a:pt x="880" y="1045"/>
                    <a:pt x="892" y="1046"/>
                  </a:cubicBezTo>
                  <a:cubicBezTo>
                    <a:pt x="902" y="1049"/>
                    <a:pt x="910" y="1033"/>
                    <a:pt x="921" y="1034"/>
                  </a:cubicBezTo>
                  <a:cubicBezTo>
                    <a:pt x="927" y="1032"/>
                    <a:pt x="933" y="1031"/>
                    <a:pt x="939" y="1029"/>
                  </a:cubicBezTo>
                  <a:cubicBezTo>
                    <a:pt x="947" y="1021"/>
                    <a:pt x="944" y="1014"/>
                    <a:pt x="955" y="1008"/>
                  </a:cubicBezTo>
                  <a:cubicBezTo>
                    <a:pt x="972" y="1012"/>
                    <a:pt x="964" y="1012"/>
                    <a:pt x="978" y="1010"/>
                  </a:cubicBezTo>
                  <a:cubicBezTo>
                    <a:pt x="982" y="1008"/>
                    <a:pt x="987" y="998"/>
                    <a:pt x="987" y="998"/>
                  </a:cubicBezTo>
                  <a:cubicBezTo>
                    <a:pt x="983" y="986"/>
                    <a:pt x="976" y="975"/>
                    <a:pt x="969" y="965"/>
                  </a:cubicBezTo>
                  <a:cubicBezTo>
                    <a:pt x="970" y="947"/>
                    <a:pt x="974" y="946"/>
                    <a:pt x="990" y="942"/>
                  </a:cubicBezTo>
                  <a:cubicBezTo>
                    <a:pt x="1005" y="943"/>
                    <a:pt x="1014" y="943"/>
                    <a:pt x="1027" y="947"/>
                  </a:cubicBezTo>
                  <a:cubicBezTo>
                    <a:pt x="1033" y="946"/>
                    <a:pt x="1039" y="947"/>
                    <a:pt x="1045" y="945"/>
                  </a:cubicBezTo>
                  <a:cubicBezTo>
                    <a:pt x="1057" y="942"/>
                    <a:pt x="1039" y="912"/>
                    <a:pt x="1035" y="905"/>
                  </a:cubicBezTo>
                  <a:cubicBezTo>
                    <a:pt x="1036" y="893"/>
                    <a:pt x="1038" y="889"/>
                    <a:pt x="1050" y="887"/>
                  </a:cubicBezTo>
                  <a:cubicBezTo>
                    <a:pt x="1071" y="869"/>
                    <a:pt x="1039" y="856"/>
                    <a:pt x="1020" y="854"/>
                  </a:cubicBezTo>
                  <a:cubicBezTo>
                    <a:pt x="1001" y="847"/>
                    <a:pt x="1015" y="833"/>
                    <a:pt x="1029" y="830"/>
                  </a:cubicBezTo>
                  <a:cubicBezTo>
                    <a:pt x="1039" y="814"/>
                    <a:pt x="1028" y="801"/>
                    <a:pt x="1050" y="797"/>
                  </a:cubicBezTo>
                  <a:cubicBezTo>
                    <a:pt x="1070" y="802"/>
                    <a:pt x="1052" y="826"/>
                    <a:pt x="1072" y="828"/>
                  </a:cubicBezTo>
                  <a:cubicBezTo>
                    <a:pt x="1087" y="832"/>
                    <a:pt x="1116" y="822"/>
                    <a:pt x="1134" y="821"/>
                  </a:cubicBezTo>
                  <a:cubicBezTo>
                    <a:pt x="1149" y="810"/>
                    <a:pt x="1130" y="806"/>
                    <a:pt x="1143" y="785"/>
                  </a:cubicBezTo>
                  <a:cubicBezTo>
                    <a:pt x="1146" y="780"/>
                    <a:pt x="1156" y="795"/>
                    <a:pt x="1161" y="794"/>
                  </a:cubicBezTo>
                  <a:cubicBezTo>
                    <a:pt x="1174" y="793"/>
                    <a:pt x="1184" y="789"/>
                    <a:pt x="1197" y="788"/>
                  </a:cubicBezTo>
                  <a:cubicBezTo>
                    <a:pt x="1203" y="786"/>
                    <a:pt x="1208" y="774"/>
                    <a:pt x="1215" y="773"/>
                  </a:cubicBezTo>
                  <a:cubicBezTo>
                    <a:pt x="1223" y="760"/>
                    <a:pt x="1217" y="771"/>
                    <a:pt x="1216" y="740"/>
                  </a:cubicBezTo>
                  <a:cubicBezTo>
                    <a:pt x="1215" y="711"/>
                    <a:pt x="1221" y="689"/>
                    <a:pt x="1189" y="683"/>
                  </a:cubicBezTo>
                  <a:cubicBezTo>
                    <a:pt x="1183" y="677"/>
                    <a:pt x="1181" y="675"/>
                    <a:pt x="1173" y="672"/>
                  </a:cubicBezTo>
                  <a:cubicBezTo>
                    <a:pt x="1159" y="654"/>
                    <a:pt x="1135" y="643"/>
                    <a:pt x="1117" y="630"/>
                  </a:cubicBezTo>
                  <a:cubicBezTo>
                    <a:pt x="1106" y="622"/>
                    <a:pt x="1098" y="610"/>
                    <a:pt x="1084" y="608"/>
                  </a:cubicBezTo>
                  <a:cubicBezTo>
                    <a:pt x="1078" y="608"/>
                    <a:pt x="1071" y="607"/>
                    <a:pt x="1065" y="609"/>
                  </a:cubicBezTo>
                  <a:cubicBezTo>
                    <a:pt x="1052" y="612"/>
                    <a:pt x="1053" y="630"/>
                    <a:pt x="1047" y="641"/>
                  </a:cubicBezTo>
                  <a:cubicBezTo>
                    <a:pt x="1045" y="645"/>
                    <a:pt x="1041" y="651"/>
                    <a:pt x="1036" y="651"/>
                  </a:cubicBezTo>
                  <a:cubicBezTo>
                    <a:pt x="1033" y="668"/>
                    <a:pt x="1033" y="680"/>
                    <a:pt x="1050" y="690"/>
                  </a:cubicBezTo>
                  <a:cubicBezTo>
                    <a:pt x="1058" y="700"/>
                    <a:pt x="1069" y="705"/>
                    <a:pt x="1081" y="707"/>
                  </a:cubicBezTo>
                  <a:cubicBezTo>
                    <a:pt x="1076" y="712"/>
                    <a:pt x="1070" y="716"/>
                    <a:pt x="1063" y="717"/>
                  </a:cubicBezTo>
                  <a:cubicBezTo>
                    <a:pt x="1062" y="738"/>
                    <a:pt x="1045" y="732"/>
                    <a:pt x="1024" y="737"/>
                  </a:cubicBezTo>
                  <a:cubicBezTo>
                    <a:pt x="1025" y="746"/>
                    <a:pt x="1042" y="756"/>
                    <a:pt x="1045" y="765"/>
                  </a:cubicBezTo>
                  <a:cubicBezTo>
                    <a:pt x="1041" y="781"/>
                    <a:pt x="1026" y="783"/>
                    <a:pt x="1017" y="776"/>
                  </a:cubicBezTo>
                  <a:cubicBezTo>
                    <a:pt x="1004" y="766"/>
                    <a:pt x="1003" y="753"/>
                    <a:pt x="988" y="747"/>
                  </a:cubicBezTo>
                  <a:cubicBezTo>
                    <a:pt x="976" y="735"/>
                    <a:pt x="974" y="729"/>
                    <a:pt x="964" y="716"/>
                  </a:cubicBezTo>
                  <a:cubicBezTo>
                    <a:pt x="965" y="702"/>
                    <a:pt x="962" y="695"/>
                    <a:pt x="967" y="684"/>
                  </a:cubicBezTo>
                  <a:cubicBezTo>
                    <a:pt x="970" y="666"/>
                    <a:pt x="949" y="669"/>
                    <a:pt x="942" y="656"/>
                  </a:cubicBezTo>
                  <a:cubicBezTo>
                    <a:pt x="943" y="646"/>
                    <a:pt x="965" y="640"/>
                    <a:pt x="957" y="630"/>
                  </a:cubicBezTo>
                  <a:cubicBezTo>
                    <a:pt x="954" y="627"/>
                    <a:pt x="943" y="603"/>
                    <a:pt x="940" y="600"/>
                  </a:cubicBezTo>
                  <a:cubicBezTo>
                    <a:pt x="937" y="597"/>
                    <a:pt x="924" y="593"/>
                    <a:pt x="924" y="593"/>
                  </a:cubicBezTo>
                  <a:cubicBezTo>
                    <a:pt x="923" y="583"/>
                    <a:pt x="919" y="585"/>
                    <a:pt x="916" y="576"/>
                  </a:cubicBezTo>
                  <a:cubicBezTo>
                    <a:pt x="915" y="574"/>
                    <a:pt x="903" y="567"/>
                    <a:pt x="901" y="566"/>
                  </a:cubicBezTo>
                  <a:cubicBezTo>
                    <a:pt x="885" y="558"/>
                    <a:pt x="866" y="550"/>
                    <a:pt x="849" y="548"/>
                  </a:cubicBezTo>
                  <a:cubicBezTo>
                    <a:pt x="833" y="539"/>
                    <a:pt x="832" y="538"/>
                    <a:pt x="822" y="524"/>
                  </a:cubicBezTo>
                  <a:cubicBezTo>
                    <a:pt x="819" y="510"/>
                    <a:pt x="832" y="497"/>
                    <a:pt x="841" y="485"/>
                  </a:cubicBezTo>
                  <a:cubicBezTo>
                    <a:pt x="858" y="464"/>
                    <a:pt x="840" y="452"/>
                    <a:pt x="861" y="440"/>
                  </a:cubicBezTo>
                  <a:cubicBezTo>
                    <a:pt x="869" y="430"/>
                    <a:pt x="873" y="417"/>
                    <a:pt x="879" y="405"/>
                  </a:cubicBezTo>
                  <a:cubicBezTo>
                    <a:pt x="877" y="396"/>
                    <a:pt x="875" y="379"/>
                    <a:pt x="865" y="377"/>
                  </a:cubicBezTo>
                  <a:cubicBezTo>
                    <a:pt x="859" y="382"/>
                    <a:pt x="840" y="386"/>
                    <a:pt x="831" y="387"/>
                  </a:cubicBezTo>
                  <a:cubicBezTo>
                    <a:pt x="814" y="391"/>
                    <a:pt x="800" y="399"/>
                    <a:pt x="783" y="402"/>
                  </a:cubicBezTo>
                  <a:cubicBezTo>
                    <a:pt x="774" y="402"/>
                    <a:pt x="765" y="403"/>
                    <a:pt x="757" y="401"/>
                  </a:cubicBezTo>
                  <a:cubicBezTo>
                    <a:pt x="753" y="400"/>
                    <a:pt x="753" y="395"/>
                    <a:pt x="750" y="392"/>
                  </a:cubicBezTo>
                  <a:cubicBezTo>
                    <a:pt x="744" y="386"/>
                    <a:pt x="740" y="387"/>
                    <a:pt x="732" y="384"/>
                  </a:cubicBezTo>
                  <a:cubicBezTo>
                    <a:pt x="722" y="386"/>
                    <a:pt x="717" y="389"/>
                    <a:pt x="708" y="392"/>
                  </a:cubicBezTo>
                  <a:cubicBezTo>
                    <a:pt x="699" y="404"/>
                    <a:pt x="703" y="415"/>
                    <a:pt x="711" y="426"/>
                  </a:cubicBezTo>
                  <a:cubicBezTo>
                    <a:pt x="713" y="435"/>
                    <a:pt x="716" y="438"/>
                    <a:pt x="706" y="443"/>
                  </a:cubicBezTo>
                  <a:cubicBezTo>
                    <a:pt x="689" y="439"/>
                    <a:pt x="674" y="425"/>
                    <a:pt x="658" y="416"/>
                  </a:cubicBezTo>
                  <a:cubicBezTo>
                    <a:pt x="647" y="402"/>
                    <a:pt x="652" y="386"/>
                    <a:pt x="634" y="383"/>
                  </a:cubicBezTo>
                  <a:cubicBezTo>
                    <a:pt x="636" y="374"/>
                    <a:pt x="623" y="376"/>
                    <a:pt x="627" y="368"/>
                  </a:cubicBezTo>
                  <a:cubicBezTo>
                    <a:pt x="624" y="359"/>
                    <a:pt x="619" y="355"/>
                    <a:pt x="610" y="353"/>
                  </a:cubicBezTo>
                  <a:cubicBezTo>
                    <a:pt x="594" y="341"/>
                    <a:pt x="579" y="327"/>
                    <a:pt x="562" y="317"/>
                  </a:cubicBezTo>
                  <a:cubicBezTo>
                    <a:pt x="554" y="307"/>
                    <a:pt x="589" y="292"/>
                    <a:pt x="595" y="281"/>
                  </a:cubicBezTo>
                  <a:cubicBezTo>
                    <a:pt x="597" y="270"/>
                    <a:pt x="593" y="258"/>
                    <a:pt x="606" y="255"/>
                  </a:cubicBezTo>
                  <a:cubicBezTo>
                    <a:pt x="612" y="247"/>
                    <a:pt x="605" y="246"/>
                    <a:pt x="613" y="240"/>
                  </a:cubicBezTo>
                  <a:cubicBezTo>
                    <a:pt x="616" y="232"/>
                    <a:pt x="602" y="228"/>
                    <a:pt x="592" y="225"/>
                  </a:cubicBezTo>
                  <a:cubicBezTo>
                    <a:pt x="584" y="217"/>
                    <a:pt x="575" y="209"/>
                    <a:pt x="564" y="204"/>
                  </a:cubicBezTo>
                  <a:cubicBezTo>
                    <a:pt x="501" y="207"/>
                    <a:pt x="526" y="205"/>
                    <a:pt x="490" y="209"/>
                  </a:cubicBezTo>
                  <a:cubicBezTo>
                    <a:pt x="483" y="212"/>
                    <a:pt x="479" y="215"/>
                    <a:pt x="474" y="221"/>
                  </a:cubicBezTo>
                  <a:cubicBezTo>
                    <a:pt x="472" y="227"/>
                    <a:pt x="472" y="235"/>
                    <a:pt x="465" y="230"/>
                  </a:cubicBezTo>
                  <a:cubicBezTo>
                    <a:pt x="466" y="215"/>
                    <a:pt x="470" y="204"/>
                    <a:pt x="460" y="191"/>
                  </a:cubicBezTo>
                  <a:cubicBezTo>
                    <a:pt x="458" y="179"/>
                    <a:pt x="446" y="171"/>
                    <a:pt x="438" y="161"/>
                  </a:cubicBezTo>
                  <a:cubicBezTo>
                    <a:pt x="431" y="152"/>
                    <a:pt x="429" y="139"/>
                    <a:pt x="424" y="129"/>
                  </a:cubicBezTo>
                  <a:cubicBezTo>
                    <a:pt x="426" y="110"/>
                    <a:pt x="434" y="76"/>
                    <a:pt x="421" y="60"/>
                  </a:cubicBezTo>
                  <a:cubicBezTo>
                    <a:pt x="419" y="47"/>
                    <a:pt x="408" y="30"/>
                    <a:pt x="400" y="20"/>
                  </a:cubicBezTo>
                  <a:cubicBezTo>
                    <a:pt x="399" y="13"/>
                    <a:pt x="397" y="15"/>
                    <a:pt x="405" y="15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5C19E9FB-112C-4E06-BC12-F9CD686B3D6C}"/>
                </a:ext>
              </a:extLst>
            </p:cNvPr>
            <p:cNvSpPr/>
            <p:nvPr/>
          </p:nvSpPr>
          <p:spPr bwMode="auto">
            <a:xfrm>
              <a:off x="3827463" y="1322388"/>
              <a:ext cx="2608262" cy="2135187"/>
            </a:xfrm>
            <a:custGeom>
              <a:avLst/>
              <a:gdLst>
                <a:gd name="T0" fmla="*/ 2084991 w 1934"/>
                <a:gd name="T1" fmla="*/ 95766 h 1583"/>
                <a:gd name="T2" fmla="*/ 2105221 w 1934"/>
                <a:gd name="T3" fmla="*/ 225253 h 1583"/>
                <a:gd name="T4" fmla="*/ 2036440 w 1934"/>
                <a:gd name="T5" fmla="*/ 435670 h 1583"/>
                <a:gd name="T6" fmla="*/ 1874604 w 1934"/>
                <a:gd name="T7" fmla="*/ 524692 h 1583"/>
                <a:gd name="T8" fmla="*/ 1797732 w 1934"/>
                <a:gd name="T9" fmla="*/ 605622 h 1583"/>
                <a:gd name="T10" fmla="*/ 1866512 w 1934"/>
                <a:gd name="T11" fmla="*/ 771527 h 1583"/>
                <a:gd name="T12" fmla="*/ 1963614 w 1934"/>
                <a:gd name="T13" fmla="*/ 751295 h 1583"/>
                <a:gd name="T14" fmla="*/ 2157818 w 1934"/>
                <a:gd name="T15" fmla="*/ 856503 h 1583"/>
                <a:gd name="T16" fmla="*/ 1995981 w 1934"/>
                <a:gd name="T17" fmla="*/ 909107 h 1583"/>
                <a:gd name="T18" fmla="*/ 1850329 w 1934"/>
                <a:gd name="T19" fmla="*/ 981943 h 1583"/>
                <a:gd name="T20" fmla="*/ 1680401 w 1934"/>
                <a:gd name="T21" fmla="*/ 1103337 h 1583"/>
                <a:gd name="T22" fmla="*/ 1470014 w 1934"/>
                <a:gd name="T23" fmla="*/ 1143802 h 1583"/>
                <a:gd name="T24" fmla="*/ 1401233 w 1934"/>
                <a:gd name="T25" fmla="*/ 1216638 h 1583"/>
                <a:gd name="T26" fmla="*/ 1429554 w 1934"/>
                <a:gd name="T27" fmla="*/ 1309707 h 1583"/>
                <a:gd name="T28" fmla="*/ 1170616 w 1934"/>
                <a:gd name="T29" fmla="*/ 1507984 h 1583"/>
                <a:gd name="T30" fmla="*/ 948091 w 1934"/>
                <a:gd name="T31" fmla="*/ 1479659 h 1583"/>
                <a:gd name="T32" fmla="*/ 668923 w 1934"/>
                <a:gd name="T33" fmla="*/ 1564635 h 1583"/>
                <a:gd name="T34" fmla="*/ 498995 w 1934"/>
                <a:gd name="T35" fmla="*/ 1495845 h 1583"/>
                <a:gd name="T36" fmla="*/ 171277 w 1934"/>
                <a:gd name="T37" fmla="*/ 1370404 h 1583"/>
                <a:gd name="T38" fmla="*/ 33716 w 1934"/>
                <a:gd name="T39" fmla="*/ 1483706 h 1583"/>
                <a:gd name="T40" fmla="*/ 94405 w 1934"/>
                <a:gd name="T41" fmla="*/ 1625332 h 1583"/>
                <a:gd name="T42" fmla="*/ 183415 w 1934"/>
                <a:gd name="T43" fmla="*/ 1657704 h 1583"/>
                <a:gd name="T44" fmla="*/ 276470 w 1934"/>
                <a:gd name="T45" fmla="*/ 1714354 h 1583"/>
                <a:gd name="T46" fmla="*/ 325021 w 1934"/>
                <a:gd name="T47" fmla="*/ 1884306 h 1583"/>
                <a:gd name="T48" fmla="*/ 470674 w 1934"/>
                <a:gd name="T49" fmla="*/ 1892399 h 1583"/>
                <a:gd name="T50" fmla="*/ 648694 w 1934"/>
                <a:gd name="T51" fmla="*/ 1936910 h 1583"/>
                <a:gd name="T52" fmla="*/ 806484 w 1934"/>
                <a:gd name="T53" fmla="*/ 2094722 h 1583"/>
                <a:gd name="T54" fmla="*/ 948091 w 1934"/>
                <a:gd name="T55" fmla="*/ 1940957 h 1583"/>
                <a:gd name="T56" fmla="*/ 919770 w 1934"/>
                <a:gd name="T57" fmla="*/ 2009746 h 1583"/>
                <a:gd name="T58" fmla="*/ 1029009 w 1934"/>
                <a:gd name="T59" fmla="*/ 2119001 h 1583"/>
                <a:gd name="T60" fmla="*/ 1144992 w 1934"/>
                <a:gd name="T61" fmla="*/ 2086629 h 1583"/>
                <a:gd name="T62" fmla="*/ 1227259 w 1934"/>
                <a:gd name="T63" fmla="*/ 1904538 h 1583"/>
                <a:gd name="T64" fmla="*/ 1461922 w 1934"/>
                <a:gd name="T65" fmla="*/ 1872167 h 1583"/>
                <a:gd name="T66" fmla="*/ 1631850 w 1934"/>
                <a:gd name="T67" fmla="*/ 1754819 h 1583"/>
                <a:gd name="T68" fmla="*/ 1672309 w 1934"/>
                <a:gd name="T69" fmla="*/ 1673890 h 1583"/>
                <a:gd name="T70" fmla="*/ 1720860 w 1934"/>
                <a:gd name="T71" fmla="*/ 1540356 h 1583"/>
                <a:gd name="T72" fmla="*/ 1963614 w 1934"/>
                <a:gd name="T73" fmla="*/ 1512031 h 1583"/>
                <a:gd name="T74" fmla="*/ 2093083 w 1934"/>
                <a:gd name="T75" fmla="*/ 1597007 h 1583"/>
                <a:gd name="T76" fmla="*/ 2190185 w 1934"/>
                <a:gd name="T77" fmla="*/ 1483706 h 1583"/>
                <a:gd name="T78" fmla="*/ 2271103 w 1934"/>
                <a:gd name="T79" fmla="*/ 1520124 h 1583"/>
                <a:gd name="T80" fmla="*/ 2469353 w 1934"/>
                <a:gd name="T81" fmla="*/ 1366358 h 1583"/>
                <a:gd name="T82" fmla="*/ 2534087 w 1934"/>
                <a:gd name="T83" fmla="*/ 1269242 h 1583"/>
                <a:gd name="T84" fmla="*/ 2428893 w 1934"/>
                <a:gd name="T85" fmla="*/ 1164034 h 1583"/>
                <a:gd name="T86" fmla="*/ 2356067 w 1934"/>
                <a:gd name="T87" fmla="*/ 1018361 h 1583"/>
                <a:gd name="T88" fmla="*/ 2469353 w 1934"/>
                <a:gd name="T89" fmla="*/ 872689 h 1583"/>
                <a:gd name="T90" fmla="*/ 2420802 w 1934"/>
                <a:gd name="T91" fmla="*/ 743202 h 1583"/>
                <a:gd name="T92" fmla="*/ 2489582 w 1934"/>
                <a:gd name="T93" fmla="*/ 637993 h 1583"/>
                <a:gd name="T94" fmla="*/ 2590730 w 1934"/>
                <a:gd name="T95" fmla="*/ 613714 h 1583"/>
                <a:gd name="T96" fmla="*/ 2590730 w 1934"/>
                <a:gd name="T97" fmla="*/ 362833 h 1583"/>
                <a:gd name="T98" fmla="*/ 2323700 w 1934"/>
                <a:gd name="T99" fmla="*/ 205021 h 1583"/>
                <a:gd name="T100" fmla="*/ 2246828 w 1934"/>
                <a:gd name="T101" fmla="*/ 111952 h 1583"/>
                <a:gd name="T102" fmla="*/ 2202323 w 1934"/>
                <a:gd name="T103" fmla="*/ 10791 h 158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934"/>
                <a:gd name="T157" fmla="*/ 0 h 1583"/>
                <a:gd name="T158" fmla="*/ 1934 w 1934"/>
                <a:gd name="T159" fmla="*/ 1583 h 158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934" h="1583">
                  <a:moveTo>
                    <a:pt x="1594" y="23"/>
                  </a:moveTo>
                  <a:cubicBezTo>
                    <a:pt x="1586" y="25"/>
                    <a:pt x="1578" y="25"/>
                    <a:pt x="1570" y="26"/>
                  </a:cubicBezTo>
                  <a:cubicBezTo>
                    <a:pt x="1563" y="48"/>
                    <a:pt x="1558" y="53"/>
                    <a:pt x="1546" y="71"/>
                  </a:cubicBezTo>
                  <a:cubicBezTo>
                    <a:pt x="1551" y="91"/>
                    <a:pt x="1563" y="87"/>
                    <a:pt x="1585" y="92"/>
                  </a:cubicBezTo>
                  <a:cubicBezTo>
                    <a:pt x="1595" y="106"/>
                    <a:pt x="1591" y="95"/>
                    <a:pt x="1588" y="110"/>
                  </a:cubicBezTo>
                  <a:cubicBezTo>
                    <a:pt x="1579" y="160"/>
                    <a:pt x="1591" y="144"/>
                    <a:pt x="1561" y="167"/>
                  </a:cubicBezTo>
                  <a:cubicBezTo>
                    <a:pt x="1555" y="186"/>
                    <a:pt x="1548" y="209"/>
                    <a:pt x="1540" y="227"/>
                  </a:cubicBezTo>
                  <a:cubicBezTo>
                    <a:pt x="1533" y="241"/>
                    <a:pt x="1522" y="250"/>
                    <a:pt x="1513" y="263"/>
                  </a:cubicBezTo>
                  <a:cubicBezTo>
                    <a:pt x="1508" y="283"/>
                    <a:pt x="1516" y="303"/>
                    <a:pt x="1510" y="323"/>
                  </a:cubicBezTo>
                  <a:cubicBezTo>
                    <a:pt x="1505" y="341"/>
                    <a:pt x="1496" y="339"/>
                    <a:pt x="1483" y="350"/>
                  </a:cubicBezTo>
                  <a:cubicBezTo>
                    <a:pt x="1461" y="368"/>
                    <a:pt x="1453" y="386"/>
                    <a:pt x="1423" y="392"/>
                  </a:cubicBezTo>
                  <a:cubicBezTo>
                    <a:pt x="1412" y="391"/>
                    <a:pt x="1401" y="391"/>
                    <a:pt x="1390" y="389"/>
                  </a:cubicBezTo>
                  <a:cubicBezTo>
                    <a:pt x="1384" y="388"/>
                    <a:pt x="1372" y="383"/>
                    <a:pt x="1372" y="383"/>
                  </a:cubicBezTo>
                  <a:cubicBezTo>
                    <a:pt x="1355" y="389"/>
                    <a:pt x="1361" y="399"/>
                    <a:pt x="1354" y="413"/>
                  </a:cubicBezTo>
                  <a:cubicBezTo>
                    <a:pt x="1350" y="422"/>
                    <a:pt x="1339" y="440"/>
                    <a:pt x="1333" y="449"/>
                  </a:cubicBezTo>
                  <a:cubicBezTo>
                    <a:pt x="1328" y="467"/>
                    <a:pt x="1315" y="479"/>
                    <a:pt x="1309" y="497"/>
                  </a:cubicBezTo>
                  <a:cubicBezTo>
                    <a:pt x="1306" y="520"/>
                    <a:pt x="1298" y="536"/>
                    <a:pt x="1291" y="557"/>
                  </a:cubicBezTo>
                  <a:cubicBezTo>
                    <a:pt x="1299" y="597"/>
                    <a:pt x="1342" y="574"/>
                    <a:pt x="1384" y="572"/>
                  </a:cubicBezTo>
                  <a:cubicBezTo>
                    <a:pt x="1407" y="567"/>
                    <a:pt x="1396" y="575"/>
                    <a:pt x="1414" y="581"/>
                  </a:cubicBezTo>
                  <a:cubicBezTo>
                    <a:pt x="1421" y="580"/>
                    <a:pt x="1438" y="581"/>
                    <a:pt x="1444" y="572"/>
                  </a:cubicBezTo>
                  <a:cubicBezTo>
                    <a:pt x="1456" y="554"/>
                    <a:pt x="1437" y="563"/>
                    <a:pt x="1456" y="557"/>
                  </a:cubicBezTo>
                  <a:cubicBezTo>
                    <a:pt x="1487" y="559"/>
                    <a:pt x="1493" y="558"/>
                    <a:pt x="1516" y="569"/>
                  </a:cubicBezTo>
                  <a:cubicBezTo>
                    <a:pt x="1532" y="601"/>
                    <a:pt x="1536" y="596"/>
                    <a:pt x="1570" y="605"/>
                  </a:cubicBezTo>
                  <a:cubicBezTo>
                    <a:pt x="1575" y="620"/>
                    <a:pt x="1585" y="630"/>
                    <a:pt x="1600" y="635"/>
                  </a:cubicBezTo>
                  <a:cubicBezTo>
                    <a:pt x="1606" y="653"/>
                    <a:pt x="1607" y="661"/>
                    <a:pt x="1597" y="677"/>
                  </a:cubicBezTo>
                  <a:cubicBezTo>
                    <a:pt x="1536" y="674"/>
                    <a:pt x="1558" y="676"/>
                    <a:pt x="1525" y="665"/>
                  </a:cubicBezTo>
                  <a:cubicBezTo>
                    <a:pt x="1509" y="669"/>
                    <a:pt x="1497" y="672"/>
                    <a:pt x="1480" y="674"/>
                  </a:cubicBezTo>
                  <a:cubicBezTo>
                    <a:pt x="1457" y="690"/>
                    <a:pt x="1466" y="689"/>
                    <a:pt x="1429" y="692"/>
                  </a:cubicBezTo>
                  <a:cubicBezTo>
                    <a:pt x="1407" y="714"/>
                    <a:pt x="1411" y="715"/>
                    <a:pt x="1375" y="719"/>
                  </a:cubicBezTo>
                  <a:cubicBezTo>
                    <a:pt x="1374" y="722"/>
                    <a:pt x="1373" y="725"/>
                    <a:pt x="1372" y="728"/>
                  </a:cubicBezTo>
                  <a:cubicBezTo>
                    <a:pt x="1370" y="731"/>
                    <a:pt x="1367" y="734"/>
                    <a:pt x="1366" y="737"/>
                  </a:cubicBezTo>
                  <a:cubicBezTo>
                    <a:pt x="1355" y="762"/>
                    <a:pt x="1360" y="778"/>
                    <a:pt x="1330" y="785"/>
                  </a:cubicBezTo>
                  <a:cubicBezTo>
                    <a:pt x="1302" y="828"/>
                    <a:pt x="1337" y="814"/>
                    <a:pt x="1246" y="818"/>
                  </a:cubicBezTo>
                  <a:cubicBezTo>
                    <a:pt x="1264" y="871"/>
                    <a:pt x="1184" y="862"/>
                    <a:pt x="1159" y="863"/>
                  </a:cubicBezTo>
                  <a:cubicBezTo>
                    <a:pt x="1142" y="862"/>
                    <a:pt x="1125" y="864"/>
                    <a:pt x="1108" y="860"/>
                  </a:cubicBezTo>
                  <a:cubicBezTo>
                    <a:pt x="1101" y="858"/>
                    <a:pt x="1090" y="848"/>
                    <a:pt x="1090" y="848"/>
                  </a:cubicBezTo>
                  <a:cubicBezTo>
                    <a:pt x="1079" y="850"/>
                    <a:pt x="1067" y="849"/>
                    <a:pt x="1057" y="854"/>
                  </a:cubicBezTo>
                  <a:cubicBezTo>
                    <a:pt x="1054" y="855"/>
                    <a:pt x="1061" y="860"/>
                    <a:pt x="1060" y="863"/>
                  </a:cubicBezTo>
                  <a:cubicBezTo>
                    <a:pt x="1057" y="877"/>
                    <a:pt x="1049" y="892"/>
                    <a:pt x="1039" y="902"/>
                  </a:cubicBezTo>
                  <a:cubicBezTo>
                    <a:pt x="1037" y="908"/>
                    <a:pt x="1035" y="914"/>
                    <a:pt x="1033" y="920"/>
                  </a:cubicBezTo>
                  <a:cubicBezTo>
                    <a:pt x="1032" y="923"/>
                    <a:pt x="1030" y="929"/>
                    <a:pt x="1030" y="929"/>
                  </a:cubicBezTo>
                  <a:cubicBezTo>
                    <a:pt x="1035" y="970"/>
                    <a:pt x="1033" y="953"/>
                    <a:pt x="1060" y="971"/>
                  </a:cubicBezTo>
                  <a:cubicBezTo>
                    <a:pt x="1056" y="1001"/>
                    <a:pt x="1031" y="1028"/>
                    <a:pt x="1000" y="1034"/>
                  </a:cubicBezTo>
                  <a:cubicBezTo>
                    <a:pt x="973" y="1075"/>
                    <a:pt x="960" y="1085"/>
                    <a:pt x="910" y="1091"/>
                  </a:cubicBezTo>
                  <a:cubicBezTo>
                    <a:pt x="899" y="1107"/>
                    <a:pt x="883" y="1108"/>
                    <a:pt x="868" y="1118"/>
                  </a:cubicBezTo>
                  <a:cubicBezTo>
                    <a:pt x="841" y="1117"/>
                    <a:pt x="814" y="1119"/>
                    <a:pt x="787" y="1115"/>
                  </a:cubicBezTo>
                  <a:cubicBezTo>
                    <a:pt x="778" y="1114"/>
                    <a:pt x="764" y="1097"/>
                    <a:pt x="751" y="1094"/>
                  </a:cubicBezTo>
                  <a:cubicBezTo>
                    <a:pt x="735" y="1095"/>
                    <a:pt x="718" y="1092"/>
                    <a:pt x="703" y="1097"/>
                  </a:cubicBezTo>
                  <a:cubicBezTo>
                    <a:pt x="698" y="1099"/>
                    <a:pt x="660" y="1136"/>
                    <a:pt x="649" y="1142"/>
                  </a:cubicBezTo>
                  <a:cubicBezTo>
                    <a:pt x="623" y="1157"/>
                    <a:pt x="582" y="1165"/>
                    <a:pt x="553" y="1169"/>
                  </a:cubicBezTo>
                  <a:cubicBezTo>
                    <a:pt x="523" y="1159"/>
                    <a:pt x="541" y="1163"/>
                    <a:pt x="496" y="1160"/>
                  </a:cubicBezTo>
                  <a:cubicBezTo>
                    <a:pt x="485" y="1156"/>
                    <a:pt x="463" y="1148"/>
                    <a:pt x="463" y="1148"/>
                  </a:cubicBezTo>
                  <a:cubicBezTo>
                    <a:pt x="446" y="1131"/>
                    <a:pt x="419" y="1126"/>
                    <a:pt x="397" y="1118"/>
                  </a:cubicBezTo>
                  <a:cubicBezTo>
                    <a:pt x="388" y="1115"/>
                    <a:pt x="370" y="1109"/>
                    <a:pt x="370" y="1109"/>
                  </a:cubicBezTo>
                  <a:cubicBezTo>
                    <a:pt x="351" y="1053"/>
                    <a:pt x="293" y="1056"/>
                    <a:pt x="244" y="1052"/>
                  </a:cubicBezTo>
                  <a:cubicBezTo>
                    <a:pt x="222" y="1041"/>
                    <a:pt x="196" y="1040"/>
                    <a:pt x="172" y="1037"/>
                  </a:cubicBezTo>
                  <a:cubicBezTo>
                    <a:pt x="158" y="1028"/>
                    <a:pt x="143" y="1021"/>
                    <a:pt x="127" y="1016"/>
                  </a:cubicBezTo>
                  <a:cubicBezTo>
                    <a:pt x="45" y="1020"/>
                    <a:pt x="0" y="986"/>
                    <a:pt x="19" y="1058"/>
                  </a:cubicBezTo>
                  <a:cubicBezTo>
                    <a:pt x="21" y="1066"/>
                    <a:pt x="30" y="1070"/>
                    <a:pt x="34" y="1076"/>
                  </a:cubicBezTo>
                  <a:cubicBezTo>
                    <a:pt x="22" y="1085"/>
                    <a:pt x="17" y="1083"/>
                    <a:pt x="25" y="1100"/>
                  </a:cubicBezTo>
                  <a:cubicBezTo>
                    <a:pt x="30" y="1110"/>
                    <a:pt x="46" y="1127"/>
                    <a:pt x="46" y="1127"/>
                  </a:cubicBezTo>
                  <a:cubicBezTo>
                    <a:pt x="44" y="1145"/>
                    <a:pt x="35" y="1178"/>
                    <a:pt x="52" y="1193"/>
                  </a:cubicBezTo>
                  <a:cubicBezTo>
                    <a:pt x="57" y="1198"/>
                    <a:pt x="65" y="1200"/>
                    <a:pt x="70" y="1205"/>
                  </a:cubicBezTo>
                  <a:cubicBezTo>
                    <a:pt x="73" y="1208"/>
                    <a:pt x="76" y="1211"/>
                    <a:pt x="79" y="1214"/>
                  </a:cubicBezTo>
                  <a:cubicBezTo>
                    <a:pt x="81" y="1236"/>
                    <a:pt x="77" y="1249"/>
                    <a:pt x="97" y="1256"/>
                  </a:cubicBezTo>
                  <a:cubicBezTo>
                    <a:pt x="121" y="1251"/>
                    <a:pt x="117" y="1234"/>
                    <a:pt x="136" y="1229"/>
                  </a:cubicBezTo>
                  <a:cubicBezTo>
                    <a:pt x="145" y="1227"/>
                    <a:pt x="154" y="1227"/>
                    <a:pt x="163" y="1226"/>
                  </a:cubicBezTo>
                  <a:cubicBezTo>
                    <a:pt x="190" y="1228"/>
                    <a:pt x="209" y="1220"/>
                    <a:pt x="223" y="1241"/>
                  </a:cubicBezTo>
                  <a:cubicBezTo>
                    <a:pt x="220" y="1257"/>
                    <a:pt x="218" y="1262"/>
                    <a:pt x="205" y="1271"/>
                  </a:cubicBezTo>
                  <a:cubicBezTo>
                    <a:pt x="201" y="1293"/>
                    <a:pt x="192" y="1290"/>
                    <a:pt x="175" y="1301"/>
                  </a:cubicBezTo>
                  <a:cubicBezTo>
                    <a:pt x="163" y="1319"/>
                    <a:pt x="192" y="1330"/>
                    <a:pt x="205" y="1343"/>
                  </a:cubicBezTo>
                  <a:cubicBezTo>
                    <a:pt x="210" y="1374"/>
                    <a:pt x="224" y="1375"/>
                    <a:pt x="241" y="1397"/>
                  </a:cubicBezTo>
                  <a:cubicBezTo>
                    <a:pt x="255" y="1415"/>
                    <a:pt x="262" y="1434"/>
                    <a:pt x="286" y="1442"/>
                  </a:cubicBezTo>
                  <a:cubicBezTo>
                    <a:pt x="303" y="1455"/>
                    <a:pt x="315" y="1458"/>
                    <a:pt x="336" y="1454"/>
                  </a:cubicBezTo>
                  <a:cubicBezTo>
                    <a:pt x="339" y="1428"/>
                    <a:pt x="325" y="1409"/>
                    <a:pt x="349" y="1403"/>
                  </a:cubicBezTo>
                  <a:cubicBezTo>
                    <a:pt x="369" y="1406"/>
                    <a:pt x="380" y="1404"/>
                    <a:pt x="394" y="1418"/>
                  </a:cubicBezTo>
                  <a:cubicBezTo>
                    <a:pt x="421" y="1415"/>
                    <a:pt x="449" y="1409"/>
                    <a:pt x="472" y="1394"/>
                  </a:cubicBezTo>
                  <a:cubicBezTo>
                    <a:pt x="496" y="1400"/>
                    <a:pt x="486" y="1393"/>
                    <a:pt x="481" y="1436"/>
                  </a:cubicBezTo>
                  <a:cubicBezTo>
                    <a:pt x="479" y="1451"/>
                    <a:pt x="440" y="1504"/>
                    <a:pt x="433" y="1526"/>
                  </a:cubicBezTo>
                  <a:cubicBezTo>
                    <a:pt x="439" y="1571"/>
                    <a:pt x="478" y="1570"/>
                    <a:pt x="517" y="1574"/>
                  </a:cubicBezTo>
                  <a:cubicBezTo>
                    <a:pt x="549" y="1571"/>
                    <a:pt x="570" y="1567"/>
                    <a:pt x="598" y="1553"/>
                  </a:cubicBezTo>
                  <a:cubicBezTo>
                    <a:pt x="603" y="1533"/>
                    <a:pt x="622" y="1558"/>
                    <a:pt x="622" y="1517"/>
                  </a:cubicBezTo>
                  <a:cubicBezTo>
                    <a:pt x="631" y="1468"/>
                    <a:pt x="621" y="1434"/>
                    <a:pt x="670" y="1418"/>
                  </a:cubicBezTo>
                  <a:cubicBezTo>
                    <a:pt x="690" y="1421"/>
                    <a:pt x="697" y="1420"/>
                    <a:pt x="703" y="1439"/>
                  </a:cubicBezTo>
                  <a:cubicBezTo>
                    <a:pt x="699" y="1461"/>
                    <a:pt x="703" y="1450"/>
                    <a:pt x="688" y="1472"/>
                  </a:cubicBezTo>
                  <a:cubicBezTo>
                    <a:pt x="686" y="1478"/>
                    <a:pt x="682" y="1490"/>
                    <a:pt x="682" y="1490"/>
                  </a:cubicBezTo>
                  <a:cubicBezTo>
                    <a:pt x="691" y="1516"/>
                    <a:pt x="684" y="1519"/>
                    <a:pt x="712" y="1526"/>
                  </a:cubicBezTo>
                  <a:cubicBezTo>
                    <a:pt x="726" y="1535"/>
                    <a:pt x="734" y="1540"/>
                    <a:pt x="745" y="1553"/>
                  </a:cubicBezTo>
                  <a:cubicBezTo>
                    <a:pt x="751" y="1559"/>
                    <a:pt x="757" y="1565"/>
                    <a:pt x="763" y="1571"/>
                  </a:cubicBezTo>
                  <a:cubicBezTo>
                    <a:pt x="766" y="1574"/>
                    <a:pt x="772" y="1580"/>
                    <a:pt x="772" y="1580"/>
                  </a:cubicBezTo>
                  <a:cubicBezTo>
                    <a:pt x="793" y="1579"/>
                    <a:pt x="812" y="1583"/>
                    <a:pt x="829" y="1571"/>
                  </a:cubicBezTo>
                  <a:cubicBezTo>
                    <a:pt x="839" y="1569"/>
                    <a:pt x="844" y="1560"/>
                    <a:pt x="849" y="1547"/>
                  </a:cubicBezTo>
                  <a:cubicBezTo>
                    <a:pt x="854" y="1534"/>
                    <a:pt x="853" y="1502"/>
                    <a:pt x="862" y="1490"/>
                  </a:cubicBezTo>
                  <a:cubicBezTo>
                    <a:pt x="869" y="1475"/>
                    <a:pt x="887" y="1487"/>
                    <a:pt x="901" y="1477"/>
                  </a:cubicBezTo>
                  <a:cubicBezTo>
                    <a:pt x="908" y="1466"/>
                    <a:pt x="901" y="1421"/>
                    <a:pt x="910" y="1412"/>
                  </a:cubicBezTo>
                  <a:cubicBezTo>
                    <a:pt x="917" y="1405"/>
                    <a:pt x="928" y="1406"/>
                    <a:pt x="937" y="1406"/>
                  </a:cubicBezTo>
                  <a:cubicBezTo>
                    <a:pt x="970" y="1404"/>
                    <a:pt x="1003" y="1404"/>
                    <a:pt x="1036" y="1403"/>
                  </a:cubicBezTo>
                  <a:cubicBezTo>
                    <a:pt x="1053" y="1399"/>
                    <a:pt x="1067" y="1391"/>
                    <a:pt x="1084" y="1388"/>
                  </a:cubicBezTo>
                  <a:cubicBezTo>
                    <a:pt x="1111" y="1370"/>
                    <a:pt x="1099" y="1362"/>
                    <a:pt x="1111" y="1331"/>
                  </a:cubicBezTo>
                  <a:cubicBezTo>
                    <a:pt x="1115" y="1320"/>
                    <a:pt x="1152" y="1320"/>
                    <a:pt x="1165" y="1319"/>
                  </a:cubicBezTo>
                  <a:cubicBezTo>
                    <a:pt x="1179" y="1310"/>
                    <a:pt x="1197" y="1312"/>
                    <a:pt x="1210" y="1301"/>
                  </a:cubicBezTo>
                  <a:cubicBezTo>
                    <a:pt x="1217" y="1296"/>
                    <a:pt x="1228" y="1283"/>
                    <a:pt x="1228" y="1283"/>
                  </a:cubicBezTo>
                  <a:cubicBezTo>
                    <a:pt x="1226" y="1276"/>
                    <a:pt x="1251" y="1269"/>
                    <a:pt x="1249" y="1262"/>
                  </a:cubicBezTo>
                  <a:cubicBezTo>
                    <a:pt x="1247" y="1256"/>
                    <a:pt x="1240" y="1241"/>
                    <a:pt x="1240" y="1241"/>
                  </a:cubicBezTo>
                  <a:cubicBezTo>
                    <a:pt x="1242" y="1216"/>
                    <a:pt x="1212" y="1203"/>
                    <a:pt x="1231" y="1190"/>
                  </a:cubicBezTo>
                  <a:cubicBezTo>
                    <a:pt x="1238" y="1179"/>
                    <a:pt x="1248" y="1163"/>
                    <a:pt x="1258" y="1154"/>
                  </a:cubicBezTo>
                  <a:cubicBezTo>
                    <a:pt x="1263" y="1149"/>
                    <a:pt x="1276" y="1142"/>
                    <a:pt x="1276" y="1142"/>
                  </a:cubicBezTo>
                  <a:cubicBezTo>
                    <a:pt x="1285" y="1155"/>
                    <a:pt x="1283" y="1173"/>
                    <a:pt x="1297" y="1178"/>
                  </a:cubicBezTo>
                  <a:cubicBezTo>
                    <a:pt x="1330" y="1173"/>
                    <a:pt x="1362" y="1158"/>
                    <a:pt x="1393" y="1148"/>
                  </a:cubicBezTo>
                  <a:cubicBezTo>
                    <a:pt x="1407" y="1128"/>
                    <a:pt x="1433" y="1126"/>
                    <a:pt x="1456" y="1121"/>
                  </a:cubicBezTo>
                  <a:cubicBezTo>
                    <a:pt x="1468" y="1098"/>
                    <a:pt x="1446" y="1083"/>
                    <a:pt x="1471" y="1067"/>
                  </a:cubicBezTo>
                  <a:cubicBezTo>
                    <a:pt x="1514" y="1076"/>
                    <a:pt x="1463" y="1111"/>
                    <a:pt x="1513" y="1121"/>
                  </a:cubicBezTo>
                  <a:cubicBezTo>
                    <a:pt x="1537" y="1137"/>
                    <a:pt x="1527" y="1167"/>
                    <a:pt x="1552" y="1184"/>
                  </a:cubicBezTo>
                  <a:cubicBezTo>
                    <a:pt x="1603" y="1182"/>
                    <a:pt x="1637" y="1198"/>
                    <a:pt x="1618" y="1151"/>
                  </a:cubicBezTo>
                  <a:cubicBezTo>
                    <a:pt x="1616" y="1135"/>
                    <a:pt x="1610" y="1119"/>
                    <a:pt x="1612" y="1103"/>
                  </a:cubicBezTo>
                  <a:cubicBezTo>
                    <a:pt x="1612" y="1099"/>
                    <a:pt x="1620" y="1099"/>
                    <a:pt x="1624" y="1100"/>
                  </a:cubicBezTo>
                  <a:cubicBezTo>
                    <a:pt x="1625" y="1100"/>
                    <a:pt x="1656" y="1122"/>
                    <a:pt x="1660" y="1124"/>
                  </a:cubicBezTo>
                  <a:cubicBezTo>
                    <a:pt x="1662" y="1127"/>
                    <a:pt x="1662" y="1133"/>
                    <a:pt x="1666" y="1133"/>
                  </a:cubicBezTo>
                  <a:cubicBezTo>
                    <a:pt x="1672" y="1134"/>
                    <a:pt x="1684" y="1127"/>
                    <a:pt x="1684" y="1127"/>
                  </a:cubicBezTo>
                  <a:cubicBezTo>
                    <a:pt x="1688" y="1101"/>
                    <a:pt x="1704" y="1090"/>
                    <a:pt x="1729" y="1082"/>
                  </a:cubicBezTo>
                  <a:cubicBezTo>
                    <a:pt x="1743" y="1068"/>
                    <a:pt x="1760" y="1061"/>
                    <a:pt x="1777" y="1052"/>
                  </a:cubicBezTo>
                  <a:cubicBezTo>
                    <a:pt x="1797" y="1041"/>
                    <a:pt x="1812" y="1024"/>
                    <a:pt x="1831" y="1013"/>
                  </a:cubicBezTo>
                  <a:cubicBezTo>
                    <a:pt x="1848" y="1004"/>
                    <a:pt x="1858" y="998"/>
                    <a:pt x="1876" y="992"/>
                  </a:cubicBezTo>
                  <a:cubicBezTo>
                    <a:pt x="1882" y="990"/>
                    <a:pt x="1894" y="986"/>
                    <a:pt x="1894" y="986"/>
                  </a:cubicBezTo>
                  <a:cubicBezTo>
                    <a:pt x="1920" y="960"/>
                    <a:pt x="1908" y="951"/>
                    <a:pt x="1879" y="941"/>
                  </a:cubicBezTo>
                  <a:cubicBezTo>
                    <a:pt x="1882" y="932"/>
                    <a:pt x="1877" y="851"/>
                    <a:pt x="1861" y="848"/>
                  </a:cubicBezTo>
                  <a:cubicBezTo>
                    <a:pt x="1854" y="832"/>
                    <a:pt x="1829" y="838"/>
                    <a:pt x="1819" y="841"/>
                  </a:cubicBezTo>
                  <a:cubicBezTo>
                    <a:pt x="1809" y="844"/>
                    <a:pt x="1808" y="865"/>
                    <a:pt x="1801" y="863"/>
                  </a:cubicBezTo>
                  <a:cubicBezTo>
                    <a:pt x="1790" y="852"/>
                    <a:pt x="1786" y="840"/>
                    <a:pt x="1777" y="827"/>
                  </a:cubicBezTo>
                  <a:cubicBezTo>
                    <a:pt x="1775" y="824"/>
                    <a:pt x="1771" y="818"/>
                    <a:pt x="1771" y="818"/>
                  </a:cubicBezTo>
                  <a:cubicBezTo>
                    <a:pt x="1765" y="786"/>
                    <a:pt x="1764" y="780"/>
                    <a:pt x="1747" y="755"/>
                  </a:cubicBezTo>
                  <a:cubicBezTo>
                    <a:pt x="1741" y="746"/>
                    <a:pt x="1729" y="728"/>
                    <a:pt x="1729" y="728"/>
                  </a:cubicBezTo>
                  <a:cubicBezTo>
                    <a:pt x="1756" y="712"/>
                    <a:pt x="1779" y="737"/>
                    <a:pt x="1824" y="740"/>
                  </a:cubicBezTo>
                  <a:cubicBezTo>
                    <a:pt x="1827" y="706"/>
                    <a:pt x="1803" y="666"/>
                    <a:pt x="1831" y="647"/>
                  </a:cubicBezTo>
                  <a:cubicBezTo>
                    <a:pt x="1826" y="592"/>
                    <a:pt x="1840" y="626"/>
                    <a:pt x="1792" y="611"/>
                  </a:cubicBezTo>
                  <a:cubicBezTo>
                    <a:pt x="1789" y="610"/>
                    <a:pt x="1779" y="583"/>
                    <a:pt x="1774" y="575"/>
                  </a:cubicBezTo>
                  <a:cubicBezTo>
                    <a:pt x="1778" y="562"/>
                    <a:pt x="1785" y="560"/>
                    <a:pt x="1795" y="551"/>
                  </a:cubicBezTo>
                  <a:cubicBezTo>
                    <a:pt x="1801" y="545"/>
                    <a:pt x="1813" y="533"/>
                    <a:pt x="1813" y="533"/>
                  </a:cubicBezTo>
                  <a:cubicBezTo>
                    <a:pt x="1817" y="521"/>
                    <a:pt x="1820" y="513"/>
                    <a:pt x="1831" y="506"/>
                  </a:cubicBezTo>
                  <a:cubicBezTo>
                    <a:pt x="1835" y="494"/>
                    <a:pt x="1833" y="480"/>
                    <a:pt x="1846" y="473"/>
                  </a:cubicBezTo>
                  <a:cubicBezTo>
                    <a:pt x="1852" y="470"/>
                    <a:pt x="1864" y="467"/>
                    <a:pt x="1864" y="467"/>
                  </a:cubicBezTo>
                  <a:cubicBezTo>
                    <a:pt x="1879" y="477"/>
                    <a:pt x="1880" y="493"/>
                    <a:pt x="1896" y="484"/>
                  </a:cubicBezTo>
                  <a:cubicBezTo>
                    <a:pt x="1902" y="480"/>
                    <a:pt x="1921" y="455"/>
                    <a:pt x="1921" y="455"/>
                  </a:cubicBezTo>
                  <a:cubicBezTo>
                    <a:pt x="1926" y="439"/>
                    <a:pt x="1912" y="432"/>
                    <a:pt x="1903" y="419"/>
                  </a:cubicBezTo>
                  <a:cubicBezTo>
                    <a:pt x="1906" y="385"/>
                    <a:pt x="1912" y="372"/>
                    <a:pt x="1921" y="344"/>
                  </a:cubicBezTo>
                  <a:cubicBezTo>
                    <a:pt x="1906" y="322"/>
                    <a:pt x="1913" y="294"/>
                    <a:pt x="1921" y="269"/>
                  </a:cubicBezTo>
                  <a:cubicBezTo>
                    <a:pt x="1927" y="228"/>
                    <a:pt x="1934" y="162"/>
                    <a:pt x="1885" y="146"/>
                  </a:cubicBezTo>
                  <a:cubicBezTo>
                    <a:pt x="1851" y="155"/>
                    <a:pt x="1820" y="171"/>
                    <a:pt x="1786" y="182"/>
                  </a:cubicBezTo>
                  <a:cubicBezTo>
                    <a:pt x="1720" y="173"/>
                    <a:pt x="1754" y="183"/>
                    <a:pt x="1723" y="152"/>
                  </a:cubicBezTo>
                  <a:cubicBezTo>
                    <a:pt x="1720" y="142"/>
                    <a:pt x="1714" y="113"/>
                    <a:pt x="1714" y="113"/>
                  </a:cubicBezTo>
                  <a:cubicBezTo>
                    <a:pt x="1711" y="89"/>
                    <a:pt x="1704" y="93"/>
                    <a:pt x="1684" y="80"/>
                  </a:cubicBezTo>
                  <a:cubicBezTo>
                    <a:pt x="1678" y="81"/>
                    <a:pt x="1671" y="80"/>
                    <a:pt x="1666" y="83"/>
                  </a:cubicBezTo>
                  <a:cubicBezTo>
                    <a:pt x="1663" y="85"/>
                    <a:pt x="1664" y="91"/>
                    <a:pt x="1660" y="92"/>
                  </a:cubicBezTo>
                  <a:cubicBezTo>
                    <a:pt x="1655" y="93"/>
                    <a:pt x="1640" y="76"/>
                    <a:pt x="1633" y="74"/>
                  </a:cubicBezTo>
                  <a:cubicBezTo>
                    <a:pt x="1639" y="45"/>
                    <a:pt x="1642" y="45"/>
                    <a:pt x="1633" y="8"/>
                  </a:cubicBezTo>
                  <a:cubicBezTo>
                    <a:pt x="1627" y="0"/>
                    <a:pt x="1604" y="20"/>
                    <a:pt x="1594" y="23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26218DB6-B91B-48C4-8924-AD1704FCEE29}"/>
                </a:ext>
              </a:extLst>
            </p:cNvPr>
            <p:cNvSpPr/>
            <p:nvPr/>
          </p:nvSpPr>
          <p:spPr bwMode="auto">
            <a:xfrm>
              <a:off x="5103813" y="3595688"/>
              <a:ext cx="701675" cy="644525"/>
            </a:xfrm>
            <a:custGeom>
              <a:avLst/>
              <a:gdLst>
                <a:gd name="T0" fmla="*/ 588545 w 521"/>
                <a:gd name="T1" fmla="*/ 35058 h 478"/>
                <a:gd name="T2" fmla="*/ 545448 w 521"/>
                <a:gd name="T3" fmla="*/ 9439 h 478"/>
                <a:gd name="T4" fmla="*/ 468681 w 521"/>
                <a:gd name="T5" fmla="*/ 29664 h 478"/>
                <a:gd name="T6" fmla="*/ 366326 w 521"/>
                <a:gd name="T7" fmla="*/ 13484 h 478"/>
                <a:gd name="T8" fmla="*/ 363632 w 521"/>
                <a:gd name="T9" fmla="*/ 71464 h 478"/>
                <a:gd name="T10" fmla="*/ 317841 w 521"/>
                <a:gd name="T11" fmla="*/ 124051 h 478"/>
                <a:gd name="T12" fmla="*/ 234341 w 521"/>
                <a:gd name="T13" fmla="*/ 142928 h 478"/>
                <a:gd name="T14" fmla="*/ 173735 w 521"/>
                <a:gd name="T15" fmla="*/ 180683 h 478"/>
                <a:gd name="T16" fmla="*/ 84847 w 521"/>
                <a:gd name="T17" fmla="*/ 196863 h 478"/>
                <a:gd name="T18" fmla="*/ 22895 w 521"/>
                <a:gd name="T19" fmla="*/ 207650 h 478"/>
                <a:gd name="T20" fmla="*/ 20202 w 521"/>
                <a:gd name="T21" fmla="*/ 284508 h 478"/>
                <a:gd name="T22" fmla="*/ 60605 w 521"/>
                <a:gd name="T23" fmla="*/ 358669 h 478"/>
                <a:gd name="T24" fmla="*/ 119864 w 521"/>
                <a:gd name="T25" fmla="*/ 458449 h 478"/>
                <a:gd name="T26" fmla="*/ 208752 w 521"/>
                <a:gd name="T27" fmla="*/ 508339 h 478"/>
                <a:gd name="T28" fmla="*/ 325922 w 521"/>
                <a:gd name="T29" fmla="*/ 527216 h 478"/>
                <a:gd name="T30" fmla="*/ 408076 w 521"/>
                <a:gd name="T31" fmla="*/ 532610 h 478"/>
                <a:gd name="T32" fmla="*/ 443092 w 521"/>
                <a:gd name="T33" fmla="*/ 597332 h 478"/>
                <a:gd name="T34" fmla="*/ 537367 w 521"/>
                <a:gd name="T35" fmla="*/ 640480 h 478"/>
                <a:gd name="T36" fmla="*/ 588545 w 521"/>
                <a:gd name="T37" fmla="*/ 644525 h 478"/>
                <a:gd name="T38" fmla="*/ 661271 w 521"/>
                <a:gd name="T39" fmla="*/ 575758 h 478"/>
                <a:gd name="T40" fmla="*/ 573730 w 521"/>
                <a:gd name="T41" fmla="*/ 484068 h 478"/>
                <a:gd name="T42" fmla="*/ 527940 w 521"/>
                <a:gd name="T43" fmla="*/ 427436 h 478"/>
                <a:gd name="T44" fmla="*/ 560262 w 521"/>
                <a:gd name="T45" fmla="*/ 378894 h 478"/>
                <a:gd name="T46" fmla="*/ 596626 w 521"/>
                <a:gd name="T47" fmla="*/ 322263 h 478"/>
                <a:gd name="T48" fmla="*/ 630295 w 521"/>
                <a:gd name="T49" fmla="*/ 333050 h 478"/>
                <a:gd name="T50" fmla="*/ 701675 w 521"/>
                <a:gd name="T51" fmla="*/ 324959 h 478"/>
                <a:gd name="T52" fmla="*/ 645110 w 521"/>
                <a:gd name="T53" fmla="*/ 235966 h 478"/>
                <a:gd name="T54" fmla="*/ 638376 w 521"/>
                <a:gd name="T55" fmla="*/ 203605 h 478"/>
                <a:gd name="T56" fmla="*/ 541407 w 521"/>
                <a:gd name="T57" fmla="*/ 168547 h 478"/>
                <a:gd name="T58" fmla="*/ 505044 w 521"/>
                <a:gd name="T59" fmla="*/ 175289 h 478"/>
                <a:gd name="T60" fmla="*/ 531980 w 521"/>
                <a:gd name="T61" fmla="*/ 128096 h 478"/>
                <a:gd name="T62" fmla="*/ 553529 w 521"/>
                <a:gd name="T63" fmla="*/ 106522 h 478"/>
                <a:gd name="T64" fmla="*/ 573730 w 521"/>
                <a:gd name="T65" fmla="*/ 94387 h 478"/>
                <a:gd name="T66" fmla="*/ 624908 w 521"/>
                <a:gd name="T67" fmla="*/ 41800 h 47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21"/>
                <a:gd name="T103" fmla="*/ 0 h 478"/>
                <a:gd name="T104" fmla="*/ 521 w 521"/>
                <a:gd name="T105" fmla="*/ 478 h 47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21" h="478">
                  <a:moveTo>
                    <a:pt x="464" y="31"/>
                  </a:moveTo>
                  <a:cubicBezTo>
                    <a:pt x="454" y="21"/>
                    <a:pt x="449" y="24"/>
                    <a:pt x="437" y="26"/>
                  </a:cubicBezTo>
                  <a:cubicBezTo>
                    <a:pt x="428" y="30"/>
                    <a:pt x="431" y="22"/>
                    <a:pt x="422" y="23"/>
                  </a:cubicBezTo>
                  <a:cubicBezTo>
                    <a:pt x="413" y="13"/>
                    <a:pt x="411" y="18"/>
                    <a:pt x="405" y="7"/>
                  </a:cubicBezTo>
                  <a:cubicBezTo>
                    <a:pt x="388" y="8"/>
                    <a:pt x="377" y="6"/>
                    <a:pt x="363" y="13"/>
                  </a:cubicBezTo>
                  <a:cubicBezTo>
                    <a:pt x="358" y="19"/>
                    <a:pt x="356" y="20"/>
                    <a:pt x="348" y="22"/>
                  </a:cubicBezTo>
                  <a:cubicBezTo>
                    <a:pt x="326" y="4"/>
                    <a:pt x="322" y="5"/>
                    <a:pt x="288" y="4"/>
                  </a:cubicBezTo>
                  <a:cubicBezTo>
                    <a:pt x="280" y="0"/>
                    <a:pt x="274" y="1"/>
                    <a:pt x="272" y="10"/>
                  </a:cubicBezTo>
                  <a:cubicBezTo>
                    <a:pt x="273" y="17"/>
                    <a:pt x="276" y="20"/>
                    <a:pt x="279" y="26"/>
                  </a:cubicBezTo>
                  <a:cubicBezTo>
                    <a:pt x="278" y="41"/>
                    <a:pt x="276" y="42"/>
                    <a:pt x="270" y="53"/>
                  </a:cubicBezTo>
                  <a:cubicBezTo>
                    <a:pt x="269" y="60"/>
                    <a:pt x="256" y="89"/>
                    <a:pt x="249" y="91"/>
                  </a:cubicBezTo>
                  <a:cubicBezTo>
                    <a:pt x="245" y="93"/>
                    <a:pt x="240" y="92"/>
                    <a:pt x="236" y="92"/>
                  </a:cubicBezTo>
                  <a:cubicBezTo>
                    <a:pt x="230" y="103"/>
                    <a:pt x="226" y="110"/>
                    <a:pt x="213" y="113"/>
                  </a:cubicBezTo>
                  <a:cubicBezTo>
                    <a:pt x="197" y="111"/>
                    <a:pt x="188" y="109"/>
                    <a:pt x="174" y="106"/>
                  </a:cubicBezTo>
                  <a:cubicBezTo>
                    <a:pt x="169" y="106"/>
                    <a:pt x="164" y="105"/>
                    <a:pt x="159" y="107"/>
                  </a:cubicBezTo>
                  <a:cubicBezTo>
                    <a:pt x="146" y="113"/>
                    <a:pt x="145" y="131"/>
                    <a:pt x="129" y="134"/>
                  </a:cubicBezTo>
                  <a:cubicBezTo>
                    <a:pt x="118" y="142"/>
                    <a:pt x="83" y="141"/>
                    <a:pt x="68" y="143"/>
                  </a:cubicBezTo>
                  <a:cubicBezTo>
                    <a:pt x="66" y="144"/>
                    <a:pt x="65" y="145"/>
                    <a:pt x="63" y="146"/>
                  </a:cubicBezTo>
                  <a:cubicBezTo>
                    <a:pt x="59" y="147"/>
                    <a:pt x="55" y="146"/>
                    <a:pt x="51" y="148"/>
                  </a:cubicBezTo>
                  <a:cubicBezTo>
                    <a:pt x="41" y="153"/>
                    <a:pt x="26" y="149"/>
                    <a:pt x="17" y="154"/>
                  </a:cubicBezTo>
                  <a:cubicBezTo>
                    <a:pt x="11" y="157"/>
                    <a:pt x="2" y="179"/>
                    <a:pt x="2" y="179"/>
                  </a:cubicBezTo>
                  <a:cubicBezTo>
                    <a:pt x="0" y="189"/>
                    <a:pt x="11" y="202"/>
                    <a:pt x="15" y="211"/>
                  </a:cubicBezTo>
                  <a:cubicBezTo>
                    <a:pt x="19" y="231"/>
                    <a:pt x="24" y="215"/>
                    <a:pt x="32" y="250"/>
                  </a:cubicBezTo>
                  <a:cubicBezTo>
                    <a:pt x="33" y="256"/>
                    <a:pt x="41" y="262"/>
                    <a:pt x="45" y="266"/>
                  </a:cubicBezTo>
                  <a:cubicBezTo>
                    <a:pt x="49" y="271"/>
                    <a:pt x="59" y="280"/>
                    <a:pt x="59" y="280"/>
                  </a:cubicBezTo>
                  <a:cubicBezTo>
                    <a:pt x="61" y="301"/>
                    <a:pt x="67" y="331"/>
                    <a:pt x="89" y="340"/>
                  </a:cubicBezTo>
                  <a:cubicBezTo>
                    <a:pt x="98" y="347"/>
                    <a:pt x="103" y="352"/>
                    <a:pt x="114" y="353"/>
                  </a:cubicBezTo>
                  <a:cubicBezTo>
                    <a:pt x="129" y="359"/>
                    <a:pt x="141" y="368"/>
                    <a:pt x="155" y="377"/>
                  </a:cubicBezTo>
                  <a:cubicBezTo>
                    <a:pt x="169" y="386"/>
                    <a:pt x="193" y="385"/>
                    <a:pt x="209" y="386"/>
                  </a:cubicBezTo>
                  <a:cubicBezTo>
                    <a:pt x="220" y="388"/>
                    <a:pt x="231" y="389"/>
                    <a:pt x="242" y="391"/>
                  </a:cubicBezTo>
                  <a:cubicBezTo>
                    <a:pt x="255" y="398"/>
                    <a:pt x="262" y="395"/>
                    <a:pt x="279" y="394"/>
                  </a:cubicBezTo>
                  <a:cubicBezTo>
                    <a:pt x="289" y="390"/>
                    <a:pt x="291" y="391"/>
                    <a:pt x="303" y="395"/>
                  </a:cubicBezTo>
                  <a:cubicBezTo>
                    <a:pt x="307" y="400"/>
                    <a:pt x="310" y="405"/>
                    <a:pt x="314" y="410"/>
                  </a:cubicBezTo>
                  <a:cubicBezTo>
                    <a:pt x="315" y="424"/>
                    <a:pt x="312" y="440"/>
                    <a:pt x="329" y="443"/>
                  </a:cubicBezTo>
                  <a:cubicBezTo>
                    <a:pt x="337" y="447"/>
                    <a:pt x="348" y="444"/>
                    <a:pt x="357" y="445"/>
                  </a:cubicBezTo>
                  <a:cubicBezTo>
                    <a:pt x="374" y="456"/>
                    <a:pt x="379" y="469"/>
                    <a:pt x="399" y="475"/>
                  </a:cubicBezTo>
                  <a:cubicBezTo>
                    <a:pt x="407" y="472"/>
                    <a:pt x="410" y="472"/>
                    <a:pt x="413" y="464"/>
                  </a:cubicBezTo>
                  <a:cubicBezTo>
                    <a:pt x="423" y="467"/>
                    <a:pt x="428" y="473"/>
                    <a:pt x="437" y="478"/>
                  </a:cubicBezTo>
                  <a:cubicBezTo>
                    <a:pt x="461" y="474"/>
                    <a:pt x="448" y="469"/>
                    <a:pt x="453" y="446"/>
                  </a:cubicBezTo>
                  <a:cubicBezTo>
                    <a:pt x="455" y="438"/>
                    <a:pt x="486" y="429"/>
                    <a:pt x="491" y="427"/>
                  </a:cubicBezTo>
                  <a:cubicBezTo>
                    <a:pt x="492" y="416"/>
                    <a:pt x="489" y="416"/>
                    <a:pt x="483" y="407"/>
                  </a:cubicBezTo>
                  <a:cubicBezTo>
                    <a:pt x="480" y="357"/>
                    <a:pt x="482" y="365"/>
                    <a:pt x="426" y="359"/>
                  </a:cubicBezTo>
                  <a:cubicBezTo>
                    <a:pt x="417" y="352"/>
                    <a:pt x="416" y="343"/>
                    <a:pt x="408" y="335"/>
                  </a:cubicBezTo>
                  <a:cubicBezTo>
                    <a:pt x="402" y="329"/>
                    <a:pt x="396" y="324"/>
                    <a:pt x="392" y="317"/>
                  </a:cubicBezTo>
                  <a:cubicBezTo>
                    <a:pt x="398" y="309"/>
                    <a:pt x="410" y="308"/>
                    <a:pt x="417" y="299"/>
                  </a:cubicBezTo>
                  <a:cubicBezTo>
                    <a:pt x="419" y="292"/>
                    <a:pt x="417" y="288"/>
                    <a:pt x="416" y="281"/>
                  </a:cubicBezTo>
                  <a:cubicBezTo>
                    <a:pt x="417" y="269"/>
                    <a:pt x="423" y="269"/>
                    <a:pt x="432" y="262"/>
                  </a:cubicBezTo>
                  <a:cubicBezTo>
                    <a:pt x="437" y="250"/>
                    <a:pt x="447" y="250"/>
                    <a:pt x="443" y="239"/>
                  </a:cubicBezTo>
                  <a:cubicBezTo>
                    <a:pt x="446" y="227"/>
                    <a:pt x="435" y="219"/>
                    <a:pt x="447" y="217"/>
                  </a:cubicBezTo>
                  <a:cubicBezTo>
                    <a:pt x="464" y="218"/>
                    <a:pt x="457" y="235"/>
                    <a:pt x="468" y="247"/>
                  </a:cubicBezTo>
                  <a:cubicBezTo>
                    <a:pt x="471" y="254"/>
                    <a:pt x="478" y="251"/>
                    <a:pt x="485" y="254"/>
                  </a:cubicBezTo>
                  <a:cubicBezTo>
                    <a:pt x="520" y="249"/>
                    <a:pt x="509" y="257"/>
                    <a:pt x="521" y="241"/>
                  </a:cubicBezTo>
                  <a:cubicBezTo>
                    <a:pt x="518" y="225"/>
                    <a:pt x="517" y="216"/>
                    <a:pt x="506" y="205"/>
                  </a:cubicBezTo>
                  <a:cubicBezTo>
                    <a:pt x="500" y="190"/>
                    <a:pt x="497" y="178"/>
                    <a:pt x="479" y="175"/>
                  </a:cubicBezTo>
                  <a:cubicBezTo>
                    <a:pt x="483" y="167"/>
                    <a:pt x="485" y="167"/>
                    <a:pt x="494" y="166"/>
                  </a:cubicBezTo>
                  <a:cubicBezTo>
                    <a:pt x="497" y="153"/>
                    <a:pt x="484" y="153"/>
                    <a:pt x="474" y="151"/>
                  </a:cubicBezTo>
                  <a:cubicBezTo>
                    <a:pt x="453" y="146"/>
                    <a:pt x="443" y="140"/>
                    <a:pt x="420" y="139"/>
                  </a:cubicBezTo>
                  <a:cubicBezTo>
                    <a:pt x="415" y="133"/>
                    <a:pt x="409" y="129"/>
                    <a:pt x="402" y="125"/>
                  </a:cubicBezTo>
                  <a:cubicBezTo>
                    <a:pt x="395" y="126"/>
                    <a:pt x="387" y="126"/>
                    <a:pt x="380" y="127"/>
                  </a:cubicBezTo>
                  <a:cubicBezTo>
                    <a:pt x="378" y="127"/>
                    <a:pt x="375" y="132"/>
                    <a:pt x="375" y="130"/>
                  </a:cubicBezTo>
                  <a:cubicBezTo>
                    <a:pt x="376" y="122"/>
                    <a:pt x="390" y="112"/>
                    <a:pt x="390" y="112"/>
                  </a:cubicBezTo>
                  <a:cubicBezTo>
                    <a:pt x="392" y="106"/>
                    <a:pt x="393" y="101"/>
                    <a:pt x="395" y="95"/>
                  </a:cubicBezTo>
                  <a:cubicBezTo>
                    <a:pt x="396" y="86"/>
                    <a:pt x="398" y="83"/>
                    <a:pt x="407" y="82"/>
                  </a:cubicBezTo>
                  <a:cubicBezTo>
                    <a:pt x="408" y="81"/>
                    <a:pt x="410" y="80"/>
                    <a:pt x="411" y="79"/>
                  </a:cubicBezTo>
                  <a:cubicBezTo>
                    <a:pt x="413" y="78"/>
                    <a:pt x="415" y="78"/>
                    <a:pt x="417" y="77"/>
                  </a:cubicBezTo>
                  <a:cubicBezTo>
                    <a:pt x="420" y="75"/>
                    <a:pt x="426" y="70"/>
                    <a:pt x="426" y="70"/>
                  </a:cubicBezTo>
                  <a:cubicBezTo>
                    <a:pt x="434" y="57"/>
                    <a:pt x="444" y="42"/>
                    <a:pt x="459" y="40"/>
                  </a:cubicBezTo>
                  <a:cubicBezTo>
                    <a:pt x="468" y="31"/>
                    <a:pt x="459" y="17"/>
                    <a:pt x="464" y="31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Freeform 46">
              <a:extLst>
                <a:ext uri="{FF2B5EF4-FFF2-40B4-BE49-F238E27FC236}">
                  <a16:creationId xmlns:a16="http://schemas.microsoft.com/office/drawing/2014/main" id="{122254A7-2308-4DF9-BD83-456448AEF23E}"/>
                </a:ext>
              </a:extLst>
            </p:cNvPr>
            <p:cNvSpPr/>
            <p:nvPr/>
          </p:nvSpPr>
          <p:spPr bwMode="auto">
            <a:xfrm>
              <a:off x="5746750" y="3081338"/>
              <a:ext cx="153988" cy="225425"/>
            </a:xfrm>
            <a:custGeom>
              <a:avLst/>
              <a:gdLst>
                <a:gd name="T0" fmla="*/ 108062 w 114"/>
                <a:gd name="T1" fmla="*/ 225425 h 168"/>
                <a:gd name="T2" fmla="*/ 132376 w 114"/>
                <a:gd name="T3" fmla="*/ 205298 h 168"/>
                <a:gd name="T4" fmla="*/ 133726 w 114"/>
                <a:gd name="T5" fmla="*/ 148942 h 168"/>
                <a:gd name="T6" fmla="*/ 132376 w 114"/>
                <a:gd name="T7" fmla="*/ 124789 h 168"/>
                <a:gd name="T8" fmla="*/ 153988 w 114"/>
                <a:gd name="T9" fmla="*/ 108687 h 168"/>
                <a:gd name="T10" fmla="*/ 108062 w 114"/>
                <a:gd name="T11" fmla="*/ 45622 h 168"/>
                <a:gd name="T12" fmla="*/ 89151 w 114"/>
                <a:gd name="T13" fmla="*/ 0 h 168"/>
                <a:gd name="T14" fmla="*/ 59434 w 114"/>
                <a:gd name="T15" fmla="*/ 2684 h 168"/>
                <a:gd name="T16" fmla="*/ 10806 w 114"/>
                <a:gd name="T17" fmla="*/ 67091 h 168"/>
                <a:gd name="T18" fmla="*/ 16209 w 114"/>
                <a:gd name="T19" fmla="*/ 99294 h 168"/>
                <a:gd name="T20" fmla="*/ 14858 w 114"/>
                <a:gd name="T21" fmla="*/ 187854 h 168"/>
                <a:gd name="T22" fmla="*/ 64837 w 114"/>
                <a:gd name="T23" fmla="*/ 216032 h 168"/>
                <a:gd name="T24" fmla="*/ 108062 w 114"/>
                <a:gd name="T25" fmla="*/ 225425 h 1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4"/>
                <a:gd name="T40" fmla="*/ 0 h 168"/>
                <a:gd name="T41" fmla="*/ 114 w 114"/>
                <a:gd name="T42" fmla="*/ 168 h 16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4" h="168">
                  <a:moveTo>
                    <a:pt x="80" y="168"/>
                  </a:moveTo>
                  <a:cubicBezTo>
                    <a:pt x="77" y="158"/>
                    <a:pt x="91" y="160"/>
                    <a:pt x="98" y="153"/>
                  </a:cubicBezTo>
                  <a:cubicBezTo>
                    <a:pt x="101" y="145"/>
                    <a:pt x="102" y="120"/>
                    <a:pt x="99" y="111"/>
                  </a:cubicBezTo>
                  <a:cubicBezTo>
                    <a:pt x="100" y="107"/>
                    <a:pt x="97" y="97"/>
                    <a:pt x="98" y="93"/>
                  </a:cubicBezTo>
                  <a:cubicBezTo>
                    <a:pt x="100" y="87"/>
                    <a:pt x="114" y="81"/>
                    <a:pt x="114" y="81"/>
                  </a:cubicBezTo>
                  <a:cubicBezTo>
                    <a:pt x="110" y="59"/>
                    <a:pt x="92" y="50"/>
                    <a:pt x="80" y="34"/>
                  </a:cubicBezTo>
                  <a:cubicBezTo>
                    <a:pt x="76" y="22"/>
                    <a:pt x="71" y="11"/>
                    <a:pt x="66" y="0"/>
                  </a:cubicBezTo>
                  <a:cubicBezTo>
                    <a:pt x="59" y="1"/>
                    <a:pt x="51" y="0"/>
                    <a:pt x="44" y="2"/>
                  </a:cubicBezTo>
                  <a:cubicBezTo>
                    <a:pt x="29" y="5"/>
                    <a:pt x="24" y="39"/>
                    <a:pt x="8" y="50"/>
                  </a:cubicBezTo>
                  <a:cubicBezTo>
                    <a:pt x="11" y="63"/>
                    <a:pt x="0" y="71"/>
                    <a:pt x="12" y="74"/>
                  </a:cubicBezTo>
                  <a:cubicBezTo>
                    <a:pt x="34" y="91"/>
                    <a:pt x="19" y="117"/>
                    <a:pt x="11" y="140"/>
                  </a:cubicBezTo>
                  <a:cubicBezTo>
                    <a:pt x="14" y="152"/>
                    <a:pt x="35" y="164"/>
                    <a:pt x="48" y="161"/>
                  </a:cubicBezTo>
                  <a:cubicBezTo>
                    <a:pt x="55" y="162"/>
                    <a:pt x="74" y="162"/>
                    <a:pt x="80" y="168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58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240371" y="4399434"/>
            <a:ext cx="1000579" cy="756052"/>
            <a:chOff x="6064404" y="4596276"/>
            <a:chExt cx="1048741" cy="792444"/>
          </a:xfrm>
          <a:solidFill>
            <a:schemeClr val="bg1">
              <a:lumMod val="85000"/>
            </a:schemeClr>
          </a:solidFill>
        </p:grpSpPr>
        <p:sp>
          <p:nvSpPr>
            <p:cNvPr id="54" name="文本框 53"/>
            <p:cNvSpPr txBox="1"/>
            <p:nvPr/>
          </p:nvSpPr>
          <p:spPr bwMode="auto">
            <a:xfrm>
              <a:off x="606440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 bwMode="auto">
            <a:xfrm>
              <a:off x="663467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39979" y="2646375"/>
            <a:ext cx="678437" cy="512637"/>
            <a:chOff x="1734927" y="2253785"/>
            <a:chExt cx="678437" cy="512637"/>
          </a:xfrm>
          <a:solidFill>
            <a:schemeClr val="bg1">
              <a:lumMod val="85000"/>
            </a:schemeClr>
          </a:solidFill>
        </p:grpSpPr>
        <p:sp>
          <p:nvSpPr>
            <p:cNvPr id="56" name="文本框 55"/>
            <p:cNvSpPr txBox="1"/>
            <p:nvPr/>
          </p:nvSpPr>
          <p:spPr bwMode="auto">
            <a:xfrm rot="10800000">
              <a:off x="2103838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 bwMode="auto">
            <a:xfrm rot="10800000">
              <a:off x="1734927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Overview</a:t>
            </a:r>
            <a:endParaRPr lang="zh-CN" altLang="en-US" sz="3600" dirty="0">
              <a:sym typeface="微软雅黑" panose="020B0503020204020204" pitchFamily="34" charset="-122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E144667-3715-4635-8AE9-D81FB513F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05" y="2538800"/>
            <a:ext cx="8153400" cy="272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/>
            <a:r>
              <a:rPr lang="en-GB" altLang="en-GB" sz="3200" dirty="0">
                <a:latin typeface="Comic Sans MS" panose="030F0702030302020204" pitchFamily="66" charset="0"/>
              </a:rPr>
              <a:t>2</a:t>
            </a:r>
            <a:r>
              <a:rPr lang="en-ZA" altLang="en-GB" sz="3200" dirty="0">
                <a:latin typeface="Comic Sans MS" panose="030F0702030302020204" pitchFamily="66" charset="0"/>
              </a:rPr>
              <a:t>. </a:t>
            </a:r>
            <a:r>
              <a:rPr lang="en-US" altLang="en-GB" sz="3200" dirty="0">
                <a:latin typeface="Comic Sans MS" panose="030F0702030302020204" pitchFamily="66" charset="0"/>
              </a:rPr>
              <a:t>Knowledge Representation and Reasoning</a:t>
            </a:r>
            <a:endParaRPr lang="en-ZA" altLang="en-GB" sz="3200" dirty="0">
              <a:latin typeface="Comic Sans MS" panose="030F0702030302020204" pitchFamily="66" charset="0"/>
            </a:endParaRPr>
          </a:p>
          <a:p>
            <a:pPr lvl="2" eaLnBrk="0" hangingPunct="0"/>
            <a:r>
              <a:rPr lang="en-GB" altLang="en-GB" sz="3200" dirty="0">
                <a:latin typeface="Comic Sans MS" panose="030F0702030302020204" pitchFamily="66" charset="0"/>
              </a:rPr>
              <a:t>2.2 Resolution in Propositional Calculus</a:t>
            </a:r>
            <a:endParaRPr lang="en-US" altLang="zh-CN" sz="36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4">
              <a:spcBef>
                <a:spcPct val="20000"/>
              </a:spcBef>
              <a:buFontTx/>
              <a:buChar char="-"/>
            </a:pPr>
            <a:endParaRPr lang="zh-CN" altLang="en-US" sz="36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282"/>
            <a:ext cx="5312229" cy="3905382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018"/>
            <a:ext cx="6648450" cy="3905964"/>
          </a:xfrm>
          <a:prstGeom prst="rect">
            <a:avLst/>
          </a:prstGeom>
        </p:spPr>
      </p:pic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33220" y="355709"/>
            <a:ext cx="6682727" cy="70788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14 </a:t>
            </a:r>
            <a:r>
              <a:rPr lang="en-US" altLang="zh-CN" sz="4000" dirty="0"/>
              <a:t>Resolution in Prop Cal</a:t>
            </a:r>
            <a:endParaRPr lang="en-US" altLang="zh-CN" sz="4000" dirty="0"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334" y="5372973"/>
            <a:ext cx="1397000" cy="1397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EA371D8-CFA2-4A32-881E-7C38E31F1B18}"/>
              </a:ext>
            </a:extLst>
          </p:cNvPr>
          <p:cNvSpPr/>
          <p:nvPr/>
        </p:nvSpPr>
        <p:spPr>
          <a:xfrm>
            <a:off x="4966513" y="1790084"/>
            <a:ext cx="66484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Resolution inference rule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Conversion to CNF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Refutations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Refutation Search Strategies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Horn Clauses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6CFE4-2040-4D5C-A8EF-398A28A5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4.1 </a:t>
            </a:r>
            <a:r>
              <a:rPr lang="en-US" altLang="zh-CN" sz="4400" dirty="0"/>
              <a:t>Resolution rule</a:t>
            </a:r>
            <a:endParaRPr lang="zh-CN" altLang="en-US" sz="44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4A30C71-8221-4E3B-BC95-A7C9DB35248A}"/>
              </a:ext>
            </a:extLst>
          </p:cNvPr>
          <p:cNvSpPr txBox="1">
            <a:spLocks noChangeArrowheads="1"/>
          </p:cNvSpPr>
          <p:nvPr/>
        </p:nvSpPr>
        <p:spPr>
          <a:xfrm>
            <a:off x="1667070" y="1574509"/>
            <a:ext cx="7772400" cy="4764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Combination of earlier rules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applied to </a:t>
            </a:r>
            <a:r>
              <a:rPr lang="en-US" altLang="zh-CN" sz="36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clauses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Clause</a:t>
            </a:r>
            <a:endParaRPr lang="en-US" altLang="zh-CN" sz="4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disjunction of literals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alternatively: set of literals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special case: empty clause (False)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18054B-9A7A-4887-B420-14CB4CB51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983" r="23475"/>
          <a:stretch>
            <a:fillRect/>
          </a:stretch>
        </p:blipFill>
        <p:spPr>
          <a:xfrm>
            <a:off x="8774483" y="1865837"/>
            <a:ext cx="1925855" cy="190281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0308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E748D-3771-4E47-A1A9-3706F4E9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Resolution of clauses</a:t>
            </a:r>
            <a:endParaRPr lang="zh-CN" altLang="en-US" sz="44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9E271BF-6A3D-4C85-A4A0-45B0F807117B}"/>
              </a:ext>
            </a:extLst>
          </p:cNvPr>
          <p:cNvSpPr txBox="1">
            <a:spLocks noChangeArrowheads="1"/>
          </p:cNvSpPr>
          <p:nvPr/>
        </p:nvSpPr>
        <p:spPr>
          <a:xfrm>
            <a:off x="1648408" y="1741555"/>
            <a:ext cx="7772400" cy="4764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ea typeface="宋体" panose="02010600030101010101" pitchFamily="2" charset="-122"/>
              </a:rPr>
              <a:t>From</a:t>
            </a:r>
          </a:p>
          <a:p>
            <a:pPr lvl="1"/>
            <a:r>
              <a:rPr lang="fi-FI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C1 = 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{}  1 and </a:t>
            </a:r>
            <a:r>
              <a:rPr lang="fi-FI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C2 = 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{}  2</a:t>
            </a:r>
          </a:p>
          <a:p>
            <a:r>
              <a:rPr lang="en-US" altLang="zh-CN" sz="4000" dirty="0">
                <a:ea typeface="宋体" panose="02010600030101010101" pitchFamily="2" charset="-122"/>
              </a:rPr>
              <a:t>infer</a:t>
            </a:r>
          </a:p>
          <a:p>
            <a:pPr lvl="1"/>
            <a:r>
              <a:rPr lang="fi-FI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C = 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1  2</a:t>
            </a:r>
          </a:p>
          <a:p>
            <a:pPr lvl="1"/>
            <a:r>
              <a:rPr lang="fi-FI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C is a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i="1" dirty="0">
                <a:ea typeface="宋体" panose="02010600030101010101" pitchFamily="2" charset="-122"/>
                <a:sym typeface="Symbol" panose="05050102010706020507" pitchFamily="18" charset="2"/>
              </a:rPr>
              <a:t>resolvent</a:t>
            </a:r>
            <a:r>
              <a:rPr lang="fi-FI" altLang="zh-CN" sz="36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i-FI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of C1 and C2</a:t>
            </a:r>
            <a:endParaRPr lang="en-US" altLang="zh-CN" sz="3600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: </a:t>
            </a:r>
            <a:r>
              <a:rPr lang="en-US" altLang="zh-CN" sz="3600" i="1" dirty="0">
                <a:ea typeface="宋体" panose="02010600030101010101" pitchFamily="2" charset="-122"/>
                <a:sym typeface="Symbol" panose="05050102010706020507" pitchFamily="18" charset="2"/>
              </a:rPr>
              <a:t>atom resolved upon</a:t>
            </a:r>
          </a:p>
          <a:p>
            <a:endParaRPr lang="zh-CN" altLang="en-US" sz="4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45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1FBBA-7026-444D-AE23-49B66014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Soundness</a:t>
            </a:r>
            <a:endParaRPr lang="zh-CN" altLang="en-US" sz="36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659C066-EE84-448A-B598-2A22D350A6B7}"/>
              </a:ext>
            </a:extLst>
          </p:cNvPr>
          <p:cNvSpPr txBox="1">
            <a:spLocks noChangeArrowheads="1"/>
          </p:cNvSpPr>
          <p:nvPr/>
        </p:nvSpPr>
        <p:spPr>
          <a:xfrm>
            <a:off x="1807028" y="1509194"/>
            <a:ext cx="7772400" cy="4764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{}  1 &amp; {}  2 are true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 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1  2 is, too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How?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 is either true or false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true: 2 must be true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false: 1 must be true</a:t>
            </a:r>
          </a:p>
          <a:p>
            <a:pPr lvl="1"/>
            <a:r>
              <a:rPr lang="fi-FI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whatever the value, 1  2 is true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can also be shown with truth table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964415-59F2-45FB-9D30-3BCAF21418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130" t="-1" r="704" b="629"/>
          <a:stretch>
            <a:fillRect/>
          </a:stretch>
        </p:blipFill>
        <p:spPr>
          <a:xfrm>
            <a:off x="8742382" y="2249261"/>
            <a:ext cx="3449618" cy="2359478"/>
          </a:xfrm>
          <a:prstGeom prst="roundRect">
            <a:avLst>
              <a:gd name="adj" fmla="val 9085"/>
            </a:avLst>
          </a:prstGeom>
        </p:spPr>
      </p:pic>
    </p:spTree>
    <p:extLst>
      <p:ext uri="{BB962C8B-B14F-4D97-AF65-F5344CB8AC3E}">
        <p14:creationId xmlns:p14="http://schemas.microsoft.com/office/powerpoint/2010/main" val="129554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586E3-1BFE-4220-B5ED-ECF67014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14.2 </a:t>
            </a:r>
            <a:r>
              <a:rPr lang="en-US" altLang="zh-CN" sz="4000" dirty="0"/>
              <a:t>Conversion to CNF</a:t>
            </a:r>
            <a:endParaRPr lang="zh-CN" altLang="en-US" sz="40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C5917B5-DBD4-4A65-9EA2-A31DB94EAA61}"/>
              </a:ext>
            </a:extLst>
          </p:cNvPr>
          <p:cNvSpPr txBox="1">
            <a:spLocks noChangeArrowheads="1"/>
          </p:cNvSpPr>
          <p:nvPr/>
        </p:nvSpPr>
        <p:spPr>
          <a:xfrm>
            <a:off x="1489788" y="1611832"/>
            <a:ext cx="9212424" cy="4764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Aim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take any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wff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convert it to conjunction of clauses</a:t>
            </a:r>
            <a:endParaRPr lang="fi-FI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fi-FI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order to use resolution inference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How?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eliminate implications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 negations in (D</a:t>
            </a:r>
            <a:r>
              <a:rPr lang="fi-FI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M, elimination)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assoc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distrib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laws</a:t>
            </a:r>
          </a:p>
        </p:txBody>
      </p:sp>
    </p:spTree>
    <p:extLst>
      <p:ext uri="{BB962C8B-B14F-4D97-AF65-F5344CB8AC3E}">
        <p14:creationId xmlns:p14="http://schemas.microsoft.com/office/powerpoint/2010/main" val="8645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AD6CF-C54E-4427-8569-1A9531CE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Procedure for step 3</a:t>
            </a:r>
            <a:endParaRPr lang="zh-CN" alt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0CE903-85C3-4B66-8E34-9DF59277186E}"/>
              </a:ext>
            </a:extLst>
          </p:cNvPr>
          <p:cNvSpPr txBox="1">
            <a:spLocks noChangeArrowheads="1"/>
          </p:cNvSpPr>
          <p:nvPr/>
        </p:nvSpPr>
        <p:spPr>
          <a:xfrm>
            <a:off x="1667069" y="1454021"/>
            <a:ext cx="7772400" cy="4764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ea typeface="宋体" panose="02010600030101010101" pitchFamily="2" charset="-122"/>
              </a:rPr>
              <a:t>Write DNF </a:t>
            </a:r>
            <a:r>
              <a:rPr lang="en-US" altLang="zh-CN" sz="3600" dirty="0" err="1">
                <a:ea typeface="宋体" panose="02010600030101010101" pitchFamily="2" charset="-122"/>
              </a:rPr>
              <a:t>wffs</a:t>
            </a:r>
            <a:r>
              <a:rPr lang="en-US" altLang="zh-CN" sz="3600" dirty="0">
                <a:ea typeface="宋体" panose="02010600030101010101" pitchFamily="2" charset="-122"/>
              </a:rPr>
              <a:t> as a matrix</a:t>
            </a: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rows: literals of each conjunct</a:t>
            </a: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select a literal in each row</a:t>
            </a: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make a disjunction (clause) of these</a:t>
            </a: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make all possible selections</a:t>
            </a: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result: conjunction of these</a:t>
            </a:r>
          </a:p>
          <a:p>
            <a:r>
              <a:rPr lang="en-US" altLang="zh-CN" sz="3600" dirty="0">
                <a:ea typeface="宋体" panose="02010600030101010101" pitchFamily="2" charset="-122"/>
              </a:rPr>
              <a:t>Simplifications</a:t>
            </a: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absorption, P v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P</a:t>
            </a:r>
            <a:endParaRPr lang="fi-FI" altLang="zh-CN" sz="32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sz="3200" dirty="0" err="1">
                <a:ea typeface="宋体" panose="02010600030101010101" pitchFamily="2" charset="-122"/>
              </a:rPr>
              <a:t>Subsumption</a:t>
            </a:r>
            <a:r>
              <a:rPr lang="fi-FI" altLang="zh-CN" sz="3200" dirty="0">
                <a:ea typeface="宋体" panose="02010600030101010101" pitchFamily="2" charset="-122"/>
              </a:rPr>
              <a:t>: keep the `strongest’ one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6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D2092-8618-4099-A2DD-5E038B69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zh-CN" sz="4000" dirty="0"/>
              <a:t>14.3 Resolution r</a:t>
            </a:r>
            <a:r>
              <a:rPr lang="en-US" altLang="zh-CN" sz="4000" dirty="0" err="1"/>
              <a:t>efutations</a:t>
            </a:r>
            <a:endParaRPr lang="zh-CN" alt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00DCB-378C-4893-BF52-EC7BA5016302}"/>
              </a:ext>
            </a:extLst>
          </p:cNvPr>
          <p:cNvSpPr txBox="1">
            <a:spLocks noChangeArrowheads="1"/>
          </p:cNvSpPr>
          <p:nvPr/>
        </p:nvSpPr>
        <p:spPr>
          <a:xfrm>
            <a:off x="1993640" y="1807774"/>
            <a:ext cx="7772400" cy="4764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ea typeface="宋体" panose="02010600030101010101" pitchFamily="2" charset="-122"/>
              </a:rPr>
              <a:t>Resolution: sound, not complete</a:t>
            </a: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P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 R |= P  R</a:t>
            </a:r>
          </a:p>
          <a:p>
            <a:r>
              <a:rPr lang="en-US" altLang="zh-CN" sz="3600" dirty="0">
                <a:ea typeface="宋体" panose="02010600030101010101" pitchFamily="2" charset="-122"/>
              </a:rPr>
              <a:t>What we can show, is that</a:t>
            </a:r>
          </a:p>
          <a:p>
            <a:pPr lvl="1"/>
            <a:r>
              <a:rPr lang="en-US" altLang="zh-CN" sz="3200" i="1" dirty="0">
                <a:ea typeface="宋体" panose="02010600030101010101" pitchFamily="2" charset="-122"/>
              </a:rPr>
              <a:t>negation</a:t>
            </a:r>
            <a:r>
              <a:rPr lang="en-US" altLang="zh-CN" sz="3200" dirty="0">
                <a:ea typeface="宋体" panose="02010600030101010101" pitchFamily="2" charset="-122"/>
              </a:rPr>
              <a:t> of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P  R </a:t>
            </a:r>
            <a:r>
              <a:rPr lang="fi-FI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(P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fi-FI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 R)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is</a:t>
            </a:r>
            <a:r>
              <a:rPr lang="fi-FI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i="1" dirty="0">
                <a:ea typeface="宋体" panose="02010600030101010101" pitchFamily="2" charset="-122"/>
                <a:sym typeface="Symbol" panose="05050102010706020507" pitchFamily="18" charset="2"/>
              </a:rPr>
              <a:t>inconsistent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 with </a:t>
            </a:r>
            <a:r>
              <a:rPr lang="en-US" altLang="zh-CN" sz="3200" dirty="0">
                <a:ea typeface="宋体" panose="02010600030101010101" pitchFamily="2" charset="-122"/>
              </a:rPr>
              <a:t>P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 R</a:t>
            </a:r>
          </a:p>
          <a:p>
            <a:pPr lvl="1"/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and thus (by contradiction) that</a:t>
            </a:r>
            <a:r>
              <a:rPr lang="fi-FI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ea typeface="宋体" panose="02010600030101010101" pitchFamily="2" charset="-122"/>
              </a:rPr>
              <a:t>P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 R |= P  R</a:t>
            </a:r>
          </a:p>
        </p:txBody>
      </p:sp>
    </p:spTree>
    <p:extLst>
      <p:ext uri="{BB962C8B-B14F-4D97-AF65-F5344CB8AC3E}">
        <p14:creationId xmlns:p14="http://schemas.microsoft.com/office/powerpoint/2010/main" val="379915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3440E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699</Words>
  <Application>Microsoft Office PowerPoint</Application>
  <PresentationFormat>宽屏</PresentationFormat>
  <Paragraphs>123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微软雅黑</vt:lpstr>
      <vt:lpstr>Arial</vt:lpstr>
      <vt:lpstr>Calibri</vt:lpstr>
      <vt:lpstr>Comic Sans MS</vt:lpstr>
      <vt:lpstr>Times New Roman</vt:lpstr>
      <vt:lpstr>Wingdings</vt:lpstr>
      <vt:lpstr>Office Theme</vt:lpstr>
      <vt:lpstr>PowerPoint 演示文稿</vt:lpstr>
      <vt:lpstr>Overview</vt:lpstr>
      <vt:lpstr>PowerPoint 演示文稿</vt:lpstr>
      <vt:lpstr>4.1 Resolution rule</vt:lpstr>
      <vt:lpstr>Resolution of clauses</vt:lpstr>
      <vt:lpstr>Soundness</vt:lpstr>
      <vt:lpstr>14.2 Conversion to CNF</vt:lpstr>
      <vt:lpstr>Procedure for step 3</vt:lpstr>
      <vt:lpstr>14.3 Resolution refutations</vt:lpstr>
      <vt:lpstr>Resolution Refutation Tree</vt:lpstr>
      <vt:lpstr>General procedure</vt:lpstr>
      <vt:lpstr>Known results</vt:lpstr>
      <vt:lpstr>14.4 Search strategies</vt:lpstr>
      <vt:lpstr>14.4.1 Ordering…</vt:lpstr>
      <vt:lpstr>14.4.2 Refinement strategies</vt:lpstr>
      <vt:lpstr>Refinement strategies...</vt:lpstr>
      <vt:lpstr>14.5 Horn Clauses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Administrator</cp:lastModifiedBy>
  <cp:revision>96</cp:revision>
  <dcterms:created xsi:type="dcterms:W3CDTF">2019-06-09T06:58:00Z</dcterms:created>
  <dcterms:modified xsi:type="dcterms:W3CDTF">2020-08-03T12:47:18Z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