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7" r:id="rId2"/>
    <p:sldId id="805" r:id="rId3"/>
    <p:sldId id="736" r:id="rId4"/>
    <p:sldId id="745" r:id="rId5"/>
    <p:sldId id="746" r:id="rId6"/>
    <p:sldId id="762" r:id="rId7"/>
    <p:sldId id="763" r:id="rId8"/>
    <p:sldId id="756" r:id="rId9"/>
    <p:sldId id="761" r:id="rId10"/>
    <p:sldId id="765" r:id="rId11"/>
    <p:sldId id="806" r:id="rId12"/>
    <p:sldId id="807" r:id="rId13"/>
    <p:sldId id="808" r:id="rId14"/>
    <p:sldId id="764" r:id="rId15"/>
    <p:sldId id="748" r:id="rId16"/>
    <p:sldId id="779" r:id="rId17"/>
    <p:sldId id="780" r:id="rId18"/>
    <p:sldId id="775" r:id="rId19"/>
    <p:sldId id="776" r:id="rId20"/>
    <p:sldId id="781" r:id="rId21"/>
    <p:sldId id="787" r:id="rId22"/>
    <p:sldId id="777" r:id="rId23"/>
    <p:sldId id="778" r:id="rId24"/>
    <p:sldId id="747" r:id="rId25"/>
    <p:sldId id="784" r:id="rId26"/>
    <p:sldId id="785" r:id="rId27"/>
    <p:sldId id="786" r:id="rId28"/>
    <p:sldId id="752" r:id="rId29"/>
    <p:sldId id="749" r:id="rId30"/>
    <p:sldId id="750" r:id="rId31"/>
    <p:sldId id="751" r:id="rId32"/>
    <p:sldId id="788" r:id="rId33"/>
    <p:sldId id="789" r:id="rId34"/>
    <p:sldId id="760" r:id="rId35"/>
    <p:sldId id="753" r:id="rId36"/>
    <p:sldId id="783" r:id="rId37"/>
    <p:sldId id="790" r:id="rId38"/>
    <p:sldId id="791" r:id="rId39"/>
    <p:sldId id="792" r:id="rId40"/>
    <p:sldId id="793" r:id="rId41"/>
    <p:sldId id="794" r:id="rId42"/>
    <p:sldId id="795" r:id="rId43"/>
    <p:sldId id="796" r:id="rId44"/>
    <p:sldId id="797" r:id="rId45"/>
    <p:sldId id="799" r:id="rId46"/>
    <p:sldId id="800" r:id="rId47"/>
    <p:sldId id="801" r:id="rId48"/>
    <p:sldId id="802" r:id="rId49"/>
    <p:sldId id="803" r:id="rId50"/>
    <p:sldId id="804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46D5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4" autoAdjust="0"/>
    <p:restoredTop sz="96391" autoAdjust="0"/>
  </p:normalViewPr>
  <p:slideViewPr>
    <p:cSldViewPr snapToGrid="0">
      <p:cViewPr varScale="1">
        <p:scale>
          <a:sx n="85" d="100"/>
          <a:sy n="85" d="100"/>
        </p:scale>
        <p:origin x="-79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CA38A1F-99D6-4CEB-8E6C-1536376C21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366440B-0FD9-4933-A68F-81B8468F52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A3FF5-E086-42BA-96CB-28C6267DDA35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FAFB006E-8B1A-4E70-A467-4CF27744F2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809BD08-1ACE-43BE-AD94-50F54298DC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BF202-4141-4683-9AF7-39A700A561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1895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542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5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6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14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203200"/>
            <a:ext cx="584200" cy="584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audio" Target="../media/audio1.wav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09600" y="5135560"/>
            <a:ext cx="7130863" cy="70788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/>
              <a:t>Char </a:t>
            </a:r>
            <a:r>
              <a:rPr lang="en-US" altLang="zh-CN" sz="4000" dirty="0" smtClean="0"/>
              <a:t>2: </a:t>
            </a:r>
            <a:r>
              <a:rPr lang="en-US" altLang="zh-CN" sz="4000" dirty="0"/>
              <a:t>Uninformed Search</a:t>
            </a:r>
            <a:endParaRPr lang="zh-CN" altLang="en-US" sz="4000" dirty="0"/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4889500"/>
            <a:ext cx="15240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>
            <a:extLst>
              <a:ext uri="{FF2B5EF4-FFF2-40B4-BE49-F238E27FC236}">
                <a16:creationId xmlns="" xmlns:a16="http://schemas.microsoft.com/office/drawing/2014/main" id="{EA502E16-63CF-419D-A71C-C55116696FC7}"/>
              </a:ext>
            </a:extLst>
          </p:cNvPr>
          <p:cNvSpPr txBox="1">
            <a:spLocks noChangeArrowheads="1"/>
          </p:cNvSpPr>
          <p:nvPr/>
        </p:nvSpPr>
        <p:spPr>
          <a:xfrm>
            <a:off x="737118" y="1611086"/>
            <a:ext cx="11224727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altLang="he-IL" sz="32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Reachable </a:t>
            </a:r>
            <a:r>
              <a:rPr lang="en-US" altLang="he-IL" sz="32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s-MX" altLang="he-I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state for which there exists a sequence of operators to reach it</a:t>
            </a:r>
            <a:r>
              <a:rPr lang="en-US" altLang="he-I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he-IL" sz="32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</a:t>
            </a:r>
            <a:r>
              <a:rPr lang="en-US" altLang="he-I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of all reachable states from initial state (possibly infinite).</a:t>
            </a:r>
            <a:endParaRPr lang="es-MX" altLang="he-I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he-IL" sz="32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funct</a:t>
            </a:r>
            <a:r>
              <a:rPr lang="en-US" altLang="he-IL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lang="en-US" altLang="he-I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function that assigns a cost to each operation.</a:t>
            </a:r>
          </a:p>
          <a:p>
            <a:r>
              <a:rPr lang="en-US" altLang="he-IL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altLang="he-IL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he-I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he-I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the final operator sequence</a:t>
            </a:r>
          </a:p>
          <a:p>
            <a:pPr lvl="1"/>
            <a:r>
              <a:rPr lang="en-US" altLang="he-I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finding the sequence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E451AC32-1578-4473-B713-E90C0C65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the missionaries and wildlings crossing the river problem</a:t>
            </a:r>
            <a:endParaRPr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EA502E16-63CF-419D-A71C-C55116696FC7}"/>
              </a:ext>
            </a:extLst>
          </p:cNvPr>
          <p:cNvSpPr txBox="1">
            <a:spLocks noChangeArrowheads="1"/>
          </p:cNvSpPr>
          <p:nvPr/>
        </p:nvSpPr>
        <p:spPr>
          <a:xfrm>
            <a:off x="452112" y="5161809"/>
            <a:ext cx="4784908" cy="13696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altLang="he-IL" sz="3200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es-MX" altLang="he-IL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 </a:t>
            </a:r>
            <a:r>
              <a:rPr lang="en-US" altLang="zh-CN" sz="3200" dirty="0" smtClean="0">
                <a:latin typeface="Times New Roman" pitchFamily="18" charset="0"/>
              </a:rPr>
              <a:t>S=(Nx,Ny,C)</a:t>
            </a:r>
            <a:endParaRPr lang="en-US" altLang="he-I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he-IL" sz="32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altLang="he-IL" sz="3200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he-IL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212"/>
          <p:cNvGraphicFramePr>
            <a:graphicFrameLocks/>
          </p:cNvGraphicFramePr>
          <p:nvPr/>
        </p:nvGraphicFramePr>
        <p:xfrm>
          <a:off x="6410718" y="1078037"/>
          <a:ext cx="5286480" cy="5310891"/>
        </p:xfrm>
        <a:graphic>
          <a:graphicData uri="http://schemas.openxmlformats.org/drawingml/2006/table">
            <a:tbl>
              <a:tblPr/>
              <a:tblGrid>
                <a:gridCol w="1321620"/>
                <a:gridCol w="1321620"/>
                <a:gridCol w="1321620"/>
                <a:gridCol w="1321620"/>
              </a:tblGrid>
              <a:tr h="609775"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S0=(3,3,1)</a:t>
                      </a:r>
                      <a:endParaRPr kumimoji="1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S1=(3,2,1)</a:t>
                      </a:r>
                      <a:endParaRPr kumimoji="1" lang="en-US" altLang="zh-CN" sz="15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S2=(3,1,1)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S3=(3,0,1)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88"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S4=(3,3,0)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S5=(3,2,0)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S6=(3,1,0)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S7=(3,0,0)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88"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S8=(2,3,1)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S9=(2,2,1)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S10=(2,1,1)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S11=(2,0,1)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88"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S12=(2,3,0)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S13=(2,2,0)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S14=(2,1,0)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S15=(2,0,0)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88"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S16=(1,3,1)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S17=(1,2,1)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S18=(1,1,1)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S19=(1,0,1)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88"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S20=(1,3,0)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S21=(1,2,0)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S22=(1,1,0)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S23=(1,0,0)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88"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S24=(0,3,1)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S25=(0,2,1)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S26=(0,1,1)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S27=(0,0,1)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88"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S28=(0,3,0)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S29=(0,2,0)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S30=(0,1,0)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S31=(0,0,0)</a:t>
                      </a:r>
                      <a:endParaRPr kumimoji="1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563" y="992436"/>
            <a:ext cx="5954087" cy="412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6058" y="926276"/>
            <a:ext cx="1097675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Operators</a:t>
            </a:r>
            <a:r>
              <a:rPr lang="en-US" altLang="zh-CN" sz="4000" dirty="0" smtClean="0">
                <a:latin typeface="Times New Roman" pitchFamily="18" charset="0"/>
                <a:ea typeface="黑体" pitchFamily="2" charset="-122"/>
              </a:rPr>
              <a:t>: </a:t>
            </a:r>
          </a:p>
          <a:p>
            <a:pPr>
              <a:buFont typeface="Wingdings" pitchFamily="2" charset="2"/>
              <a:buNone/>
            </a:pPr>
            <a:endParaRPr lang="en-US" altLang="zh-CN" sz="4000" dirty="0" smtClean="0">
              <a:latin typeface="Times New Roman" pitchFamily="18" charset="0"/>
              <a:ea typeface="黑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4000" dirty="0" smtClean="0">
                <a:latin typeface="Times New Roman" pitchFamily="18" charset="0"/>
              </a:rPr>
              <a:t>L(1,0), L(2,0), L(1,1), L(0,1), L(0,2)</a:t>
            </a:r>
          </a:p>
          <a:p>
            <a:pPr>
              <a:buFont typeface="Wingdings" pitchFamily="2" charset="2"/>
              <a:buNone/>
            </a:pPr>
            <a:endParaRPr lang="en-US" altLang="zh-CN" sz="4000" dirty="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4000" dirty="0" smtClean="0">
                <a:latin typeface="Times New Roman" pitchFamily="18" charset="0"/>
              </a:rPr>
              <a:t>R(1,0), R(2,0), R(1,1), R(0,1), R(0,2)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6337" y="225625"/>
            <a:ext cx="8170223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21674" y="914400"/>
            <a:ext cx="2984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dirty="0" smtClean="0">
                <a:solidFill>
                  <a:srgbClr val="0000FF"/>
                </a:solidFill>
                <a:latin typeface="Times New Roman" pitchFamily="18" charset="0"/>
              </a:rPr>
              <a:t>Search Graph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019DAEE4-FDEF-4FBF-943D-1C573B1B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00FF"/>
                </a:solidFill>
              </a:rPr>
              <a:t>Uninformed Search</a:t>
            </a:r>
            <a:r>
              <a:rPr lang="en-US" altLang="zh-CN" sz="3600" dirty="0"/>
              <a:t>?</a:t>
            </a:r>
            <a:endParaRPr lang="zh-CN" altLang="en-US" sz="3600" dirty="0"/>
          </a:p>
        </p:txBody>
      </p:sp>
      <p:sp>
        <p:nvSpPr>
          <p:cNvPr id="8" name="Text Box 1027">
            <a:extLst>
              <a:ext uri="{FF2B5EF4-FFF2-40B4-BE49-F238E27FC236}">
                <a16:creationId xmlns="" xmlns:a16="http://schemas.microsoft.com/office/drawing/2014/main" id="{081DEBCA-BCED-409A-8160-8EC178447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045" y="749687"/>
            <a:ext cx="10182355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zh-CN" sz="5400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600" b="1" dirty="0">
                <a:ea typeface="宋体" panose="02010600030101010101" pitchFamily="2" charset="-122"/>
              </a:rPr>
              <a:t>Simply searches the state space.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600" b="1" dirty="0">
                <a:ea typeface="宋体" panose="02010600030101010101" pitchFamily="2" charset="-122"/>
              </a:rPr>
              <a:t>Can only distinguish between goal state and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ea typeface="宋体" panose="02010600030101010101" pitchFamily="2" charset="-122"/>
              </a:rPr>
              <a:t> non-goal state.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600" b="1" dirty="0">
                <a:ea typeface="宋体" panose="02010600030101010101" pitchFamily="2" charset="-122"/>
              </a:rPr>
              <a:t>Sometimes called Blind search as it has no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ea typeface="宋体" panose="02010600030101010101" pitchFamily="2" charset="-122"/>
              </a:rPr>
              <a:t> information or knowledge about its domain</a:t>
            </a:r>
            <a:r>
              <a:rPr lang="en-US" altLang="zh-CN" sz="3600" dirty="0">
                <a:ea typeface="宋体" panose="02010600030101010101" pitchFamily="2" charset="-122"/>
              </a:rPr>
              <a:t>.</a:t>
            </a:r>
          </a:p>
          <a:p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Uninformed Search Characteristics</a:t>
            </a:r>
            <a:endParaRPr lang="zh-CN" altLang="en-US" sz="3600" dirty="0">
              <a:sym typeface="微软雅黑" panose="020B0503020204020204" pitchFamily="34" charset="-122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="" xmlns:a16="http://schemas.microsoft.com/office/drawing/2014/main" id="{713C44DC-E651-4233-ABD5-4FB4AA5815B1}"/>
              </a:ext>
            </a:extLst>
          </p:cNvPr>
          <p:cNvSpPr txBox="1">
            <a:spLocks noChangeArrowheads="1"/>
          </p:cNvSpPr>
          <p:nvPr/>
        </p:nvSpPr>
        <p:spPr>
          <a:xfrm>
            <a:off x="1485527" y="1719944"/>
            <a:ext cx="9220945" cy="46085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Blind Searches </a:t>
            </a:r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no preference as to which state (node) that is expanded next</a:t>
            </a:r>
          </a:p>
          <a:p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types of blind searches are characterised by the order in which they expand the nodes.</a:t>
            </a:r>
          </a:p>
          <a:p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have a dramatic effect on how well the search performs when measured against the four criteria we defined in an earlier lecture</a:t>
            </a:r>
          </a:p>
          <a:p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Uninformed (Blind) Search Methods</a:t>
            </a:r>
            <a:endParaRPr lang="zh-CN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F0D90370-75D5-49CE-AB34-7FD185DA58F0}"/>
              </a:ext>
            </a:extLst>
          </p:cNvPr>
          <p:cNvSpPr/>
          <p:nvPr/>
        </p:nvSpPr>
        <p:spPr>
          <a:xfrm>
            <a:off x="1642188" y="1351675"/>
            <a:ext cx="8742783" cy="531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 that do not use any specific knowledge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about the problem.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These are: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Depth-first search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Breadth-first search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 deterministic search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Iterative deepening search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Bi-directional search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ea typeface="宋体" panose="02010600030101010101" pitchFamily="2" charset="-122"/>
              </a:rPr>
              <a:t>1. </a:t>
            </a:r>
            <a:r>
              <a:rPr lang="en-US" altLang="zh-CN" sz="4000" dirty="0">
                <a:solidFill>
                  <a:schemeClr val="tx1"/>
                </a:solidFill>
                <a:ea typeface="宋体" panose="02010600030101010101" pitchFamily="2" charset="-122"/>
              </a:rPr>
              <a:t>Depth-first Search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29C8CE94-3A45-4826-B72C-968DE4B3B599}"/>
              </a:ext>
            </a:extLst>
          </p:cNvPr>
          <p:cNvSpPr/>
          <p:nvPr/>
        </p:nvSpPr>
        <p:spPr>
          <a:xfrm>
            <a:off x="1604865" y="1530420"/>
            <a:ext cx="83975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Expand the tree as deep as possible, returning to upper levels when needed.</a:t>
            </a:r>
          </a:p>
          <a:p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Freeform 21">
            <a:extLst>
              <a:ext uri="{FF2B5EF4-FFF2-40B4-BE49-F238E27FC236}">
                <a16:creationId xmlns="" xmlns:a16="http://schemas.microsoft.com/office/drawing/2014/main" id="{2E48398C-B35C-49F3-BD55-5C24EBB5FF0B}"/>
              </a:ext>
            </a:extLst>
          </p:cNvPr>
          <p:cNvSpPr>
            <a:spLocks noEditPoints="1"/>
          </p:cNvSpPr>
          <p:nvPr/>
        </p:nvSpPr>
        <p:spPr bwMode="auto">
          <a:xfrm>
            <a:off x="2754606" y="2222917"/>
            <a:ext cx="7040590" cy="3985702"/>
          </a:xfrm>
          <a:custGeom>
            <a:avLst/>
            <a:gdLst/>
            <a:ahLst/>
            <a:cxnLst>
              <a:cxn ang="0">
                <a:pos x="1641" y="219"/>
              </a:cxn>
              <a:cxn ang="0">
                <a:pos x="1361" y="348"/>
              </a:cxn>
              <a:cxn ang="0">
                <a:pos x="1130" y="341"/>
              </a:cxn>
              <a:cxn ang="0">
                <a:pos x="1101" y="519"/>
              </a:cxn>
              <a:cxn ang="0">
                <a:pos x="1223" y="647"/>
              </a:cxn>
              <a:cxn ang="0">
                <a:pos x="1282" y="835"/>
              </a:cxn>
              <a:cxn ang="0">
                <a:pos x="1333" y="711"/>
              </a:cxn>
              <a:cxn ang="0">
                <a:pos x="1615" y="874"/>
              </a:cxn>
              <a:cxn ang="0">
                <a:pos x="1833" y="468"/>
              </a:cxn>
              <a:cxn ang="0">
                <a:pos x="1182" y="612"/>
              </a:cxn>
              <a:cxn ang="0">
                <a:pos x="1634" y="515"/>
              </a:cxn>
              <a:cxn ang="0">
                <a:pos x="1959" y="968"/>
              </a:cxn>
              <a:cxn ang="0">
                <a:pos x="1803" y="1046"/>
              </a:cxn>
              <a:cxn ang="0">
                <a:pos x="1847" y="884"/>
              </a:cxn>
              <a:cxn ang="0">
                <a:pos x="1828" y="597"/>
              </a:cxn>
              <a:cxn ang="0">
                <a:pos x="1722" y="792"/>
              </a:cxn>
              <a:cxn ang="0">
                <a:pos x="1683" y="887"/>
              </a:cxn>
              <a:cxn ang="0">
                <a:pos x="1571" y="169"/>
              </a:cxn>
              <a:cxn ang="0">
                <a:pos x="1371" y="247"/>
              </a:cxn>
              <a:cxn ang="0">
                <a:pos x="1306" y="122"/>
              </a:cxn>
              <a:cxn ang="0">
                <a:pos x="1306" y="353"/>
              </a:cxn>
              <a:cxn ang="0">
                <a:pos x="1304" y="120"/>
              </a:cxn>
              <a:cxn ang="0">
                <a:pos x="1206" y="128"/>
              </a:cxn>
              <a:cxn ang="0">
                <a:pos x="1152" y="180"/>
              </a:cxn>
              <a:cxn ang="0">
                <a:pos x="975" y="505"/>
              </a:cxn>
              <a:cxn ang="0">
                <a:pos x="821" y="882"/>
              </a:cxn>
              <a:cxn ang="0">
                <a:pos x="528" y="762"/>
              </a:cxn>
              <a:cxn ang="0">
                <a:pos x="527" y="735"/>
              </a:cxn>
              <a:cxn ang="0">
                <a:pos x="567" y="723"/>
              </a:cxn>
              <a:cxn ang="0">
                <a:pos x="701" y="516"/>
              </a:cxn>
              <a:cxn ang="0">
                <a:pos x="527" y="492"/>
              </a:cxn>
              <a:cxn ang="0">
                <a:pos x="527" y="398"/>
              </a:cxn>
              <a:cxn ang="0">
                <a:pos x="527" y="373"/>
              </a:cxn>
              <a:cxn ang="0">
                <a:pos x="449" y="293"/>
              </a:cxn>
              <a:cxn ang="0">
                <a:pos x="111" y="334"/>
              </a:cxn>
              <a:cxn ang="0">
                <a:pos x="276" y="520"/>
              </a:cxn>
              <a:cxn ang="0">
                <a:pos x="527" y="781"/>
              </a:cxn>
              <a:cxn ang="0">
                <a:pos x="648" y="1113"/>
              </a:cxn>
              <a:cxn ang="0">
                <a:pos x="562" y="585"/>
              </a:cxn>
              <a:cxn ang="0">
                <a:pos x="527" y="562"/>
              </a:cxn>
              <a:cxn ang="0">
                <a:pos x="340" y="393"/>
              </a:cxn>
              <a:cxn ang="0">
                <a:pos x="917" y="233"/>
              </a:cxn>
              <a:cxn ang="0">
                <a:pos x="763" y="39"/>
              </a:cxn>
              <a:cxn ang="0">
                <a:pos x="733" y="328"/>
              </a:cxn>
              <a:cxn ang="0">
                <a:pos x="591" y="296"/>
              </a:cxn>
              <a:cxn ang="0">
                <a:pos x="533" y="338"/>
              </a:cxn>
              <a:cxn ang="0">
                <a:pos x="634" y="333"/>
              </a:cxn>
              <a:cxn ang="0">
                <a:pos x="651" y="430"/>
              </a:cxn>
              <a:cxn ang="0">
                <a:pos x="536" y="416"/>
              </a:cxn>
              <a:cxn ang="0">
                <a:pos x="527" y="571"/>
              </a:cxn>
              <a:cxn ang="0">
                <a:pos x="527" y="113"/>
              </a:cxn>
              <a:cxn ang="0">
                <a:pos x="535" y="140"/>
              </a:cxn>
              <a:cxn ang="0">
                <a:pos x="528" y="192"/>
              </a:cxn>
              <a:cxn ang="0">
                <a:pos x="558" y="237"/>
              </a:cxn>
              <a:cxn ang="0">
                <a:pos x="535" y="226"/>
              </a:cxn>
              <a:cxn ang="0">
                <a:pos x="582" y="27"/>
              </a:cxn>
              <a:cxn ang="0">
                <a:pos x="527" y="65"/>
              </a:cxn>
              <a:cxn ang="0">
                <a:pos x="516" y="89"/>
              </a:cxn>
              <a:cxn ang="0">
                <a:pos x="499" y="173"/>
              </a:cxn>
              <a:cxn ang="0">
                <a:pos x="435" y="242"/>
              </a:cxn>
              <a:cxn ang="0">
                <a:pos x="385" y="442"/>
              </a:cxn>
              <a:cxn ang="0">
                <a:pos x="331" y="236"/>
              </a:cxn>
              <a:cxn ang="0">
                <a:pos x="325" y="266"/>
              </a:cxn>
            </a:cxnLst>
            <a:rect l="0" t="0" r="r" b="b"/>
            <a:pathLst>
              <a:path w="2086" h="1181">
                <a:moveTo>
                  <a:pt x="2023" y="534"/>
                </a:moveTo>
                <a:cubicBezTo>
                  <a:pt x="2023" y="534"/>
                  <a:pt x="2023" y="534"/>
                  <a:pt x="2023" y="534"/>
                </a:cubicBezTo>
                <a:cubicBezTo>
                  <a:pt x="2019" y="537"/>
                  <a:pt x="2019" y="537"/>
                  <a:pt x="2019" y="537"/>
                </a:cubicBezTo>
                <a:cubicBezTo>
                  <a:pt x="2020" y="541"/>
                  <a:pt x="2020" y="541"/>
                  <a:pt x="2020" y="541"/>
                </a:cubicBezTo>
                <a:cubicBezTo>
                  <a:pt x="2023" y="541"/>
                  <a:pt x="2023" y="541"/>
                  <a:pt x="2023" y="541"/>
                </a:cubicBezTo>
                <a:cubicBezTo>
                  <a:pt x="2027" y="541"/>
                  <a:pt x="2027" y="541"/>
                  <a:pt x="2027" y="541"/>
                </a:cubicBezTo>
                <a:cubicBezTo>
                  <a:pt x="2026" y="535"/>
                  <a:pt x="2027" y="539"/>
                  <a:pt x="2023" y="534"/>
                </a:cubicBezTo>
                <a:close/>
                <a:moveTo>
                  <a:pt x="2078" y="387"/>
                </a:moveTo>
                <a:cubicBezTo>
                  <a:pt x="2079" y="385"/>
                  <a:pt x="2079" y="385"/>
                  <a:pt x="2079" y="385"/>
                </a:cubicBezTo>
                <a:cubicBezTo>
                  <a:pt x="2071" y="380"/>
                  <a:pt x="2071" y="380"/>
                  <a:pt x="2071" y="380"/>
                </a:cubicBezTo>
                <a:cubicBezTo>
                  <a:pt x="2066" y="380"/>
                  <a:pt x="2066" y="380"/>
                  <a:pt x="2066" y="380"/>
                </a:cubicBezTo>
                <a:cubicBezTo>
                  <a:pt x="2055" y="378"/>
                  <a:pt x="2055" y="378"/>
                  <a:pt x="2055" y="378"/>
                </a:cubicBezTo>
                <a:cubicBezTo>
                  <a:pt x="2055" y="373"/>
                  <a:pt x="2055" y="373"/>
                  <a:pt x="2055" y="373"/>
                </a:cubicBezTo>
                <a:cubicBezTo>
                  <a:pt x="2035" y="360"/>
                  <a:pt x="2035" y="360"/>
                  <a:pt x="2035" y="360"/>
                </a:cubicBezTo>
                <a:cubicBezTo>
                  <a:pt x="2036" y="357"/>
                  <a:pt x="2029" y="352"/>
                  <a:pt x="2023" y="348"/>
                </a:cubicBezTo>
                <a:cubicBezTo>
                  <a:pt x="2020" y="347"/>
                  <a:pt x="2017" y="345"/>
                  <a:pt x="2015" y="344"/>
                </a:cubicBezTo>
                <a:cubicBezTo>
                  <a:pt x="2014" y="344"/>
                  <a:pt x="2012" y="343"/>
                  <a:pt x="2011" y="343"/>
                </a:cubicBezTo>
                <a:cubicBezTo>
                  <a:pt x="2010" y="342"/>
                  <a:pt x="2006" y="341"/>
                  <a:pt x="2002" y="340"/>
                </a:cubicBezTo>
                <a:cubicBezTo>
                  <a:pt x="1999" y="339"/>
                  <a:pt x="1997" y="339"/>
                  <a:pt x="1994" y="339"/>
                </a:cubicBezTo>
                <a:cubicBezTo>
                  <a:pt x="1992" y="340"/>
                  <a:pt x="1991" y="340"/>
                  <a:pt x="1990" y="340"/>
                </a:cubicBezTo>
                <a:cubicBezTo>
                  <a:pt x="1981" y="340"/>
                  <a:pt x="1984" y="337"/>
                  <a:pt x="1976" y="336"/>
                </a:cubicBezTo>
                <a:cubicBezTo>
                  <a:pt x="1974" y="344"/>
                  <a:pt x="1974" y="344"/>
                  <a:pt x="1974" y="344"/>
                </a:cubicBezTo>
                <a:cubicBezTo>
                  <a:pt x="1976" y="346"/>
                  <a:pt x="1977" y="346"/>
                  <a:pt x="1977" y="350"/>
                </a:cubicBezTo>
                <a:cubicBezTo>
                  <a:pt x="1977" y="354"/>
                  <a:pt x="1977" y="354"/>
                  <a:pt x="1977" y="354"/>
                </a:cubicBezTo>
                <a:cubicBezTo>
                  <a:pt x="1973" y="355"/>
                  <a:pt x="1973" y="355"/>
                  <a:pt x="1973" y="355"/>
                </a:cubicBezTo>
                <a:cubicBezTo>
                  <a:pt x="1971" y="356"/>
                  <a:pt x="1971" y="356"/>
                  <a:pt x="1971" y="356"/>
                </a:cubicBezTo>
                <a:cubicBezTo>
                  <a:pt x="1970" y="355"/>
                  <a:pt x="1969" y="354"/>
                  <a:pt x="1968" y="353"/>
                </a:cubicBezTo>
                <a:cubicBezTo>
                  <a:pt x="1966" y="351"/>
                  <a:pt x="1964" y="349"/>
                  <a:pt x="1964" y="348"/>
                </a:cubicBezTo>
                <a:cubicBezTo>
                  <a:pt x="1964" y="344"/>
                  <a:pt x="1965" y="344"/>
                  <a:pt x="1968" y="344"/>
                </a:cubicBezTo>
                <a:cubicBezTo>
                  <a:pt x="1969" y="344"/>
                  <a:pt x="1969" y="344"/>
                  <a:pt x="1970" y="343"/>
                </a:cubicBezTo>
                <a:cubicBezTo>
                  <a:pt x="1969" y="339"/>
                  <a:pt x="1969" y="339"/>
                  <a:pt x="1969" y="339"/>
                </a:cubicBezTo>
                <a:cubicBezTo>
                  <a:pt x="1968" y="339"/>
                  <a:pt x="1968" y="339"/>
                  <a:pt x="1968" y="339"/>
                </a:cubicBezTo>
                <a:cubicBezTo>
                  <a:pt x="1967" y="339"/>
                  <a:pt x="1967" y="339"/>
                  <a:pt x="1967" y="339"/>
                </a:cubicBezTo>
                <a:cubicBezTo>
                  <a:pt x="1967" y="338"/>
                  <a:pt x="1967" y="338"/>
                  <a:pt x="1967" y="338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1" y="338"/>
                  <a:pt x="1961" y="338"/>
                  <a:pt x="1961" y="338"/>
                </a:cubicBezTo>
                <a:cubicBezTo>
                  <a:pt x="1962" y="341"/>
                  <a:pt x="1962" y="341"/>
                  <a:pt x="1962" y="341"/>
                </a:cubicBezTo>
                <a:cubicBezTo>
                  <a:pt x="1959" y="343"/>
                  <a:pt x="1959" y="343"/>
                  <a:pt x="1959" y="343"/>
                </a:cubicBezTo>
                <a:cubicBezTo>
                  <a:pt x="1957" y="345"/>
                  <a:pt x="1957" y="345"/>
                  <a:pt x="1957" y="345"/>
                </a:cubicBezTo>
                <a:cubicBezTo>
                  <a:pt x="1956" y="342"/>
                  <a:pt x="1956" y="342"/>
                  <a:pt x="1956" y="342"/>
                </a:cubicBezTo>
                <a:cubicBezTo>
                  <a:pt x="1954" y="345"/>
                  <a:pt x="1956" y="345"/>
                  <a:pt x="1951" y="345"/>
                </a:cubicBezTo>
                <a:cubicBezTo>
                  <a:pt x="1949" y="345"/>
                  <a:pt x="1949" y="345"/>
                  <a:pt x="1949" y="345"/>
                </a:cubicBezTo>
                <a:cubicBezTo>
                  <a:pt x="1949" y="345"/>
                  <a:pt x="1948" y="345"/>
                  <a:pt x="1946" y="344"/>
                </a:cubicBezTo>
                <a:cubicBezTo>
                  <a:pt x="1943" y="343"/>
                  <a:pt x="1939" y="342"/>
                  <a:pt x="1936" y="342"/>
                </a:cubicBezTo>
                <a:cubicBezTo>
                  <a:pt x="1928" y="342"/>
                  <a:pt x="1928" y="345"/>
                  <a:pt x="1921" y="350"/>
                </a:cubicBezTo>
                <a:cubicBezTo>
                  <a:pt x="1921" y="342"/>
                  <a:pt x="1921" y="342"/>
                  <a:pt x="1921" y="342"/>
                </a:cubicBezTo>
                <a:cubicBezTo>
                  <a:pt x="1916" y="342"/>
                  <a:pt x="1916" y="342"/>
                  <a:pt x="1916" y="342"/>
                </a:cubicBezTo>
                <a:cubicBezTo>
                  <a:pt x="1917" y="334"/>
                  <a:pt x="1917" y="328"/>
                  <a:pt x="1913" y="325"/>
                </a:cubicBezTo>
                <a:cubicBezTo>
                  <a:pt x="1912" y="324"/>
                  <a:pt x="1910" y="324"/>
                  <a:pt x="1908" y="323"/>
                </a:cubicBezTo>
                <a:cubicBezTo>
                  <a:pt x="1907" y="323"/>
                  <a:pt x="1905" y="323"/>
                  <a:pt x="1903" y="323"/>
                </a:cubicBezTo>
                <a:cubicBezTo>
                  <a:pt x="1875" y="326"/>
                  <a:pt x="1875" y="326"/>
                  <a:pt x="1875" y="326"/>
                </a:cubicBezTo>
                <a:cubicBezTo>
                  <a:pt x="1870" y="316"/>
                  <a:pt x="1867" y="316"/>
                  <a:pt x="1865" y="315"/>
                </a:cubicBezTo>
                <a:cubicBezTo>
                  <a:pt x="1862" y="315"/>
                  <a:pt x="1860" y="315"/>
                  <a:pt x="1858" y="311"/>
                </a:cubicBezTo>
                <a:cubicBezTo>
                  <a:pt x="1863" y="307"/>
                  <a:pt x="1863" y="307"/>
                  <a:pt x="1863" y="307"/>
                </a:cubicBezTo>
                <a:cubicBezTo>
                  <a:pt x="1854" y="300"/>
                  <a:pt x="1854" y="300"/>
                  <a:pt x="1854" y="300"/>
                </a:cubicBezTo>
                <a:cubicBezTo>
                  <a:pt x="1853" y="300"/>
                  <a:pt x="1851" y="301"/>
                  <a:pt x="1850" y="301"/>
                </a:cubicBezTo>
                <a:cubicBezTo>
                  <a:pt x="1847" y="301"/>
                  <a:pt x="1844" y="300"/>
                  <a:pt x="1841" y="299"/>
                </a:cubicBezTo>
                <a:cubicBezTo>
                  <a:pt x="1838" y="298"/>
                  <a:pt x="1835" y="297"/>
                  <a:pt x="1833" y="296"/>
                </a:cubicBezTo>
                <a:cubicBezTo>
                  <a:pt x="1832" y="296"/>
                  <a:pt x="1831" y="296"/>
                  <a:pt x="1831" y="296"/>
                </a:cubicBezTo>
                <a:cubicBezTo>
                  <a:pt x="1830" y="295"/>
                  <a:pt x="1829" y="295"/>
                  <a:pt x="1828" y="295"/>
                </a:cubicBezTo>
                <a:cubicBezTo>
                  <a:pt x="1825" y="295"/>
                  <a:pt x="1822" y="295"/>
                  <a:pt x="1818" y="297"/>
                </a:cubicBezTo>
                <a:cubicBezTo>
                  <a:pt x="1819" y="295"/>
                  <a:pt x="1819" y="295"/>
                  <a:pt x="1819" y="295"/>
                </a:cubicBezTo>
                <a:cubicBezTo>
                  <a:pt x="1815" y="293"/>
                  <a:pt x="1815" y="293"/>
                  <a:pt x="1815" y="293"/>
                </a:cubicBezTo>
                <a:cubicBezTo>
                  <a:pt x="1811" y="291"/>
                  <a:pt x="1811" y="291"/>
                  <a:pt x="1811" y="291"/>
                </a:cubicBezTo>
                <a:cubicBezTo>
                  <a:pt x="1811" y="297"/>
                  <a:pt x="1811" y="297"/>
                  <a:pt x="1811" y="297"/>
                </a:cubicBezTo>
                <a:cubicBezTo>
                  <a:pt x="1810" y="298"/>
                  <a:pt x="1810" y="298"/>
                  <a:pt x="1810" y="298"/>
                </a:cubicBezTo>
                <a:cubicBezTo>
                  <a:pt x="1801" y="297"/>
                  <a:pt x="1801" y="297"/>
                  <a:pt x="1801" y="297"/>
                </a:cubicBezTo>
                <a:cubicBezTo>
                  <a:pt x="1806" y="305"/>
                  <a:pt x="1806" y="305"/>
                  <a:pt x="1806" y="305"/>
                </a:cubicBezTo>
                <a:cubicBezTo>
                  <a:pt x="1798" y="315"/>
                  <a:pt x="1812" y="308"/>
                  <a:pt x="1795" y="318"/>
                </a:cubicBezTo>
                <a:cubicBezTo>
                  <a:pt x="1790" y="312"/>
                  <a:pt x="1790" y="312"/>
                  <a:pt x="1790" y="312"/>
                </a:cubicBezTo>
                <a:cubicBezTo>
                  <a:pt x="1785" y="315"/>
                  <a:pt x="1785" y="315"/>
                  <a:pt x="1785" y="315"/>
                </a:cubicBezTo>
                <a:cubicBezTo>
                  <a:pt x="1784" y="314"/>
                  <a:pt x="1784" y="314"/>
                  <a:pt x="1784" y="314"/>
                </a:cubicBezTo>
                <a:cubicBezTo>
                  <a:pt x="1782" y="312"/>
                  <a:pt x="1782" y="312"/>
                  <a:pt x="1782" y="312"/>
                </a:cubicBezTo>
                <a:cubicBezTo>
                  <a:pt x="1782" y="312"/>
                  <a:pt x="1782" y="312"/>
                  <a:pt x="1782" y="312"/>
                </a:cubicBezTo>
                <a:cubicBezTo>
                  <a:pt x="1782" y="313"/>
                  <a:pt x="1782" y="313"/>
                  <a:pt x="1782" y="313"/>
                </a:cubicBezTo>
                <a:cubicBezTo>
                  <a:pt x="1773" y="315"/>
                  <a:pt x="1773" y="315"/>
                  <a:pt x="1773" y="315"/>
                </a:cubicBezTo>
                <a:cubicBezTo>
                  <a:pt x="1772" y="315"/>
                  <a:pt x="1772" y="315"/>
                  <a:pt x="1772" y="315"/>
                </a:cubicBezTo>
                <a:cubicBezTo>
                  <a:pt x="1767" y="306"/>
                  <a:pt x="1767" y="306"/>
                  <a:pt x="1767" y="306"/>
                </a:cubicBezTo>
                <a:cubicBezTo>
                  <a:pt x="1762" y="306"/>
                  <a:pt x="1762" y="306"/>
                  <a:pt x="1762" y="306"/>
                </a:cubicBezTo>
                <a:cubicBezTo>
                  <a:pt x="1762" y="306"/>
                  <a:pt x="1762" y="306"/>
                  <a:pt x="1762" y="306"/>
                </a:cubicBezTo>
                <a:cubicBezTo>
                  <a:pt x="1761" y="311"/>
                  <a:pt x="1761" y="324"/>
                  <a:pt x="1758" y="325"/>
                </a:cubicBezTo>
                <a:cubicBezTo>
                  <a:pt x="1758" y="325"/>
                  <a:pt x="1757" y="326"/>
                  <a:pt x="1757" y="326"/>
                </a:cubicBezTo>
                <a:cubicBezTo>
                  <a:pt x="1754" y="326"/>
                  <a:pt x="1752" y="324"/>
                  <a:pt x="1751" y="322"/>
                </a:cubicBezTo>
                <a:cubicBezTo>
                  <a:pt x="1748" y="320"/>
                  <a:pt x="1747" y="316"/>
                  <a:pt x="1746" y="315"/>
                </a:cubicBezTo>
                <a:cubicBezTo>
                  <a:pt x="1741" y="309"/>
                  <a:pt x="1741" y="308"/>
                  <a:pt x="1749" y="303"/>
                </a:cubicBezTo>
                <a:cubicBezTo>
                  <a:pt x="1744" y="297"/>
                  <a:pt x="1747" y="299"/>
                  <a:pt x="1746" y="292"/>
                </a:cubicBezTo>
                <a:cubicBezTo>
                  <a:pt x="1745" y="287"/>
                  <a:pt x="1742" y="282"/>
                  <a:pt x="1739" y="282"/>
                </a:cubicBezTo>
                <a:cubicBezTo>
                  <a:pt x="1738" y="282"/>
                  <a:pt x="1738" y="282"/>
                  <a:pt x="1737" y="282"/>
                </a:cubicBezTo>
                <a:cubicBezTo>
                  <a:pt x="1736" y="281"/>
                  <a:pt x="1736" y="281"/>
                  <a:pt x="1736" y="281"/>
                </a:cubicBezTo>
                <a:cubicBezTo>
                  <a:pt x="1736" y="280"/>
                  <a:pt x="1736" y="280"/>
                  <a:pt x="1736" y="280"/>
                </a:cubicBezTo>
                <a:cubicBezTo>
                  <a:pt x="1726" y="279"/>
                  <a:pt x="1726" y="279"/>
                  <a:pt x="1726" y="279"/>
                </a:cubicBezTo>
                <a:cubicBezTo>
                  <a:pt x="1725" y="277"/>
                  <a:pt x="1723" y="276"/>
                  <a:pt x="1722" y="275"/>
                </a:cubicBezTo>
                <a:cubicBezTo>
                  <a:pt x="1721" y="274"/>
                  <a:pt x="1720" y="273"/>
                  <a:pt x="1719" y="273"/>
                </a:cubicBezTo>
                <a:cubicBezTo>
                  <a:pt x="1714" y="271"/>
                  <a:pt x="1713" y="284"/>
                  <a:pt x="1712" y="286"/>
                </a:cubicBezTo>
                <a:cubicBezTo>
                  <a:pt x="1706" y="285"/>
                  <a:pt x="1706" y="285"/>
                  <a:pt x="1706" y="285"/>
                </a:cubicBezTo>
                <a:cubicBezTo>
                  <a:pt x="1706" y="285"/>
                  <a:pt x="1705" y="286"/>
                  <a:pt x="1705" y="286"/>
                </a:cubicBezTo>
                <a:cubicBezTo>
                  <a:pt x="1704" y="288"/>
                  <a:pt x="1702" y="291"/>
                  <a:pt x="1699" y="291"/>
                </a:cubicBezTo>
                <a:cubicBezTo>
                  <a:pt x="1698" y="291"/>
                  <a:pt x="1697" y="291"/>
                  <a:pt x="1695" y="291"/>
                </a:cubicBezTo>
                <a:cubicBezTo>
                  <a:pt x="1695" y="290"/>
                  <a:pt x="1694" y="290"/>
                  <a:pt x="1693" y="289"/>
                </a:cubicBezTo>
                <a:cubicBezTo>
                  <a:pt x="1690" y="288"/>
                  <a:pt x="1689" y="286"/>
                  <a:pt x="1691" y="282"/>
                </a:cubicBezTo>
                <a:cubicBezTo>
                  <a:pt x="1690" y="281"/>
                  <a:pt x="1690" y="281"/>
                  <a:pt x="1690" y="281"/>
                </a:cubicBezTo>
                <a:cubicBezTo>
                  <a:pt x="1688" y="279"/>
                  <a:pt x="1688" y="279"/>
                  <a:pt x="1688" y="279"/>
                </a:cubicBezTo>
                <a:cubicBezTo>
                  <a:pt x="1688" y="281"/>
                  <a:pt x="1688" y="281"/>
                  <a:pt x="1688" y="281"/>
                </a:cubicBezTo>
                <a:cubicBezTo>
                  <a:pt x="1677" y="280"/>
                  <a:pt x="1677" y="280"/>
                  <a:pt x="1677" y="280"/>
                </a:cubicBezTo>
                <a:cubicBezTo>
                  <a:pt x="1671" y="279"/>
                  <a:pt x="1671" y="279"/>
                  <a:pt x="1671" y="279"/>
                </a:cubicBezTo>
                <a:cubicBezTo>
                  <a:pt x="1670" y="279"/>
                  <a:pt x="1670" y="279"/>
                  <a:pt x="1670" y="279"/>
                </a:cubicBezTo>
                <a:cubicBezTo>
                  <a:pt x="1665" y="279"/>
                  <a:pt x="1663" y="283"/>
                  <a:pt x="1661" y="285"/>
                </a:cubicBezTo>
                <a:cubicBezTo>
                  <a:pt x="1662" y="282"/>
                  <a:pt x="1662" y="282"/>
                  <a:pt x="1662" y="282"/>
                </a:cubicBezTo>
                <a:cubicBezTo>
                  <a:pt x="1658" y="282"/>
                  <a:pt x="1658" y="282"/>
                  <a:pt x="1658" y="282"/>
                </a:cubicBezTo>
                <a:cubicBezTo>
                  <a:pt x="1654" y="274"/>
                  <a:pt x="1654" y="274"/>
                  <a:pt x="1654" y="274"/>
                </a:cubicBezTo>
                <a:cubicBezTo>
                  <a:pt x="1651" y="277"/>
                  <a:pt x="1651" y="277"/>
                  <a:pt x="1651" y="277"/>
                </a:cubicBezTo>
                <a:cubicBezTo>
                  <a:pt x="1650" y="277"/>
                  <a:pt x="1650" y="277"/>
                  <a:pt x="1650" y="277"/>
                </a:cubicBezTo>
                <a:cubicBezTo>
                  <a:pt x="1644" y="276"/>
                  <a:pt x="1644" y="276"/>
                  <a:pt x="1644" y="276"/>
                </a:cubicBezTo>
                <a:cubicBezTo>
                  <a:pt x="1644" y="272"/>
                  <a:pt x="1644" y="272"/>
                  <a:pt x="1644" y="272"/>
                </a:cubicBezTo>
                <a:cubicBezTo>
                  <a:pt x="1637" y="273"/>
                  <a:pt x="1637" y="273"/>
                  <a:pt x="1637" y="273"/>
                </a:cubicBezTo>
                <a:cubicBezTo>
                  <a:pt x="1638" y="275"/>
                  <a:pt x="1638" y="275"/>
                  <a:pt x="1638" y="275"/>
                </a:cubicBezTo>
                <a:cubicBezTo>
                  <a:pt x="1634" y="276"/>
                  <a:pt x="1634" y="276"/>
                  <a:pt x="1634" y="276"/>
                </a:cubicBezTo>
                <a:cubicBezTo>
                  <a:pt x="1633" y="276"/>
                  <a:pt x="1633" y="276"/>
                  <a:pt x="1633" y="276"/>
                </a:cubicBezTo>
                <a:cubicBezTo>
                  <a:pt x="1634" y="277"/>
                  <a:pt x="1634" y="277"/>
                  <a:pt x="1634" y="277"/>
                </a:cubicBezTo>
                <a:cubicBezTo>
                  <a:pt x="1637" y="277"/>
                  <a:pt x="1637" y="277"/>
                  <a:pt x="1637" y="277"/>
                </a:cubicBezTo>
                <a:cubicBezTo>
                  <a:pt x="1638" y="279"/>
                  <a:pt x="1638" y="279"/>
                  <a:pt x="1638" y="279"/>
                </a:cubicBezTo>
                <a:cubicBezTo>
                  <a:pt x="1639" y="281"/>
                  <a:pt x="1639" y="281"/>
                  <a:pt x="1639" y="281"/>
                </a:cubicBezTo>
                <a:cubicBezTo>
                  <a:pt x="1636" y="281"/>
                  <a:pt x="1636" y="281"/>
                  <a:pt x="1636" y="281"/>
                </a:cubicBezTo>
                <a:cubicBezTo>
                  <a:pt x="1634" y="282"/>
                  <a:pt x="1634" y="282"/>
                  <a:pt x="1634" y="282"/>
                </a:cubicBezTo>
                <a:cubicBezTo>
                  <a:pt x="1621" y="290"/>
                  <a:pt x="1621" y="290"/>
                  <a:pt x="1621" y="290"/>
                </a:cubicBezTo>
                <a:cubicBezTo>
                  <a:pt x="1618" y="291"/>
                  <a:pt x="1618" y="291"/>
                  <a:pt x="1618" y="291"/>
                </a:cubicBezTo>
                <a:cubicBezTo>
                  <a:pt x="1617" y="291"/>
                  <a:pt x="1617" y="291"/>
                  <a:pt x="1617" y="291"/>
                </a:cubicBezTo>
                <a:cubicBezTo>
                  <a:pt x="1618" y="288"/>
                  <a:pt x="1618" y="288"/>
                  <a:pt x="1618" y="288"/>
                </a:cubicBezTo>
                <a:cubicBezTo>
                  <a:pt x="1621" y="281"/>
                  <a:pt x="1621" y="281"/>
                  <a:pt x="1621" y="281"/>
                </a:cubicBezTo>
                <a:cubicBezTo>
                  <a:pt x="1632" y="278"/>
                  <a:pt x="1632" y="278"/>
                  <a:pt x="1632" y="278"/>
                </a:cubicBezTo>
                <a:cubicBezTo>
                  <a:pt x="1631" y="275"/>
                  <a:pt x="1632" y="272"/>
                  <a:pt x="1634" y="269"/>
                </a:cubicBezTo>
                <a:cubicBezTo>
                  <a:pt x="1638" y="265"/>
                  <a:pt x="1645" y="261"/>
                  <a:pt x="1647" y="260"/>
                </a:cubicBezTo>
                <a:cubicBezTo>
                  <a:pt x="1649" y="259"/>
                  <a:pt x="1650" y="259"/>
                  <a:pt x="1651" y="258"/>
                </a:cubicBezTo>
                <a:cubicBezTo>
                  <a:pt x="1657" y="253"/>
                  <a:pt x="1660" y="245"/>
                  <a:pt x="1660" y="237"/>
                </a:cubicBezTo>
                <a:cubicBezTo>
                  <a:pt x="1651" y="224"/>
                  <a:pt x="1651" y="224"/>
                  <a:pt x="1651" y="224"/>
                </a:cubicBezTo>
                <a:cubicBezTo>
                  <a:pt x="1645" y="216"/>
                  <a:pt x="1645" y="216"/>
                  <a:pt x="1645" y="216"/>
                </a:cubicBezTo>
                <a:cubicBezTo>
                  <a:pt x="1641" y="219"/>
                  <a:pt x="1641" y="219"/>
                  <a:pt x="1641" y="219"/>
                </a:cubicBezTo>
                <a:cubicBezTo>
                  <a:pt x="1640" y="216"/>
                  <a:pt x="1640" y="216"/>
                  <a:pt x="1640" y="216"/>
                </a:cubicBezTo>
                <a:cubicBezTo>
                  <a:pt x="1638" y="217"/>
                  <a:pt x="1636" y="217"/>
                  <a:pt x="1634" y="217"/>
                </a:cubicBezTo>
                <a:cubicBezTo>
                  <a:pt x="1632" y="217"/>
                  <a:pt x="1631" y="217"/>
                  <a:pt x="1629" y="218"/>
                </a:cubicBezTo>
                <a:cubicBezTo>
                  <a:pt x="1625" y="221"/>
                  <a:pt x="1624" y="224"/>
                  <a:pt x="1618" y="222"/>
                </a:cubicBezTo>
                <a:cubicBezTo>
                  <a:pt x="1617" y="222"/>
                  <a:pt x="1617" y="222"/>
                  <a:pt x="1617" y="222"/>
                </a:cubicBezTo>
                <a:cubicBezTo>
                  <a:pt x="1618" y="221"/>
                  <a:pt x="1618" y="221"/>
                  <a:pt x="1618" y="221"/>
                </a:cubicBezTo>
                <a:cubicBezTo>
                  <a:pt x="1624" y="213"/>
                  <a:pt x="1624" y="213"/>
                  <a:pt x="1624" y="213"/>
                </a:cubicBezTo>
                <a:cubicBezTo>
                  <a:pt x="1618" y="211"/>
                  <a:pt x="1618" y="211"/>
                  <a:pt x="1618" y="211"/>
                </a:cubicBezTo>
                <a:cubicBezTo>
                  <a:pt x="1617" y="211"/>
                  <a:pt x="1617" y="211"/>
                  <a:pt x="1617" y="211"/>
                </a:cubicBezTo>
                <a:cubicBezTo>
                  <a:pt x="1615" y="210"/>
                  <a:pt x="1615" y="210"/>
                  <a:pt x="1615" y="210"/>
                </a:cubicBezTo>
                <a:cubicBezTo>
                  <a:pt x="1607" y="210"/>
                  <a:pt x="1607" y="210"/>
                  <a:pt x="1607" y="210"/>
                </a:cubicBezTo>
                <a:cubicBezTo>
                  <a:pt x="1615" y="201"/>
                  <a:pt x="1615" y="201"/>
                  <a:pt x="1615" y="201"/>
                </a:cubicBezTo>
                <a:cubicBezTo>
                  <a:pt x="1616" y="201"/>
                  <a:pt x="1616" y="201"/>
                  <a:pt x="1616" y="201"/>
                </a:cubicBezTo>
                <a:cubicBezTo>
                  <a:pt x="1615" y="201"/>
                  <a:pt x="1615" y="201"/>
                  <a:pt x="1615" y="201"/>
                </a:cubicBezTo>
                <a:cubicBezTo>
                  <a:pt x="1614" y="200"/>
                  <a:pt x="1609" y="195"/>
                  <a:pt x="1607" y="195"/>
                </a:cubicBezTo>
                <a:cubicBezTo>
                  <a:pt x="1594" y="195"/>
                  <a:pt x="1586" y="214"/>
                  <a:pt x="1589" y="222"/>
                </a:cubicBezTo>
                <a:cubicBezTo>
                  <a:pt x="1584" y="222"/>
                  <a:pt x="1581" y="222"/>
                  <a:pt x="1579" y="222"/>
                </a:cubicBezTo>
                <a:cubicBezTo>
                  <a:pt x="1574" y="222"/>
                  <a:pt x="1578" y="224"/>
                  <a:pt x="1579" y="229"/>
                </a:cubicBezTo>
                <a:cubicBezTo>
                  <a:pt x="1579" y="230"/>
                  <a:pt x="1579" y="230"/>
                  <a:pt x="1580" y="231"/>
                </a:cubicBezTo>
                <a:cubicBezTo>
                  <a:pt x="1579" y="231"/>
                  <a:pt x="1579" y="231"/>
                  <a:pt x="1579" y="231"/>
                </a:cubicBezTo>
                <a:cubicBezTo>
                  <a:pt x="1572" y="227"/>
                  <a:pt x="1572" y="227"/>
                  <a:pt x="1572" y="227"/>
                </a:cubicBezTo>
                <a:cubicBezTo>
                  <a:pt x="1572" y="230"/>
                  <a:pt x="1572" y="230"/>
                  <a:pt x="1572" y="230"/>
                </a:cubicBezTo>
                <a:cubicBezTo>
                  <a:pt x="1559" y="232"/>
                  <a:pt x="1559" y="232"/>
                  <a:pt x="1559" y="232"/>
                </a:cubicBezTo>
                <a:cubicBezTo>
                  <a:pt x="1563" y="228"/>
                  <a:pt x="1563" y="228"/>
                  <a:pt x="1563" y="228"/>
                </a:cubicBezTo>
                <a:cubicBezTo>
                  <a:pt x="1562" y="228"/>
                  <a:pt x="1561" y="228"/>
                  <a:pt x="1559" y="228"/>
                </a:cubicBezTo>
                <a:cubicBezTo>
                  <a:pt x="1553" y="228"/>
                  <a:pt x="1544" y="232"/>
                  <a:pt x="1543" y="236"/>
                </a:cubicBezTo>
                <a:cubicBezTo>
                  <a:pt x="1526" y="242"/>
                  <a:pt x="1526" y="242"/>
                  <a:pt x="1526" y="242"/>
                </a:cubicBezTo>
                <a:cubicBezTo>
                  <a:pt x="1525" y="241"/>
                  <a:pt x="1525" y="241"/>
                  <a:pt x="1525" y="241"/>
                </a:cubicBezTo>
                <a:cubicBezTo>
                  <a:pt x="1525" y="240"/>
                  <a:pt x="1525" y="240"/>
                  <a:pt x="1525" y="240"/>
                </a:cubicBezTo>
                <a:cubicBezTo>
                  <a:pt x="1523" y="245"/>
                  <a:pt x="1520" y="247"/>
                  <a:pt x="1515" y="249"/>
                </a:cubicBezTo>
                <a:cubicBezTo>
                  <a:pt x="1505" y="254"/>
                  <a:pt x="1515" y="255"/>
                  <a:pt x="1504" y="258"/>
                </a:cubicBezTo>
                <a:cubicBezTo>
                  <a:pt x="1507" y="264"/>
                  <a:pt x="1507" y="264"/>
                  <a:pt x="1507" y="264"/>
                </a:cubicBezTo>
                <a:cubicBezTo>
                  <a:pt x="1503" y="264"/>
                  <a:pt x="1503" y="264"/>
                  <a:pt x="1503" y="264"/>
                </a:cubicBezTo>
                <a:cubicBezTo>
                  <a:pt x="1507" y="272"/>
                  <a:pt x="1507" y="272"/>
                  <a:pt x="1507" y="272"/>
                </a:cubicBezTo>
                <a:cubicBezTo>
                  <a:pt x="1506" y="275"/>
                  <a:pt x="1506" y="275"/>
                  <a:pt x="1506" y="275"/>
                </a:cubicBezTo>
                <a:cubicBezTo>
                  <a:pt x="1483" y="276"/>
                  <a:pt x="1483" y="276"/>
                  <a:pt x="1483" y="276"/>
                </a:cubicBezTo>
                <a:cubicBezTo>
                  <a:pt x="1480" y="276"/>
                  <a:pt x="1480" y="276"/>
                  <a:pt x="1480" y="276"/>
                </a:cubicBezTo>
                <a:cubicBezTo>
                  <a:pt x="1472" y="282"/>
                  <a:pt x="1472" y="282"/>
                  <a:pt x="1472" y="282"/>
                </a:cubicBezTo>
                <a:cubicBezTo>
                  <a:pt x="1474" y="291"/>
                  <a:pt x="1474" y="291"/>
                  <a:pt x="1474" y="291"/>
                </a:cubicBezTo>
                <a:cubicBezTo>
                  <a:pt x="1475" y="296"/>
                  <a:pt x="1470" y="299"/>
                  <a:pt x="1480" y="302"/>
                </a:cubicBezTo>
                <a:cubicBezTo>
                  <a:pt x="1480" y="303"/>
                  <a:pt x="1481" y="303"/>
                  <a:pt x="1483" y="304"/>
                </a:cubicBezTo>
                <a:cubicBezTo>
                  <a:pt x="1486" y="307"/>
                  <a:pt x="1491" y="310"/>
                  <a:pt x="1491" y="312"/>
                </a:cubicBezTo>
                <a:cubicBezTo>
                  <a:pt x="1491" y="315"/>
                  <a:pt x="1488" y="318"/>
                  <a:pt x="1489" y="319"/>
                </a:cubicBezTo>
                <a:cubicBezTo>
                  <a:pt x="1493" y="332"/>
                  <a:pt x="1493" y="332"/>
                  <a:pt x="1493" y="332"/>
                </a:cubicBezTo>
                <a:cubicBezTo>
                  <a:pt x="1484" y="338"/>
                  <a:pt x="1484" y="338"/>
                  <a:pt x="1484" y="338"/>
                </a:cubicBezTo>
                <a:cubicBezTo>
                  <a:pt x="1484" y="319"/>
                  <a:pt x="1484" y="319"/>
                  <a:pt x="1484" y="319"/>
                </a:cubicBezTo>
                <a:cubicBezTo>
                  <a:pt x="1489" y="314"/>
                  <a:pt x="1489" y="314"/>
                  <a:pt x="1489" y="314"/>
                </a:cubicBezTo>
                <a:cubicBezTo>
                  <a:pt x="1487" y="313"/>
                  <a:pt x="1487" y="312"/>
                  <a:pt x="1484" y="312"/>
                </a:cubicBezTo>
                <a:cubicBezTo>
                  <a:pt x="1483" y="312"/>
                  <a:pt x="1483" y="312"/>
                  <a:pt x="1483" y="312"/>
                </a:cubicBezTo>
                <a:cubicBezTo>
                  <a:pt x="1479" y="312"/>
                  <a:pt x="1479" y="312"/>
                  <a:pt x="1479" y="312"/>
                </a:cubicBezTo>
                <a:cubicBezTo>
                  <a:pt x="1478" y="306"/>
                  <a:pt x="1478" y="306"/>
                  <a:pt x="1478" y="306"/>
                </a:cubicBezTo>
                <a:cubicBezTo>
                  <a:pt x="1468" y="305"/>
                  <a:pt x="1473" y="302"/>
                  <a:pt x="1467" y="302"/>
                </a:cubicBezTo>
                <a:cubicBezTo>
                  <a:pt x="1467" y="302"/>
                  <a:pt x="1466" y="302"/>
                  <a:pt x="1466" y="302"/>
                </a:cubicBezTo>
                <a:cubicBezTo>
                  <a:pt x="1461" y="302"/>
                  <a:pt x="1461" y="302"/>
                  <a:pt x="1461" y="302"/>
                </a:cubicBezTo>
                <a:cubicBezTo>
                  <a:pt x="1461" y="296"/>
                  <a:pt x="1461" y="296"/>
                  <a:pt x="1461" y="296"/>
                </a:cubicBezTo>
                <a:cubicBezTo>
                  <a:pt x="1457" y="298"/>
                  <a:pt x="1457" y="298"/>
                  <a:pt x="1457" y="298"/>
                </a:cubicBezTo>
                <a:cubicBezTo>
                  <a:pt x="1453" y="300"/>
                  <a:pt x="1453" y="300"/>
                  <a:pt x="1453" y="300"/>
                </a:cubicBezTo>
                <a:cubicBezTo>
                  <a:pt x="1457" y="305"/>
                  <a:pt x="1457" y="305"/>
                  <a:pt x="1457" y="305"/>
                </a:cubicBezTo>
                <a:cubicBezTo>
                  <a:pt x="1459" y="307"/>
                  <a:pt x="1459" y="307"/>
                  <a:pt x="1459" y="307"/>
                </a:cubicBezTo>
                <a:cubicBezTo>
                  <a:pt x="1457" y="309"/>
                  <a:pt x="1457" y="309"/>
                  <a:pt x="1457" y="309"/>
                </a:cubicBezTo>
                <a:cubicBezTo>
                  <a:pt x="1453" y="312"/>
                  <a:pt x="1453" y="312"/>
                  <a:pt x="1453" y="312"/>
                </a:cubicBezTo>
                <a:cubicBezTo>
                  <a:pt x="1451" y="306"/>
                  <a:pt x="1451" y="306"/>
                  <a:pt x="1451" y="306"/>
                </a:cubicBezTo>
                <a:cubicBezTo>
                  <a:pt x="1444" y="311"/>
                  <a:pt x="1452" y="316"/>
                  <a:pt x="1457" y="319"/>
                </a:cubicBezTo>
                <a:cubicBezTo>
                  <a:pt x="1459" y="320"/>
                  <a:pt x="1460" y="321"/>
                  <a:pt x="1461" y="322"/>
                </a:cubicBezTo>
                <a:cubicBezTo>
                  <a:pt x="1457" y="321"/>
                  <a:pt x="1457" y="321"/>
                  <a:pt x="1457" y="321"/>
                </a:cubicBezTo>
                <a:cubicBezTo>
                  <a:pt x="1454" y="321"/>
                  <a:pt x="1454" y="321"/>
                  <a:pt x="1454" y="321"/>
                </a:cubicBezTo>
                <a:cubicBezTo>
                  <a:pt x="1455" y="319"/>
                  <a:pt x="1455" y="319"/>
                  <a:pt x="1455" y="319"/>
                </a:cubicBezTo>
                <a:cubicBezTo>
                  <a:pt x="1453" y="318"/>
                  <a:pt x="1453" y="318"/>
                  <a:pt x="1453" y="318"/>
                </a:cubicBezTo>
                <a:cubicBezTo>
                  <a:pt x="1450" y="321"/>
                  <a:pt x="1450" y="321"/>
                  <a:pt x="1450" y="321"/>
                </a:cubicBezTo>
                <a:cubicBezTo>
                  <a:pt x="1445" y="317"/>
                  <a:pt x="1445" y="317"/>
                  <a:pt x="1445" y="317"/>
                </a:cubicBezTo>
                <a:cubicBezTo>
                  <a:pt x="1445" y="309"/>
                  <a:pt x="1446" y="310"/>
                  <a:pt x="1446" y="305"/>
                </a:cubicBezTo>
                <a:cubicBezTo>
                  <a:pt x="1446" y="299"/>
                  <a:pt x="1446" y="299"/>
                  <a:pt x="1446" y="299"/>
                </a:cubicBezTo>
                <a:cubicBezTo>
                  <a:pt x="1446" y="297"/>
                  <a:pt x="1446" y="296"/>
                  <a:pt x="1446" y="296"/>
                </a:cubicBezTo>
                <a:cubicBezTo>
                  <a:pt x="1446" y="296"/>
                  <a:pt x="1446" y="295"/>
                  <a:pt x="1446" y="296"/>
                </a:cubicBezTo>
                <a:cubicBezTo>
                  <a:pt x="1447" y="296"/>
                  <a:pt x="1447" y="296"/>
                  <a:pt x="1448" y="294"/>
                </a:cubicBezTo>
                <a:cubicBezTo>
                  <a:pt x="1441" y="288"/>
                  <a:pt x="1441" y="288"/>
                  <a:pt x="1441" y="288"/>
                </a:cubicBezTo>
                <a:cubicBezTo>
                  <a:pt x="1440" y="290"/>
                  <a:pt x="1440" y="290"/>
                  <a:pt x="1440" y="290"/>
                </a:cubicBezTo>
                <a:cubicBezTo>
                  <a:pt x="1439" y="290"/>
                  <a:pt x="1443" y="295"/>
                  <a:pt x="1444" y="297"/>
                </a:cubicBezTo>
                <a:cubicBezTo>
                  <a:pt x="1445" y="300"/>
                  <a:pt x="1442" y="300"/>
                  <a:pt x="1441" y="305"/>
                </a:cubicBezTo>
                <a:cubicBezTo>
                  <a:pt x="1433" y="306"/>
                  <a:pt x="1433" y="306"/>
                  <a:pt x="1433" y="306"/>
                </a:cubicBezTo>
                <a:cubicBezTo>
                  <a:pt x="1435" y="311"/>
                  <a:pt x="1429" y="319"/>
                  <a:pt x="1438" y="329"/>
                </a:cubicBezTo>
                <a:cubicBezTo>
                  <a:pt x="1433" y="338"/>
                  <a:pt x="1431" y="343"/>
                  <a:pt x="1437" y="353"/>
                </a:cubicBezTo>
                <a:cubicBezTo>
                  <a:pt x="1450" y="348"/>
                  <a:pt x="1450" y="348"/>
                  <a:pt x="1450" y="348"/>
                </a:cubicBezTo>
                <a:cubicBezTo>
                  <a:pt x="1457" y="357"/>
                  <a:pt x="1457" y="357"/>
                  <a:pt x="1457" y="357"/>
                </a:cubicBezTo>
                <a:cubicBezTo>
                  <a:pt x="1461" y="362"/>
                  <a:pt x="1461" y="362"/>
                  <a:pt x="1461" y="362"/>
                </a:cubicBezTo>
                <a:cubicBezTo>
                  <a:pt x="1459" y="362"/>
                  <a:pt x="1459" y="362"/>
                  <a:pt x="1459" y="362"/>
                </a:cubicBezTo>
                <a:cubicBezTo>
                  <a:pt x="1457" y="364"/>
                  <a:pt x="1457" y="364"/>
                  <a:pt x="1457" y="364"/>
                </a:cubicBezTo>
                <a:cubicBezTo>
                  <a:pt x="1456" y="365"/>
                  <a:pt x="1456" y="365"/>
                  <a:pt x="1456" y="365"/>
                </a:cubicBezTo>
                <a:cubicBezTo>
                  <a:pt x="1455" y="363"/>
                  <a:pt x="1455" y="363"/>
                  <a:pt x="1455" y="363"/>
                </a:cubicBezTo>
                <a:cubicBezTo>
                  <a:pt x="1451" y="351"/>
                  <a:pt x="1451" y="351"/>
                  <a:pt x="1451" y="351"/>
                </a:cubicBezTo>
                <a:cubicBezTo>
                  <a:pt x="1447" y="354"/>
                  <a:pt x="1447" y="354"/>
                  <a:pt x="1447" y="354"/>
                </a:cubicBezTo>
                <a:cubicBezTo>
                  <a:pt x="1446" y="351"/>
                  <a:pt x="1446" y="351"/>
                  <a:pt x="1446" y="351"/>
                </a:cubicBezTo>
                <a:cubicBezTo>
                  <a:pt x="1442" y="357"/>
                  <a:pt x="1440" y="352"/>
                  <a:pt x="1437" y="357"/>
                </a:cubicBezTo>
                <a:cubicBezTo>
                  <a:pt x="1435" y="361"/>
                  <a:pt x="1440" y="362"/>
                  <a:pt x="1441" y="366"/>
                </a:cubicBezTo>
                <a:cubicBezTo>
                  <a:pt x="1442" y="369"/>
                  <a:pt x="1433" y="379"/>
                  <a:pt x="1435" y="383"/>
                </a:cubicBezTo>
                <a:cubicBezTo>
                  <a:pt x="1433" y="383"/>
                  <a:pt x="1433" y="383"/>
                  <a:pt x="1433" y="383"/>
                </a:cubicBezTo>
                <a:cubicBezTo>
                  <a:pt x="1426" y="384"/>
                  <a:pt x="1426" y="384"/>
                  <a:pt x="1426" y="384"/>
                </a:cubicBezTo>
                <a:cubicBezTo>
                  <a:pt x="1428" y="387"/>
                  <a:pt x="1428" y="387"/>
                  <a:pt x="1428" y="387"/>
                </a:cubicBezTo>
                <a:cubicBezTo>
                  <a:pt x="1419" y="387"/>
                  <a:pt x="1419" y="387"/>
                  <a:pt x="1419" y="387"/>
                </a:cubicBezTo>
                <a:cubicBezTo>
                  <a:pt x="1417" y="387"/>
                  <a:pt x="1417" y="387"/>
                  <a:pt x="1417" y="387"/>
                </a:cubicBezTo>
                <a:cubicBezTo>
                  <a:pt x="1417" y="383"/>
                  <a:pt x="1417" y="383"/>
                  <a:pt x="1417" y="383"/>
                </a:cubicBezTo>
                <a:cubicBezTo>
                  <a:pt x="1419" y="382"/>
                  <a:pt x="1419" y="382"/>
                  <a:pt x="1419" y="382"/>
                </a:cubicBezTo>
                <a:cubicBezTo>
                  <a:pt x="1427" y="379"/>
                  <a:pt x="1427" y="379"/>
                  <a:pt x="1427" y="379"/>
                </a:cubicBezTo>
                <a:cubicBezTo>
                  <a:pt x="1431" y="373"/>
                  <a:pt x="1431" y="373"/>
                  <a:pt x="1431" y="373"/>
                </a:cubicBezTo>
                <a:cubicBezTo>
                  <a:pt x="1433" y="360"/>
                  <a:pt x="1433" y="360"/>
                  <a:pt x="1433" y="360"/>
                </a:cubicBezTo>
                <a:cubicBezTo>
                  <a:pt x="1428" y="354"/>
                  <a:pt x="1428" y="354"/>
                  <a:pt x="1428" y="354"/>
                </a:cubicBezTo>
                <a:cubicBezTo>
                  <a:pt x="1430" y="346"/>
                  <a:pt x="1430" y="346"/>
                  <a:pt x="1430" y="346"/>
                </a:cubicBezTo>
                <a:cubicBezTo>
                  <a:pt x="1431" y="347"/>
                  <a:pt x="1431" y="347"/>
                  <a:pt x="1431" y="347"/>
                </a:cubicBezTo>
                <a:cubicBezTo>
                  <a:pt x="1431" y="346"/>
                  <a:pt x="1430" y="344"/>
                  <a:pt x="1430" y="344"/>
                </a:cubicBezTo>
                <a:cubicBezTo>
                  <a:pt x="1430" y="337"/>
                  <a:pt x="1431" y="334"/>
                  <a:pt x="1431" y="329"/>
                </a:cubicBezTo>
                <a:cubicBezTo>
                  <a:pt x="1431" y="321"/>
                  <a:pt x="1425" y="316"/>
                  <a:pt x="1425" y="315"/>
                </a:cubicBezTo>
                <a:cubicBezTo>
                  <a:pt x="1425" y="315"/>
                  <a:pt x="1431" y="298"/>
                  <a:pt x="1431" y="297"/>
                </a:cubicBezTo>
                <a:cubicBezTo>
                  <a:pt x="1423" y="291"/>
                  <a:pt x="1423" y="291"/>
                  <a:pt x="1423" y="291"/>
                </a:cubicBezTo>
                <a:cubicBezTo>
                  <a:pt x="1419" y="291"/>
                  <a:pt x="1419" y="291"/>
                  <a:pt x="1419" y="291"/>
                </a:cubicBezTo>
                <a:cubicBezTo>
                  <a:pt x="1412" y="290"/>
                  <a:pt x="1412" y="290"/>
                  <a:pt x="1412" y="290"/>
                </a:cubicBezTo>
                <a:cubicBezTo>
                  <a:pt x="1407" y="298"/>
                  <a:pt x="1406" y="314"/>
                  <a:pt x="1397" y="315"/>
                </a:cubicBezTo>
                <a:cubicBezTo>
                  <a:pt x="1394" y="326"/>
                  <a:pt x="1394" y="326"/>
                  <a:pt x="1394" y="326"/>
                </a:cubicBezTo>
                <a:cubicBezTo>
                  <a:pt x="1401" y="326"/>
                  <a:pt x="1401" y="326"/>
                  <a:pt x="1401" y="326"/>
                </a:cubicBezTo>
                <a:cubicBezTo>
                  <a:pt x="1397" y="337"/>
                  <a:pt x="1397" y="337"/>
                  <a:pt x="1397" y="337"/>
                </a:cubicBezTo>
                <a:cubicBezTo>
                  <a:pt x="1395" y="336"/>
                  <a:pt x="1395" y="336"/>
                  <a:pt x="1395" y="336"/>
                </a:cubicBezTo>
                <a:cubicBezTo>
                  <a:pt x="1395" y="338"/>
                  <a:pt x="1395" y="338"/>
                  <a:pt x="1395" y="338"/>
                </a:cubicBezTo>
                <a:cubicBezTo>
                  <a:pt x="1394" y="344"/>
                  <a:pt x="1394" y="344"/>
                  <a:pt x="1394" y="344"/>
                </a:cubicBezTo>
                <a:cubicBezTo>
                  <a:pt x="1413" y="344"/>
                  <a:pt x="1398" y="349"/>
                  <a:pt x="1408" y="353"/>
                </a:cubicBezTo>
                <a:cubicBezTo>
                  <a:pt x="1408" y="360"/>
                  <a:pt x="1408" y="360"/>
                  <a:pt x="1408" y="360"/>
                </a:cubicBezTo>
                <a:cubicBezTo>
                  <a:pt x="1398" y="359"/>
                  <a:pt x="1385" y="342"/>
                  <a:pt x="1371" y="341"/>
                </a:cubicBezTo>
                <a:cubicBezTo>
                  <a:pt x="1370" y="341"/>
                  <a:pt x="1369" y="341"/>
                  <a:pt x="1368" y="341"/>
                </a:cubicBezTo>
                <a:cubicBezTo>
                  <a:pt x="1365" y="341"/>
                  <a:pt x="1363" y="342"/>
                  <a:pt x="1361" y="344"/>
                </a:cubicBezTo>
                <a:cubicBezTo>
                  <a:pt x="1361" y="344"/>
                  <a:pt x="1361" y="344"/>
                  <a:pt x="1361" y="344"/>
                </a:cubicBezTo>
                <a:cubicBezTo>
                  <a:pt x="1359" y="342"/>
                  <a:pt x="1359" y="342"/>
                  <a:pt x="1359" y="342"/>
                </a:cubicBezTo>
                <a:cubicBezTo>
                  <a:pt x="1361" y="341"/>
                  <a:pt x="1361" y="341"/>
                  <a:pt x="1361" y="341"/>
                </a:cubicBezTo>
                <a:cubicBezTo>
                  <a:pt x="1362" y="340"/>
                  <a:pt x="1362" y="340"/>
                  <a:pt x="1362" y="340"/>
                </a:cubicBezTo>
                <a:cubicBezTo>
                  <a:pt x="1361" y="338"/>
                  <a:pt x="1361" y="338"/>
                  <a:pt x="1361" y="338"/>
                </a:cubicBezTo>
                <a:cubicBezTo>
                  <a:pt x="1355" y="331"/>
                  <a:pt x="1355" y="331"/>
                  <a:pt x="1355" y="331"/>
                </a:cubicBezTo>
                <a:cubicBezTo>
                  <a:pt x="1354" y="330"/>
                  <a:pt x="1354" y="330"/>
                  <a:pt x="1354" y="330"/>
                </a:cubicBezTo>
                <a:cubicBezTo>
                  <a:pt x="1353" y="331"/>
                  <a:pt x="1351" y="334"/>
                  <a:pt x="1351" y="335"/>
                </a:cubicBezTo>
                <a:cubicBezTo>
                  <a:pt x="1351" y="336"/>
                  <a:pt x="1353" y="338"/>
                  <a:pt x="1355" y="340"/>
                </a:cubicBezTo>
                <a:cubicBezTo>
                  <a:pt x="1357" y="343"/>
                  <a:pt x="1359" y="345"/>
                  <a:pt x="1361" y="348"/>
                </a:cubicBezTo>
                <a:cubicBezTo>
                  <a:pt x="1362" y="350"/>
                  <a:pt x="1363" y="351"/>
                  <a:pt x="1363" y="353"/>
                </a:cubicBezTo>
                <a:cubicBezTo>
                  <a:pt x="1361" y="356"/>
                  <a:pt x="1361" y="356"/>
                  <a:pt x="1361" y="356"/>
                </a:cubicBezTo>
                <a:cubicBezTo>
                  <a:pt x="1357" y="360"/>
                  <a:pt x="1357" y="360"/>
                  <a:pt x="1357" y="360"/>
                </a:cubicBezTo>
                <a:cubicBezTo>
                  <a:pt x="1355" y="359"/>
                  <a:pt x="1355" y="359"/>
                  <a:pt x="1355" y="359"/>
                </a:cubicBezTo>
                <a:cubicBezTo>
                  <a:pt x="1353" y="359"/>
                  <a:pt x="1353" y="359"/>
                  <a:pt x="1353" y="359"/>
                </a:cubicBezTo>
                <a:cubicBezTo>
                  <a:pt x="1355" y="354"/>
                  <a:pt x="1355" y="354"/>
                  <a:pt x="1355" y="354"/>
                </a:cubicBezTo>
                <a:cubicBezTo>
                  <a:pt x="1356" y="351"/>
                  <a:pt x="1356" y="351"/>
                  <a:pt x="1356" y="351"/>
                </a:cubicBezTo>
                <a:cubicBezTo>
                  <a:pt x="1356" y="351"/>
                  <a:pt x="1355" y="351"/>
                  <a:pt x="1355" y="351"/>
                </a:cubicBezTo>
                <a:cubicBezTo>
                  <a:pt x="1352" y="351"/>
                  <a:pt x="1351" y="352"/>
                  <a:pt x="1349" y="353"/>
                </a:cubicBezTo>
                <a:cubicBezTo>
                  <a:pt x="1348" y="354"/>
                  <a:pt x="1346" y="355"/>
                  <a:pt x="1345" y="356"/>
                </a:cubicBezTo>
                <a:cubicBezTo>
                  <a:pt x="1344" y="357"/>
                  <a:pt x="1343" y="357"/>
                  <a:pt x="1341" y="357"/>
                </a:cubicBezTo>
                <a:cubicBezTo>
                  <a:pt x="1335" y="357"/>
                  <a:pt x="1340" y="357"/>
                  <a:pt x="1336" y="356"/>
                </a:cubicBezTo>
                <a:cubicBezTo>
                  <a:pt x="1336" y="359"/>
                  <a:pt x="1336" y="359"/>
                  <a:pt x="1336" y="359"/>
                </a:cubicBezTo>
                <a:cubicBezTo>
                  <a:pt x="1334" y="359"/>
                  <a:pt x="1334" y="359"/>
                  <a:pt x="1334" y="359"/>
                </a:cubicBezTo>
                <a:cubicBezTo>
                  <a:pt x="1333" y="360"/>
                  <a:pt x="1333" y="360"/>
                  <a:pt x="1333" y="360"/>
                </a:cubicBezTo>
                <a:cubicBezTo>
                  <a:pt x="1326" y="363"/>
                  <a:pt x="1326" y="363"/>
                  <a:pt x="1326" y="363"/>
                </a:cubicBezTo>
                <a:cubicBezTo>
                  <a:pt x="1326" y="361"/>
                  <a:pt x="1326" y="361"/>
                  <a:pt x="1326" y="361"/>
                </a:cubicBezTo>
                <a:cubicBezTo>
                  <a:pt x="1324" y="352"/>
                  <a:pt x="1324" y="352"/>
                  <a:pt x="1324" y="352"/>
                </a:cubicBezTo>
                <a:cubicBezTo>
                  <a:pt x="1322" y="354"/>
                  <a:pt x="1322" y="354"/>
                  <a:pt x="1322" y="354"/>
                </a:cubicBezTo>
                <a:cubicBezTo>
                  <a:pt x="1316" y="360"/>
                  <a:pt x="1316" y="360"/>
                  <a:pt x="1316" y="360"/>
                </a:cubicBezTo>
                <a:cubicBezTo>
                  <a:pt x="1315" y="360"/>
                  <a:pt x="1315" y="360"/>
                  <a:pt x="1315" y="360"/>
                </a:cubicBezTo>
                <a:cubicBezTo>
                  <a:pt x="1308" y="360"/>
                  <a:pt x="1308" y="360"/>
                  <a:pt x="1308" y="360"/>
                </a:cubicBezTo>
                <a:cubicBezTo>
                  <a:pt x="1308" y="361"/>
                  <a:pt x="1307" y="362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4"/>
                  <a:pt x="1305" y="364"/>
                  <a:pt x="1305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2" y="365"/>
                  <a:pt x="1301" y="366"/>
                  <a:pt x="1299" y="367"/>
                </a:cubicBezTo>
                <a:cubicBezTo>
                  <a:pt x="1298" y="368"/>
                  <a:pt x="1296" y="369"/>
                  <a:pt x="1295" y="370"/>
                </a:cubicBezTo>
                <a:cubicBezTo>
                  <a:pt x="1291" y="373"/>
                  <a:pt x="1288" y="377"/>
                  <a:pt x="1290" y="381"/>
                </a:cubicBezTo>
                <a:cubicBezTo>
                  <a:pt x="1285" y="381"/>
                  <a:pt x="1285" y="381"/>
                  <a:pt x="1285" y="381"/>
                </a:cubicBezTo>
                <a:cubicBezTo>
                  <a:pt x="1282" y="381"/>
                  <a:pt x="1282" y="381"/>
                  <a:pt x="1282" y="381"/>
                </a:cubicBezTo>
                <a:cubicBezTo>
                  <a:pt x="1279" y="381"/>
                  <a:pt x="1279" y="381"/>
                  <a:pt x="1279" y="381"/>
                </a:cubicBezTo>
                <a:cubicBezTo>
                  <a:pt x="1281" y="375"/>
                  <a:pt x="1277" y="379"/>
                  <a:pt x="1277" y="375"/>
                </a:cubicBezTo>
                <a:cubicBezTo>
                  <a:pt x="1277" y="371"/>
                  <a:pt x="1279" y="371"/>
                  <a:pt x="1282" y="370"/>
                </a:cubicBezTo>
                <a:cubicBezTo>
                  <a:pt x="1283" y="369"/>
                  <a:pt x="1283" y="369"/>
                  <a:pt x="1284" y="369"/>
                </a:cubicBezTo>
                <a:cubicBezTo>
                  <a:pt x="1282" y="364"/>
                  <a:pt x="1282" y="364"/>
                  <a:pt x="1282" y="364"/>
                </a:cubicBezTo>
                <a:cubicBezTo>
                  <a:pt x="1280" y="360"/>
                  <a:pt x="1280" y="360"/>
                  <a:pt x="1280" y="360"/>
                </a:cubicBezTo>
                <a:cubicBezTo>
                  <a:pt x="1267" y="358"/>
                  <a:pt x="1267" y="358"/>
                  <a:pt x="1267" y="358"/>
                </a:cubicBezTo>
                <a:cubicBezTo>
                  <a:pt x="1267" y="357"/>
                  <a:pt x="1267" y="357"/>
                  <a:pt x="1267" y="357"/>
                </a:cubicBezTo>
                <a:cubicBezTo>
                  <a:pt x="1265" y="359"/>
                  <a:pt x="1265" y="359"/>
                  <a:pt x="1265" y="359"/>
                </a:cubicBezTo>
                <a:cubicBezTo>
                  <a:pt x="1265" y="359"/>
                  <a:pt x="1267" y="359"/>
                  <a:pt x="1268" y="360"/>
                </a:cubicBezTo>
                <a:cubicBezTo>
                  <a:pt x="1269" y="361"/>
                  <a:pt x="1268" y="359"/>
                  <a:pt x="1269" y="362"/>
                </a:cubicBezTo>
                <a:cubicBezTo>
                  <a:pt x="1270" y="362"/>
                  <a:pt x="1270" y="365"/>
                  <a:pt x="1270" y="366"/>
                </a:cubicBezTo>
                <a:cubicBezTo>
                  <a:pt x="1270" y="369"/>
                  <a:pt x="1269" y="372"/>
                  <a:pt x="1269" y="373"/>
                </a:cubicBezTo>
                <a:cubicBezTo>
                  <a:pt x="1269" y="379"/>
                  <a:pt x="1270" y="379"/>
                  <a:pt x="1273" y="382"/>
                </a:cubicBezTo>
                <a:cubicBezTo>
                  <a:pt x="1269" y="391"/>
                  <a:pt x="1269" y="391"/>
                  <a:pt x="1269" y="391"/>
                </a:cubicBezTo>
                <a:cubicBezTo>
                  <a:pt x="1261" y="385"/>
                  <a:pt x="1261" y="385"/>
                  <a:pt x="1261" y="385"/>
                </a:cubicBezTo>
                <a:cubicBezTo>
                  <a:pt x="1261" y="383"/>
                  <a:pt x="1261" y="383"/>
                  <a:pt x="1261" y="383"/>
                </a:cubicBezTo>
                <a:cubicBezTo>
                  <a:pt x="1257" y="390"/>
                  <a:pt x="1257" y="390"/>
                  <a:pt x="1257" y="390"/>
                </a:cubicBezTo>
                <a:cubicBezTo>
                  <a:pt x="1252" y="390"/>
                  <a:pt x="1252" y="390"/>
                  <a:pt x="1252" y="390"/>
                </a:cubicBezTo>
                <a:cubicBezTo>
                  <a:pt x="1256" y="395"/>
                  <a:pt x="1249" y="395"/>
                  <a:pt x="1244" y="397"/>
                </a:cubicBezTo>
                <a:cubicBezTo>
                  <a:pt x="1251" y="410"/>
                  <a:pt x="1251" y="410"/>
                  <a:pt x="1251" y="410"/>
                </a:cubicBezTo>
                <a:cubicBezTo>
                  <a:pt x="1249" y="410"/>
                  <a:pt x="1249" y="410"/>
                  <a:pt x="1249" y="410"/>
                </a:cubicBezTo>
                <a:cubicBezTo>
                  <a:pt x="1236" y="408"/>
                  <a:pt x="1236" y="408"/>
                  <a:pt x="1236" y="408"/>
                </a:cubicBezTo>
                <a:cubicBezTo>
                  <a:pt x="1238" y="405"/>
                  <a:pt x="1235" y="402"/>
                  <a:pt x="1233" y="402"/>
                </a:cubicBezTo>
                <a:cubicBezTo>
                  <a:pt x="1229" y="402"/>
                  <a:pt x="1229" y="403"/>
                  <a:pt x="1226" y="405"/>
                </a:cubicBezTo>
                <a:cubicBezTo>
                  <a:pt x="1230" y="412"/>
                  <a:pt x="1230" y="412"/>
                  <a:pt x="1230" y="412"/>
                </a:cubicBezTo>
                <a:cubicBezTo>
                  <a:pt x="1238" y="417"/>
                  <a:pt x="1238" y="417"/>
                  <a:pt x="1238" y="417"/>
                </a:cubicBezTo>
                <a:cubicBezTo>
                  <a:pt x="1237" y="417"/>
                  <a:pt x="1234" y="418"/>
                  <a:pt x="1234" y="418"/>
                </a:cubicBezTo>
                <a:cubicBezTo>
                  <a:pt x="1230" y="418"/>
                  <a:pt x="1230" y="418"/>
                  <a:pt x="1227" y="417"/>
                </a:cubicBezTo>
                <a:cubicBezTo>
                  <a:pt x="1228" y="414"/>
                  <a:pt x="1228" y="414"/>
                  <a:pt x="1228" y="414"/>
                </a:cubicBezTo>
                <a:cubicBezTo>
                  <a:pt x="1223" y="413"/>
                  <a:pt x="1223" y="413"/>
                  <a:pt x="1223" y="413"/>
                </a:cubicBezTo>
                <a:cubicBezTo>
                  <a:pt x="1220" y="413"/>
                  <a:pt x="1220" y="413"/>
                  <a:pt x="1220" y="413"/>
                </a:cubicBezTo>
                <a:cubicBezTo>
                  <a:pt x="1220" y="412"/>
                  <a:pt x="1220" y="412"/>
                  <a:pt x="1220" y="412"/>
                </a:cubicBezTo>
                <a:cubicBezTo>
                  <a:pt x="1217" y="391"/>
                  <a:pt x="1217" y="391"/>
                  <a:pt x="1217" y="391"/>
                </a:cubicBezTo>
                <a:cubicBezTo>
                  <a:pt x="1206" y="383"/>
                  <a:pt x="1206" y="383"/>
                  <a:pt x="1206" y="383"/>
                </a:cubicBezTo>
                <a:cubicBezTo>
                  <a:pt x="1205" y="382"/>
                  <a:pt x="1205" y="382"/>
                  <a:pt x="1205" y="382"/>
                </a:cubicBezTo>
                <a:cubicBezTo>
                  <a:pt x="1206" y="381"/>
                  <a:pt x="1206" y="381"/>
                  <a:pt x="1206" y="381"/>
                </a:cubicBezTo>
                <a:cubicBezTo>
                  <a:pt x="1207" y="380"/>
                  <a:pt x="1207" y="380"/>
                  <a:pt x="1207" y="380"/>
                </a:cubicBezTo>
                <a:cubicBezTo>
                  <a:pt x="1219" y="388"/>
                  <a:pt x="1219" y="388"/>
                  <a:pt x="1219" y="388"/>
                </a:cubicBezTo>
                <a:cubicBezTo>
                  <a:pt x="1220" y="388"/>
                  <a:pt x="1220" y="388"/>
                  <a:pt x="1220" y="388"/>
                </a:cubicBezTo>
                <a:cubicBezTo>
                  <a:pt x="1223" y="388"/>
                  <a:pt x="1223" y="388"/>
                  <a:pt x="1223" y="388"/>
                </a:cubicBezTo>
                <a:cubicBezTo>
                  <a:pt x="1230" y="389"/>
                  <a:pt x="1230" y="389"/>
                  <a:pt x="1230" y="389"/>
                </a:cubicBezTo>
                <a:cubicBezTo>
                  <a:pt x="1229" y="391"/>
                  <a:pt x="1229" y="391"/>
                  <a:pt x="1229" y="391"/>
                </a:cubicBezTo>
                <a:cubicBezTo>
                  <a:pt x="1239" y="393"/>
                  <a:pt x="1239" y="393"/>
                  <a:pt x="1239" y="393"/>
                </a:cubicBezTo>
                <a:cubicBezTo>
                  <a:pt x="1243" y="388"/>
                  <a:pt x="1243" y="388"/>
                  <a:pt x="1243" y="388"/>
                </a:cubicBezTo>
                <a:cubicBezTo>
                  <a:pt x="1244" y="391"/>
                  <a:pt x="1244" y="391"/>
                  <a:pt x="1244" y="391"/>
                </a:cubicBezTo>
                <a:cubicBezTo>
                  <a:pt x="1249" y="389"/>
                  <a:pt x="1256" y="386"/>
                  <a:pt x="1256" y="379"/>
                </a:cubicBezTo>
                <a:cubicBezTo>
                  <a:pt x="1256" y="370"/>
                  <a:pt x="1249" y="372"/>
                  <a:pt x="1251" y="367"/>
                </a:cubicBezTo>
                <a:cubicBezTo>
                  <a:pt x="1248" y="367"/>
                  <a:pt x="1248" y="367"/>
                  <a:pt x="1248" y="367"/>
                </a:cubicBezTo>
                <a:cubicBezTo>
                  <a:pt x="1237" y="360"/>
                  <a:pt x="1237" y="360"/>
                  <a:pt x="1237" y="360"/>
                </a:cubicBezTo>
                <a:cubicBezTo>
                  <a:pt x="1238" y="358"/>
                  <a:pt x="1238" y="358"/>
                  <a:pt x="1238" y="358"/>
                </a:cubicBezTo>
                <a:cubicBezTo>
                  <a:pt x="1236" y="357"/>
                  <a:pt x="1236" y="357"/>
                  <a:pt x="1236" y="357"/>
                </a:cubicBezTo>
                <a:cubicBezTo>
                  <a:pt x="1235" y="358"/>
                  <a:pt x="1235" y="358"/>
                  <a:pt x="1235" y="358"/>
                </a:cubicBezTo>
                <a:cubicBezTo>
                  <a:pt x="1228" y="349"/>
                  <a:pt x="1228" y="349"/>
                  <a:pt x="1228" y="349"/>
                </a:cubicBezTo>
                <a:cubicBezTo>
                  <a:pt x="1223" y="348"/>
                  <a:pt x="1223" y="348"/>
                  <a:pt x="1223" y="348"/>
                </a:cubicBezTo>
                <a:cubicBezTo>
                  <a:pt x="1220" y="348"/>
                  <a:pt x="1220" y="348"/>
                  <a:pt x="1220" y="348"/>
                </a:cubicBezTo>
                <a:cubicBezTo>
                  <a:pt x="1213" y="348"/>
                  <a:pt x="1213" y="348"/>
                  <a:pt x="1213" y="348"/>
                </a:cubicBezTo>
                <a:cubicBezTo>
                  <a:pt x="1206" y="348"/>
                  <a:pt x="1206" y="348"/>
                  <a:pt x="1206" y="348"/>
                </a:cubicBezTo>
                <a:cubicBezTo>
                  <a:pt x="1203" y="348"/>
                  <a:pt x="1203" y="348"/>
                  <a:pt x="1203" y="348"/>
                </a:cubicBezTo>
                <a:cubicBezTo>
                  <a:pt x="1204" y="346"/>
                  <a:pt x="1204" y="346"/>
                  <a:pt x="1204" y="346"/>
                </a:cubicBezTo>
                <a:cubicBezTo>
                  <a:pt x="1195" y="344"/>
                  <a:pt x="1195" y="344"/>
                  <a:pt x="1195" y="344"/>
                </a:cubicBezTo>
                <a:cubicBezTo>
                  <a:pt x="1194" y="345"/>
                  <a:pt x="1194" y="345"/>
                  <a:pt x="1194" y="345"/>
                </a:cubicBezTo>
                <a:cubicBezTo>
                  <a:pt x="1194" y="343"/>
                  <a:pt x="1194" y="343"/>
                  <a:pt x="1194" y="343"/>
                </a:cubicBezTo>
                <a:cubicBezTo>
                  <a:pt x="1193" y="336"/>
                  <a:pt x="1193" y="336"/>
                  <a:pt x="1193" y="336"/>
                </a:cubicBezTo>
                <a:cubicBezTo>
                  <a:pt x="1198" y="335"/>
                  <a:pt x="1198" y="335"/>
                  <a:pt x="1198" y="335"/>
                </a:cubicBezTo>
                <a:cubicBezTo>
                  <a:pt x="1198" y="331"/>
                  <a:pt x="1198" y="331"/>
                  <a:pt x="1198" y="331"/>
                </a:cubicBezTo>
                <a:cubicBezTo>
                  <a:pt x="1196" y="331"/>
                  <a:pt x="1196" y="331"/>
                  <a:pt x="1196" y="331"/>
                </a:cubicBezTo>
                <a:cubicBezTo>
                  <a:pt x="1191" y="330"/>
                  <a:pt x="1191" y="330"/>
                  <a:pt x="1191" y="330"/>
                </a:cubicBezTo>
                <a:cubicBezTo>
                  <a:pt x="1190" y="328"/>
                  <a:pt x="1190" y="328"/>
                  <a:pt x="1190" y="328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61" y="325"/>
                  <a:pt x="1161" y="325"/>
                  <a:pt x="1161" y="325"/>
                </a:cubicBezTo>
                <a:cubicBezTo>
                  <a:pt x="1160" y="324"/>
                  <a:pt x="1160" y="324"/>
                  <a:pt x="1160" y="324"/>
                </a:cubicBezTo>
                <a:cubicBezTo>
                  <a:pt x="1159" y="330"/>
                  <a:pt x="1159" y="330"/>
                  <a:pt x="1159" y="330"/>
                </a:cubicBezTo>
                <a:cubicBezTo>
                  <a:pt x="1153" y="330"/>
                  <a:pt x="1153" y="330"/>
                  <a:pt x="1153" y="330"/>
                </a:cubicBezTo>
                <a:cubicBezTo>
                  <a:pt x="1150" y="333"/>
                  <a:pt x="1150" y="333"/>
                  <a:pt x="1150" y="333"/>
                </a:cubicBezTo>
                <a:cubicBezTo>
                  <a:pt x="1149" y="335"/>
                  <a:pt x="1149" y="335"/>
                  <a:pt x="1149" y="335"/>
                </a:cubicBezTo>
                <a:cubicBezTo>
                  <a:pt x="1137" y="337"/>
                  <a:pt x="1137" y="337"/>
                  <a:pt x="1137" y="337"/>
                </a:cubicBezTo>
                <a:cubicBezTo>
                  <a:pt x="1135" y="337"/>
                  <a:pt x="1135" y="337"/>
                  <a:pt x="1135" y="337"/>
                </a:cubicBezTo>
                <a:cubicBezTo>
                  <a:pt x="1135" y="339"/>
                  <a:pt x="1135" y="339"/>
                  <a:pt x="1135" y="339"/>
                </a:cubicBezTo>
                <a:cubicBezTo>
                  <a:pt x="1131" y="336"/>
                  <a:pt x="1131" y="336"/>
                  <a:pt x="1131" y="336"/>
                </a:cubicBezTo>
                <a:cubicBezTo>
                  <a:pt x="1130" y="341"/>
                  <a:pt x="1130" y="341"/>
                  <a:pt x="1130" y="341"/>
                </a:cubicBezTo>
                <a:cubicBezTo>
                  <a:pt x="1128" y="339"/>
                  <a:pt x="1128" y="339"/>
                  <a:pt x="1128" y="339"/>
                </a:cubicBezTo>
                <a:cubicBezTo>
                  <a:pt x="1126" y="338"/>
                  <a:pt x="1126" y="338"/>
                  <a:pt x="1126" y="338"/>
                </a:cubicBezTo>
                <a:cubicBezTo>
                  <a:pt x="1124" y="345"/>
                  <a:pt x="1124" y="345"/>
                  <a:pt x="1124" y="345"/>
                </a:cubicBezTo>
                <a:cubicBezTo>
                  <a:pt x="1122" y="345"/>
                  <a:pt x="1122" y="345"/>
                  <a:pt x="1122" y="345"/>
                </a:cubicBezTo>
                <a:cubicBezTo>
                  <a:pt x="1122" y="347"/>
                  <a:pt x="1122" y="347"/>
                  <a:pt x="1122" y="347"/>
                </a:cubicBezTo>
                <a:cubicBezTo>
                  <a:pt x="1119" y="352"/>
                  <a:pt x="1119" y="352"/>
                  <a:pt x="1119" y="352"/>
                </a:cubicBezTo>
                <a:cubicBezTo>
                  <a:pt x="1118" y="356"/>
                  <a:pt x="1118" y="356"/>
                  <a:pt x="1118" y="356"/>
                </a:cubicBezTo>
                <a:cubicBezTo>
                  <a:pt x="1114" y="356"/>
                  <a:pt x="1114" y="356"/>
                  <a:pt x="1114" y="356"/>
                </a:cubicBezTo>
                <a:cubicBezTo>
                  <a:pt x="1111" y="360"/>
                  <a:pt x="1111" y="360"/>
                  <a:pt x="1111" y="360"/>
                </a:cubicBezTo>
                <a:cubicBezTo>
                  <a:pt x="1111" y="357"/>
                  <a:pt x="1111" y="357"/>
                  <a:pt x="1111" y="357"/>
                </a:cubicBezTo>
                <a:cubicBezTo>
                  <a:pt x="1108" y="357"/>
                  <a:pt x="1108" y="357"/>
                  <a:pt x="1108" y="357"/>
                </a:cubicBezTo>
                <a:cubicBezTo>
                  <a:pt x="1104" y="364"/>
                  <a:pt x="1104" y="364"/>
                  <a:pt x="1104" y="364"/>
                </a:cubicBezTo>
                <a:cubicBezTo>
                  <a:pt x="1102" y="368"/>
                  <a:pt x="1102" y="368"/>
                  <a:pt x="1102" y="368"/>
                </a:cubicBezTo>
                <a:cubicBezTo>
                  <a:pt x="1104" y="370"/>
                  <a:pt x="1104" y="370"/>
                  <a:pt x="1104" y="370"/>
                </a:cubicBezTo>
                <a:cubicBezTo>
                  <a:pt x="1105" y="372"/>
                  <a:pt x="1105" y="372"/>
                  <a:pt x="1105" y="372"/>
                </a:cubicBezTo>
                <a:cubicBezTo>
                  <a:pt x="1104" y="374"/>
                  <a:pt x="1104" y="374"/>
                  <a:pt x="1104" y="374"/>
                </a:cubicBezTo>
                <a:cubicBezTo>
                  <a:pt x="1099" y="384"/>
                  <a:pt x="1099" y="384"/>
                  <a:pt x="1099" y="384"/>
                </a:cubicBezTo>
                <a:cubicBezTo>
                  <a:pt x="1099" y="384"/>
                  <a:pt x="1099" y="384"/>
                  <a:pt x="1099" y="384"/>
                </a:cubicBezTo>
                <a:cubicBezTo>
                  <a:pt x="1095" y="384"/>
                  <a:pt x="1095" y="384"/>
                  <a:pt x="1095" y="384"/>
                </a:cubicBezTo>
                <a:cubicBezTo>
                  <a:pt x="1094" y="388"/>
                  <a:pt x="1094" y="388"/>
                  <a:pt x="1094" y="388"/>
                </a:cubicBezTo>
                <a:cubicBezTo>
                  <a:pt x="1094" y="394"/>
                  <a:pt x="1094" y="389"/>
                  <a:pt x="1096" y="393"/>
                </a:cubicBezTo>
                <a:cubicBezTo>
                  <a:pt x="1089" y="398"/>
                  <a:pt x="1091" y="403"/>
                  <a:pt x="1087" y="407"/>
                </a:cubicBezTo>
                <a:cubicBezTo>
                  <a:pt x="1086" y="408"/>
                  <a:pt x="1085" y="409"/>
                  <a:pt x="1084" y="410"/>
                </a:cubicBezTo>
                <a:cubicBezTo>
                  <a:pt x="1083" y="410"/>
                  <a:pt x="1082" y="411"/>
                  <a:pt x="1081" y="412"/>
                </a:cubicBezTo>
                <a:cubicBezTo>
                  <a:pt x="1078" y="414"/>
                  <a:pt x="1075" y="417"/>
                  <a:pt x="1076" y="420"/>
                </a:cubicBezTo>
                <a:cubicBezTo>
                  <a:pt x="1071" y="420"/>
                  <a:pt x="1071" y="420"/>
                  <a:pt x="1071" y="420"/>
                </a:cubicBezTo>
                <a:cubicBezTo>
                  <a:pt x="1073" y="421"/>
                  <a:pt x="1073" y="421"/>
                  <a:pt x="1073" y="421"/>
                </a:cubicBezTo>
                <a:cubicBezTo>
                  <a:pt x="1070" y="423"/>
                  <a:pt x="1070" y="423"/>
                  <a:pt x="1070" y="423"/>
                </a:cubicBezTo>
                <a:cubicBezTo>
                  <a:pt x="1051" y="436"/>
                  <a:pt x="1051" y="436"/>
                  <a:pt x="1051" y="436"/>
                </a:cubicBezTo>
                <a:cubicBezTo>
                  <a:pt x="1050" y="438"/>
                  <a:pt x="1050" y="438"/>
                  <a:pt x="1050" y="438"/>
                </a:cubicBezTo>
                <a:cubicBezTo>
                  <a:pt x="1050" y="438"/>
                  <a:pt x="1050" y="439"/>
                  <a:pt x="1050" y="439"/>
                </a:cubicBezTo>
                <a:cubicBezTo>
                  <a:pt x="1050" y="439"/>
                  <a:pt x="1050" y="440"/>
                  <a:pt x="1050" y="441"/>
                </a:cubicBezTo>
                <a:cubicBezTo>
                  <a:pt x="1049" y="446"/>
                  <a:pt x="1050" y="439"/>
                  <a:pt x="1050" y="444"/>
                </a:cubicBezTo>
                <a:cubicBezTo>
                  <a:pt x="1050" y="450"/>
                  <a:pt x="1047" y="444"/>
                  <a:pt x="1051" y="451"/>
                </a:cubicBezTo>
                <a:cubicBezTo>
                  <a:pt x="1047" y="455"/>
                  <a:pt x="1047" y="455"/>
                  <a:pt x="1047" y="455"/>
                </a:cubicBezTo>
                <a:cubicBezTo>
                  <a:pt x="1041" y="454"/>
                  <a:pt x="1041" y="454"/>
                  <a:pt x="1041" y="454"/>
                </a:cubicBezTo>
                <a:cubicBezTo>
                  <a:pt x="1040" y="456"/>
                  <a:pt x="1040" y="456"/>
                  <a:pt x="1040" y="456"/>
                </a:cubicBezTo>
                <a:cubicBezTo>
                  <a:pt x="1053" y="460"/>
                  <a:pt x="1053" y="460"/>
                  <a:pt x="1053" y="460"/>
                </a:cubicBezTo>
                <a:cubicBezTo>
                  <a:pt x="1052" y="465"/>
                  <a:pt x="1052" y="465"/>
                  <a:pt x="1052" y="465"/>
                </a:cubicBezTo>
                <a:cubicBezTo>
                  <a:pt x="1053" y="466"/>
                  <a:pt x="1055" y="469"/>
                  <a:pt x="1055" y="469"/>
                </a:cubicBezTo>
                <a:cubicBezTo>
                  <a:pt x="1055" y="473"/>
                  <a:pt x="1054" y="473"/>
                  <a:pt x="1052" y="476"/>
                </a:cubicBezTo>
                <a:cubicBezTo>
                  <a:pt x="1058" y="479"/>
                  <a:pt x="1058" y="479"/>
                  <a:pt x="1058" y="479"/>
                </a:cubicBezTo>
                <a:cubicBezTo>
                  <a:pt x="1059" y="478"/>
                  <a:pt x="1059" y="478"/>
                  <a:pt x="1059" y="478"/>
                </a:cubicBezTo>
                <a:cubicBezTo>
                  <a:pt x="1060" y="481"/>
                  <a:pt x="1060" y="481"/>
                  <a:pt x="1060" y="481"/>
                </a:cubicBezTo>
                <a:cubicBezTo>
                  <a:pt x="1063" y="480"/>
                  <a:pt x="1066" y="481"/>
                  <a:pt x="1070" y="479"/>
                </a:cubicBezTo>
                <a:cubicBezTo>
                  <a:pt x="1071" y="479"/>
                  <a:pt x="1072" y="478"/>
                  <a:pt x="1074" y="477"/>
                </a:cubicBezTo>
                <a:cubicBezTo>
                  <a:pt x="1077" y="475"/>
                  <a:pt x="1079" y="471"/>
                  <a:pt x="1081" y="469"/>
                </a:cubicBezTo>
                <a:cubicBezTo>
                  <a:pt x="1082" y="468"/>
                  <a:pt x="1083" y="467"/>
                  <a:pt x="1084" y="467"/>
                </a:cubicBezTo>
                <a:cubicBezTo>
                  <a:pt x="1084" y="467"/>
                  <a:pt x="1085" y="466"/>
                  <a:pt x="1086" y="467"/>
                </a:cubicBezTo>
                <a:cubicBezTo>
                  <a:pt x="1084" y="474"/>
                  <a:pt x="1084" y="474"/>
                  <a:pt x="1084" y="474"/>
                </a:cubicBezTo>
                <a:cubicBezTo>
                  <a:pt x="1087" y="480"/>
                  <a:pt x="1087" y="480"/>
                  <a:pt x="1087" y="480"/>
                </a:cubicBezTo>
                <a:cubicBezTo>
                  <a:pt x="1088" y="478"/>
                  <a:pt x="1088" y="478"/>
                  <a:pt x="1088" y="478"/>
                </a:cubicBezTo>
                <a:cubicBezTo>
                  <a:pt x="1089" y="480"/>
                  <a:pt x="1089" y="480"/>
                  <a:pt x="1089" y="480"/>
                </a:cubicBezTo>
                <a:cubicBezTo>
                  <a:pt x="1087" y="483"/>
                  <a:pt x="1087" y="483"/>
                  <a:pt x="1087" y="483"/>
                </a:cubicBezTo>
                <a:cubicBezTo>
                  <a:pt x="1095" y="497"/>
                  <a:pt x="1095" y="497"/>
                  <a:pt x="1095" y="497"/>
                </a:cubicBezTo>
                <a:cubicBezTo>
                  <a:pt x="1087" y="499"/>
                  <a:pt x="1087" y="499"/>
                  <a:pt x="1087" y="499"/>
                </a:cubicBezTo>
                <a:cubicBezTo>
                  <a:pt x="1086" y="498"/>
                  <a:pt x="1086" y="498"/>
                  <a:pt x="1086" y="498"/>
                </a:cubicBezTo>
                <a:cubicBezTo>
                  <a:pt x="1084" y="499"/>
                  <a:pt x="1084" y="499"/>
                  <a:pt x="1084" y="499"/>
                </a:cubicBezTo>
                <a:cubicBezTo>
                  <a:pt x="1086" y="500"/>
                  <a:pt x="1086" y="500"/>
                  <a:pt x="1086" y="500"/>
                </a:cubicBezTo>
                <a:cubicBezTo>
                  <a:pt x="1084" y="507"/>
                  <a:pt x="1084" y="507"/>
                  <a:pt x="1084" y="507"/>
                </a:cubicBezTo>
                <a:cubicBezTo>
                  <a:pt x="1083" y="507"/>
                  <a:pt x="1083" y="507"/>
                  <a:pt x="1083" y="507"/>
                </a:cubicBezTo>
                <a:cubicBezTo>
                  <a:pt x="1081" y="507"/>
                  <a:pt x="1081" y="507"/>
                  <a:pt x="1081" y="507"/>
                </a:cubicBezTo>
                <a:cubicBezTo>
                  <a:pt x="1082" y="508"/>
                  <a:pt x="1083" y="509"/>
                  <a:pt x="1084" y="510"/>
                </a:cubicBezTo>
                <a:cubicBezTo>
                  <a:pt x="1084" y="511"/>
                  <a:pt x="1086" y="511"/>
                  <a:pt x="1088" y="511"/>
                </a:cubicBezTo>
                <a:cubicBezTo>
                  <a:pt x="1093" y="511"/>
                  <a:pt x="1093" y="511"/>
                  <a:pt x="1093" y="511"/>
                </a:cubicBezTo>
                <a:cubicBezTo>
                  <a:pt x="1095" y="506"/>
                  <a:pt x="1095" y="506"/>
                  <a:pt x="1095" y="506"/>
                </a:cubicBezTo>
                <a:cubicBezTo>
                  <a:pt x="1099" y="504"/>
                  <a:pt x="1099" y="504"/>
                  <a:pt x="1099" y="504"/>
                </a:cubicBezTo>
                <a:cubicBezTo>
                  <a:pt x="1104" y="499"/>
                  <a:pt x="1104" y="499"/>
                  <a:pt x="1104" y="499"/>
                </a:cubicBezTo>
                <a:cubicBezTo>
                  <a:pt x="1113" y="499"/>
                  <a:pt x="1113" y="499"/>
                  <a:pt x="1113" y="499"/>
                </a:cubicBezTo>
                <a:cubicBezTo>
                  <a:pt x="1119" y="491"/>
                  <a:pt x="1119" y="491"/>
                  <a:pt x="1119" y="491"/>
                </a:cubicBezTo>
                <a:cubicBezTo>
                  <a:pt x="1119" y="490"/>
                  <a:pt x="1119" y="490"/>
                  <a:pt x="1119" y="490"/>
                </a:cubicBezTo>
                <a:cubicBezTo>
                  <a:pt x="1119" y="490"/>
                  <a:pt x="1119" y="490"/>
                  <a:pt x="1119" y="490"/>
                </a:cubicBezTo>
                <a:cubicBezTo>
                  <a:pt x="1117" y="486"/>
                  <a:pt x="1117" y="486"/>
                  <a:pt x="1117" y="486"/>
                </a:cubicBezTo>
                <a:cubicBezTo>
                  <a:pt x="1116" y="477"/>
                  <a:pt x="1116" y="477"/>
                  <a:pt x="1116" y="477"/>
                </a:cubicBezTo>
                <a:cubicBezTo>
                  <a:pt x="1117" y="476"/>
                  <a:pt x="1118" y="476"/>
                  <a:pt x="1119" y="475"/>
                </a:cubicBezTo>
                <a:cubicBezTo>
                  <a:pt x="1123" y="472"/>
                  <a:pt x="1127" y="469"/>
                  <a:pt x="1127" y="465"/>
                </a:cubicBezTo>
                <a:cubicBezTo>
                  <a:pt x="1127" y="463"/>
                  <a:pt x="1127" y="463"/>
                  <a:pt x="1127" y="463"/>
                </a:cubicBezTo>
                <a:cubicBezTo>
                  <a:pt x="1127" y="456"/>
                  <a:pt x="1122" y="464"/>
                  <a:pt x="1126" y="457"/>
                </a:cubicBezTo>
                <a:cubicBezTo>
                  <a:pt x="1123" y="456"/>
                  <a:pt x="1123" y="456"/>
                  <a:pt x="1123" y="456"/>
                </a:cubicBezTo>
                <a:cubicBezTo>
                  <a:pt x="1122" y="453"/>
                  <a:pt x="1122" y="453"/>
                  <a:pt x="1122" y="453"/>
                </a:cubicBezTo>
                <a:cubicBezTo>
                  <a:pt x="1119" y="454"/>
                  <a:pt x="1119" y="454"/>
                  <a:pt x="1119" y="454"/>
                </a:cubicBezTo>
                <a:cubicBezTo>
                  <a:pt x="1119" y="454"/>
                  <a:pt x="1119" y="454"/>
                  <a:pt x="1119" y="454"/>
                </a:cubicBezTo>
                <a:cubicBezTo>
                  <a:pt x="1118" y="453"/>
                  <a:pt x="1118" y="453"/>
                  <a:pt x="1118" y="453"/>
                </a:cubicBezTo>
                <a:cubicBezTo>
                  <a:pt x="1119" y="447"/>
                  <a:pt x="1119" y="447"/>
                  <a:pt x="1119" y="447"/>
                </a:cubicBezTo>
                <a:cubicBezTo>
                  <a:pt x="1121" y="439"/>
                  <a:pt x="1121" y="439"/>
                  <a:pt x="1121" y="439"/>
                </a:cubicBezTo>
                <a:cubicBezTo>
                  <a:pt x="1119" y="435"/>
                  <a:pt x="1119" y="435"/>
                  <a:pt x="1119" y="435"/>
                </a:cubicBezTo>
                <a:cubicBezTo>
                  <a:pt x="1119" y="435"/>
                  <a:pt x="1119" y="435"/>
                  <a:pt x="1119" y="435"/>
                </a:cubicBezTo>
                <a:cubicBezTo>
                  <a:pt x="1119" y="434"/>
                  <a:pt x="1119" y="434"/>
                  <a:pt x="1119" y="434"/>
                </a:cubicBezTo>
                <a:cubicBezTo>
                  <a:pt x="1128" y="426"/>
                  <a:pt x="1128" y="426"/>
                  <a:pt x="1128" y="426"/>
                </a:cubicBezTo>
                <a:cubicBezTo>
                  <a:pt x="1137" y="418"/>
                  <a:pt x="1137" y="418"/>
                  <a:pt x="1137" y="418"/>
                </a:cubicBezTo>
                <a:cubicBezTo>
                  <a:pt x="1144" y="412"/>
                  <a:pt x="1144" y="412"/>
                  <a:pt x="1144" y="412"/>
                </a:cubicBezTo>
                <a:cubicBezTo>
                  <a:pt x="1143" y="409"/>
                  <a:pt x="1142" y="409"/>
                  <a:pt x="1142" y="405"/>
                </a:cubicBezTo>
                <a:cubicBezTo>
                  <a:pt x="1142" y="395"/>
                  <a:pt x="1150" y="402"/>
                  <a:pt x="1147" y="396"/>
                </a:cubicBezTo>
                <a:cubicBezTo>
                  <a:pt x="1149" y="395"/>
                  <a:pt x="1149" y="395"/>
                  <a:pt x="1149" y="395"/>
                </a:cubicBezTo>
                <a:cubicBezTo>
                  <a:pt x="1150" y="395"/>
                  <a:pt x="1150" y="395"/>
                  <a:pt x="1150" y="395"/>
                </a:cubicBezTo>
                <a:cubicBezTo>
                  <a:pt x="1162" y="395"/>
                  <a:pt x="1162" y="395"/>
                  <a:pt x="1162" y="395"/>
                </a:cubicBezTo>
                <a:cubicBezTo>
                  <a:pt x="1167" y="402"/>
                  <a:pt x="1167" y="402"/>
                  <a:pt x="1167" y="402"/>
                </a:cubicBezTo>
                <a:cubicBezTo>
                  <a:pt x="1163" y="406"/>
                  <a:pt x="1163" y="406"/>
                  <a:pt x="1163" y="406"/>
                </a:cubicBezTo>
                <a:cubicBezTo>
                  <a:pt x="1162" y="405"/>
                  <a:pt x="1162" y="405"/>
                  <a:pt x="1162" y="405"/>
                </a:cubicBezTo>
                <a:cubicBezTo>
                  <a:pt x="1160" y="406"/>
                  <a:pt x="1160" y="406"/>
                  <a:pt x="1160" y="406"/>
                </a:cubicBezTo>
                <a:cubicBezTo>
                  <a:pt x="1161" y="407"/>
                  <a:pt x="1161" y="407"/>
                  <a:pt x="1161" y="407"/>
                </a:cubicBezTo>
                <a:cubicBezTo>
                  <a:pt x="1150" y="423"/>
                  <a:pt x="1150" y="423"/>
                  <a:pt x="1150" y="423"/>
                </a:cubicBezTo>
                <a:cubicBezTo>
                  <a:pt x="1149" y="426"/>
                  <a:pt x="1149" y="426"/>
                  <a:pt x="1149" y="426"/>
                </a:cubicBezTo>
                <a:cubicBezTo>
                  <a:pt x="1138" y="427"/>
                  <a:pt x="1141" y="432"/>
                  <a:pt x="1141" y="436"/>
                </a:cubicBezTo>
                <a:cubicBezTo>
                  <a:pt x="1138" y="451"/>
                  <a:pt x="1138" y="451"/>
                  <a:pt x="1138" y="451"/>
                </a:cubicBezTo>
                <a:cubicBezTo>
                  <a:pt x="1150" y="460"/>
                  <a:pt x="1150" y="460"/>
                  <a:pt x="1150" y="460"/>
                </a:cubicBezTo>
                <a:cubicBezTo>
                  <a:pt x="1149" y="462"/>
                  <a:pt x="1149" y="462"/>
                  <a:pt x="1149" y="462"/>
                </a:cubicBezTo>
                <a:cubicBezTo>
                  <a:pt x="1143" y="462"/>
                  <a:pt x="1143" y="462"/>
                  <a:pt x="1143" y="462"/>
                </a:cubicBezTo>
                <a:cubicBezTo>
                  <a:pt x="1147" y="463"/>
                  <a:pt x="1147" y="463"/>
                  <a:pt x="1147" y="463"/>
                </a:cubicBezTo>
                <a:cubicBezTo>
                  <a:pt x="1148" y="465"/>
                  <a:pt x="1148" y="465"/>
                  <a:pt x="1148" y="465"/>
                </a:cubicBezTo>
                <a:cubicBezTo>
                  <a:pt x="1148" y="465"/>
                  <a:pt x="1148" y="465"/>
                  <a:pt x="1148" y="465"/>
                </a:cubicBezTo>
                <a:cubicBezTo>
                  <a:pt x="1150" y="465"/>
                  <a:pt x="1150" y="465"/>
                  <a:pt x="1150" y="465"/>
                </a:cubicBezTo>
                <a:cubicBezTo>
                  <a:pt x="1157" y="464"/>
                  <a:pt x="1157" y="464"/>
                  <a:pt x="1157" y="464"/>
                </a:cubicBezTo>
                <a:cubicBezTo>
                  <a:pt x="1158" y="462"/>
                  <a:pt x="1158" y="462"/>
                  <a:pt x="1158" y="462"/>
                </a:cubicBezTo>
                <a:cubicBezTo>
                  <a:pt x="1159" y="460"/>
                  <a:pt x="1159" y="460"/>
                  <a:pt x="1159" y="460"/>
                </a:cubicBezTo>
                <a:cubicBezTo>
                  <a:pt x="1180" y="461"/>
                  <a:pt x="1180" y="461"/>
                  <a:pt x="1180" y="461"/>
                </a:cubicBezTo>
                <a:cubicBezTo>
                  <a:pt x="1183" y="457"/>
                  <a:pt x="1183" y="457"/>
                  <a:pt x="1183" y="457"/>
                </a:cubicBezTo>
                <a:cubicBezTo>
                  <a:pt x="1191" y="461"/>
                  <a:pt x="1191" y="461"/>
                  <a:pt x="1191" y="461"/>
                </a:cubicBezTo>
                <a:cubicBezTo>
                  <a:pt x="1177" y="465"/>
                  <a:pt x="1177" y="465"/>
                  <a:pt x="1177" y="465"/>
                </a:cubicBezTo>
                <a:cubicBezTo>
                  <a:pt x="1171" y="465"/>
                  <a:pt x="1171" y="465"/>
                  <a:pt x="1171" y="465"/>
                </a:cubicBezTo>
                <a:cubicBezTo>
                  <a:pt x="1170" y="463"/>
                  <a:pt x="1170" y="463"/>
                  <a:pt x="1170" y="463"/>
                </a:cubicBezTo>
                <a:cubicBezTo>
                  <a:pt x="1150" y="468"/>
                  <a:pt x="1150" y="468"/>
                  <a:pt x="1150" y="468"/>
                </a:cubicBezTo>
                <a:cubicBezTo>
                  <a:pt x="1148" y="468"/>
                  <a:pt x="1148" y="468"/>
                  <a:pt x="1148" y="468"/>
                </a:cubicBezTo>
                <a:cubicBezTo>
                  <a:pt x="1145" y="478"/>
                  <a:pt x="1145" y="478"/>
                  <a:pt x="1145" y="478"/>
                </a:cubicBezTo>
                <a:cubicBezTo>
                  <a:pt x="1147" y="479"/>
                  <a:pt x="1149" y="479"/>
                  <a:pt x="1150" y="479"/>
                </a:cubicBezTo>
                <a:cubicBezTo>
                  <a:pt x="1162" y="481"/>
                  <a:pt x="1160" y="476"/>
                  <a:pt x="1158" y="490"/>
                </a:cubicBezTo>
                <a:cubicBezTo>
                  <a:pt x="1150" y="485"/>
                  <a:pt x="1150" y="485"/>
                  <a:pt x="1150" y="485"/>
                </a:cubicBezTo>
                <a:cubicBezTo>
                  <a:pt x="1147" y="483"/>
                  <a:pt x="1147" y="483"/>
                  <a:pt x="1147" y="483"/>
                </a:cubicBezTo>
                <a:cubicBezTo>
                  <a:pt x="1143" y="489"/>
                  <a:pt x="1139" y="490"/>
                  <a:pt x="1140" y="496"/>
                </a:cubicBezTo>
                <a:cubicBezTo>
                  <a:pt x="1141" y="508"/>
                  <a:pt x="1141" y="508"/>
                  <a:pt x="1141" y="508"/>
                </a:cubicBezTo>
                <a:cubicBezTo>
                  <a:pt x="1137" y="509"/>
                  <a:pt x="1137" y="509"/>
                  <a:pt x="1137" y="509"/>
                </a:cubicBezTo>
                <a:cubicBezTo>
                  <a:pt x="1128" y="512"/>
                  <a:pt x="1128" y="512"/>
                  <a:pt x="1128" y="512"/>
                </a:cubicBezTo>
                <a:cubicBezTo>
                  <a:pt x="1124" y="508"/>
                  <a:pt x="1124" y="508"/>
                  <a:pt x="1124" y="508"/>
                </a:cubicBezTo>
                <a:cubicBezTo>
                  <a:pt x="1122" y="509"/>
                  <a:pt x="1120" y="510"/>
                  <a:pt x="1119" y="511"/>
                </a:cubicBezTo>
                <a:cubicBezTo>
                  <a:pt x="1117" y="512"/>
                  <a:pt x="1117" y="513"/>
                  <a:pt x="1112" y="516"/>
                </a:cubicBezTo>
                <a:cubicBezTo>
                  <a:pt x="1108" y="518"/>
                  <a:pt x="1109" y="515"/>
                  <a:pt x="1104" y="517"/>
                </a:cubicBezTo>
                <a:cubicBezTo>
                  <a:pt x="1103" y="517"/>
                  <a:pt x="1102" y="518"/>
                  <a:pt x="1101" y="519"/>
                </a:cubicBezTo>
                <a:cubicBezTo>
                  <a:pt x="1099" y="514"/>
                  <a:pt x="1099" y="514"/>
                  <a:pt x="1099" y="514"/>
                </a:cubicBezTo>
                <a:cubicBezTo>
                  <a:pt x="1098" y="512"/>
                  <a:pt x="1098" y="512"/>
                  <a:pt x="1098" y="512"/>
                </a:cubicBezTo>
                <a:cubicBezTo>
                  <a:pt x="1085" y="519"/>
                  <a:pt x="1085" y="519"/>
                  <a:pt x="1085" y="519"/>
                </a:cubicBezTo>
                <a:cubicBezTo>
                  <a:pt x="1084" y="517"/>
                  <a:pt x="1084" y="517"/>
                  <a:pt x="1084" y="517"/>
                </a:cubicBezTo>
                <a:cubicBezTo>
                  <a:pt x="1081" y="513"/>
                  <a:pt x="1081" y="513"/>
                  <a:pt x="1081" y="513"/>
                </a:cubicBezTo>
                <a:cubicBezTo>
                  <a:pt x="1079" y="508"/>
                  <a:pt x="1079" y="508"/>
                  <a:pt x="1079" y="508"/>
                </a:cubicBezTo>
                <a:cubicBezTo>
                  <a:pt x="1081" y="485"/>
                  <a:pt x="1081" y="485"/>
                  <a:pt x="1081" y="485"/>
                </a:cubicBezTo>
                <a:cubicBezTo>
                  <a:pt x="1073" y="487"/>
                  <a:pt x="1073" y="487"/>
                  <a:pt x="1073" y="487"/>
                </a:cubicBezTo>
                <a:cubicBezTo>
                  <a:pt x="1070" y="490"/>
                  <a:pt x="1070" y="490"/>
                  <a:pt x="1070" y="490"/>
                </a:cubicBezTo>
                <a:cubicBezTo>
                  <a:pt x="1065" y="496"/>
                  <a:pt x="1065" y="496"/>
                  <a:pt x="1065" y="496"/>
                </a:cubicBezTo>
                <a:cubicBezTo>
                  <a:pt x="1068" y="500"/>
                  <a:pt x="1068" y="500"/>
                  <a:pt x="1068" y="500"/>
                </a:cubicBezTo>
                <a:cubicBezTo>
                  <a:pt x="1070" y="505"/>
                  <a:pt x="1070" y="505"/>
                  <a:pt x="1070" y="505"/>
                </a:cubicBezTo>
                <a:cubicBezTo>
                  <a:pt x="1074" y="517"/>
                  <a:pt x="1074" y="517"/>
                  <a:pt x="1074" y="517"/>
                </a:cubicBezTo>
                <a:cubicBezTo>
                  <a:pt x="1070" y="518"/>
                  <a:pt x="1070" y="518"/>
                  <a:pt x="1070" y="518"/>
                </a:cubicBezTo>
                <a:cubicBezTo>
                  <a:pt x="1056" y="525"/>
                  <a:pt x="1056" y="525"/>
                  <a:pt x="1056" y="525"/>
                </a:cubicBezTo>
                <a:cubicBezTo>
                  <a:pt x="1055" y="522"/>
                  <a:pt x="1055" y="522"/>
                  <a:pt x="1055" y="522"/>
                </a:cubicBezTo>
                <a:cubicBezTo>
                  <a:pt x="1050" y="529"/>
                  <a:pt x="1049" y="526"/>
                  <a:pt x="1046" y="536"/>
                </a:cubicBezTo>
                <a:cubicBezTo>
                  <a:pt x="1044" y="540"/>
                  <a:pt x="1040" y="541"/>
                  <a:pt x="1037" y="542"/>
                </a:cubicBezTo>
                <a:cubicBezTo>
                  <a:pt x="1036" y="542"/>
                  <a:pt x="1035" y="542"/>
                  <a:pt x="1034" y="543"/>
                </a:cubicBezTo>
                <a:cubicBezTo>
                  <a:pt x="1028" y="553"/>
                  <a:pt x="1037" y="545"/>
                  <a:pt x="1024" y="555"/>
                </a:cubicBezTo>
                <a:cubicBezTo>
                  <a:pt x="1014" y="553"/>
                  <a:pt x="1014" y="553"/>
                  <a:pt x="1014" y="553"/>
                </a:cubicBezTo>
                <a:cubicBezTo>
                  <a:pt x="1012" y="552"/>
                  <a:pt x="1012" y="552"/>
                  <a:pt x="1012" y="552"/>
                </a:cubicBezTo>
                <a:cubicBezTo>
                  <a:pt x="1014" y="557"/>
                  <a:pt x="1014" y="557"/>
                  <a:pt x="1014" y="557"/>
                </a:cubicBezTo>
                <a:cubicBezTo>
                  <a:pt x="1016" y="561"/>
                  <a:pt x="1016" y="561"/>
                  <a:pt x="1016" y="561"/>
                </a:cubicBezTo>
                <a:cubicBezTo>
                  <a:pt x="1015" y="561"/>
                  <a:pt x="1014" y="561"/>
                  <a:pt x="1014" y="561"/>
                </a:cubicBezTo>
                <a:cubicBezTo>
                  <a:pt x="1010" y="561"/>
                  <a:pt x="1007" y="560"/>
                  <a:pt x="1004" y="560"/>
                </a:cubicBezTo>
                <a:cubicBezTo>
                  <a:pt x="1003" y="560"/>
                  <a:pt x="1001" y="560"/>
                  <a:pt x="1000" y="561"/>
                </a:cubicBezTo>
                <a:cubicBezTo>
                  <a:pt x="1000" y="562"/>
                  <a:pt x="999" y="562"/>
                  <a:pt x="999" y="562"/>
                </a:cubicBezTo>
                <a:cubicBezTo>
                  <a:pt x="997" y="563"/>
                  <a:pt x="998" y="566"/>
                  <a:pt x="999" y="567"/>
                </a:cubicBezTo>
                <a:cubicBezTo>
                  <a:pt x="1000" y="568"/>
                  <a:pt x="1002" y="569"/>
                  <a:pt x="1004" y="569"/>
                </a:cubicBezTo>
                <a:cubicBezTo>
                  <a:pt x="1005" y="569"/>
                  <a:pt x="1006" y="569"/>
                  <a:pt x="1007" y="569"/>
                </a:cubicBezTo>
                <a:cubicBezTo>
                  <a:pt x="1006" y="571"/>
                  <a:pt x="1006" y="571"/>
                  <a:pt x="1006" y="571"/>
                </a:cubicBezTo>
                <a:cubicBezTo>
                  <a:pt x="1009" y="572"/>
                  <a:pt x="1012" y="574"/>
                  <a:pt x="1014" y="576"/>
                </a:cubicBezTo>
                <a:cubicBezTo>
                  <a:pt x="1017" y="580"/>
                  <a:pt x="1019" y="584"/>
                  <a:pt x="1021" y="588"/>
                </a:cubicBezTo>
                <a:cubicBezTo>
                  <a:pt x="1019" y="587"/>
                  <a:pt x="1019" y="587"/>
                  <a:pt x="1019" y="587"/>
                </a:cubicBezTo>
                <a:cubicBezTo>
                  <a:pt x="1016" y="600"/>
                  <a:pt x="1016" y="600"/>
                  <a:pt x="1016" y="600"/>
                </a:cubicBezTo>
                <a:cubicBezTo>
                  <a:pt x="1014" y="600"/>
                  <a:pt x="1014" y="600"/>
                  <a:pt x="1014" y="600"/>
                </a:cubicBezTo>
                <a:cubicBezTo>
                  <a:pt x="1004" y="600"/>
                  <a:pt x="1004" y="600"/>
                  <a:pt x="1004" y="600"/>
                </a:cubicBezTo>
                <a:cubicBezTo>
                  <a:pt x="999" y="600"/>
                  <a:pt x="999" y="600"/>
                  <a:pt x="999" y="600"/>
                </a:cubicBezTo>
                <a:cubicBezTo>
                  <a:pt x="996" y="600"/>
                  <a:pt x="996" y="600"/>
                  <a:pt x="996" y="600"/>
                </a:cubicBezTo>
                <a:cubicBezTo>
                  <a:pt x="988" y="600"/>
                  <a:pt x="988" y="600"/>
                  <a:pt x="988" y="600"/>
                </a:cubicBezTo>
                <a:cubicBezTo>
                  <a:pt x="983" y="600"/>
                  <a:pt x="983" y="600"/>
                  <a:pt x="983" y="600"/>
                </a:cubicBezTo>
                <a:cubicBezTo>
                  <a:pt x="979" y="600"/>
                  <a:pt x="979" y="599"/>
                  <a:pt x="975" y="597"/>
                </a:cubicBezTo>
                <a:cubicBezTo>
                  <a:pt x="975" y="597"/>
                  <a:pt x="975" y="597"/>
                  <a:pt x="975" y="597"/>
                </a:cubicBezTo>
                <a:cubicBezTo>
                  <a:pt x="974" y="609"/>
                  <a:pt x="974" y="609"/>
                  <a:pt x="974" y="609"/>
                </a:cubicBezTo>
                <a:cubicBezTo>
                  <a:pt x="974" y="615"/>
                  <a:pt x="974" y="615"/>
                  <a:pt x="974" y="615"/>
                </a:cubicBezTo>
                <a:cubicBezTo>
                  <a:pt x="973" y="630"/>
                  <a:pt x="967" y="631"/>
                  <a:pt x="975" y="644"/>
                </a:cubicBezTo>
                <a:cubicBezTo>
                  <a:pt x="975" y="644"/>
                  <a:pt x="975" y="644"/>
                  <a:pt x="975" y="644"/>
                </a:cubicBezTo>
                <a:cubicBezTo>
                  <a:pt x="983" y="643"/>
                  <a:pt x="983" y="643"/>
                  <a:pt x="983" y="643"/>
                </a:cubicBezTo>
                <a:cubicBezTo>
                  <a:pt x="988" y="648"/>
                  <a:pt x="988" y="648"/>
                  <a:pt x="988" y="648"/>
                </a:cubicBezTo>
                <a:cubicBezTo>
                  <a:pt x="989" y="649"/>
                  <a:pt x="989" y="649"/>
                  <a:pt x="989" y="649"/>
                </a:cubicBezTo>
                <a:cubicBezTo>
                  <a:pt x="996" y="649"/>
                  <a:pt x="996" y="649"/>
                  <a:pt x="996" y="649"/>
                </a:cubicBezTo>
                <a:cubicBezTo>
                  <a:pt x="996" y="646"/>
                  <a:pt x="996" y="646"/>
                  <a:pt x="996" y="646"/>
                </a:cubicBezTo>
                <a:cubicBezTo>
                  <a:pt x="999" y="646"/>
                  <a:pt x="999" y="646"/>
                  <a:pt x="999" y="646"/>
                </a:cubicBezTo>
                <a:cubicBezTo>
                  <a:pt x="1004" y="646"/>
                  <a:pt x="1004" y="646"/>
                  <a:pt x="1004" y="646"/>
                </a:cubicBezTo>
                <a:cubicBezTo>
                  <a:pt x="1007" y="646"/>
                  <a:pt x="1007" y="646"/>
                  <a:pt x="1007" y="646"/>
                </a:cubicBezTo>
                <a:cubicBezTo>
                  <a:pt x="1007" y="649"/>
                  <a:pt x="1007" y="649"/>
                  <a:pt x="1007" y="649"/>
                </a:cubicBezTo>
                <a:cubicBezTo>
                  <a:pt x="1009" y="647"/>
                  <a:pt x="1012" y="645"/>
                  <a:pt x="1014" y="644"/>
                </a:cubicBezTo>
                <a:cubicBezTo>
                  <a:pt x="1017" y="642"/>
                  <a:pt x="1021" y="641"/>
                  <a:pt x="1022" y="636"/>
                </a:cubicBezTo>
                <a:cubicBezTo>
                  <a:pt x="1023" y="636"/>
                  <a:pt x="1025" y="623"/>
                  <a:pt x="1025" y="619"/>
                </a:cubicBezTo>
                <a:cubicBezTo>
                  <a:pt x="1035" y="619"/>
                  <a:pt x="1029" y="616"/>
                  <a:pt x="1035" y="616"/>
                </a:cubicBezTo>
                <a:cubicBezTo>
                  <a:pt x="1037" y="616"/>
                  <a:pt x="1037" y="616"/>
                  <a:pt x="1037" y="616"/>
                </a:cubicBezTo>
                <a:cubicBezTo>
                  <a:pt x="1041" y="616"/>
                  <a:pt x="1041" y="616"/>
                  <a:pt x="1041" y="616"/>
                </a:cubicBezTo>
                <a:cubicBezTo>
                  <a:pt x="1039" y="604"/>
                  <a:pt x="1039" y="604"/>
                  <a:pt x="1039" y="604"/>
                </a:cubicBezTo>
                <a:cubicBezTo>
                  <a:pt x="1041" y="604"/>
                  <a:pt x="1047" y="601"/>
                  <a:pt x="1047" y="601"/>
                </a:cubicBezTo>
                <a:cubicBezTo>
                  <a:pt x="1051" y="601"/>
                  <a:pt x="1054" y="604"/>
                  <a:pt x="1055" y="604"/>
                </a:cubicBezTo>
                <a:cubicBezTo>
                  <a:pt x="1059" y="604"/>
                  <a:pt x="1066" y="598"/>
                  <a:pt x="1070" y="594"/>
                </a:cubicBezTo>
                <a:cubicBezTo>
                  <a:pt x="1071" y="593"/>
                  <a:pt x="1071" y="593"/>
                  <a:pt x="1071" y="592"/>
                </a:cubicBezTo>
                <a:cubicBezTo>
                  <a:pt x="1079" y="597"/>
                  <a:pt x="1081" y="598"/>
                  <a:pt x="1081" y="599"/>
                </a:cubicBezTo>
                <a:cubicBezTo>
                  <a:pt x="1081" y="599"/>
                  <a:pt x="1081" y="599"/>
                  <a:pt x="1081" y="600"/>
                </a:cubicBezTo>
                <a:cubicBezTo>
                  <a:pt x="1081" y="600"/>
                  <a:pt x="1080" y="601"/>
                  <a:pt x="1081" y="605"/>
                </a:cubicBezTo>
                <a:cubicBezTo>
                  <a:pt x="1082" y="606"/>
                  <a:pt x="1082" y="607"/>
                  <a:pt x="1083" y="608"/>
                </a:cubicBezTo>
                <a:cubicBezTo>
                  <a:pt x="1084" y="608"/>
                  <a:pt x="1084" y="608"/>
                  <a:pt x="1084" y="608"/>
                </a:cubicBezTo>
                <a:cubicBezTo>
                  <a:pt x="1094" y="614"/>
                  <a:pt x="1094" y="614"/>
                  <a:pt x="1094" y="614"/>
                </a:cubicBezTo>
                <a:cubicBezTo>
                  <a:pt x="1095" y="613"/>
                  <a:pt x="1095" y="613"/>
                  <a:pt x="1095" y="613"/>
                </a:cubicBezTo>
                <a:cubicBezTo>
                  <a:pt x="1096" y="616"/>
                  <a:pt x="1096" y="616"/>
                  <a:pt x="1096" y="616"/>
                </a:cubicBezTo>
                <a:cubicBezTo>
                  <a:pt x="1097" y="616"/>
                  <a:pt x="1098" y="616"/>
                  <a:pt x="1099" y="616"/>
                </a:cubicBezTo>
                <a:cubicBezTo>
                  <a:pt x="1100" y="617"/>
                  <a:pt x="1102" y="618"/>
                  <a:pt x="1104" y="619"/>
                </a:cubicBezTo>
                <a:cubicBezTo>
                  <a:pt x="1106" y="621"/>
                  <a:pt x="1108" y="622"/>
                  <a:pt x="1110" y="624"/>
                </a:cubicBezTo>
                <a:cubicBezTo>
                  <a:pt x="1116" y="630"/>
                  <a:pt x="1105" y="637"/>
                  <a:pt x="1113" y="637"/>
                </a:cubicBezTo>
                <a:cubicBezTo>
                  <a:pt x="1121" y="637"/>
                  <a:pt x="1117" y="627"/>
                  <a:pt x="1119" y="621"/>
                </a:cubicBezTo>
                <a:cubicBezTo>
                  <a:pt x="1119" y="621"/>
                  <a:pt x="1119" y="621"/>
                  <a:pt x="1119" y="620"/>
                </a:cubicBezTo>
                <a:cubicBezTo>
                  <a:pt x="1125" y="625"/>
                  <a:pt x="1125" y="625"/>
                  <a:pt x="1125" y="625"/>
                </a:cubicBezTo>
                <a:cubicBezTo>
                  <a:pt x="1127" y="624"/>
                  <a:pt x="1127" y="624"/>
                  <a:pt x="1127" y="624"/>
                </a:cubicBezTo>
                <a:cubicBezTo>
                  <a:pt x="1120" y="617"/>
                  <a:pt x="1120" y="617"/>
                  <a:pt x="1120" y="617"/>
                </a:cubicBezTo>
                <a:cubicBezTo>
                  <a:pt x="1119" y="618"/>
                  <a:pt x="1119" y="618"/>
                  <a:pt x="1119" y="618"/>
                </a:cubicBezTo>
                <a:cubicBezTo>
                  <a:pt x="1119" y="618"/>
                  <a:pt x="1119" y="618"/>
                  <a:pt x="1119" y="618"/>
                </a:cubicBezTo>
                <a:cubicBezTo>
                  <a:pt x="1118" y="616"/>
                  <a:pt x="1118" y="616"/>
                  <a:pt x="1118" y="616"/>
                </a:cubicBezTo>
                <a:cubicBezTo>
                  <a:pt x="1117" y="616"/>
                  <a:pt x="1118" y="615"/>
                  <a:pt x="1118" y="615"/>
                </a:cubicBezTo>
                <a:cubicBezTo>
                  <a:pt x="1118" y="615"/>
                  <a:pt x="1117" y="614"/>
                  <a:pt x="1117" y="614"/>
                </a:cubicBezTo>
                <a:cubicBezTo>
                  <a:pt x="1115" y="611"/>
                  <a:pt x="1116" y="613"/>
                  <a:pt x="1113" y="611"/>
                </a:cubicBezTo>
                <a:cubicBezTo>
                  <a:pt x="1109" y="610"/>
                  <a:pt x="1106" y="610"/>
                  <a:pt x="1105" y="608"/>
                </a:cubicBezTo>
                <a:cubicBezTo>
                  <a:pt x="1104" y="608"/>
                  <a:pt x="1104" y="608"/>
                  <a:pt x="1104" y="608"/>
                </a:cubicBezTo>
                <a:cubicBezTo>
                  <a:pt x="1101" y="606"/>
                  <a:pt x="1100" y="602"/>
                  <a:pt x="1099" y="599"/>
                </a:cubicBezTo>
                <a:cubicBezTo>
                  <a:pt x="1097" y="597"/>
                  <a:pt x="1095" y="595"/>
                  <a:pt x="1091" y="593"/>
                </a:cubicBezTo>
                <a:cubicBezTo>
                  <a:pt x="1095" y="589"/>
                  <a:pt x="1095" y="589"/>
                  <a:pt x="1095" y="589"/>
                </a:cubicBezTo>
                <a:cubicBezTo>
                  <a:pt x="1095" y="591"/>
                  <a:pt x="1095" y="591"/>
                  <a:pt x="1095" y="591"/>
                </a:cubicBezTo>
                <a:cubicBezTo>
                  <a:pt x="1096" y="592"/>
                  <a:pt x="1096" y="592"/>
                  <a:pt x="1096" y="592"/>
                </a:cubicBezTo>
                <a:cubicBezTo>
                  <a:pt x="1099" y="592"/>
                  <a:pt x="1099" y="592"/>
                  <a:pt x="1099" y="592"/>
                </a:cubicBezTo>
                <a:cubicBezTo>
                  <a:pt x="1104" y="591"/>
                  <a:pt x="1104" y="591"/>
                  <a:pt x="1104" y="591"/>
                </a:cubicBezTo>
                <a:cubicBezTo>
                  <a:pt x="1105" y="591"/>
                  <a:pt x="1105" y="591"/>
                  <a:pt x="1105" y="591"/>
                </a:cubicBezTo>
                <a:cubicBezTo>
                  <a:pt x="1119" y="602"/>
                  <a:pt x="1119" y="602"/>
                  <a:pt x="1119" y="602"/>
                </a:cubicBezTo>
                <a:cubicBezTo>
                  <a:pt x="1126" y="608"/>
                  <a:pt x="1126" y="608"/>
                  <a:pt x="1126" y="608"/>
                </a:cubicBezTo>
                <a:cubicBezTo>
                  <a:pt x="1128" y="607"/>
                  <a:pt x="1128" y="607"/>
                  <a:pt x="1128" y="607"/>
                </a:cubicBezTo>
                <a:cubicBezTo>
                  <a:pt x="1128" y="608"/>
                  <a:pt x="1128" y="608"/>
                  <a:pt x="1128" y="608"/>
                </a:cubicBezTo>
                <a:cubicBezTo>
                  <a:pt x="1129" y="610"/>
                  <a:pt x="1129" y="610"/>
                  <a:pt x="1129" y="610"/>
                </a:cubicBezTo>
                <a:cubicBezTo>
                  <a:pt x="1132" y="610"/>
                  <a:pt x="1132" y="610"/>
                  <a:pt x="1132" y="610"/>
                </a:cubicBezTo>
                <a:cubicBezTo>
                  <a:pt x="1129" y="630"/>
                  <a:pt x="1129" y="630"/>
                  <a:pt x="1129" y="630"/>
                </a:cubicBezTo>
                <a:cubicBezTo>
                  <a:pt x="1133" y="635"/>
                  <a:pt x="1133" y="636"/>
                  <a:pt x="1137" y="637"/>
                </a:cubicBezTo>
                <a:cubicBezTo>
                  <a:pt x="1138" y="637"/>
                  <a:pt x="1140" y="637"/>
                  <a:pt x="1142" y="637"/>
                </a:cubicBezTo>
                <a:cubicBezTo>
                  <a:pt x="1141" y="640"/>
                  <a:pt x="1141" y="646"/>
                  <a:pt x="1147" y="646"/>
                </a:cubicBezTo>
                <a:cubicBezTo>
                  <a:pt x="1149" y="646"/>
                  <a:pt x="1149" y="646"/>
                  <a:pt x="1149" y="646"/>
                </a:cubicBezTo>
                <a:cubicBezTo>
                  <a:pt x="1149" y="646"/>
                  <a:pt x="1150" y="646"/>
                  <a:pt x="1150" y="646"/>
                </a:cubicBezTo>
                <a:cubicBezTo>
                  <a:pt x="1153" y="646"/>
                  <a:pt x="1153" y="645"/>
                  <a:pt x="1154" y="642"/>
                </a:cubicBezTo>
                <a:cubicBezTo>
                  <a:pt x="1163" y="644"/>
                  <a:pt x="1160" y="640"/>
                  <a:pt x="1162" y="636"/>
                </a:cubicBezTo>
                <a:cubicBezTo>
                  <a:pt x="1152" y="635"/>
                  <a:pt x="1156" y="633"/>
                  <a:pt x="1152" y="627"/>
                </a:cubicBezTo>
                <a:cubicBezTo>
                  <a:pt x="1165" y="616"/>
                  <a:pt x="1165" y="616"/>
                  <a:pt x="1165" y="616"/>
                </a:cubicBezTo>
                <a:cubicBezTo>
                  <a:pt x="1165" y="619"/>
                  <a:pt x="1165" y="619"/>
                  <a:pt x="1165" y="619"/>
                </a:cubicBezTo>
                <a:cubicBezTo>
                  <a:pt x="1172" y="619"/>
                  <a:pt x="1172" y="619"/>
                  <a:pt x="1172" y="619"/>
                </a:cubicBezTo>
                <a:cubicBezTo>
                  <a:pt x="1171" y="621"/>
                  <a:pt x="1170" y="621"/>
                  <a:pt x="1170" y="624"/>
                </a:cubicBezTo>
                <a:cubicBezTo>
                  <a:pt x="1171" y="625"/>
                  <a:pt x="1171" y="625"/>
                  <a:pt x="1171" y="625"/>
                </a:cubicBezTo>
                <a:cubicBezTo>
                  <a:pt x="1170" y="633"/>
                  <a:pt x="1170" y="633"/>
                  <a:pt x="1170" y="633"/>
                </a:cubicBezTo>
                <a:cubicBezTo>
                  <a:pt x="1172" y="636"/>
                  <a:pt x="1175" y="646"/>
                  <a:pt x="1183" y="646"/>
                </a:cubicBezTo>
                <a:cubicBezTo>
                  <a:pt x="1185" y="646"/>
                  <a:pt x="1185" y="646"/>
                  <a:pt x="1185" y="646"/>
                </a:cubicBezTo>
                <a:cubicBezTo>
                  <a:pt x="1191" y="646"/>
                  <a:pt x="1188" y="643"/>
                  <a:pt x="1194" y="644"/>
                </a:cubicBezTo>
                <a:cubicBezTo>
                  <a:pt x="1199" y="645"/>
                  <a:pt x="1200" y="647"/>
                  <a:pt x="1203" y="646"/>
                </a:cubicBezTo>
                <a:cubicBezTo>
                  <a:pt x="1204" y="648"/>
                  <a:pt x="1204" y="648"/>
                  <a:pt x="1204" y="648"/>
                </a:cubicBezTo>
                <a:cubicBezTo>
                  <a:pt x="1205" y="649"/>
                  <a:pt x="1205" y="649"/>
                  <a:pt x="1205" y="649"/>
                </a:cubicBezTo>
                <a:cubicBezTo>
                  <a:pt x="1206" y="649"/>
                  <a:pt x="1206" y="649"/>
                  <a:pt x="1206" y="649"/>
                </a:cubicBezTo>
                <a:cubicBezTo>
                  <a:pt x="1210" y="650"/>
                  <a:pt x="1210" y="650"/>
                  <a:pt x="1210" y="650"/>
                </a:cubicBezTo>
                <a:cubicBezTo>
                  <a:pt x="1216" y="643"/>
                  <a:pt x="1216" y="643"/>
                  <a:pt x="1216" y="643"/>
                </a:cubicBezTo>
                <a:cubicBezTo>
                  <a:pt x="1220" y="645"/>
                  <a:pt x="1220" y="645"/>
                  <a:pt x="1220" y="645"/>
                </a:cubicBezTo>
                <a:cubicBezTo>
                  <a:pt x="1223" y="646"/>
                  <a:pt x="1223" y="646"/>
                  <a:pt x="1223" y="646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4" y="646"/>
                  <a:pt x="1226" y="650"/>
                  <a:pt x="1223" y="647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3" y="647"/>
                  <a:pt x="1223" y="648"/>
                  <a:pt x="1223" y="649"/>
                </a:cubicBezTo>
                <a:cubicBezTo>
                  <a:pt x="1223" y="655"/>
                  <a:pt x="1223" y="655"/>
                  <a:pt x="1223" y="655"/>
                </a:cubicBezTo>
                <a:cubicBezTo>
                  <a:pt x="1223" y="657"/>
                  <a:pt x="1223" y="658"/>
                  <a:pt x="1223" y="658"/>
                </a:cubicBezTo>
                <a:cubicBezTo>
                  <a:pt x="1223" y="658"/>
                  <a:pt x="1223" y="658"/>
                  <a:pt x="1223" y="658"/>
                </a:cubicBezTo>
                <a:cubicBezTo>
                  <a:pt x="1223" y="658"/>
                  <a:pt x="1224" y="658"/>
                  <a:pt x="1224" y="660"/>
                </a:cubicBezTo>
                <a:cubicBezTo>
                  <a:pt x="1223" y="661"/>
                  <a:pt x="1223" y="661"/>
                  <a:pt x="1223" y="661"/>
                </a:cubicBezTo>
                <a:cubicBezTo>
                  <a:pt x="1220" y="662"/>
                  <a:pt x="1220" y="662"/>
                  <a:pt x="1220" y="662"/>
                </a:cubicBezTo>
                <a:cubicBezTo>
                  <a:pt x="1212" y="667"/>
                  <a:pt x="1212" y="667"/>
                  <a:pt x="1212" y="667"/>
                </a:cubicBezTo>
                <a:cubicBezTo>
                  <a:pt x="1213" y="672"/>
                  <a:pt x="1213" y="672"/>
                  <a:pt x="1213" y="672"/>
                </a:cubicBezTo>
                <a:cubicBezTo>
                  <a:pt x="1206" y="672"/>
                  <a:pt x="1206" y="672"/>
                  <a:pt x="1206" y="672"/>
                </a:cubicBezTo>
                <a:cubicBezTo>
                  <a:pt x="1206" y="672"/>
                  <a:pt x="1206" y="672"/>
                  <a:pt x="1206" y="672"/>
                </a:cubicBezTo>
                <a:cubicBezTo>
                  <a:pt x="1194" y="672"/>
                  <a:pt x="1194" y="672"/>
                  <a:pt x="1194" y="672"/>
                </a:cubicBezTo>
                <a:cubicBezTo>
                  <a:pt x="1193" y="674"/>
                  <a:pt x="1193" y="674"/>
                  <a:pt x="1193" y="674"/>
                </a:cubicBezTo>
                <a:cubicBezTo>
                  <a:pt x="1183" y="679"/>
                  <a:pt x="1183" y="679"/>
                  <a:pt x="1183" y="679"/>
                </a:cubicBezTo>
                <a:cubicBezTo>
                  <a:pt x="1178" y="676"/>
                  <a:pt x="1178" y="676"/>
                  <a:pt x="1178" y="676"/>
                </a:cubicBezTo>
                <a:cubicBezTo>
                  <a:pt x="1160" y="677"/>
                  <a:pt x="1157" y="673"/>
                  <a:pt x="1150" y="671"/>
                </a:cubicBezTo>
                <a:cubicBezTo>
                  <a:pt x="1148" y="670"/>
                  <a:pt x="1145" y="669"/>
                  <a:pt x="1141" y="669"/>
                </a:cubicBezTo>
                <a:cubicBezTo>
                  <a:pt x="1139" y="672"/>
                  <a:pt x="1138" y="672"/>
                  <a:pt x="1137" y="673"/>
                </a:cubicBezTo>
                <a:cubicBezTo>
                  <a:pt x="1136" y="673"/>
                  <a:pt x="1135" y="673"/>
                  <a:pt x="1135" y="677"/>
                </a:cubicBezTo>
                <a:cubicBezTo>
                  <a:pt x="1134" y="678"/>
                  <a:pt x="1137" y="684"/>
                  <a:pt x="1129" y="684"/>
                </a:cubicBezTo>
                <a:cubicBezTo>
                  <a:pt x="1128" y="684"/>
                  <a:pt x="1128" y="684"/>
                  <a:pt x="1128" y="684"/>
                </a:cubicBezTo>
                <a:cubicBezTo>
                  <a:pt x="1127" y="684"/>
                  <a:pt x="1127" y="684"/>
                  <a:pt x="1127" y="684"/>
                </a:cubicBezTo>
                <a:cubicBezTo>
                  <a:pt x="1125" y="684"/>
                  <a:pt x="1122" y="683"/>
                  <a:pt x="1119" y="681"/>
                </a:cubicBezTo>
                <a:cubicBezTo>
                  <a:pt x="1114" y="679"/>
                  <a:pt x="1108" y="675"/>
                  <a:pt x="1106" y="672"/>
                </a:cubicBezTo>
                <a:cubicBezTo>
                  <a:pt x="1105" y="672"/>
                  <a:pt x="1105" y="672"/>
                  <a:pt x="1104" y="672"/>
                </a:cubicBezTo>
                <a:cubicBezTo>
                  <a:pt x="1102" y="672"/>
                  <a:pt x="1100" y="671"/>
                  <a:pt x="1099" y="671"/>
                </a:cubicBezTo>
                <a:cubicBezTo>
                  <a:pt x="1090" y="670"/>
                  <a:pt x="1087" y="667"/>
                  <a:pt x="1084" y="663"/>
                </a:cubicBezTo>
                <a:cubicBezTo>
                  <a:pt x="1083" y="662"/>
                  <a:pt x="1082" y="661"/>
                  <a:pt x="1081" y="660"/>
                </a:cubicBezTo>
                <a:cubicBezTo>
                  <a:pt x="1081" y="659"/>
                  <a:pt x="1081" y="659"/>
                  <a:pt x="1081" y="659"/>
                </a:cubicBezTo>
                <a:cubicBezTo>
                  <a:pt x="1081" y="659"/>
                  <a:pt x="1081" y="659"/>
                  <a:pt x="1081" y="659"/>
                </a:cubicBezTo>
                <a:cubicBezTo>
                  <a:pt x="1084" y="659"/>
                  <a:pt x="1084" y="659"/>
                  <a:pt x="1084" y="659"/>
                </a:cubicBezTo>
                <a:cubicBezTo>
                  <a:pt x="1084" y="659"/>
                  <a:pt x="1084" y="659"/>
                  <a:pt x="1084" y="659"/>
                </a:cubicBezTo>
                <a:cubicBezTo>
                  <a:pt x="1088" y="657"/>
                  <a:pt x="1088" y="657"/>
                  <a:pt x="1088" y="657"/>
                </a:cubicBezTo>
                <a:cubicBezTo>
                  <a:pt x="1084" y="649"/>
                  <a:pt x="1084" y="649"/>
                  <a:pt x="1084" y="649"/>
                </a:cubicBezTo>
                <a:cubicBezTo>
                  <a:pt x="1081" y="644"/>
                  <a:pt x="1081" y="644"/>
                  <a:pt x="1081" y="644"/>
                </a:cubicBezTo>
                <a:cubicBezTo>
                  <a:pt x="1080" y="642"/>
                  <a:pt x="1080" y="642"/>
                  <a:pt x="1080" y="642"/>
                </a:cubicBezTo>
                <a:cubicBezTo>
                  <a:pt x="1081" y="640"/>
                  <a:pt x="1081" y="640"/>
                  <a:pt x="1081" y="640"/>
                </a:cubicBezTo>
                <a:cubicBezTo>
                  <a:pt x="1070" y="643"/>
                  <a:pt x="1070" y="643"/>
                  <a:pt x="1070" y="643"/>
                </a:cubicBezTo>
                <a:cubicBezTo>
                  <a:pt x="1069" y="643"/>
                  <a:pt x="1069" y="643"/>
                  <a:pt x="1069" y="643"/>
                </a:cubicBezTo>
                <a:cubicBezTo>
                  <a:pt x="1057" y="640"/>
                  <a:pt x="1057" y="640"/>
                  <a:pt x="1057" y="640"/>
                </a:cubicBezTo>
                <a:cubicBezTo>
                  <a:pt x="1057" y="644"/>
                  <a:pt x="1057" y="644"/>
                  <a:pt x="1057" y="644"/>
                </a:cubicBezTo>
                <a:cubicBezTo>
                  <a:pt x="1040" y="646"/>
                  <a:pt x="1040" y="646"/>
                  <a:pt x="1040" y="646"/>
                </a:cubicBezTo>
                <a:cubicBezTo>
                  <a:pt x="1037" y="644"/>
                  <a:pt x="1037" y="644"/>
                  <a:pt x="1037" y="644"/>
                </a:cubicBezTo>
                <a:cubicBezTo>
                  <a:pt x="1034" y="642"/>
                  <a:pt x="1034" y="642"/>
                  <a:pt x="1034" y="642"/>
                </a:cubicBezTo>
                <a:cubicBezTo>
                  <a:pt x="1031" y="647"/>
                  <a:pt x="1023" y="651"/>
                  <a:pt x="1014" y="653"/>
                </a:cubicBezTo>
                <a:cubicBezTo>
                  <a:pt x="1011" y="653"/>
                  <a:pt x="1007" y="654"/>
                  <a:pt x="1004" y="654"/>
                </a:cubicBezTo>
                <a:cubicBezTo>
                  <a:pt x="1002" y="654"/>
                  <a:pt x="1001" y="653"/>
                  <a:pt x="999" y="653"/>
                </a:cubicBezTo>
                <a:cubicBezTo>
                  <a:pt x="998" y="653"/>
                  <a:pt x="997" y="653"/>
                  <a:pt x="996" y="652"/>
                </a:cubicBezTo>
                <a:cubicBezTo>
                  <a:pt x="995" y="652"/>
                  <a:pt x="994" y="651"/>
                  <a:pt x="993" y="651"/>
                </a:cubicBezTo>
                <a:cubicBezTo>
                  <a:pt x="991" y="653"/>
                  <a:pt x="990" y="655"/>
                  <a:pt x="988" y="657"/>
                </a:cubicBezTo>
                <a:cubicBezTo>
                  <a:pt x="984" y="662"/>
                  <a:pt x="980" y="667"/>
                  <a:pt x="975" y="666"/>
                </a:cubicBezTo>
                <a:cubicBezTo>
                  <a:pt x="975" y="666"/>
                  <a:pt x="975" y="666"/>
                  <a:pt x="974" y="665"/>
                </a:cubicBezTo>
                <a:cubicBezTo>
                  <a:pt x="973" y="667"/>
                  <a:pt x="973" y="667"/>
                  <a:pt x="973" y="667"/>
                </a:cubicBezTo>
                <a:cubicBezTo>
                  <a:pt x="970" y="688"/>
                  <a:pt x="970" y="688"/>
                  <a:pt x="970" y="688"/>
                </a:cubicBezTo>
                <a:cubicBezTo>
                  <a:pt x="968" y="689"/>
                  <a:pt x="967" y="689"/>
                  <a:pt x="966" y="690"/>
                </a:cubicBezTo>
                <a:cubicBezTo>
                  <a:pt x="957" y="695"/>
                  <a:pt x="948" y="698"/>
                  <a:pt x="944" y="706"/>
                </a:cubicBezTo>
                <a:cubicBezTo>
                  <a:pt x="944" y="707"/>
                  <a:pt x="944" y="707"/>
                  <a:pt x="944" y="707"/>
                </a:cubicBezTo>
                <a:cubicBezTo>
                  <a:pt x="943" y="710"/>
                  <a:pt x="938" y="719"/>
                  <a:pt x="933" y="725"/>
                </a:cubicBezTo>
                <a:cubicBezTo>
                  <a:pt x="933" y="725"/>
                  <a:pt x="933" y="726"/>
                  <a:pt x="932" y="726"/>
                </a:cubicBezTo>
                <a:cubicBezTo>
                  <a:pt x="931" y="728"/>
                  <a:pt x="930" y="729"/>
                  <a:pt x="928" y="730"/>
                </a:cubicBezTo>
                <a:cubicBezTo>
                  <a:pt x="929" y="735"/>
                  <a:pt x="931" y="744"/>
                  <a:pt x="932" y="749"/>
                </a:cubicBezTo>
                <a:cubicBezTo>
                  <a:pt x="933" y="751"/>
                  <a:pt x="933" y="753"/>
                  <a:pt x="933" y="753"/>
                </a:cubicBezTo>
                <a:cubicBezTo>
                  <a:pt x="933" y="757"/>
                  <a:pt x="933" y="757"/>
                  <a:pt x="933" y="757"/>
                </a:cubicBezTo>
                <a:cubicBezTo>
                  <a:pt x="933" y="758"/>
                  <a:pt x="933" y="759"/>
                  <a:pt x="932" y="760"/>
                </a:cubicBezTo>
                <a:cubicBezTo>
                  <a:pt x="931" y="762"/>
                  <a:pt x="929" y="763"/>
                  <a:pt x="929" y="768"/>
                </a:cubicBezTo>
                <a:cubicBezTo>
                  <a:pt x="927" y="784"/>
                  <a:pt x="927" y="784"/>
                  <a:pt x="927" y="784"/>
                </a:cubicBezTo>
                <a:cubicBezTo>
                  <a:pt x="930" y="784"/>
                  <a:pt x="930" y="784"/>
                  <a:pt x="930" y="784"/>
                </a:cubicBezTo>
                <a:cubicBezTo>
                  <a:pt x="930" y="787"/>
                  <a:pt x="930" y="787"/>
                  <a:pt x="930" y="787"/>
                </a:cubicBezTo>
                <a:cubicBezTo>
                  <a:pt x="932" y="787"/>
                  <a:pt x="932" y="787"/>
                  <a:pt x="932" y="787"/>
                </a:cubicBezTo>
                <a:cubicBezTo>
                  <a:pt x="933" y="787"/>
                  <a:pt x="933" y="787"/>
                  <a:pt x="933" y="787"/>
                </a:cubicBezTo>
                <a:cubicBezTo>
                  <a:pt x="935" y="787"/>
                  <a:pt x="935" y="787"/>
                  <a:pt x="935" y="787"/>
                </a:cubicBezTo>
                <a:cubicBezTo>
                  <a:pt x="938" y="787"/>
                  <a:pt x="941" y="792"/>
                  <a:pt x="944" y="797"/>
                </a:cubicBezTo>
                <a:cubicBezTo>
                  <a:pt x="945" y="799"/>
                  <a:pt x="946" y="801"/>
                  <a:pt x="947" y="802"/>
                </a:cubicBezTo>
                <a:cubicBezTo>
                  <a:pt x="952" y="812"/>
                  <a:pt x="952" y="806"/>
                  <a:pt x="961" y="814"/>
                </a:cubicBezTo>
                <a:cubicBezTo>
                  <a:pt x="963" y="816"/>
                  <a:pt x="965" y="817"/>
                  <a:pt x="966" y="818"/>
                </a:cubicBezTo>
                <a:cubicBezTo>
                  <a:pt x="970" y="821"/>
                  <a:pt x="973" y="823"/>
                  <a:pt x="975" y="824"/>
                </a:cubicBezTo>
                <a:cubicBezTo>
                  <a:pt x="981" y="827"/>
                  <a:pt x="983" y="824"/>
                  <a:pt x="988" y="822"/>
                </a:cubicBezTo>
                <a:cubicBezTo>
                  <a:pt x="990" y="821"/>
                  <a:pt x="993" y="820"/>
                  <a:pt x="996" y="820"/>
                </a:cubicBezTo>
                <a:cubicBezTo>
                  <a:pt x="996" y="820"/>
                  <a:pt x="997" y="820"/>
                  <a:pt x="997" y="820"/>
                </a:cubicBezTo>
                <a:cubicBezTo>
                  <a:pt x="998" y="820"/>
                  <a:pt x="999" y="820"/>
                  <a:pt x="999" y="820"/>
                </a:cubicBezTo>
                <a:cubicBezTo>
                  <a:pt x="1003" y="821"/>
                  <a:pt x="1003" y="823"/>
                  <a:pt x="1004" y="824"/>
                </a:cubicBezTo>
                <a:cubicBezTo>
                  <a:pt x="1005" y="825"/>
                  <a:pt x="1008" y="826"/>
                  <a:pt x="1014" y="824"/>
                </a:cubicBezTo>
                <a:cubicBezTo>
                  <a:pt x="1015" y="823"/>
                  <a:pt x="1016" y="823"/>
                  <a:pt x="1017" y="823"/>
                </a:cubicBezTo>
                <a:cubicBezTo>
                  <a:pt x="1027" y="819"/>
                  <a:pt x="1031" y="818"/>
                  <a:pt x="1037" y="817"/>
                </a:cubicBezTo>
                <a:cubicBezTo>
                  <a:pt x="1038" y="817"/>
                  <a:pt x="1039" y="817"/>
                  <a:pt x="1040" y="817"/>
                </a:cubicBezTo>
                <a:cubicBezTo>
                  <a:pt x="1055" y="817"/>
                  <a:pt x="1049" y="817"/>
                  <a:pt x="1055" y="827"/>
                </a:cubicBezTo>
                <a:cubicBezTo>
                  <a:pt x="1067" y="823"/>
                  <a:pt x="1067" y="823"/>
                  <a:pt x="1067" y="823"/>
                </a:cubicBezTo>
                <a:cubicBezTo>
                  <a:pt x="1070" y="823"/>
                  <a:pt x="1070" y="823"/>
                  <a:pt x="1070" y="823"/>
                </a:cubicBezTo>
                <a:cubicBezTo>
                  <a:pt x="1071" y="823"/>
                  <a:pt x="1071" y="823"/>
                  <a:pt x="1071" y="823"/>
                </a:cubicBezTo>
                <a:cubicBezTo>
                  <a:pt x="1083" y="843"/>
                  <a:pt x="1072" y="830"/>
                  <a:pt x="1071" y="855"/>
                </a:cubicBezTo>
                <a:cubicBezTo>
                  <a:pt x="1075" y="859"/>
                  <a:pt x="1078" y="862"/>
                  <a:pt x="1081" y="864"/>
                </a:cubicBezTo>
                <a:cubicBezTo>
                  <a:pt x="1082" y="865"/>
                  <a:pt x="1083" y="865"/>
                  <a:pt x="1084" y="866"/>
                </a:cubicBezTo>
                <a:cubicBezTo>
                  <a:pt x="1086" y="868"/>
                  <a:pt x="1088" y="871"/>
                  <a:pt x="1089" y="877"/>
                </a:cubicBezTo>
                <a:cubicBezTo>
                  <a:pt x="1091" y="884"/>
                  <a:pt x="1095" y="897"/>
                  <a:pt x="1099" y="900"/>
                </a:cubicBezTo>
                <a:cubicBezTo>
                  <a:pt x="1099" y="901"/>
                  <a:pt x="1099" y="901"/>
                  <a:pt x="1099" y="901"/>
                </a:cubicBezTo>
                <a:cubicBezTo>
                  <a:pt x="1099" y="904"/>
                  <a:pt x="1099" y="907"/>
                  <a:pt x="1099" y="908"/>
                </a:cubicBezTo>
                <a:cubicBezTo>
                  <a:pt x="1098" y="910"/>
                  <a:pt x="1096" y="911"/>
                  <a:pt x="1091" y="911"/>
                </a:cubicBezTo>
                <a:cubicBezTo>
                  <a:pt x="1088" y="925"/>
                  <a:pt x="1088" y="925"/>
                  <a:pt x="1088" y="925"/>
                </a:cubicBezTo>
                <a:cubicBezTo>
                  <a:pt x="1083" y="923"/>
                  <a:pt x="1086" y="924"/>
                  <a:pt x="1086" y="926"/>
                </a:cubicBezTo>
                <a:cubicBezTo>
                  <a:pt x="1084" y="937"/>
                  <a:pt x="1084" y="937"/>
                  <a:pt x="1084" y="937"/>
                </a:cubicBezTo>
                <a:cubicBezTo>
                  <a:pt x="1090" y="944"/>
                  <a:pt x="1090" y="944"/>
                  <a:pt x="1090" y="944"/>
                </a:cubicBezTo>
                <a:cubicBezTo>
                  <a:pt x="1086" y="944"/>
                  <a:pt x="1086" y="944"/>
                  <a:pt x="1086" y="944"/>
                </a:cubicBezTo>
                <a:cubicBezTo>
                  <a:pt x="1092" y="948"/>
                  <a:pt x="1096" y="953"/>
                  <a:pt x="1099" y="959"/>
                </a:cubicBezTo>
                <a:cubicBezTo>
                  <a:pt x="1101" y="964"/>
                  <a:pt x="1102" y="969"/>
                  <a:pt x="1102" y="973"/>
                </a:cubicBezTo>
                <a:cubicBezTo>
                  <a:pt x="1102" y="981"/>
                  <a:pt x="1101" y="978"/>
                  <a:pt x="1104" y="987"/>
                </a:cubicBezTo>
                <a:cubicBezTo>
                  <a:pt x="1105" y="988"/>
                  <a:pt x="1105" y="988"/>
                  <a:pt x="1105" y="988"/>
                </a:cubicBezTo>
                <a:cubicBezTo>
                  <a:pt x="1106" y="992"/>
                  <a:pt x="1103" y="992"/>
                  <a:pt x="1106" y="995"/>
                </a:cubicBezTo>
                <a:cubicBezTo>
                  <a:pt x="1110" y="1000"/>
                  <a:pt x="1113" y="998"/>
                  <a:pt x="1111" y="1003"/>
                </a:cubicBezTo>
                <a:cubicBezTo>
                  <a:pt x="1116" y="1003"/>
                  <a:pt x="1116" y="1003"/>
                  <a:pt x="1116" y="1003"/>
                </a:cubicBezTo>
                <a:cubicBezTo>
                  <a:pt x="1113" y="1009"/>
                  <a:pt x="1116" y="1011"/>
                  <a:pt x="1119" y="1013"/>
                </a:cubicBezTo>
                <a:cubicBezTo>
                  <a:pt x="1121" y="1015"/>
                  <a:pt x="1122" y="1017"/>
                  <a:pt x="1122" y="1021"/>
                </a:cubicBezTo>
                <a:cubicBezTo>
                  <a:pt x="1122" y="1022"/>
                  <a:pt x="1122" y="1022"/>
                  <a:pt x="1122" y="1022"/>
                </a:cubicBezTo>
                <a:cubicBezTo>
                  <a:pt x="1122" y="1033"/>
                  <a:pt x="1124" y="1035"/>
                  <a:pt x="1128" y="1036"/>
                </a:cubicBezTo>
                <a:cubicBezTo>
                  <a:pt x="1130" y="1037"/>
                  <a:pt x="1133" y="1037"/>
                  <a:pt x="1137" y="1038"/>
                </a:cubicBezTo>
                <a:cubicBezTo>
                  <a:pt x="1137" y="1039"/>
                  <a:pt x="1138" y="1039"/>
                  <a:pt x="1138" y="1039"/>
                </a:cubicBezTo>
                <a:cubicBezTo>
                  <a:pt x="1139" y="1036"/>
                  <a:pt x="1139" y="1036"/>
                  <a:pt x="1139" y="1036"/>
                </a:cubicBezTo>
                <a:cubicBezTo>
                  <a:pt x="1141" y="1037"/>
                  <a:pt x="1147" y="1034"/>
                  <a:pt x="1150" y="1035"/>
                </a:cubicBezTo>
                <a:cubicBezTo>
                  <a:pt x="1150" y="1035"/>
                  <a:pt x="1150" y="1035"/>
                  <a:pt x="1150" y="1035"/>
                </a:cubicBezTo>
                <a:cubicBezTo>
                  <a:pt x="1157" y="1034"/>
                  <a:pt x="1157" y="1034"/>
                  <a:pt x="1157" y="1034"/>
                </a:cubicBezTo>
                <a:cubicBezTo>
                  <a:pt x="1158" y="1034"/>
                  <a:pt x="1159" y="1034"/>
                  <a:pt x="1160" y="1034"/>
                </a:cubicBezTo>
                <a:cubicBezTo>
                  <a:pt x="1159" y="1034"/>
                  <a:pt x="1161" y="1034"/>
                  <a:pt x="1160" y="1034"/>
                </a:cubicBezTo>
                <a:cubicBezTo>
                  <a:pt x="1160" y="1035"/>
                  <a:pt x="1160" y="1035"/>
                  <a:pt x="1161" y="1036"/>
                </a:cubicBezTo>
                <a:cubicBezTo>
                  <a:pt x="1160" y="1033"/>
                  <a:pt x="1160" y="1033"/>
                  <a:pt x="1160" y="1033"/>
                </a:cubicBezTo>
                <a:cubicBezTo>
                  <a:pt x="1181" y="1031"/>
                  <a:pt x="1204" y="1006"/>
                  <a:pt x="1204" y="993"/>
                </a:cubicBezTo>
                <a:cubicBezTo>
                  <a:pt x="1204" y="988"/>
                  <a:pt x="1205" y="986"/>
                  <a:pt x="1206" y="984"/>
                </a:cubicBezTo>
                <a:cubicBezTo>
                  <a:pt x="1212" y="977"/>
                  <a:pt x="1226" y="986"/>
                  <a:pt x="1217" y="951"/>
                </a:cubicBezTo>
                <a:cubicBezTo>
                  <a:pt x="1220" y="948"/>
                  <a:pt x="1220" y="948"/>
                  <a:pt x="1220" y="948"/>
                </a:cubicBezTo>
                <a:cubicBezTo>
                  <a:pt x="1223" y="946"/>
                  <a:pt x="1223" y="946"/>
                  <a:pt x="1223" y="946"/>
                </a:cubicBezTo>
                <a:cubicBezTo>
                  <a:pt x="1245" y="931"/>
                  <a:pt x="1245" y="931"/>
                  <a:pt x="1245" y="931"/>
                </a:cubicBezTo>
                <a:cubicBezTo>
                  <a:pt x="1248" y="931"/>
                  <a:pt x="1248" y="931"/>
                  <a:pt x="1248" y="931"/>
                </a:cubicBezTo>
                <a:cubicBezTo>
                  <a:pt x="1249" y="916"/>
                  <a:pt x="1249" y="916"/>
                  <a:pt x="1249" y="916"/>
                </a:cubicBezTo>
                <a:cubicBezTo>
                  <a:pt x="1249" y="914"/>
                  <a:pt x="1251" y="909"/>
                  <a:pt x="1251" y="908"/>
                </a:cubicBezTo>
                <a:cubicBezTo>
                  <a:pt x="1251" y="897"/>
                  <a:pt x="1247" y="901"/>
                  <a:pt x="1244" y="891"/>
                </a:cubicBezTo>
                <a:cubicBezTo>
                  <a:pt x="1241" y="885"/>
                  <a:pt x="1246" y="883"/>
                  <a:pt x="1241" y="875"/>
                </a:cubicBezTo>
                <a:cubicBezTo>
                  <a:pt x="1245" y="869"/>
                  <a:pt x="1248" y="863"/>
                  <a:pt x="1253" y="857"/>
                </a:cubicBezTo>
                <a:cubicBezTo>
                  <a:pt x="1257" y="853"/>
                  <a:pt x="1269" y="848"/>
                  <a:pt x="1266" y="842"/>
                </a:cubicBezTo>
                <a:cubicBezTo>
                  <a:pt x="1282" y="835"/>
                  <a:pt x="1282" y="835"/>
                  <a:pt x="1282" y="835"/>
                </a:cubicBezTo>
                <a:cubicBezTo>
                  <a:pt x="1285" y="833"/>
                  <a:pt x="1285" y="833"/>
                  <a:pt x="1285" y="833"/>
                </a:cubicBezTo>
                <a:cubicBezTo>
                  <a:pt x="1287" y="832"/>
                  <a:pt x="1287" y="832"/>
                  <a:pt x="1287" y="832"/>
                </a:cubicBezTo>
                <a:cubicBezTo>
                  <a:pt x="1295" y="818"/>
                  <a:pt x="1295" y="818"/>
                  <a:pt x="1295" y="818"/>
                </a:cubicBezTo>
                <a:cubicBezTo>
                  <a:pt x="1299" y="810"/>
                  <a:pt x="1299" y="810"/>
                  <a:pt x="1299" y="810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0"/>
                  <a:pt x="1304" y="800"/>
                  <a:pt x="1304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9" y="792"/>
                  <a:pt x="1309" y="792"/>
                  <a:pt x="1309" y="792"/>
                </a:cubicBezTo>
                <a:cubicBezTo>
                  <a:pt x="1307" y="786"/>
                  <a:pt x="1307" y="786"/>
                  <a:pt x="1307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3" y="787"/>
                  <a:pt x="1301" y="787"/>
                  <a:pt x="1299" y="788"/>
                </a:cubicBezTo>
                <a:cubicBezTo>
                  <a:pt x="1298" y="788"/>
                  <a:pt x="1296" y="788"/>
                  <a:pt x="1295" y="789"/>
                </a:cubicBezTo>
                <a:cubicBezTo>
                  <a:pt x="1290" y="790"/>
                  <a:pt x="1286" y="792"/>
                  <a:pt x="1285" y="792"/>
                </a:cubicBezTo>
                <a:cubicBezTo>
                  <a:pt x="1280" y="792"/>
                  <a:pt x="1283" y="792"/>
                  <a:pt x="1282" y="791"/>
                </a:cubicBezTo>
                <a:cubicBezTo>
                  <a:pt x="1282" y="791"/>
                  <a:pt x="1281" y="791"/>
                  <a:pt x="1280" y="790"/>
                </a:cubicBezTo>
                <a:cubicBezTo>
                  <a:pt x="1279" y="791"/>
                  <a:pt x="1278" y="795"/>
                  <a:pt x="1275" y="795"/>
                </a:cubicBezTo>
                <a:cubicBezTo>
                  <a:pt x="1270" y="795"/>
                  <a:pt x="1265" y="787"/>
                  <a:pt x="1263" y="783"/>
                </a:cubicBezTo>
                <a:cubicBezTo>
                  <a:pt x="1260" y="774"/>
                  <a:pt x="1265" y="779"/>
                  <a:pt x="1253" y="773"/>
                </a:cubicBezTo>
                <a:cubicBezTo>
                  <a:pt x="1241" y="767"/>
                  <a:pt x="1241" y="763"/>
                  <a:pt x="1238" y="750"/>
                </a:cubicBezTo>
                <a:cubicBezTo>
                  <a:pt x="1228" y="749"/>
                  <a:pt x="1230" y="744"/>
                  <a:pt x="1230" y="740"/>
                </a:cubicBezTo>
                <a:cubicBezTo>
                  <a:pt x="1230" y="730"/>
                  <a:pt x="1229" y="737"/>
                  <a:pt x="1224" y="729"/>
                </a:cubicBezTo>
                <a:cubicBezTo>
                  <a:pt x="1224" y="728"/>
                  <a:pt x="1223" y="727"/>
                  <a:pt x="1223" y="726"/>
                </a:cubicBezTo>
                <a:cubicBezTo>
                  <a:pt x="1222" y="723"/>
                  <a:pt x="1222" y="719"/>
                  <a:pt x="1220" y="716"/>
                </a:cubicBezTo>
                <a:cubicBezTo>
                  <a:pt x="1220" y="716"/>
                  <a:pt x="1220" y="716"/>
                  <a:pt x="1220" y="716"/>
                </a:cubicBezTo>
                <a:cubicBezTo>
                  <a:pt x="1217" y="711"/>
                  <a:pt x="1213" y="705"/>
                  <a:pt x="1211" y="700"/>
                </a:cubicBezTo>
                <a:cubicBezTo>
                  <a:pt x="1219" y="699"/>
                  <a:pt x="1219" y="699"/>
                  <a:pt x="1219" y="699"/>
                </a:cubicBezTo>
                <a:cubicBezTo>
                  <a:pt x="1220" y="699"/>
                  <a:pt x="1220" y="700"/>
                  <a:pt x="1220" y="701"/>
                </a:cubicBezTo>
                <a:cubicBezTo>
                  <a:pt x="1221" y="703"/>
                  <a:pt x="1222" y="705"/>
                  <a:pt x="1223" y="707"/>
                </a:cubicBezTo>
                <a:cubicBezTo>
                  <a:pt x="1224" y="709"/>
                  <a:pt x="1226" y="712"/>
                  <a:pt x="1230" y="715"/>
                </a:cubicBezTo>
                <a:cubicBezTo>
                  <a:pt x="1241" y="725"/>
                  <a:pt x="1237" y="725"/>
                  <a:pt x="1242" y="733"/>
                </a:cubicBezTo>
                <a:cubicBezTo>
                  <a:pt x="1242" y="742"/>
                  <a:pt x="1242" y="742"/>
                  <a:pt x="1242" y="742"/>
                </a:cubicBezTo>
                <a:cubicBezTo>
                  <a:pt x="1253" y="738"/>
                  <a:pt x="1251" y="756"/>
                  <a:pt x="1261" y="757"/>
                </a:cubicBezTo>
                <a:cubicBezTo>
                  <a:pt x="1257" y="766"/>
                  <a:pt x="1265" y="776"/>
                  <a:pt x="1269" y="782"/>
                </a:cubicBezTo>
                <a:cubicBezTo>
                  <a:pt x="1282" y="779"/>
                  <a:pt x="1282" y="779"/>
                  <a:pt x="1282" y="779"/>
                </a:cubicBezTo>
                <a:cubicBezTo>
                  <a:pt x="1285" y="778"/>
                  <a:pt x="1285" y="778"/>
                  <a:pt x="1285" y="778"/>
                </a:cubicBezTo>
                <a:cubicBezTo>
                  <a:pt x="1295" y="775"/>
                  <a:pt x="1295" y="775"/>
                  <a:pt x="1295" y="775"/>
                </a:cubicBezTo>
                <a:cubicBezTo>
                  <a:pt x="1297" y="775"/>
                  <a:pt x="1297" y="775"/>
                  <a:pt x="1297" y="775"/>
                </a:cubicBezTo>
                <a:cubicBezTo>
                  <a:pt x="1295" y="772"/>
                  <a:pt x="1295" y="772"/>
                  <a:pt x="1295" y="772"/>
                </a:cubicBezTo>
                <a:cubicBezTo>
                  <a:pt x="1296" y="772"/>
                  <a:pt x="1298" y="772"/>
                  <a:pt x="1299" y="772"/>
                </a:cubicBezTo>
                <a:cubicBezTo>
                  <a:pt x="1301" y="771"/>
                  <a:pt x="1302" y="771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9" y="768"/>
                  <a:pt x="1312" y="767"/>
                  <a:pt x="1315" y="766"/>
                </a:cubicBezTo>
                <a:cubicBezTo>
                  <a:pt x="1318" y="764"/>
                  <a:pt x="1320" y="763"/>
                  <a:pt x="1322" y="763"/>
                </a:cubicBezTo>
                <a:cubicBezTo>
                  <a:pt x="1324" y="763"/>
                  <a:pt x="1325" y="763"/>
                  <a:pt x="1326" y="763"/>
                </a:cubicBezTo>
                <a:cubicBezTo>
                  <a:pt x="1327" y="760"/>
                  <a:pt x="1329" y="757"/>
                  <a:pt x="1333" y="755"/>
                </a:cubicBezTo>
                <a:cubicBezTo>
                  <a:pt x="1337" y="752"/>
                  <a:pt x="1341" y="750"/>
                  <a:pt x="1345" y="748"/>
                </a:cubicBezTo>
                <a:cubicBezTo>
                  <a:pt x="1346" y="748"/>
                  <a:pt x="1347" y="747"/>
                  <a:pt x="1348" y="747"/>
                </a:cubicBezTo>
                <a:cubicBezTo>
                  <a:pt x="1348" y="742"/>
                  <a:pt x="1348" y="740"/>
                  <a:pt x="1349" y="739"/>
                </a:cubicBezTo>
                <a:cubicBezTo>
                  <a:pt x="1350" y="738"/>
                  <a:pt x="1352" y="737"/>
                  <a:pt x="1355" y="735"/>
                </a:cubicBezTo>
                <a:cubicBezTo>
                  <a:pt x="1356" y="735"/>
                  <a:pt x="1357" y="734"/>
                  <a:pt x="1358" y="733"/>
                </a:cubicBezTo>
                <a:cubicBezTo>
                  <a:pt x="1356" y="731"/>
                  <a:pt x="1355" y="730"/>
                  <a:pt x="1355" y="728"/>
                </a:cubicBezTo>
                <a:cubicBezTo>
                  <a:pt x="1353" y="724"/>
                  <a:pt x="1353" y="724"/>
                  <a:pt x="1349" y="722"/>
                </a:cubicBezTo>
                <a:cubicBezTo>
                  <a:pt x="1348" y="722"/>
                  <a:pt x="1347" y="721"/>
                  <a:pt x="1345" y="720"/>
                </a:cubicBezTo>
                <a:cubicBezTo>
                  <a:pt x="1345" y="720"/>
                  <a:pt x="1345" y="720"/>
                  <a:pt x="1345" y="720"/>
                </a:cubicBezTo>
                <a:cubicBezTo>
                  <a:pt x="1331" y="715"/>
                  <a:pt x="1345" y="715"/>
                  <a:pt x="1334" y="708"/>
                </a:cubicBezTo>
                <a:cubicBezTo>
                  <a:pt x="1334" y="709"/>
                  <a:pt x="1333" y="710"/>
                  <a:pt x="1333" y="711"/>
                </a:cubicBezTo>
                <a:cubicBezTo>
                  <a:pt x="1330" y="715"/>
                  <a:pt x="1326" y="717"/>
                  <a:pt x="1322" y="719"/>
                </a:cubicBezTo>
                <a:cubicBezTo>
                  <a:pt x="1320" y="719"/>
                  <a:pt x="1317" y="720"/>
                  <a:pt x="1315" y="720"/>
                </a:cubicBezTo>
                <a:cubicBezTo>
                  <a:pt x="1314" y="720"/>
                  <a:pt x="1313" y="720"/>
                  <a:pt x="1311" y="720"/>
                </a:cubicBezTo>
                <a:cubicBezTo>
                  <a:pt x="1313" y="717"/>
                  <a:pt x="1309" y="714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2" y="707"/>
                  <a:pt x="1301" y="706"/>
                  <a:pt x="1300" y="704"/>
                </a:cubicBezTo>
                <a:cubicBezTo>
                  <a:pt x="1300" y="704"/>
                  <a:pt x="1299" y="703"/>
                  <a:pt x="1299" y="702"/>
                </a:cubicBezTo>
                <a:cubicBezTo>
                  <a:pt x="1297" y="698"/>
                  <a:pt x="1296" y="696"/>
                  <a:pt x="1295" y="693"/>
                </a:cubicBezTo>
                <a:cubicBezTo>
                  <a:pt x="1294" y="691"/>
                  <a:pt x="1294" y="689"/>
                  <a:pt x="1292" y="685"/>
                </a:cubicBezTo>
                <a:cubicBezTo>
                  <a:pt x="1295" y="685"/>
                  <a:pt x="1295" y="685"/>
                  <a:pt x="1295" y="685"/>
                </a:cubicBezTo>
                <a:cubicBezTo>
                  <a:pt x="1299" y="685"/>
                  <a:pt x="1299" y="685"/>
                  <a:pt x="1299" y="685"/>
                </a:cubicBezTo>
                <a:cubicBezTo>
                  <a:pt x="1299" y="685"/>
                  <a:pt x="1299" y="685"/>
                  <a:pt x="1299" y="685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13" y="698"/>
                  <a:pt x="1313" y="698"/>
                  <a:pt x="1313" y="698"/>
                </a:cubicBezTo>
                <a:cubicBezTo>
                  <a:pt x="1312" y="698"/>
                  <a:pt x="1312" y="698"/>
                  <a:pt x="1312" y="698"/>
                </a:cubicBezTo>
                <a:cubicBezTo>
                  <a:pt x="1315" y="702"/>
                  <a:pt x="1315" y="702"/>
                  <a:pt x="1315" y="702"/>
                </a:cubicBezTo>
                <a:cubicBezTo>
                  <a:pt x="1320" y="707"/>
                  <a:pt x="1320" y="707"/>
                  <a:pt x="1320" y="707"/>
                </a:cubicBezTo>
                <a:cubicBezTo>
                  <a:pt x="1322" y="706"/>
                  <a:pt x="1322" y="706"/>
                  <a:pt x="1322" y="706"/>
                </a:cubicBezTo>
                <a:cubicBezTo>
                  <a:pt x="1322" y="708"/>
                  <a:pt x="1322" y="708"/>
                  <a:pt x="1322" y="708"/>
                </a:cubicBezTo>
                <a:cubicBezTo>
                  <a:pt x="1322" y="708"/>
                  <a:pt x="1322" y="708"/>
                  <a:pt x="1322" y="708"/>
                </a:cubicBezTo>
                <a:cubicBezTo>
                  <a:pt x="1323" y="709"/>
                  <a:pt x="1323" y="709"/>
                  <a:pt x="1323" y="709"/>
                </a:cubicBezTo>
                <a:cubicBezTo>
                  <a:pt x="1333" y="706"/>
                  <a:pt x="1333" y="706"/>
                  <a:pt x="1333" y="706"/>
                </a:cubicBezTo>
                <a:cubicBezTo>
                  <a:pt x="1339" y="703"/>
                  <a:pt x="1339" y="703"/>
                  <a:pt x="1339" y="703"/>
                </a:cubicBezTo>
                <a:cubicBezTo>
                  <a:pt x="1344" y="712"/>
                  <a:pt x="1344" y="712"/>
                  <a:pt x="1344" y="712"/>
                </a:cubicBezTo>
                <a:cubicBezTo>
                  <a:pt x="1345" y="712"/>
                  <a:pt x="1345" y="712"/>
                  <a:pt x="1345" y="712"/>
                </a:cubicBezTo>
                <a:cubicBezTo>
                  <a:pt x="1349" y="713"/>
                  <a:pt x="1349" y="713"/>
                  <a:pt x="1349" y="713"/>
                </a:cubicBezTo>
                <a:cubicBezTo>
                  <a:pt x="1355" y="714"/>
                  <a:pt x="1355" y="714"/>
                  <a:pt x="1355" y="714"/>
                </a:cubicBezTo>
                <a:cubicBezTo>
                  <a:pt x="1356" y="714"/>
                  <a:pt x="1356" y="714"/>
                  <a:pt x="1356" y="714"/>
                </a:cubicBezTo>
                <a:cubicBezTo>
                  <a:pt x="1361" y="714"/>
                  <a:pt x="1361" y="714"/>
                  <a:pt x="1361" y="714"/>
                </a:cubicBezTo>
                <a:cubicBezTo>
                  <a:pt x="1368" y="713"/>
                  <a:pt x="1368" y="713"/>
                  <a:pt x="1368" y="713"/>
                </a:cubicBezTo>
                <a:cubicBezTo>
                  <a:pt x="1371" y="713"/>
                  <a:pt x="1371" y="713"/>
                  <a:pt x="1371" y="713"/>
                </a:cubicBezTo>
                <a:cubicBezTo>
                  <a:pt x="1392" y="712"/>
                  <a:pt x="1392" y="712"/>
                  <a:pt x="1392" y="712"/>
                </a:cubicBezTo>
                <a:cubicBezTo>
                  <a:pt x="1394" y="718"/>
                  <a:pt x="1394" y="718"/>
                  <a:pt x="1394" y="718"/>
                </a:cubicBezTo>
                <a:cubicBezTo>
                  <a:pt x="1404" y="719"/>
                  <a:pt x="1408" y="732"/>
                  <a:pt x="1410" y="739"/>
                </a:cubicBezTo>
                <a:cubicBezTo>
                  <a:pt x="1418" y="739"/>
                  <a:pt x="1418" y="739"/>
                  <a:pt x="1418" y="739"/>
                </a:cubicBezTo>
                <a:cubicBezTo>
                  <a:pt x="1419" y="739"/>
                  <a:pt x="1419" y="739"/>
                  <a:pt x="1419" y="739"/>
                </a:cubicBezTo>
                <a:cubicBezTo>
                  <a:pt x="1423" y="739"/>
                  <a:pt x="1424" y="736"/>
                  <a:pt x="1427" y="733"/>
                </a:cubicBezTo>
                <a:cubicBezTo>
                  <a:pt x="1429" y="746"/>
                  <a:pt x="1427" y="755"/>
                  <a:pt x="1434" y="769"/>
                </a:cubicBezTo>
                <a:cubicBezTo>
                  <a:pt x="1439" y="780"/>
                  <a:pt x="1448" y="802"/>
                  <a:pt x="1454" y="807"/>
                </a:cubicBezTo>
                <a:cubicBezTo>
                  <a:pt x="1456" y="807"/>
                  <a:pt x="1456" y="807"/>
                  <a:pt x="1456" y="807"/>
                </a:cubicBezTo>
                <a:cubicBezTo>
                  <a:pt x="1457" y="805"/>
                  <a:pt x="1457" y="805"/>
                  <a:pt x="1457" y="805"/>
                </a:cubicBezTo>
                <a:cubicBezTo>
                  <a:pt x="1467" y="789"/>
                  <a:pt x="1467" y="789"/>
                  <a:pt x="1467" y="789"/>
                </a:cubicBezTo>
                <a:cubicBezTo>
                  <a:pt x="1473" y="780"/>
                  <a:pt x="1473" y="780"/>
                  <a:pt x="1473" y="780"/>
                </a:cubicBezTo>
                <a:cubicBezTo>
                  <a:pt x="1471" y="777"/>
                  <a:pt x="1469" y="777"/>
                  <a:pt x="1469" y="774"/>
                </a:cubicBezTo>
                <a:cubicBezTo>
                  <a:pt x="1469" y="772"/>
                  <a:pt x="1469" y="772"/>
                  <a:pt x="1469" y="772"/>
                </a:cubicBezTo>
                <a:cubicBezTo>
                  <a:pt x="1469" y="768"/>
                  <a:pt x="1476" y="764"/>
                  <a:pt x="1483" y="760"/>
                </a:cubicBezTo>
                <a:cubicBezTo>
                  <a:pt x="1491" y="755"/>
                  <a:pt x="1499" y="750"/>
                  <a:pt x="1500" y="746"/>
                </a:cubicBezTo>
                <a:cubicBezTo>
                  <a:pt x="1512" y="739"/>
                  <a:pt x="1512" y="739"/>
                  <a:pt x="1512" y="739"/>
                </a:cubicBezTo>
                <a:cubicBezTo>
                  <a:pt x="1513" y="737"/>
                  <a:pt x="1513" y="737"/>
                  <a:pt x="1513" y="737"/>
                </a:cubicBezTo>
                <a:cubicBezTo>
                  <a:pt x="1525" y="732"/>
                  <a:pt x="1525" y="732"/>
                  <a:pt x="1525" y="732"/>
                </a:cubicBezTo>
                <a:cubicBezTo>
                  <a:pt x="1532" y="729"/>
                  <a:pt x="1532" y="729"/>
                  <a:pt x="1532" y="729"/>
                </a:cubicBezTo>
                <a:cubicBezTo>
                  <a:pt x="1539" y="733"/>
                  <a:pt x="1532" y="736"/>
                  <a:pt x="1543" y="745"/>
                </a:cubicBezTo>
                <a:cubicBezTo>
                  <a:pt x="1549" y="751"/>
                  <a:pt x="1550" y="762"/>
                  <a:pt x="1548" y="765"/>
                </a:cubicBezTo>
                <a:cubicBezTo>
                  <a:pt x="1550" y="766"/>
                  <a:pt x="1550" y="766"/>
                  <a:pt x="1550" y="766"/>
                </a:cubicBezTo>
                <a:cubicBezTo>
                  <a:pt x="1559" y="763"/>
                  <a:pt x="1559" y="763"/>
                  <a:pt x="1559" y="763"/>
                </a:cubicBezTo>
                <a:cubicBezTo>
                  <a:pt x="1565" y="760"/>
                  <a:pt x="1565" y="760"/>
                  <a:pt x="1565" y="760"/>
                </a:cubicBezTo>
                <a:cubicBezTo>
                  <a:pt x="1567" y="761"/>
                  <a:pt x="1567" y="761"/>
                  <a:pt x="1567" y="761"/>
                </a:cubicBezTo>
                <a:cubicBezTo>
                  <a:pt x="1565" y="762"/>
                  <a:pt x="1565" y="762"/>
                  <a:pt x="1565" y="762"/>
                </a:cubicBezTo>
                <a:cubicBezTo>
                  <a:pt x="1573" y="782"/>
                  <a:pt x="1573" y="782"/>
                  <a:pt x="1573" y="782"/>
                </a:cubicBezTo>
                <a:cubicBezTo>
                  <a:pt x="1571" y="804"/>
                  <a:pt x="1571" y="804"/>
                  <a:pt x="1571" y="804"/>
                </a:cubicBezTo>
                <a:cubicBezTo>
                  <a:pt x="1575" y="809"/>
                  <a:pt x="1578" y="811"/>
                  <a:pt x="1579" y="813"/>
                </a:cubicBezTo>
                <a:cubicBezTo>
                  <a:pt x="1582" y="815"/>
                  <a:pt x="1582" y="816"/>
                  <a:pt x="1583" y="828"/>
                </a:cubicBezTo>
                <a:cubicBezTo>
                  <a:pt x="1586" y="828"/>
                  <a:pt x="1586" y="828"/>
                  <a:pt x="1586" y="828"/>
                </a:cubicBezTo>
                <a:cubicBezTo>
                  <a:pt x="1584" y="831"/>
                  <a:pt x="1593" y="840"/>
                  <a:pt x="1598" y="838"/>
                </a:cubicBezTo>
                <a:cubicBezTo>
                  <a:pt x="1599" y="840"/>
                  <a:pt x="1599" y="840"/>
                  <a:pt x="1599" y="840"/>
                </a:cubicBezTo>
                <a:cubicBezTo>
                  <a:pt x="1602" y="842"/>
                  <a:pt x="1587" y="837"/>
                  <a:pt x="1585" y="836"/>
                </a:cubicBezTo>
                <a:cubicBezTo>
                  <a:pt x="1582" y="834"/>
                  <a:pt x="1580" y="833"/>
                  <a:pt x="1579" y="831"/>
                </a:cubicBezTo>
                <a:cubicBezTo>
                  <a:pt x="1578" y="829"/>
                  <a:pt x="1577" y="828"/>
                  <a:pt x="1571" y="828"/>
                </a:cubicBezTo>
                <a:cubicBezTo>
                  <a:pt x="1573" y="822"/>
                  <a:pt x="1565" y="821"/>
                  <a:pt x="1559" y="820"/>
                </a:cubicBezTo>
                <a:cubicBezTo>
                  <a:pt x="1556" y="820"/>
                  <a:pt x="1554" y="820"/>
                  <a:pt x="1554" y="820"/>
                </a:cubicBezTo>
                <a:cubicBezTo>
                  <a:pt x="1554" y="825"/>
                  <a:pt x="1554" y="825"/>
                  <a:pt x="1554" y="825"/>
                </a:cubicBezTo>
                <a:cubicBezTo>
                  <a:pt x="1556" y="826"/>
                  <a:pt x="1556" y="826"/>
                  <a:pt x="1556" y="826"/>
                </a:cubicBezTo>
                <a:cubicBezTo>
                  <a:pt x="1558" y="826"/>
                  <a:pt x="1558" y="826"/>
                  <a:pt x="1558" y="826"/>
                </a:cubicBezTo>
                <a:cubicBezTo>
                  <a:pt x="1559" y="827"/>
                  <a:pt x="1559" y="827"/>
                  <a:pt x="1559" y="827"/>
                </a:cubicBezTo>
                <a:cubicBezTo>
                  <a:pt x="1559" y="828"/>
                  <a:pt x="1559" y="828"/>
                  <a:pt x="1559" y="828"/>
                </a:cubicBezTo>
                <a:cubicBezTo>
                  <a:pt x="1572" y="839"/>
                  <a:pt x="1572" y="839"/>
                  <a:pt x="1572" y="839"/>
                </a:cubicBezTo>
                <a:cubicBezTo>
                  <a:pt x="1576" y="847"/>
                  <a:pt x="1576" y="847"/>
                  <a:pt x="1576" y="847"/>
                </a:cubicBezTo>
                <a:cubicBezTo>
                  <a:pt x="1577" y="848"/>
                  <a:pt x="1578" y="850"/>
                  <a:pt x="1579" y="851"/>
                </a:cubicBezTo>
                <a:cubicBezTo>
                  <a:pt x="1583" y="855"/>
                  <a:pt x="1584" y="858"/>
                  <a:pt x="1588" y="863"/>
                </a:cubicBezTo>
                <a:cubicBezTo>
                  <a:pt x="1592" y="868"/>
                  <a:pt x="1601" y="872"/>
                  <a:pt x="1606" y="878"/>
                </a:cubicBezTo>
                <a:cubicBezTo>
                  <a:pt x="1615" y="874"/>
                  <a:pt x="1615" y="874"/>
                  <a:pt x="1615" y="874"/>
                </a:cubicBezTo>
                <a:cubicBezTo>
                  <a:pt x="1616" y="874"/>
                  <a:pt x="1616" y="874"/>
                  <a:pt x="1616" y="874"/>
                </a:cubicBezTo>
                <a:cubicBezTo>
                  <a:pt x="1615" y="874"/>
                  <a:pt x="1615" y="874"/>
                  <a:pt x="1615" y="874"/>
                </a:cubicBezTo>
                <a:cubicBezTo>
                  <a:pt x="1614" y="872"/>
                  <a:pt x="1614" y="872"/>
                  <a:pt x="1614" y="869"/>
                </a:cubicBezTo>
                <a:cubicBezTo>
                  <a:pt x="1614" y="865"/>
                  <a:pt x="1614" y="865"/>
                  <a:pt x="1614" y="865"/>
                </a:cubicBezTo>
                <a:cubicBezTo>
                  <a:pt x="1615" y="865"/>
                  <a:pt x="1615" y="865"/>
                  <a:pt x="1615" y="865"/>
                </a:cubicBezTo>
                <a:cubicBezTo>
                  <a:pt x="1618" y="865"/>
                  <a:pt x="1618" y="865"/>
                  <a:pt x="1618" y="865"/>
                </a:cubicBezTo>
                <a:cubicBezTo>
                  <a:pt x="1618" y="865"/>
                  <a:pt x="1618" y="865"/>
                  <a:pt x="1618" y="865"/>
                </a:cubicBezTo>
                <a:cubicBezTo>
                  <a:pt x="1619" y="859"/>
                  <a:pt x="1619" y="859"/>
                  <a:pt x="1619" y="859"/>
                </a:cubicBezTo>
                <a:cubicBezTo>
                  <a:pt x="1618" y="858"/>
                  <a:pt x="1618" y="858"/>
                  <a:pt x="1618" y="858"/>
                </a:cubicBezTo>
                <a:cubicBezTo>
                  <a:pt x="1616" y="858"/>
                  <a:pt x="1616" y="858"/>
                  <a:pt x="1616" y="858"/>
                </a:cubicBezTo>
                <a:cubicBezTo>
                  <a:pt x="1615" y="854"/>
                  <a:pt x="1615" y="854"/>
                  <a:pt x="1615" y="854"/>
                </a:cubicBezTo>
                <a:cubicBezTo>
                  <a:pt x="1615" y="854"/>
                  <a:pt x="1615" y="854"/>
                  <a:pt x="1615" y="854"/>
                </a:cubicBezTo>
                <a:cubicBezTo>
                  <a:pt x="1607" y="858"/>
                  <a:pt x="1607" y="858"/>
                  <a:pt x="1607" y="858"/>
                </a:cubicBezTo>
                <a:cubicBezTo>
                  <a:pt x="1602" y="855"/>
                  <a:pt x="1601" y="854"/>
                  <a:pt x="1601" y="850"/>
                </a:cubicBezTo>
                <a:cubicBezTo>
                  <a:pt x="1601" y="844"/>
                  <a:pt x="1600" y="849"/>
                  <a:pt x="1602" y="846"/>
                </a:cubicBezTo>
                <a:cubicBezTo>
                  <a:pt x="1598" y="841"/>
                  <a:pt x="1598" y="841"/>
                  <a:pt x="1598" y="841"/>
                </a:cubicBezTo>
                <a:cubicBezTo>
                  <a:pt x="1604" y="842"/>
                  <a:pt x="1604" y="842"/>
                  <a:pt x="1604" y="842"/>
                </a:cubicBezTo>
                <a:cubicBezTo>
                  <a:pt x="1606" y="840"/>
                  <a:pt x="1606" y="840"/>
                  <a:pt x="1606" y="840"/>
                </a:cubicBezTo>
                <a:cubicBezTo>
                  <a:pt x="1599" y="828"/>
                  <a:pt x="1599" y="828"/>
                  <a:pt x="1599" y="828"/>
                </a:cubicBezTo>
                <a:cubicBezTo>
                  <a:pt x="1603" y="813"/>
                  <a:pt x="1578" y="815"/>
                  <a:pt x="1583" y="804"/>
                </a:cubicBezTo>
                <a:cubicBezTo>
                  <a:pt x="1579" y="803"/>
                  <a:pt x="1579" y="803"/>
                  <a:pt x="1579" y="803"/>
                </a:cubicBezTo>
                <a:cubicBezTo>
                  <a:pt x="1579" y="803"/>
                  <a:pt x="1579" y="803"/>
                  <a:pt x="1579" y="803"/>
                </a:cubicBezTo>
                <a:cubicBezTo>
                  <a:pt x="1577" y="799"/>
                  <a:pt x="1577" y="799"/>
                  <a:pt x="1577" y="799"/>
                </a:cubicBezTo>
                <a:cubicBezTo>
                  <a:pt x="1579" y="791"/>
                  <a:pt x="1579" y="791"/>
                  <a:pt x="1579" y="791"/>
                </a:cubicBezTo>
                <a:cubicBezTo>
                  <a:pt x="1583" y="778"/>
                  <a:pt x="1583" y="778"/>
                  <a:pt x="1583" y="778"/>
                </a:cubicBezTo>
                <a:cubicBezTo>
                  <a:pt x="1581" y="778"/>
                  <a:pt x="1581" y="778"/>
                  <a:pt x="1581" y="778"/>
                </a:cubicBezTo>
                <a:cubicBezTo>
                  <a:pt x="1586" y="778"/>
                  <a:pt x="1586" y="778"/>
                  <a:pt x="1586" y="778"/>
                </a:cubicBezTo>
                <a:cubicBezTo>
                  <a:pt x="1584" y="783"/>
                  <a:pt x="1588" y="784"/>
                  <a:pt x="1596" y="784"/>
                </a:cubicBezTo>
                <a:cubicBezTo>
                  <a:pt x="1595" y="787"/>
                  <a:pt x="1610" y="808"/>
                  <a:pt x="1615" y="800"/>
                </a:cubicBezTo>
                <a:cubicBezTo>
                  <a:pt x="1616" y="799"/>
                  <a:pt x="1617" y="797"/>
                  <a:pt x="1617" y="794"/>
                </a:cubicBezTo>
                <a:cubicBezTo>
                  <a:pt x="1618" y="794"/>
                  <a:pt x="1618" y="794"/>
                  <a:pt x="1618" y="794"/>
                </a:cubicBezTo>
                <a:cubicBezTo>
                  <a:pt x="1624" y="793"/>
                  <a:pt x="1624" y="793"/>
                  <a:pt x="1624" y="793"/>
                </a:cubicBezTo>
                <a:cubicBezTo>
                  <a:pt x="1629" y="793"/>
                  <a:pt x="1629" y="793"/>
                  <a:pt x="1629" y="793"/>
                </a:cubicBezTo>
                <a:cubicBezTo>
                  <a:pt x="1631" y="788"/>
                  <a:pt x="1632" y="790"/>
                  <a:pt x="1632" y="784"/>
                </a:cubicBezTo>
                <a:cubicBezTo>
                  <a:pt x="1632" y="777"/>
                  <a:pt x="1632" y="777"/>
                  <a:pt x="1632" y="777"/>
                </a:cubicBezTo>
                <a:cubicBezTo>
                  <a:pt x="1632" y="772"/>
                  <a:pt x="1623" y="762"/>
                  <a:pt x="1618" y="756"/>
                </a:cubicBezTo>
                <a:cubicBezTo>
                  <a:pt x="1617" y="755"/>
                  <a:pt x="1616" y="754"/>
                  <a:pt x="1615" y="753"/>
                </a:cubicBezTo>
                <a:cubicBezTo>
                  <a:pt x="1615" y="752"/>
                  <a:pt x="1614" y="752"/>
                  <a:pt x="1614" y="751"/>
                </a:cubicBezTo>
                <a:cubicBezTo>
                  <a:pt x="1614" y="749"/>
                  <a:pt x="1615" y="747"/>
                  <a:pt x="1615" y="745"/>
                </a:cubicBezTo>
                <a:cubicBezTo>
                  <a:pt x="1616" y="744"/>
                  <a:pt x="1617" y="743"/>
                  <a:pt x="1618" y="742"/>
                </a:cubicBezTo>
                <a:cubicBezTo>
                  <a:pt x="1619" y="740"/>
                  <a:pt x="1621" y="739"/>
                  <a:pt x="1625" y="739"/>
                </a:cubicBezTo>
                <a:cubicBezTo>
                  <a:pt x="1625" y="735"/>
                  <a:pt x="1625" y="735"/>
                  <a:pt x="1625" y="735"/>
                </a:cubicBezTo>
                <a:cubicBezTo>
                  <a:pt x="1625" y="735"/>
                  <a:pt x="1629" y="736"/>
                  <a:pt x="1629" y="736"/>
                </a:cubicBezTo>
                <a:cubicBezTo>
                  <a:pt x="1635" y="736"/>
                  <a:pt x="1629" y="737"/>
                  <a:pt x="1633" y="735"/>
                </a:cubicBezTo>
                <a:cubicBezTo>
                  <a:pt x="1634" y="736"/>
                  <a:pt x="1634" y="736"/>
                  <a:pt x="1634" y="736"/>
                </a:cubicBezTo>
                <a:cubicBezTo>
                  <a:pt x="1639" y="741"/>
                  <a:pt x="1639" y="741"/>
                  <a:pt x="1639" y="741"/>
                </a:cubicBezTo>
                <a:cubicBezTo>
                  <a:pt x="1644" y="739"/>
                  <a:pt x="1644" y="739"/>
                  <a:pt x="1644" y="739"/>
                </a:cubicBezTo>
                <a:cubicBezTo>
                  <a:pt x="1645" y="738"/>
                  <a:pt x="1645" y="738"/>
                  <a:pt x="1645" y="738"/>
                </a:cubicBezTo>
                <a:cubicBezTo>
                  <a:pt x="1647" y="736"/>
                  <a:pt x="1649" y="735"/>
                  <a:pt x="1651" y="734"/>
                </a:cubicBezTo>
                <a:cubicBezTo>
                  <a:pt x="1657" y="730"/>
                  <a:pt x="1663" y="730"/>
                  <a:pt x="1670" y="727"/>
                </a:cubicBezTo>
                <a:cubicBezTo>
                  <a:pt x="1672" y="726"/>
                  <a:pt x="1674" y="725"/>
                  <a:pt x="1677" y="724"/>
                </a:cubicBezTo>
                <a:cubicBezTo>
                  <a:pt x="1678" y="723"/>
                  <a:pt x="1680" y="722"/>
                  <a:pt x="1682" y="720"/>
                </a:cubicBezTo>
                <a:cubicBezTo>
                  <a:pt x="1685" y="717"/>
                  <a:pt x="1688" y="714"/>
                  <a:pt x="1690" y="712"/>
                </a:cubicBezTo>
                <a:cubicBezTo>
                  <a:pt x="1691" y="711"/>
                  <a:pt x="1692" y="709"/>
                  <a:pt x="1693" y="708"/>
                </a:cubicBezTo>
                <a:cubicBezTo>
                  <a:pt x="1694" y="707"/>
                  <a:pt x="1695" y="705"/>
                  <a:pt x="1695" y="704"/>
                </a:cubicBezTo>
                <a:cubicBezTo>
                  <a:pt x="1697" y="701"/>
                  <a:pt x="1698" y="699"/>
                  <a:pt x="1699" y="696"/>
                </a:cubicBezTo>
                <a:cubicBezTo>
                  <a:pt x="1700" y="695"/>
                  <a:pt x="1701" y="693"/>
                  <a:pt x="1703" y="691"/>
                </a:cubicBezTo>
                <a:cubicBezTo>
                  <a:pt x="1702" y="687"/>
                  <a:pt x="1701" y="688"/>
                  <a:pt x="1701" y="685"/>
                </a:cubicBezTo>
                <a:cubicBezTo>
                  <a:pt x="1701" y="677"/>
                  <a:pt x="1700" y="673"/>
                  <a:pt x="1699" y="670"/>
                </a:cubicBezTo>
                <a:cubicBezTo>
                  <a:pt x="1698" y="667"/>
                  <a:pt x="1697" y="665"/>
                  <a:pt x="1695" y="663"/>
                </a:cubicBezTo>
                <a:cubicBezTo>
                  <a:pt x="1695" y="662"/>
                  <a:pt x="1694" y="661"/>
                  <a:pt x="1693" y="659"/>
                </a:cubicBezTo>
                <a:cubicBezTo>
                  <a:pt x="1692" y="658"/>
                  <a:pt x="1692" y="657"/>
                  <a:pt x="1691" y="655"/>
                </a:cubicBezTo>
                <a:cubicBezTo>
                  <a:pt x="1693" y="654"/>
                  <a:pt x="1693" y="654"/>
                  <a:pt x="1693" y="654"/>
                </a:cubicBezTo>
                <a:cubicBezTo>
                  <a:pt x="1695" y="652"/>
                  <a:pt x="1695" y="652"/>
                  <a:pt x="1695" y="652"/>
                </a:cubicBezTo>
                <a:cubicBezTo>
                  <a:pt x="1699" y="649"/>
                  <a:pt x="1699" y="649"/>
                  <a:pt x="1699" y="649"/>
                </a:cubicBezTo>
                <a:cubicBezTo>
                  <a:pt x="1705" y="644"/>
                  <a:pt x="1705" y="644"/>
                  <a:pt x="1705" y="644"/>
                </a:cubicBezTo>
                <a:cubicBezTo>
                  <a:pt x="1708" y="642"/>
                  <a:pt x="1708" y="642"/>
                  <a:pt x="1708" y="642"/>
                </a:cubicBezTo>
                <a:cubicBezTo>
                  <a:pt x="1705" y="641"/>
                  <a:pt x="1705" y="641"/>
                  <a:pt x="1705" y="641"/>
                </a:cubicBezTo>
                <a:cubicBezTo>
                  <a:pt x="1699" y="640"/>
                  <a:pt x="1699" y="640"/>
                  <a:pt x="1699" y="640"/>
                </a:cubicBezTo>
                <a:cubicBezTo>
                  <a:pt x="1695" y="639"/>
                  <a:pt x="1695" y="639"/>
                  <a:pt x="1695" y="639"/>
                </a:cubicBezTo>
                <a:cubicBezTo>
                  <a:pt x="1693" y="639"/>
                  <a:pt x="1693" y="639"/>
                  <a:pt x="1693" y="639"/>
                </a:cubicBezTo>
                <a:cubicBezTo>
                  <a:pt x="1692" y="644"/>
                  <a:pt x="1692" y="644"/>
                  <a:pt x="1692" y="644"/>
                </a:cubicBezTo>
                <a:cubicBezTo>
                  <a:pt x="1690" y="641"/>
                  <a:pt x="1690" y="641"/>
                  <a:pt x="1690" y="641"/>
                </a:cubicBezTo>
                <a:cubicBezTo>
                  <a:pt x="1681" y="630"/>
                  <a:pt x="1681" y="630"/>
                  <a:pt x="1681" y="630"/>
                </a:cubicBezTo>
                <a:cubicBezTo>
                  <a:pt x="1687" y="631"/>
                  <a:pt x="1687" y="631"/>
                  <a:pt x="1687" y="631"/>
                </a:cubicBezTo>
                <a:cubicBezTo>
                  <a:pt x="1690" y="629"/>
                  <a:pt x="1690" y="629"/>
                  <a:pt x="1690" y="629"/>
                </a:cubicBezTo>
                <a:cubicBezTo>
                  <a:pt x="1693" y="626"/>
                  <a:pt x="1693" y="626"/>
                  <a:pt x="1693" y="626"/>
                </a:cubicBezTo>
                <a:cubicBezTo>
                  <a:pt x="1695" y="624"/>
                  <a:pt x="1695" y="624"/>
                  <a:pt x="1695" y="624"/>
                </a:cubicBezTo>
                <a:cubicBezTo>
                  <a:pt x="1699" y="621"/>
                  <a:pt x="1699" y="621"/>
                  <a:pt x="1699" y="621"/>
                </a:cubicBezTo>
                <a:cubicBezTo>
                  <a:pt x="1703" y="618"/>
                  <a:pt x="1703" y="618"/>
                  <a:pt x="1703" y="618"/>
                </a:cubicBezTo>
                <a:cubicBezTo>
                  <a:pt x="1705" y="619"/>
                  <a:pt x="1705" y="619"/>
                  <a:pt x="1705" y="619"/>
                </a:cubicBezTo>
                <a:cubicBezTo>
                  <a:pt x="1700" y="631"/>
                  <a:pt x="1700" y="631"/>
                  <a:pt x="1700" y="631"/>
                </a:cubicBezTo>
                <a:cubicBezTo>
                  <a:pt x="1702" y="633"/>
                  <a:pt x="1702" y="633"/>
                  <a:pt x="1702" y="633"/>
                </a:cubicBezTo>
                <a:cubicBezTo>
                  <a:pt x="1705" y="631"/>
                  <a:pt x="1705" y="631"/>
                  <a:pt x="1705" y="631"/>
                </a:cubicBezTo>
                <a:cubicBezTo>
                  <a:pt x="1713" y="626"/>
                  <a:pt x="1713" y="626"/>
                  <a:pt x="1713" y="626"/>
                </a:cubicBezTo>
                <a:cubicBezTo>
                  <a:pt x="1713" y="625"/>
                  <a:pt x="1713" y="625"/>
                  <a:pt x="1713" y="625"/>
                </a:cubicBezTo>
                <a:cubicBezTo>
                  <a:pt x="1719" y="627"/>
                  <a:pt x="1719" y="627"/>
                  <a:pt x="1719" y="627"/>
                </a:cubicBezTo>
                <a:cubicBezTo>
                  <a:pt x="1722" y="628"/>
                  <a:pt x="1722" y="628"/>
                  <a:pt x="1722" y="628"/>
                </a:cubicBezTo>
                <a:cubicBezTo>
                  <a:pt x="1724" y="628"/>
                  <a:pt x="1724" y="628"/>
                  <a:pt x="1724" y="628"/>
                </a:cubicBezTo>
                <a:cubicBezTo>
                  <a:pt x="1722" y="632"/>
                  <a:pt x="1722" y="632"/>
                  <a:pt x="1722" y="632"/>
                </a:cubicBezTo>
                <a:cubicBezTo>
                  <a:pt x="1721" y="636"/>
                  <a:pt x="1721" y="636"/>
                  <a:pt x="1721" y="636"/>
                </a:cubicBezTo>
                <a:cubicBezTo>
                  <a:pt x="1722" y="637"/>
                  <a:pt x="1722" y="637"/>
                  <a:pt x="1722" y="637"/>
                </a:cubicBezTo>
                <a:cubicBezTo>
                  <a:pt x="1729" y="639"/>
                  <a:pt x="1729" y="639"/>
                  <a:pt x="1729" y="639"/>
                </a:cubicBezTo>
                <a:cubicBezTo>
                  <a:pt x="1727" y="646"/>
                  <a:pt x="1727" y="646"/>
                  <a:pt x="1727" y="646"/>
                </a:cubicBezTo>
                <a:cubicBezTo>
                  <a:pt x="1735" y="648"/>
                  <a:pt x="1727" y="654"/>
                  <a:pt x="1727" y="657"/>
                </a:cubicBezTo>
                <a:cubicBezTo>
                  <a:pt x="1727" y="665"/>
                  <a:pt x="1732" y="660"/>
                  <a:pt x="1739" y="657"/>
                </a:cubicBezTo>
                <a:cubicBezTo>
                  <a:pt x="1741" y="656"/>
                  <a:pt x="1743" y="655"/>
                  <a:pt x="1746" y="655"/>
                </a:cubicBezTo>
                <a:cubicBezTo>
                  <a:pt x="1743" y="636"/>
                  <a:pt x="1743" y="636"/>
                  <a:pt x="1743" y="636"/>
                </a:cubicBezTo>
                <a:cubicBezTo>
                  <a:pt x="1739" y="631"/>
                  <a:pt x="1739" y="631"/>
                  <a:pt x="1739" y="631"/>
                </a:cubicBezTo>
                <a:cubicBezTo>
                  <a:pt x="1737" y="630"/>
                  <a:pt x="1737" y="630"/>
                  <a:pt x="1737" y="630"/>
                </a:cubicBezTo>
                <a:cubicBezTo>
                  <a:pt x="1739" y="622"/>
                  <a:pt x="1739" y="622"/>
                  <a:pt x="1739" y="622"/>
                </a:cubicBezTo>
                <a:cubicBezTo>
                  <a:pt x="1744" y="625"/>
                  <a:pt x="1750" y="613"/>
                  <a:pt x="1750" y="609"/>
                </a:cubicBezTo>
                <a:cubicBezTo>
                  <a:pt x="1751" y="609"/>
                  <a:pt x="1751" y="609"/>
                  <a:pt x="1751" y="609"/>
                </a:cubicBezTo>
                <a:cubicBezTo>
                  <a:pt x="1756" y="611"/>
                  <a:pt x="1756" y="607"/>
                  <a:pt x="1758" y="605"/>
                </a:cubicBezTo>
                <a:cubicBezTo>
                  <a:pt x="1758" y="605"/>
                  <a:pt x="1759" y="604"/>
                  <a:pt x="1760" y="604"/>
                </a:cubicBezTo>
                <a:cubicBezTo>
                  <a:pt x="1761" y="604"/>
                  <a:pt x="1761" y="604"/>
                  <a:pt x="1762" y="604"/>
                </a:cubicBezTo>
                <a:cubicBezTo>
                  <a:pt x="1765" y="605"/>
                  <a:pt x="1763" y="607"/>
                  <a:pt x="1768" y="607"/>
                </a:cubicBezTo>
                <a:cubicBezTo>
                  <a:pt x="1770" y="607"/>
                  <a:pt x="1770" y="607"/>
                  <a:pt x="1770" y="607"/>
                </a:cubicBezTo>
                <a:cubicBezTo>
                  <a:pt x="1771" y="607"/>
                  <a:pt x="1772" y="607"/>
                  <a:pt x="1773" y="607"/>
                </a:cubicBezTo>
                <a:cubicBezTo>
                  <a:pt x="1778" y="604"/>
                  <a:pt x="1783" y="595"/>
                  <a:pt x="1782" y="592"/>
                </a:cubicBezTo>
                <a:cubicBezTo>
                  <a:pt x="1782" y="592"/>
                  <a:pt x="1782" y="592"/>
                  <a:pt x="1782" y="592"/>
                </a:cubicBezTo>
                <a:cubicBezTo>
                  <a:pt x="1783" y="592"/>
                  <a:pt x="1783" y="592"/>
                  <a:pt x="1784" y="592"/>
                </a:cubicBezTo>
                <a:cubicBezTo>
                  <a:pt x="1798" y="589"/>
                  <a:pt x="1793" y="569"/>
                  <a:pt x="1806" y="568"/>
                </a:cubicBezTo>
                <a:cubicBezTo>
                  <a:pt x="1805" y="567"/>
                  <a:pt x="1805" y="567"/>
                  <a:pt x="1805" y="567"/>
                </a:cubicBezTo>
                <a:cubicBezTo>
                  <a:pt x="1810" y="565"/>
                  <a:pt x="1810" y="565"/>
                  <a:pt x="1810" y="565"/>
                </a:cubicBezTo>
                <a:cubicBezTo>
                  <a:pt x="1810" y="565"/>
                  <a:pt x="1808" y="563"/>
                  <a:pt x="1808" y="562"/>
                </a:cubicBezTo>
                <a:cubicBezTo>
                  <a:pt x="1808" y="556"/>
                  <a:pt x="1808" y="556"/>
                  <a:pt x="1808" y="556"/>
                </a:cubicBezTo>
                <a:cubicBezTo>
                  <a:pt x="1808" y="550"/>
                  <a:pt x="1808" y="550"/>
                  <a:pt x="1808" y="550"/>
                </a:cubicBezTo>
                <a:cubicBezTo>
                  <a:pt x="1808" y="544"/>
                  <a:pt x="1811" y="541"/>
                  <a:pt x="1812" y="537"/>
                </a:cubicBezTo>
                <a:cubicBezTo>
                  <a:pt x="1813" y="533"/>
                  <a:pt x="1811" y="531"/>
                  <a:pt x="1813" y="523"/>
                </a:cubicBezTo>
                <a:cubicBezTo>
                  <a:pt x="1811" y="521"/>
                  <a:pt x="1808" y="516"/>
                  <a:pt x="1803" y="516"/>
                </a:cubicBezTo>
                <a:cubicBezTo>
                  <a:pt x="1801" y="516"/>
                  <a:pt x="1801" y="516"/>
                  <a:pt x="1801" y="516"/>
                </a:cubicBezTo>
                <a:cubicBezTo>
                  <a:pt x="1797" y="516"/>
                  <a:pt x="1797" y="518"/>
                  <a:pt x="1793" y="520"/>
                </a:cubicBezTo>
                <a:cubicBezTo>
                  <a:pt x="1793" y="516"/>
                  <a:pt x="1793" y="516"/>
                  <a:pt x="1793" y="516"/>
                </a:cubicBezTo>
                <a:cubicBezTo>
                  <a:pt x="1788" y="519"/>
                  <a:pt x="1788" y="519"/>
                  <a:pt x="1788" y="519"/>
                </a:cubicBezTo>
                <a:cubicBezTo>
                  <a:pt x="1790" y="517"/>
                  <a:pt x="1790" y="517"/>
                  <a:pt x="1790" y="517"/>
                </a:cubicBezTo>
                <a:cubicBezTo>
                  <a:pt x="1784" y="514"/>
                  <a:pt x="1784" y="514"/>
                  <a:pt x="1784" y="514"/>
                </a:cubicBezTo>
                <a:cubicBezTo>
                  <a:pt x="1782" y="513"/>
                  <a:pt x="1782" y="513"/>
                  <a:pt x="1782" y="513"/>
                </a:cubicBezTo>
                <a:cubicBezTo>
                  <a:pt x="1780" y="511"/>
                  <a:pt x="1780" y="511"/>
                  <a:pt x="1780" y="511"/>
                </a:cubicBezTo>
                <a:cubicBezTo>
                  <a:pt x="1780" y="511"/>
                  <a:pt x="1781" y="510"/>
                  <a:pt x="1782" y="508"/>
                </a:cubicBezTo>
                <a:cubicBezTo>
                  <a:pt x="1783" y="507"/>
                  <a:pt x="1783" y="507"/>
                  <a:pt x="1784" y="506"/>
                </a:cubicBezTo>
                <a:cubicBezTo>
                  <a:pt x="1790" y="499"/>
                  <a:pt x="1801" y="489"/>
                  <a:pt x="1804" y="487"/>
                </a:cubicBezTo>
                <a:cubicBezTo>
                  <a:pt x="1809" y="481"/>
                  <a:pt x="1812" y="477"/>
                  <a:pt x="1815" y="475"/>
                </a:cubicBezTo>
                <a:cubicBezTo>
                  <a:pt x="1819" y="472"/>
                  <a:pt x="1822" y="470"/>
                  <a:pt x="1828" y="469"/>
                </a:cubicBezTo>
                <a:cubicBezTo>
                  <a:pt x="1829" y="469"/>
                  <a:pt x="1830" y="468"/>
                  <a:pt x="1831" y="468"/>
                </a:cubicBezTo>
                <a:cubicBezTo>
                  <a:pt x="1831" y="468"/>
                  <a:pt x="1832" y="468"/>
                  <a:pt x="1833" y="468"/>
                </a:cubicBezTo>
                <a:cubicBezTo>
                  <a:pt x="1833" y="468"/>
                  <a:pt x="1833" y="468"/>
                  <a:pt x="1833" y="468"/>
                </a:cubicBezTo>
                <a:cubicBezTo>
                  <a:pt x="1837" y="470"/>
                  <a:pt x="1837" y="470"/>
                  <a:pt x="1837" y="470"/>
                </a:cubicBezTo>
                <a:cubicBezTo>
                  <a:pt x="1841" y="470"/>
                  <a:pt x="1841" y="470"/>
                  <a:pt x="1841" y="470"/>
                </a:cubicBezTo>
                <a:cubicBezTo>
                  <a:pt x="1849" y="470"/>
                  <a:pt x="1849" y="470"/>
                  <a:pt x="1849" y="470"/>
                </a:cubicBezTo>
                <a:cubicBezTo>
                  <a:pt x="1850" y="470"/>
                  <a:pt x="1850" y="470"/>
                  <a:pt x="1850" y="470"/>
                </a:cubicBezTo>
                <a:cubicBezTo>
                  <a:pt x="1854" y="469"/>
                  <a:pt x="1854" y="469"/>
                  <a:pt x="1854" y="469"/>
                </a:cubicBezTo>
                <a:cubicBezTo>
                  <a:pt x="1857" y="464"/>
                  <a:pt x="1857" y="464"/>
                  <a:pt x="1857" y="464"/>
                </a:cubicBezTo>
                <a:cubicBezTo>
                  <a:pt x="1865" y="466"/>
                  <a:pt x="1865" y="466"/>
                  <a:pt x="1865" y="466"/>
                </a:cubicBezTo>
                <a:cubicBezTo>
                  <a:pt x="1868" y="466"/>
                  <a:pt x="1868" y="466"/>
                  <a:pt x="1868" y="466"/>
                </a:cubicBezTo>
                <a:cubicBezTo>
                  <a:pt x="1867" y="473"/>
                  <a:pt x="1867" y="473"/>
                  <a:pt x="1867" y="473"/>
                </a:cubicBezTo>
                <a:cubicBezTo>
                  <a:pt x="1889" y="469"/>
                  <a:pt x="1889" y="469"/>
                  <a:pt x="1889" y="469"/>
                </a:cubicBezTo>
                <a:cubicBezTo>
                  <a:pt x="1885" y="465"/>
                  <a:pt x="1885" y="465"/>
                  <a:pt x="1885" y="465"/>
                </a:cubicBezTo>
                <a:cubicBezTo>
                  <a:pt x="1891" y="461"/>
                  <a:pt x="1896" y="444"/>
                  <a:pt x="1908" y="443"/>
                </a:cubicBezTo>
                <a:cubicBezTo>
                  <a:pt x="1909" y="442"/>
                  <a:pt x="1909" y="442"/>
                  <a:pt x="1910" y="442"/>
                </a:cubicBezTo>
                <a:cubicBezTo>
                  <a:pt x="1913" y="442"/>
                  <a:pt x="1913" y="442"/>
                  <a:pt x="1913" y="442"/>
                </a:cubicBezTo>
                <a:cubicBezTo>
                  <a:pt x="1916" y="442"/>
                  <a:pt x="1916" y="442"/>
                  <a:pt x="1916" y="442"/>
                </a:cubicBezTo>
                <a:cubicBezTo>
                  <a:pt x="1915" y="446"/>
                  <a:pt x="1915" y="445"/>
                  <a:pt x="1915" y="448"/>
                </a:cubicBezTo>
                <a:cubicBezTo>
                  <a:pt x="1915" y="450"/>
                  <a:pt x="1918" y="454"/>
                  <a:pt x="1919" y="455"/>
                </a:cubicBezTo>
                <a:cubicBezTo>
                  <a:pt x="1932" y="445"/>
                  <a:pt x="1932" y="445"/>
                  <a:pt x="1932" y="445"/>
                </a:cubicBezTo>
                <a:cubicBezTo>
                  <a:pt x="1933" y="446"/>
                  <a:pt x="1933" y="446"/>
                  <a:pt x="1933" y="446"/>
                </a:cubicBezTo>
                <a:cubicBezTo>
                  <a:pt x="1934" y="444"/>
                  <a:pt x="1934" y="444"/>
                  <a:pt x="1934" y="444"/>
                </a:cubicBezTo>
                <a:cubicBezTo>
                  <a:pt x="1939" y="440"/>
                  <a:pt x="1930" y="435"/>
                  <a:pt x="1943" y="433"/>
                </a:cubicBezTo>
                <a:cubicBezTo>
                  <a:pt x="1936" y="452"/>
                  <a:pt x="1936" y="452"/>
                  <a:pt x="1936" y="452"/>
                </a:cubicBezTo>
                <a:cubicBezTo>
                  <a:pt x="1938" y="453"/>
                  <a:pt x="1938" y="453"/>
                  <a:pt x="1938" y="453"/>
                </a:cubicBezTo>
                <a:cubicBezTo>
                  <a:pt x="1926" y="454"/>
                  <a:pt x="1921" y="466"/>
                  <a:pt x="1913" y="474"/>
                </a:cubicBezTo>
                <a:cubicBezTo>
                  <a:pt x="1912" y="476"/>
                  <a:pt x="1910" y="478"/>
                  <a:pt x="1908" y="479"/>
                </a:cubicBezTo>
                <a:cubicBezTo>
                  <a:pt x="1906" y="481"/>
                  <a:pt x="1904" y="482"/>
                  <a:pt x="1901" y="482"/>
                </a:cubicBezTo>
                <a:cubicBezTo>
                  <a:pt x="1893" y="493"/>
                  <a:pt x="1893" y="493"/>
                  <a:pt x="1893" y="493"/>
                </a:cubicBezTo>
                <a:cubicBezTo>
                  <a:pt x="1892" y="492"/>
                  <a:pt x="1892" y="492"/>
                  <a:pt x="1892" y="492"/>
                </a:cubicBezTo>
                <a:cubicBezTo>
                  <a:pt x="1892" y="500"/>
                  <a:pt x="1888" y="510"/>
                  <a:pt x="1895" y="514"/>
                </a:cubicBezTo>
                <a:cubicBezTo>
                  <a:pt x="1895" y="514"/>
                  <a:pt x="1893" y="517"/>
                  <a:pt x="1893" y="517"/>
                </a:cubicBezTo>
                <a:cubicBezTo>
                  <a:pt x="1893" y="521"/>
                  <a:pt x="1895" y="524"/>
                  <a:pt x="1897" y="526"/>
                </a:cubicBezTo>
                <a:cubicBezTo>
                  <a:pt x="1894" y="537"/>
                  <a:pt x="1905" y="540"/>
                  <a:pt x="1888" y="551"/>
                </a:cubicBezTo>
                <a:cubicBezTo>
                  <a:pt x="1890" y="552"/>
                  <a:pt x="1890" y="552"/>
                  <a:pt x="1890" y="552"/>
                </a:cubicBezTo>
                <a:cubicBezTo>
                  <a:pt x="1898" y="546"/>
                  <a:pt x="1898" y="546"/>
                  <a:pt x="1898" y="546"/>
                </a:cubicBezTo>
                <a:cubicBezTo>
                  <a:pt x="1897" y="544"/>
                  <a:pt x="1897" y="544"/>
                  <a:pt x="1897" y="544"/>
                </a:cubicBezTo>
                <a:cubicBezTo>
                  <a:pt x="1902" y="544"/>
                  <a:pt x="1906" y="541"/>
                  <a:pt x="1908" y="537"/>
                </a:cubicBezTo>
                <a:cubicBezTo>
                  <a:pt x="1910" y="533"/>
                  <a:pt x="1911" y="529"/>
                  <a:pt x="1910" y="526"/>
                </a:cubicBezTo>
                <a:cubicBezTo>
                  <a:pt x="1911" y="526"/>
                  <a:pt x="1912" y="526"/>
                  <a:pt x="1913" y="526"/>
                </a:cubicBezTo>
                <a:cubicBezTo>
                  <a:pt x="1923" y="523"/>
                  <a:pt x="1909" y="514"/>
                  <a:pt x="1928" y="514"/>
                </a:cubicBezTo>
                <a:cubicBezTo>
                  <a:pt x="1925" y="507"/>
                  <a:pt x="1926" y="501"/>
                  <a:pt x="1935" y="495"/>
                </a:cubicBezTo>
                <a:cubicBezTo>
                  <a:pt x="1933" y="482"/>
                  <a:pt x="1933" y="482"/>
                  <a:pt x="1933" y="482"/>
                </a:cubicBezTo>
                <a:cubicBezTo>
                  <a:pt x="1928" y="483"/>
                  <a:pt x="1928" y="483"/>
                  <a:pt x="1928" y="483"/>
                </a:cubicBezTo>
                <a:cubicBezTo>
                  <a:pt x="1926" y="480"/>
                  <a:pt x="1926" y="480"/>
                  <a:pt x="1926" y="480"/>
                </a:cubicBezTo>
                <a:cubicBezTo>
                  <a:pt x="1931" y="474"/>
                  <a:pt x="1934" y="474"/>
                  <a:pt x="1936" y="468"/>
                </a:cubicBezTo>
                <a:cubicBezTo>
                  <a:pt x="1940" y="455"/>
                  <a:pt x="1941" y="466"/>
                  <a:pt x="1946" y="461"/>
                </a:cubicBezTo>
                <a:cubicBezTo>
                  <a:pt x="1947" y="460"/>
                  <a:pt x="1947" y="460"/>
                  <a:pt x="1948" y="459"/>
                </a:cubicBezTo>
                <a:cubicBezTo>
                  <a:pt x="1957" y="460"/>
                  <a:pt x="1957" y="460"/>
                  <a:pt x="1957" y="460"/>
                </a:cubicBezTo>
                <a:cubicBezTo>
                  <a:pt x="1956" y="458"/>
                  <a:pt x="1956" y="458"/>
                  <a:pt x="1956" y="458"/>
                </a:cubicBezTo>
                <a:cubicBezTo>
                  <a:pt x="1959" y="456"/>
                  <a:pt x="1959" y="456"/>
                  <a:pt x="1959" y="456"/>
                </a:cubicBezTo>
                <a:cubicBezTo>
                  <a:pt x="1962" y="455"/>
                  <a:pt x="1962" y="455"/>
                  <a:pt x="1962" y="455"/>
                </a:cubicBezTo>
                <a:cubicBezTo>
                  <a:pt x="1968" y="457"/>
                  <a:pt x="1968" y="457"/>
                  <a:pt x="1968" y="457"/>
                </a:cubicBezTo>
                <a:cubicBezTo>
                  <a:pt x="1971" y="457"/>
                  <a:pt x="1971" y="457"/>
                  <a:pt x="1971" y="457"/>
                </a:cubicBezTo>
                <a:cubicBezTo>
                  <a:pt x="1970" y="460"/>
                  <a:pt x="1970" y="460"/>
                  <a:pt x="1970" y="460"/>
                </a:cubicBezTo>
                <a:cubicBezTo>
                  <a:pt x="1971" y="461"/>
                  <a:pt x="1971" y="461"/>
                  <a:pt x="1971" y="461"/>
                </a:cubicBezTo>
                <a:cubicBezTo>
                  <a:pt x="1973" y="459"/>
                  <a:pt x="1973" y="459"/>
                  <a:pt x="1973" y="459"/>
                </a:cubicBezTo>
                <a:cubicBezTo>
                  <a:pt x="1990" y="446"/>
                  <a:pt x="1990" y="446"/>
                  <a:pt x="1990" y="446"/>
                </a:cubicBezTo>
                <a:cubicBezTo>
                  <a:pt x="1992" y="444"/>
                  <a:pt x="1992" y="444"/>
                  <a:pt x="1992" y="444"/>
                </a:cubicBezTo>
                <a:cubicBezTo>
                  <a:pt x="1994" y="442"/>
                  <a:pt x="1994" y="442"/>
                  <a:pt x="1994" y="442"/>
                </a:cubicBezTo>
                <a:cubicBezTo>
                  <a:pt x="1994" y="442"/>
                  <a:pt x="1994" y="442"/>
                  <a:pt x="1994" y="443"/>
                </a:cubicBezTo>
                <a:cubicBezTo>
                  <a:pt x="1995" y="446"/>
                  <a:pt x="1995" y="443"/>
                  <a:pt x="1996" y="443"/>
                </a:cubicBezTo>
                <a:cubicBezTo>
                  <a:pt x="2000" y="442"/>
                  <a:pt x="2000" y="442"/>
                  <a:pt x="2001" y="441"/>
                </a:cubicBezTo>
                <a:cubicBezTo>
                  <a:pt x="2001" y="441"/>
                  <a:pt x="2001" y="441"/>
                  <a:pt x="2002" y="441"/>
                </a:cubicBezTo>
                <a:cubicBezTo>
                  <a:pt x="2004" y="440"/>
                  <a:pt x="2006" y="439"/>
                  <a:pt x="2008" y="437"/>
                </a:cubicBezTo>
                <a:cubicBezTo>
                  <a:pt x="2013" y="434"/>
                  <a:pt x="2015" y="433"/>
                  <a:pt x="2015" y="433"/>
                </a:cubicBezTo>
                <a:cubicBezTo>
                  <a:pt x="2016" y="434"/>
                  <a:pt x="2016" y="436"/>
                  <a:pt x="2022" y="436"/>
                </a:cubicBezTo>
                <a:cubicBezTo>
                  <a:pt x="2023" y="436"/>
                  <a:pt x="2023" y="436"/>
                  <a:pt x="2023" y="436"/>
                </a:cubicBezTo>
                <a:cubicBezTo>
                  <a:pt x="2027" y="436"/>
                  <a:pt x="2027" y="436"/>
                  <a:pt x="2027" y="436"/>
                </a:cubicBezTo>
                <a:cubicBezTo>
                  <a:pt x="2027" y="426"/>
                  <a:pt x="2027" y="426"/>
                  <a:pt x="2027" y="426"/>
                </a:cubicBezTo>
                <a:cubicBezTo>
                  <a:pt x="2023" y="426"/>
                  <a:pt x="2023" y="426"/>
                  <a:pt x="2023" y="426"/>
                </a:cubicBezTo>
                <a:cubicBezTo>
                  <a:pt x="2022" y="426"/>
                  <a:pt x="2022" y="426"/>
                  <a:pt x="2022" y="426"/>
                </a:cubicBezTo>
                <a:cubicBezTo>
                  <a:pt x="2022" y="421"/>
                  <a:pt x="2022" y="421"/>
                  <a:pt x="2022" y="421"/>
                </a:cubicBezTo>
                <a:cubicBezTo>
                  <a:pt x="2022" y="415"/>
                  <a:pt x="2018" y="414"/>
                  <a:pt x="2015" y="409"/>
                </a:cubicBezTo>
                <a:cubicBezTo>
                  <a:pt x="2015" y="409"/>
                  <a:pt x="2015" y="409"/>
                  <a:pt x="2015" y="409"/>
                </a:cubicBezTo>
                <a:cubicBezTo>
                  <a:pt x="2015" y="409"/>
                  <a:pt x="2015" y="409"/>
                  <a:pt x="2015" y="409"/>
                </a:cubicBezTo>
                <a:cubicBezTo>
                  <a:pt x="2023" y="412"/>
                  <a:pt x="2023" y="412"/>
                  <a:pt x="2023" y="412"/>
                </a:cubicBezTo>
                <a:cubicBezTo>
                  <a:pt x="2024" y="413"/>
                  <a:pt x="2024" y="413"/>
                  <a:pt x="2024" y="413"/>
                </a:cubicBezTo>
                <a:cubicBezTo>
                  <a:pt x="2029" y="402"/>
                  <a:pt x="2029" y="402"/>
                  <a:pt x="2029" y="402"/>
                </a:cubicBezTo>
                <a:cubicBezTo>
                  <a:pt x="2026" y="402"/>
                  <a:pt x="2026" y="402"/>
                  <a:pt x="2026" y="402"/>
                </a:cubicBezTo>
                <a:cubicBezTo>
                  <a:pt x="2025" y="389"/>
                  <a:pt x="2025" y="389"/>
                  <a:pt x="2025" y="389"/>
                </a:cubicBezTo>
                <a:cubicBezTo>
                  <a:pt x="2036" y="393"/>
                  <a:pt x="2036" y="393"/>
                  <a:pt x="2036" y="393"/>
                </a:cubicBezTo>
                <a:cubicBezTo>
                  <a:pt x="2033" y="393"/>
                  <a:pt x="2033" y="393"/>
                  <a:pt x="2033" y="393"/>
                </a:cubicBezTo>
                <a:cubicBezTo>
                  <a:pt x="2033" y="396"/>
                  <a:pt x="2033" y="396"/>
                  <a:pt x="2033" y="396"/>
                </a:cubicBezTo>
                <a:cubicBezTo>
                  <a:pt x="2038" y="399"/>
                  <a:pt x="2038" y="399"/>
                  <a:pt x="2038" y="399"/>
                </a:cubicBezTo>
                <a:cubicBezTo>
                  <a:pt x="2048" y="397"/>
                  <a:pt x="2048" y="397"/>
                  <a:pt x="2048" y="397"/>
                </a:cubicBezTo>
                <a:cubicBezTo>
                  <a:pt x="2050" y="403"/>
                  <a:pt x="2056" y="412"/>
                  <a:pt x="2063" y="413"/>
                </a:cubicBezTo>
                <a:cubicBezTo>
                  <a:pt x="2070" y="406"/>
                  <a:pt x="2070" y="406"/>
                  <a:pt x="2070" y="406"/>
                </a:cubicBezTo>
                <a:cubicBezTo>
                  <a:pt x="2072" y="406"/>
                  <a:pt x="2072" y="406"/>
                  <a:pt x="2072" y="406"/>
                </a:cubicBezTo>
                <a:cubicBezTo>
                  <a:pt x="2071" y="401"/>
                  <a:pt x="2071" y="401"/>
                  <a:pt x="2071" y="401"/>
                </a:cubicBezTo>
                <a:cubicBezTo>
                  <a:pt x="2081" y="397"/>
                  <a:pt x="2081" y="397"/>
                  <a:pt x="2081" y="397"/>
                </a:cubicBezTo>
                <a:cubicBezTo>
                  <a:pt x="2086" y="391"/>
                  <a:pt x="2086" y="391"/>
                  <a:pt x="2086" y="391"/>
                </a:cubicBezTo>
                <a:cubicBezTo>
                  <a:pt x="2086" y="390"/>
                  <a:pt x="2086" y="390"/>
                  <a:pt x="2086" y="390"/>
                </a:cubicBezTo>
                <a:lnTo>
                  <a:pt x="2078" y="387"/>
                </a:lnTo>
                <a:close/>
                <a:moveTo>
                  <a:pt x="1213" y="846"/>
                </a:moveTo>
                <a:cubicBezTo>
                  <a:pt x="1213" y="850"/>
                  <a:pt x="1213" y="850"/>
                  <a:pt x="1213" y="850"/>
                </a:cubicBezTo>
                <a:cubicBezTo>
                  <a:pt x="1213" y="854"/>
                  <a:pt x="1210" y="855"/>
                  <a:pt x="1206" y="856"/>
                </a:cubicBezTo>
                <a:cubicBezTo>
                  <a:pt x="1205" y="857"/>
                  <a:pt x="1204" y="857"/>
                  <a:pt x="1203" y="857"/>
                </a:cubicBezTo>
                <a:cubicBezTo>
                  <a:pt x="1200" y="855"/>
                  <a:pt x="1200" y="855"/>
                  <a:pt x="1200" y="855"/>
                </a:cubicBezTo>
                <a:cubicBezTo>
                  <a:pt x="1202" y="846"/>
                  <a:pt x="1202" y="846"/>
                  <a:pt x="1202" y="846"/>
                </a:cubicBezTo>
                <a:cubicBezTo>
                  <a:pt x="1206" y="846"/>
                  <a:pt x="1206" y="846"/>
                  <a:pt x="1206" y="846"/>
                </a:cubicBezTo>
                <a:cubicBezTo>
                  <a:pt x="1206" y="846"/>
                  <a:pt x="1206" y="846"/>
                  <a:pt x="1206" y="846"/>
                </a:cubicBezTo>
                <a:lnTo>
                  <a:pt x="1213" y="846"/>
                </a:lnTo>
                <a:close/>
                <a:moveTo>
                  <a:pt x="1217" y="436"/>
                </a:moveTo>
                <a:cubicBezTo>
                  <a:pt x="1217" y="432"/>
                  <a:pt x="1217" y="432"/>
                  <a:pt x="1217" y="432"/>
                </a:cubicBezTo>
                <a:cubicBezTo>
                  <a:pt x="1220" y="434"/>
                  <a:pt x="1220" y="434"/>
                  <a:pt x="1220" y="434"/>
                </a:cubicBezTo>
                <a:cubicBezTo>
                  <a:pt x="1223" y="436"/>
                  <a:pt x="1223" y="436"/>
                  <a:pt x="1223" y="436"/>
                </a:cubicBezTo>
                <a:cubicBezTo>
                  <a:pt x="1224" y="437"/>
                  <a:pt x="1224" y="437"/>
                  <a:pt x="1224" y="437"/>
                </a:cubicBezTo>
                <a:cubicBezTo>
                  <a:pt x="1223" y="439"/>
                  <a:pt x="1223" y="439"/>
                  <a:pt x="1223" y="439"/>
                </a:cubicBezTo>
                <a:cubicBezTo>
                  <a:pt x="1222" y="441"/>
                  <a:pt x="1222" y="441"/>
                  <a:pt x="1222" y="441"/>
                </a:cubicBezTo>
                <a:cubicBezTo>
                  <a:pt x="1223" y="441"/>
                  <a:pt x="1223" y="441"/>
                  <a:pt x="1223" y="441"/>
                </a:cubicBezTo>
                <a:cubicBezTo>
                  <a:pt x="1226" y="444"/>
                  <a:pt x="1226" y="444"/>
                  <a:pt x="1226" y="444"/>
                </a:cubicBezTo>
                <a:cubicBezTo>
                  <a:pt x="1225" y="447"/>
                  <a:pt x="1225" y="447"/>
                  <a:pt x="1225" y="447"/>
                </a:cubicBezTo>
                <a:cubicBezTo>
                  <a:pt x="1225" y="449"/>
                  <a:pt x="1225" y="449"/>
                  <a:pt x="1225" y="449"/>
                </a:cubicBezTo>
                <a:cubicBezTo>
                  <a:pt x="1223" y="447"/>
                  <a:pt x="1223" y="447"/>
                  <a:pt x="1223" y="447"/>
                </a:cubicBezTo>
                <a:cubicBezTo>
                  <a:pt x="1220" y="444"/>
                  <a:pt x="1220" y="444"/>
                  <a:pt x="1220" y="444"/>
                </a:cubicBezTo>
                <a:cubicBezTo>
                  <a:pt x="1215" y="439"/>
                  <a:pt x="1215" y="439"/>
                  <a:pt x="1215" y="439"/>
                </a:cubicBezTo>
                <a:lnTo>
                  <a:pt x="1217" y="436"/>
                </a:lnTo>
                <a:close/>
                <a:moveTo>
                  <a:pt x="1195" y="442"/>
                </a:moveTo>
                <a:cubicBezTo>
                  <a:pt x="1201" y="443"/>
                  <a:pt x="1201" y="443"/>
                  <a:pt x="1201" y="443"/>
                </a:cubicBezTo>
                <a:cubicBezTo>
                  <a:pt x="1200" y="445"/>
                  <a:pt x="1200" y="445"/>
                  <a:pt x="1200" y="445"/>
                </a:cubicBezTo>
                <a:cubicBezTo>
                  <a:pt x="1204" y="446"/>
                  <a:pt x="1206" y="447"/>
                  <a:pt x="1206" y="448"/>
                </a:cubicBezTo>
                <a:cubicBezTo>
                  <a:pt x="1207" y="449"/>
                  <a:pt x="1207" y="450"/>
                  <a:pt x="1208" y="453"/>
                </a:cubicBezTo>
                <a:cubicBezTo>
                  <a:pt x="1206" y="454"/>
                  <a:pt x="1206" y="454"/>
                  <a:pt x="1206" y="454"/>
                </a:cubicBezTo>
                <a:cubicBezTo>
                  <a:pt x="1203" y="456"/>
                  <a:pt x="1203" y="456"/>
                  <a:pt x="1203" y="456"/>
                </a:cubicBezTo>
                <a:cubicBezTo>
                  <a:pt x="1204" y="459"/>
                  <a:pt x="1204" y="459"/>
                  <a:pt x="1204" y="459"/>
                </a:cubicBezTo>
                <a:cubicBezTo>
                  <a:pt x="1198" y="460"/>
                  <a:pt x="1198" y="460"/>
                  <a:pt x="1198" y="460"/>
                </a:cubicBezTo>
                <a:cubicBezTo>
                  <a:pt x="1192" y="443"/>
                  <a:pt x="1192" y="443"/>
                  <a:pt x="1192" y="443"/>
                </a:cubicBezTo>
                <a:lnTo>
                  <a:pt x="1195" y="442"/>
                </a:lnTo>
                <a:close/>
                <a:moveTo>
                  <a:pt x="1223" y="610"/>
                </a:moveTo>
                <a:cubicBezTo>
                  <a:pt x="1222" y="610"/>
                  <a:pt x="1221" y="609"/>
                  <a:pt x="1220" y="609"/>
                </a:cubicBezTo>
                <a:cubicBezTo>
                  <a:pt x="1219" y="609"/>
                  <a:pt x="1217" y="609"/>
                  <a:pt x="1214" y="609"/>
                </a:cubicBezTo>
                <a:cubicBezTo>
                  <a:pt x="1213" y="609"/>
                  <a:pt x="1213" y="609"/>
                  <a:pt x="1213" y="609"/>
                </a:cubicBezTo>
                <a:cubicBezTo>
                  <a:pt x="1211" y="609"/>
                  <a:pt x="1208" y="609"/>
                  <a:pt x="1206" y="610"/>
                </a:cubicBezTo>
                <a:cubicBezTo>
                  <a:pt x="1202" y="611"/>
                  <a:pt x="1198" y="614"/>
                  <a:pt x="1195" y="618"/>
                </a:cubicBezTo>
                <a:cubicBezTo>
                  <a:pt x="1173" y="618"/>
                  <a:pt x="1173" y="618"/>
                  <a:pt x="1173" y="618"/>
                </a:cubicBezTo>
                <a:cubicBezTo>
                  <a:pt x="1173" y="616"/>
                  <a:pt x="1173" y="616"/>
                  <a:pt x="1173" y="616"/>
                </a:cubicBezTo>
                <a:cubicBezTo>
                  <a:pt x="1182" y="616"/>
                  <a:pt x="1182" y="616"/>
                  <a:pt x="1182" y="616"/>
                </a:cubicBezTo>
                <a:cubicBezTo>
                  <a:pt x="1182" y="612"/>
                  <a:pt x="1182" y="612"/>
                  <a:pt x="1182" y="612"/>
                </a:cubicBezTo>
                <a:cubicBezTo>
                  <a:pt x="1182" y="608"/>
                  <a:pt x="1180" y="608"/>
                  <a:pt x="1178" y="606"/>
                </a:cubicBezTo>
                <a:cubicBezTo>
                  <a:pt x="1186" y="600"/>
                  <a:pt x="1184" y="579"/>
                  <a:pt x="1201" y="577"/>
                </a:cubicBezTo>
                <a:cubicBezTo>
                  <a:pt x="1201" y="580"/>
                  <a:pt x="1201" y="580"/>
                  <a:pt x="1201" y="580"/>
                </a:cubicBezTo>
                <a:cubicBezTo>
                  <a:pt x="1205" y="580"/>
                  <a:pt x="1205" y="580"/>
                  <a:pt x="1205" y="580"/>
                </a:cubicBezTo>
                <a:cubicBezTo>
                  <a:pt x="1203" y="586"/>
                  <a:pt x="1203" y="586"/>
                  <a:pt x="1203" y="586"/>
                </a:cubicBezTo>
                <a:cubicBezTo>
                  <a:pt x="1206" y="589"/>
                  <a:pt x="1206" y="589"/>
                  <a:pt x="1206" y="589"/>
                </a:cubicBezTo>
                <a:cubicBezTo>
                  <a:pt x="1212" y="593"/>
                  <a:pt x="1212" y="593"/>
                  <a:pt x="1212" y="593"/>
                </a:cubicBezTo>
                <a:cubicBezTo>
                  <a:pt x="1219" y="589"/>
                  <a:pt x="1219" y="589"/>
                  <a:pt x="1219" y="589"/>
                </a:cubicBezTo>
                <a:cubicBezTo>
                  <a:pt x="1218" y="581"/>
                  <a:pt x="1218" y="581"/>
                  <a:pt x="1218" y="581"/>
                </a:cubicBezTo>
                <a:cubicBezTo>
                  <a:pt x="1220" y="580"/>
                  <a:pt x="1220" y="580"/>
                  <a:pt x="1220" y="580"/>
                </a:cubicBezTo>
                <a:cubicBezTo>
                  <a:pt x="1223" y="579"/>
                  <a:pt x="1223" y="579"/>
                  <a:pt x="1223" y="579"/>
                </a:cubicBezTo>
                <a:cubicBezTo>
                  <a:pt x="1234" y="573"/>
                  <a:pt x="1234" y="573"/>
                  <a:pt x="1234" y="573"/>
                </a:cubicBezTo>
                <a:cubicBezTo>
                  <a:pt x="1236" y="574"/>
                  <a:pt x="1236" y="574"/>
                  <a:pt x="1236" y="574"/>
                </a:cubicBezTo>
                <a:cubicBezTo>
                  <a:pt x="1235" y="575"/>
                  <a:pt x="1235" y="575"/>
                  <a:pt x="1235" y="575"/>
                </a:cubicBezTo>
                <a:cubicBezTo>
                  <a:pt x="1237" y="582"/>
                  <a:pt x="1237" y="582"/>
                  <a:pt x="1237" y="582"/>
                </a:cubicBezTo>
                <a:cubicBezTo>
                  <a:pt x="1230" y="585"/>
                  <a:pt x="1230" y="585"/>
                  <a:pt x="1230" y="585"/>
                </a:cubicBezTo>
                <a:cubicBezTo>
                  <a:pt x="1232" y="592"/>
                  <a:pt x="1226" y="588"/>
                  <a:pt x="1235" y="592"/>
                </a:cubicBezTo>
                <a:cubicBezTo>
                  <a:pt x="1244" y="595"/>
                  <a:pt x="1237" y="597"/>
                  <a:pt x="1247" y="598"/>
                </a:cubicBezTo>
                <a:cubicBezTo>
                  <a:pt x="1246" y="601"/>
                  <a:pt x="1246" y="601"/>
                  <a:pt x="1246" y="601"/>
                </a:cubicBezTo>
                <a:cubicBezTo>
                  <a:pt x="1252" y="603"/>
                  <a:pt x="1252" y="603"/>
                  <a:pt x="1252" y="603"/>
                </a:cubicBezTo>
                <a:cubicBezTo>
                  <a:pt x="1252" y="606"/>
                  <a:pt x="1252" y="606"/>
                  <a:pt x="1252" y="606"/>
                </a:cubicBezTo>
                <a:cubicBezTo>
                  <a:pt x="1249" y="606"/>
                  <a:pt x="1249" y="606"/>
                  <a:pt x="1249" y="606"/>
                </a:cubicBezTo>
                <a:cubicBezTo>
                  <a:pt x="1255" y="613"/>
                  <a:pt x="1255" y="613"/>
                  <a:pt x="1255" y="613"/>
                </a:cubicBezTo>
                <a:cubicBezTo>
                  <a:pt x="1236" y="622"/>
                  <a:pt x="1234" y="613"/>
                  <a:pt x="1223" y="610"/>
                </a:cubicBezTo>
                <a:close/>
                <a:moveTo>
                  <a:pt x="1319" y="622"/>
                </a:moveTo>
                <a:cubicBezTo>
                  <a:pt x="1322" y="622"/>
                  <a:pt x="1322" y="622"/>
                  <a:pt x="1322" y="622"/>
                </a:cubicBezTo>
                <a:cubicBezTo>
                  <a:pt x="1323" y="622"/>
                  <a:pt x="1323" y="622"/>
                  <a:pt x="1323" y="622"/>
                </a:cubicBezTo>
                <a:cubicBezTo>
                  <a:pt x="1324" y="626"/>
                  <a:pt x="1325" y="626"/>
                  <a:pt x="1325" y="630"/>
                </a:cubicBezTo>
                <a:cubicBezTo>
                  <a:pt x="1325" y="642"/>
                  <a:pt x="1325" y="642"/>
                  <a:pt x="1325" y="642"/>
                </a:cubicBezTo>
                <a:cubicBezTo>
                  <a:pt x="1324" y="642"/>
                  <a:pt x="1323" y="642"/>
                  <a:pt x="1322" y="642"/>
                </a:cubicBezTo>
                <a:cubicBezTo>
                  <a:pt x="1319" y="642"/>
                  <a:pt x="1317" y="643"/>
                  <a:pt x="1315" y="643"/>
                </a:cubicBezTo>
                <a:cubicBezTo>
                  <a:pt x="1312" y="644"/>
                  <a:pt x="1310" y="644"/>
                  <a:pt x="1309" y="644"/>
                </a:cubicBezTo>
                <a:cubicBezTo>
                  <a:pt x="1308" y="644"/>
                  <a:pt x="1307" y="643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2" y="640"/>
                  <a:pt x="1300" y="638"/>
                  <a:pt x="1299" y="636"/>
                </a:cubicBezTo>
                <a:cubicBezTo>
                  <a:pt x="1298" y="635"/>
                  <a:pt x="1297" y="634"/>
                  <a:pt x="1297" y="633"/>
                </a:cubicBezTo>
                <a:cubicBezTo>
                  <a:pt x="1297" y="630"/>
                  <a:pt x="1297" y="630"/>
                  <a:pt x="1297" y="630"/>
                </a:cubicBezTo>
                <a:cubicBezTo>
                  <a:pt x="1297" y="627"/>
                  <a:pt x="1298" y="626"/>
                  <a:pt x="1299" y="625"/>
                </a:cubicBezTo>
                <a:cubicBezTo>
                  <a:pt x="1300" y="624"/>
                  <a:pt x="1301" y="623"/>
                  <a:pt x="1302" y="622"/>
                </a:cubicBezTo>
                <a:cubicBezTo>
                  <a:pt x="1301" y="619"/>
                  <a:pt x="1300" y="617"/>
                  <a:pt x="1299" y="615"/>
                </a:cubicBezTo>
                <a:cubicBezTo>
                  <a:pt x="1298" y="613"/>
                  <a:pt x="1296" y="611"/>
                  <a:pt x="1295" y="609"/>
                </a:cubicBezTo>
                <a:cubicBezTo>
                  <a:pt x="1291" y="604"/>
                  <a:pt x="1287" y="598"/>
                  <a:pt x="1287" y="586"/>
                </a:cubicBezTo>
                <a:cubicBezTo>
                  <a:pt x="1297" y="584"/>
                  <a:pt x="1289" y="577"/>
                  <a:pt x="1295" y="575"/>
                </a:cubicBezTo>
                <a:cubicBezTo>
                  <a:pt x="1296" y="575"/>
                  <a:pt x="1297" y="575"/>
                  <a:pt x="1299" y="575"/>
                </a:cubicBezTo>
                <a:cubicBezTo>
                  <a:pt x="1300" y="575"/>
                  <a:pt x="1300" y="575"/>
                  <a:pt x="1300" y="575"/>
                </a:cubicBezTo>
                <a:cubicBezTo>
                  <a:pt x="1302" y="575"/>
                  <a:pt x="1303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8" y="573"/>
                  <a:pt x="1308" y="571"/>
                  <a:pt x="1315" y="571"/>
                </a:cubicBezTo>
                <a:cubicBezTo>
                  <a:pt x="1316" y="571"/>
                  <a:pt x="1318" y="571"/>
                  <a:pt x="1320" y="571"/>
                </a:cubicBezTo>
                <a:cubicBezTo>
                  <a:pt x="1319" y="573"/>
                  <a:pt x="1319" y="573"/>
                  <a:pt x="1319" y="573"/>
                </a:cubicBezTo>
                <a:cubicBezTo>
                  <a:pt x="1322" y="574"/>
                  <a:pt x="1322" y="574"/>
                  <a:pt x="1322" y="574"/>
                </a:cubicBezTo>
                <a:cubicBezTo>
                  <a:pt x="1323" y="575"/>
                  <a:pt x="1323" y="575"/>
                  <a:pt x="1323" y="575"/>
                </a:cubicBezTo>
                <a:cubicBezTo>
                  <a:pt x="1328" y="586"/>
                  <a:pt x="1328" y="586"/>
                  <a:pt x="1328" y="586"/>
                </a:cubicBezTo>
                <a:cubicBezTo>
                  <a:pt x="1326" y="585"/>
                  <a:pt x="1324" y="585"/>
                  <a:pt x="1322" y="584"/>
                </a:cubicBezTo>
                <a:cubicBezTo>
                  <a:pt x="1320" y="584"/>
                  <a:pt x="1318" y="583"/>
                  <a:pt x="1315" y="583"/>
                </a:cubicBezTo>
                <a:cubicBezTo>
                  <a:pt x="1315" y="583"/>
                  <a:pt x="1315" y="583"/>
                  <a:pt x="1315" y="583"/>
                </a:cubicBezTo>
                <a:cubicBezTo>
                  <a:pt x="1314" y="583"/>
                  <a:pt x="1310" y="587"/>
                  <a:pt x="1308" y="588"/>
                </a:cubicBezTo>
                <a:cubicBezTo>
                  <a:pt x="1309" y="593"/>
                  <a:pt x="1309" y="600"/>
                  <a:pt x="1315" y="602"/>
                </a:cubicBezTo>
                <a:cubicBezTo>
                  <a:pt x="1316" y="602"/>
                  <a:pt x="1317" y="603"/>
                  <a:pt x="1318" y="603"/>
                </a:cubicBezTo>
                <a:cubicBezTo>
                  <a:pt x="1314" y="610"/>
                  <a:pt x="1318" y="609"/>
                  <a:pt x="1322" y="611"/>
                </a:cubicBezTo>
                <a:cubicBezTo>
                  <a:pt x="1325" y="612"/>
                  <a:pt x="1327" y="614"/>
                  <a:pt x="1330" y="618"/>
                </a:cubicBezTo>
                <a:cubicBezTo>
                  <a:pt x="1322" y="618"/>
                  <a:pt x="1322" y="618"/>
                  <a:pt x="1322" y="618"/>
                </a:cubicBezTo>
                <a:cubicBezTo>
                  <a:pt x="1318" y="618"/>
                  <a:pt x="1318" y="618"/>
                  <a:pt x="1318" y="618"/>
                </a:cubicBezTo>
                <a:lnTo>
                  <a:pt x="1319" y="622"/>
                </a:lnTo>
                <a:close/>
                <a:moveTo>
                  <a:pt x="1361" y="596"/>
                </a:moveTo>
                <a:cubicBezTo>
                  <a:pt x="1360" y="596"/>
                  <a:pt x="1360" y="596"/>
                  <a:pt x="1360" y="596"/>
                </a:cubicBezTo>
                <a:cubicBezTo>
                  <a:pt x="1355" y="597"/>
                  <a:pt x="1355" y="597"/>
                  <a:pt x="1355" y="597"/>
                </a:cubicBezTo>
                <a:cubicBezTo>
                  <a:pt x="1354" y="597"/>
                  <a:pt x="1354" y="597"/>
                  <a:pt x="1354" y="597"/>
                </a:cubicBezTo>
                <a:cubicBezTo>
                  <a:pt x="1347" y="597"/>
                  <a:pt x="1349" y="585"/>
                  <a:pt x="1355" y="580"/>
                </a:cubicBezTo>
                <a:cubicBezTo>
                  <a:pt x="1357" y="579"/>
                  <a:pt x="1359" y="579"/>
                  <a:pt x="1361" y="579"/>
                </a:cubicBezTo>
                <a:cubicBezTo>
                  <a:pt x="1363" y="580"/>
                  <a:pt x="1365" y="582"/>
                  <a:pt x="1367" y="586"/>
                </a:cubicBezTo>
                <a:lnTo>
                  <a:pt x="1361" y="596"/>
                </a:lnTo>
                <a:close/>
                <a:moveTo>
                  <a:pt x="1457" y="373"/>
                </a:moveTo>
                <a:cubicBezTo>
                  <a:pt x="1456" y="372"/>
                  <a:pt x="1455" y="372"/>
                  <a:pt x="1453" y="372"/>
                </a:cubicBezTo>
                <a:cubicBezTo>
                  <a:pt x="1454" y="366"/>
                  <a:pt x="1454" y="366"/>
                  <a:pt x="1454" y="366"/>
                </a:cubicBezTo>
                <a:cubicBezTo>
                  <a:pt x="1456" y="367"/>
                  <a:pt x="1457" y="367"/>
                  <a:pt x="1457" y="367"/>
                </a:cubicBezTo>
                <a:cubicBezTo>
                  <a:pt x="1458" y="368"/>
                  <a:pt x="1458" y="368"/>
                  <a:pt x="1457" y="369"/>
                </a:cubicBezTo>
                <a:cubicBezTo>
                  <a:pt x="1457" y="369"/>
                  <a:pt x="1456" y="370"/>
                  <a:pt x="1456" y="370"/>
                </a:cubicBezTo>
                <a:cubicBezTo>
                  <a:pt x="1457" y="370"/>
                  <a:pt x="1457" y="370"/>
                  <a:pt x="1457" y="370"/>
                </a:cubicBezTo>
                <a:cubicBezTo>
                  <a:pt x="1461" y="370"/>
                  <a:pt x="1461" y="370"/>
                  <a:pt x="1461" y="370"/>
                </a:cubicBezTo>
                <a:cubicBezTo>
                  <a:pt x="1458" y="374"/>
                  <a:pt x="1460" y="373"/>
                  <a:pt x="1457" y="373"/>
                </a:cubicBezTo>
                <a:close/>
                <a:moveTo>
                  <a:pt x="1634" y="509"/>
                </a:moveTo>
                <a:cubicBezTo>
                  <a:pt x="1635" y="511"/>
                  <a:pt x="1635" y="513"/>
                  <a:pt x="1634" y="515"/>
                </a:cubicBezTo>
                <a:cubicBezTo>
                  <a:pt x="1634" y="517"/>
                  <a:pt x="1632" y="519"/>
                  <a:pt x="1630" y="523"/>
                </a:cubicBezTo>
                <a:cubicBezTo>
                  <a:pt x="1629" y="524"/>
                  <a:pt x="1623" y="528"/>
                  <a:pt x="1618" y="531"/>
                </a:cubicBezTo>
                <a:cubicBezTo>
                  <a:pt x="1617" y="531"/>
                  <a:pt x="1616" y="532"/>
                  <a:pt x="1615" y="532"/>
                </a:cubicBezTo>
                <a:cubicBezTo>
                  <a:pt x="1614" y="533"/>
                  <a:pt x="1613" y="534"/>
                  <a:pt x="1612" y="534"/>
                </a:cubicBezTo>
                <a:cubicBezTo>
                  <a:pt x="1615" y="531"/>
                  <a:pt x="1615" y="531"/>
                  <a:pt x="1615" y="531"/>
                </a:cubicBezTo>
                <a:cubicBezTo>
                  <a:pt x="1618" y="529"/>
                  <a:pt x="1618" y="529"/>
                  <a:pt x="1618" y="529"/>
                </a:cubicBezTo>
                <a:cubicBezTo>
                  <a:pt x="1618" y="529"/>
                  <a:pt x="1618" y="529"/>
                  <a:pt x="1618" y="529"/>
                </a:cubicBezTo>
                <a:cubicBezTo>
                  <a:pt x="1618" y="527"/>
                  <a:pt x="1618" y="527"/>
                  <a:pt x="1618" y="527"/>
                </a:cubicBezTo>
                <a:cubicBezTo>
                  <a:pt x="1617" y="526"/>
                  <a:pt x="1617" y="526"/>
                  <a:pt x="1617" y="526"/>
                </a:cubicBezTo>
                <a:cubicBezTo>
                  <a:pt x="1617" y="526"/>
                  <a:pt x="1617" y="526"/>
                  <a:pt x="1618" y="526"/>
                </a:cubicBezTo>
                <a:cubicBezTo>
                  <a:pt x="1625" y="525"/>
                  <a:pt x="1632" y="512"/>
                  <a:pt x="1631" y="509"/>
                </a:cubicBezTo>
                <a:cubicBezTo>
                  <a:pt x="1634" y="505"/>
                  <a:pt x="1634" y="505"/>
                  <a:pt x="1634" y="505"/>
                </a:cubicBezTo>
                <a:cubicBezTo>
                  <a:pt x="1636" y="504"/>
                  <a:pt x="1636" y="504"/>
                  <a:pt x="1636" y="504"/>
                </a:cubicBezTo>
                <a:cubicBezTo>
                  <a:pt x="1637" y="505"/>
                  <a:pt x="1637" y="505"/>
                  <a:pt x="1637" y="505"/>
                </a:cubicBezTo>
                <a:cubicBezTo>
                  <a:pt x="1634" y="507"/>
                  <a:pt x="1634" y="507"/>
                  <a:pt x="1634" y="507"/>
                </a:cubicBezTo>
                <a:cubicBezTo>
                  <a:pt x="1634" y="507"/>
                  <a:pt x="1634" y="507"/>
                  <a:pt x="1634" y="507"/>
                </a:cubicBezTo>
                <a:cubicBezTo>
                  <a:pt x="1634" y="508"/>
                  <a:pt x="1634" y="508"/>
                  <a:pt x="1634" y="509"/>
                </a:cubicBezTo>
                <a:close/>
                <a:moveTo>
                  <a:pt x="2023" y="327"/>
                </a:moveTo>
                <a:cubicBezTo>
                  <a:pt x="2030" y="324"/>
                  <a:pt x="2030" y="324"/>
                  <a:pt x="2030" y="324"/>
                </a:cubicBezTo>
                <a:cubicBezTo>
                  <a:pt x="2035" y="326"/>
                  <a:pt x="2035" y="326"/>
                  <a:pt x="2035" y="326"/>
                </a:cubicBezTo>
                <a:cubicBezTo>
                  <a:pt x="2047" y="319"/>
                  <a:pt x="2047" y="319"/>
                  <a:pt x="2047" y="319"/>
                </a:cubicBezTo>
                <a:cubicBezTo>
                  <a:pt x="2040" y="313"/>
                  <a:pt x="2040" y="313"/>
                  <a:pt x="2040" y="313"/>
                </a:cubicBezTo>
                <a:cubicBezTo>
                  <a:pt x="2027" y="316"/>
                  <a:pt x="2027" y="316"/>
                  <a:pt x="2027" y="316"/>
                </a:cubicBezTo>
                <a:cubicBezTo>
                  <a:pt x="2023" y="318"/>
                  <a:pt x="2023" y="318"/>
                  <a:pt x="2023" y="318"/>
                </a:cubicBezTo>
                <a:cubicBezTo>
                  <a:pt x="2020" y="320"/>
                  <a:pt x="2020" y="320"/>
                  <a:pt x="2020" y="320"/>
                </a:cubicBezTo>
                <a:cubicBezTo>
                  <a:pt x="2023" y="325"/>
                  <a:pt x="2023" y="325"/>
                  <a:pt x="2023" y="325"/>
                </a:cubicBezTo>
                <a:lnTo>
                  <a:pt x="2023" y="327"/>
                </a:lnTo>
                <a:close/>
                <a:moveTo>
                  <a:pt x="2017" y="1055"/>
                </a:moveTo>
                <a:cubicBezTo>
                  <a:pt x="2015" y="1055"/>
                  <a:pt x="2015" y="1055"/>
                  <a:pt x="2015" y="1055"/>
                </a:cubicBezTo>
                <a:cubicBezTo>
                  <a:pt x="2012" y="1055"/>
                  <a:pt x="2012" y="1055"/>
                  <a:pt x="2012" y="1055"/>
                </a:cubicBezTo>
                <a:cubicBezTo>
                  <a:pt x="2005" y="1055"/>
                  <a:pt x="2006" y="1049"/>
                  <a:pt x="2007" y="1046"/>
                </a:cubicBezTo>
                <a:cubicBezTo>
                  <a:pt x="2003" y="1047"/>
                  <a:pt x="2003" y="1047"/>
                  <a:pt x="2003" y="1047"/>
                </a:cubicBezTo>
                <a:cubicBezTo>
                  <a:pt x="2002" y="1047"/>
                  <a:pt x="2002" y="1048"/>
                  <a:pt x="2002" y="1048"/>
                </a:cubicBezTo>
                <a:cubicBezTo>
                  <a:pt x="2002" y="1048"/>
                  <a:pt x="2002" y="1048"/>
                  <a:pt x="2002" y="1048"/>
                </a:cubicBezTo>
                <a:cubicBezTo>
                  <a:pt x="2002" y="1047"/>
                  <a:pt x="2003" y="1047"/>
                  <a:pt x="2003" y="1047"/>
                </a:cubicBezTo>
                <a:cubicBezTo>
                  <a:pt x="2002" y="1047"/>
                  <a:pt x="2002" y="1047"/>
                  <a:pt x="2002" y="1047"/>
                </a:cubicBezTo>
                <a:cubicBezTo>
                  <a:pt x="2000" y="1048"/>
                  <a:pt x="2000" y="1048"/>
                  <a:pt x="2000" y="1048"/>
                </a:cubicBezTo>
                <a:cubicBezTo>
                  <a:pt x="1999" y="1038"/>
                  <a:pt x="1999" y="1038"/>
                  <a:pt x="1999" y="1038"/>
                </a:cubicBezTo>
                <a:cubicBezTo>
                  <a:pt x="1990" y="1032"/>
                  <a:pt x="1990" y="1032"/>
                  <a:pt x="1990" y="1032"/>
                </a:cubicBezTo>
                <a:cubicBezTo>
                  <a:pt x="1989" y="1031"/>
                  <a:pt x="1989" y="1031"/>
                  <a:pt x="1989" y="1031"/>
                </a:cubicBezTo>
                <a:cubicBezTo>
                  <a:pt x="1988" y="1033"/>
                  <a:pt x="1988" y="1036"/>
                  <a:pt x="1990" y="1038"/>
                </a:cubicBezTo>
                <a:cubicBezTo>
                  <a:pt x="1993" y="1044"/>
                  <a:pt x="2000" y="1051"/>
                  <a:pt x="2000" y="1055"/>
                </a:cubicBezTo>
                <a:cubicBezTo>
                  <a:pt x="2000" y="1061"/>
                  <a:pt x="1999" y="1061"/>
                  <a:pt x="1995" y="1065"/>
                </a:cubicBezTo>
                <a:cubicBezTo>
                  <a:pt x="2002" y="1072"/>
                  <a:pt x="2002" y="1072"/>
                  <a:pt x="2002" y="1072"/>
                </a:cubicBezTo>
                <a:cubicBezTo>
                  <a:pt x="2003" y="1073"/>
                  <a:pt x="2003" y="1073"/>
                  <a:pt x="2003" y="1073"/>
                </a:cubicBezTo>
                <a:cubicBezTo>
                  <a:pt x="2002" y="1074"/>
                  <a:pt x="2002" y="1074"/>
                  <a:pt x="2002" y="1074"/>
                </a:cubicBezTo>
                <a:cubicBezTo>
                  <a:pt x="1997" y="1077"/>
                  <a:pt x="1997" y="1077"/>
                  <a:pt x="1997" y="1077"/>
                </a:cubicBezTo>
                <a:cubicBezTo>
                  <a:pt x="1994" y="1073"/>
                  <a:pt x="1994" y="1073"/>
                  <a:pt x="1994" y="1073"/>
                </a:cubicBezTo>
                <a:cubicBezTo>
                  <a:pt x="1990" y="1076"/>
                  <a:pt x="1990" y="1076"/>
                  <a:pt x="1990" y="1076"/>
                </a:cubicBezTo>
                <a:cubicBezTo>
                  <a:pt x="1990" y="1073"/>
                  <a:pt x="1990" y="1073"/>
                  <a:pt x="1990" y="1073"/>
                </a:cubicBezTo>
                <a:cubicBezTo>
                  <a:pt x="1990" y="1073"/>
                  <a:pt x="1990" y="1073"/>
                  <a:pt x="1990" y="1073"/>
                </a:cubicBezTo>
                <a:cubicBezTo>
                  <a:pt x="1984" y="1074"/>
                  <a:pt x="1984" y="1079"/>
                  <a:pt x="1983" y="1082"/>
                </a:cubicBezTo>
                <a:cubicBezTo>
                  <a:pt x="1982" y="1084"/>
                  <a:pt x="1976" y="1089"/>
                  <a:pt x="1973" y="1091"/>
                </a:cubicBezTo>
                <a:cubicBezTo>
                  <a:pt x="1973" y="1092"/>
                  <a:pt x="1972" y="1092"/>
                  <a:pt x="1972" y="1092"/>
                </a:cubicBezTo>
                <a:cubicBezTo>
                  <a:pt x="1971" y="1094"/>
                  <a:pt x="1969" y="1095"/>
                  <a:pt x="1968" y="1096"/>
                </a:cubicBezTo>
                <a:cubicBezTo>
                  <a:pt x="1965" y="1098"/>
                  <a:pt x="1962" y="1099"/>
                  <a:pt x="1959" y="1101"/>
                </a:cubicBezTo>
                <a:cubicBezTo>
                  <a:pt x="1957" y="1103"/>
                  <a:pt x="1954" y="1107"/>
                  <a:pt x="1953" y="1112"/>
                </a:cubicBezTo>
                <a:cubicBezTo>
                  <a:pt x="1955" y="1113"/>
                  <a:pt x="1957" y="1113"/>
                  <a:pt x="1959" y="1114"/>
                </a:cubicBezTo>
                <a:cubicBezTo>
                  <a:pt x="1963" y="1115"/>
                  <a:pt x="1966" y="1115"/>
                  <a:pt x="1968" y="1116"/>
                </a:cubicBezTo>
                <a:cubicBezTo>
                  <a:pt x="1969" y="1116"/>
                  <a:pt x="1970" y="1116"/>
                  <a:pt x="1971" y="1116"/>
                </a:cubicBezTo>
                <a:cubicBezTo>
                  <a:pt x="1972" y="1116"/>
                  <a:pt x="1973" y="1116"/>
                  <a:pt x="1973" y="1116"/>
                </a:cubicBezTo>
                <a:cubicBezTo>
                  <a:pt x="1976" y="1114"/>
                  <a:pt x="1977" y="1110"/>
                  <a:pt x="1982" y="1106"/>
                </a:cubicBezTo>
                <a:cubicBezTo>
                  <a:pt x="1979" y="1101"/>
                  <a:pt x="1979" y="1101"/>
                  <a:pt x="1979" y="1101"/>
                </a:cubicBezTo>
                <a:cubicBezTo>
                  <a:pt x="1990" y="1096"/>
                  <a:pt x="1990" y="1096"/>
                  <a:pt x="1990" y="1096"/>
                </a:cubicBezTo>
                <a:cubicBezTo>
                  <a:pt x="1991" y="1095"/>
                  <a:pt x="1991" y="1095"/>
                  <a:pt x="1991" y="1095"/>
                </a:cubicBezTo>
                <a:cubicBezTo>
                  <a:pt x="1995" y="1081"/>
                  <a:pt x="1995" y="1081"/>
                  <a:pt x="1995" y="1081"/>
                </a:cubicBezTo>
                <a:cubicBezTo>
                  <a:pt x="2002" y="1080"/>
                  <a:pt x="2002" y="1080"/>
                  <a:pt x="2002" y="1080"/>
                </a:cubicBezTo>
                <a:cubicBezTo>
                  <a:pt x="2005" y="1080"/>
                  <a:pt x="2005" y="1080"/>
                  <a:pt x="2005" y="1080"/>
                </a:cubicBezTo>
                <a:cubicBezTo>
                  <a:pt x="2010" y="1078"/>
                  <a:pt x="2010" y="1078"/>
                  <a:pt x="2010" y="1078"/>
                </a:cubicBezTo>
                <a:cubicBezTo>
                  <a:pt x="2009" y="1076"/>
                  <a:pt x="2012" y="1067"/>
                  <a:pt x="2013" y="1065"/>
                </a:cubicBezTo>
                <a:cubicBezTo>
                  <a:pt x="2014" y="1065"/>
                  <a:pt x="2015" y="1064"/>
                  <a:pt x="2015" y="1064"/>
                </a:cubicBezTo>
                <a:cubicBezTo>
                  <a:pt x="2017" y="1063"/>
                  <a:pt x="2017" y="1067"/>
                  <a:pt x="2019" y="1062"/>
                </a:cubicBezTo>
                <a:cubicBezTo>
                  <a:pt x="2019" y="1062"/>
                  <a:pt x="2020" y="1058"/>
                  <a:pt x="2021" y="1056"/>
                </a:cubicBezTo>
                <a:cubicBezTo>
                  <a:pt x="2017" y="1052"/>
                  <a:pt x="2017" y="1052"/>
                  <a:pt x="2017" y="1052"/>
                </a:cubicBezTo>
                <a:lnTo>
                  <a:pt x="2017" y="1055"/>
                </a:lnTo>
                <a:close/>
                <a:moveTo>
                  <a:pt x="2018" y="535"/>
                </a:moveTo>
                <a:cubicBezTo>
                  <a:pt x="2017" y="531"/>
                  <a:pt x="2018" y="531"/>
                  <a:pt x="2015" y="531"/>
                </a:cubicBezTo>
                <a:cubicBezTo>
                  <a:pt x="2015" y="531"/>
                  <a:pt x="2014" y="531"/>
                  <a:pt x="2012" y="531"/>
                </a:cubicBezTo>
                <a:cubicBezTo>
                  <a:pt x="2012" y="535"/>
                  <a:pt x="2012" y="535"/>
                  <a:pt x="2012" y="535"/>
                </a:cubicBezTo>
                <a:cubicBezTo>
                  <a:pt x="2015" y="535"/>
                  <a:pt x="2015" y="535"/>
                  <a:pt x="2015" y="535"/>
                </a:cubicBezTo>
                <a:lnTo>
                  <a:pt x="2018" y="535"/>
                </a:lnTo>
                <a:close/>
                <a:moveTo>
                  <a:pt x="2012" y="940"/>
                </a:moveTo>
                <a:cubicBezTo>
                  <a:pt x="2012" y="946"/>
                  <a:pt x="2011" y="940"/>
                  <a:pt x="2014" y="945"/>
                </a:cubicBezTo>
                <a:cubicBezTo>
                  <a:pt x="2015" y="943"/>
                  <a:pt x="2015" y="943"/>
                  <a:pt x="2015" y="943"/>
                </a:cubicBezTo>
                <a:cubicBezTo>
                  <a:pt x="2020" y="938"/>
                  <a:pt x="2020" y="938"/>
                  <a:pt x="2020" y="938"/>
                </a:cubicBezTo>
                <a:cubicBezTo>
                  <a:pt x="2016" y="936"/>
                  <a:pt x="2017" y="936"/>
                  <a:pt x="2015" y="936"/>
                </a:cubicBezTo>
                <a:cubicBezTo>
                  <a:pt x="2015" y="936"/>
                  <a:pt x="2014" y="936"/>
                  <a:pt x="2012" y="935"/>
                </a:cubicBezTo>
                <a:lnTo>
                  <a:pt x="2012" y="940"/>
                </a:lnTo>
                <a:close/>
                <a:moveTo>
                  <a:pt x="1990" y="529"/>
                </a:moveTo>
                <a:cubicBezTo>
                  <a:pt x="1991" y="529"/>
                  <a:pt x="1992" y="529"/>
                  <a:pt x="1994" y="529"/>
                </a:cubicBezTo>
                <a:cubicBezTo>
                  <a:pt x="1993" y="525"/>
                  <a:pt x="1993" y="525"/>
                  <a:pt x="1993" y="525"/>
                </a:cubicBezTo>
                <a:cubicBezTo>
                  <a:pt x="1990" y="522"/>
                  <a:pt x="1990" y="522"/>
                  <a:pt x="1990" y="522"/>
                </a:cubicBezTo>
                <a:cubicBezTo>
                  <a:pt x="1990" y="522"/>
                  <a:pt x="1990" y="522"/>
                  <a:pt x="1990" y="522"/>
                </a:cubicBezTo>
                <a:cubicBezTo>
                  <a:pt x="1985" y="522"/>
                  <a:pt x="1985" y="522"/>
                  <a:pt x="1985" y="522"/>
                </a:cubicBezTo>
                <a:cubicBezTo>
                  <a:pt x="1986" y="527"/>
                  <a:pt x="1986" y="528"/>
                  <a:pt x="1990" y="529"/>
                </a:cubicBezTo>
                <a:close/>
                <a:moveTo>
                  <a:pt x="1969" y="1078"/>
                </a:moveTo>
                <a:cubicBezTo>
                  <a:pt x="1973" y="1078"/>
                  <a:pt x="1973" y="1078"/>
                  <a:pt x="1973" y="1078"/>
                </a:cubicBezTo>
                <a:cubicBezTo>
                  <a:pt x="1977" y="1078"/>
                  <a:pt x="1977" y="1078"/>
                  <a:pt x="1977" y="1078"/>
                </a:cubicBezTo>
                <a:cubicBezTo>
                  <a:pt x="1977" y="1074"/>
                  <a:pt x="1977" y="1074"/>
                  <a:pt x="1977" y="1074"/>
                </a:cubicBezTo>
                <a:cubicBezTo>
                  <a:pt x="1973" y="1073"/>
                  <a:pt x="1973" y="1073"/>
                  <a:pt x="1973" y="1073"/>
                </a:cubicBezTo>
                <a:cubicBezTo>
                  <a:pt x="1970" y="1072"/>
                  <a:pt x="1970" y="1072"/>
                  <a:pt x="1970" y="1072"/>
                </a:cubicBezTo>
                <a:lnTo>
                  <a:pt x="1969" y="1078"/>
                </a:lnTo>
                <a:close/>
                <a:moveTo>
                  <a:pt x="1968" y="941"/>
                </a:moveTo>
                <a:cubicBezTo>
                  <a:pt x="1965" y="942"/>
                  <a:pt x="1965" y="942"/>
                  <a:pt x="1965" y="942"/>
                </a:cubicBezTo>
                <a:cubicBezTo>
                  <a:pt x="1967" y="947"/>
                  <a:pt x="1967" y="947"/>
                  <a:pt x="1967" y="947"/>
                </a:cubicBezTo>
                <a:cubicBezTo>
                  <a:pt x="1968" y="947"/>
                  <a:pt x="1968" y="947"/>
                  <a:pt x="1968" y="947"/>
                </a:cubicBezTo>
                <a:cubicBezTo>
                  <a:pt x="1973" y="944"/>
                  <a:pt x="1968" y="947"/>
                  <a:pt x="1971" y="941"/>
                </a:cubicBezTo>
                <a:lnTo>
                  <a:pt x="1968" y="941"/>
                </a:lnTo>
                <a:close/>
                <a:moveTo>
                  <a:pt x="1959" y="1115"/>
                </a:moveTo>
                <a:cubicBezTo>
                  <a:pt x="1957" y="1115"/>
                  <a:pt x="1957" y="1115"/>
                  <a:pt x="1957" y="1115"/>
                </a:cubicBezTo>
                <a:cubicBezTo>
                  <a:pt x="1956" y="1116"/>
                  <a:pt x="1956" y="1116"/>
                  <a:pt x="1956" y="1116"/>
                </a:cubicBezTo>
                <a:cubicBezTo>
                  <a:pt x="1956" y="1119"/>
                  <a:pt x="1956" y="1119"/>
                  <a:pt x="1956" y="1119"/>
                </a:cubicBezTo>
                <a:cubicBezTo>
                  <a:pt x="1959" y="1123"/>
                  <a:pt x="1959" y="1123"/>
                  <a:pt x="1959" y="1123"/>
                </a:cubicBezTo>
                <a:cubicBezTo>
                  <a:pt x="1959" y="1123"/>
                  <a:pt x="1959" y="1123"/>
                  <a:pt x="1959" y="1123"/>
                </a:cubicBezTo>
                <a:cubicBezTo>
                  <a:pt x="1964" y="1120"/>
                  <a:pt x="1964" y="1120"/>
                  <a:pt x="1964" y="1120"/>
                </a:cubicBezTo>
                <a:cubicBezTo>
                  <a:pt x="1961" y="1115"/>
                  <a:pt x="1961" y="1115"/>
                  <a:pt x="1961" y="1115"/>
                </a:cubicBezTo>
                <a:lnTo>
                  <a:pt x="1959" y="1115"/>
                </a:lnTo>
                <a:close/>
                <a:moveTo>
                  <a:pt x="1957" y="511"/>
                </a:moveTo>
                <a:cubicBezTo>
                  <a:pt x="1959" y="514"/>
                  <a:pt x="1959" y="514"/>
                  <a:pt x="1959" y="514"/>
                </a:cubicBezTo>
                <a:cubicBezTo>
                  <a:pt x="1959" y="514"/>
                  <a:pt x="1959" y="514"/>
                  <a:pt x="1959" y="514"/>
                </a:cubicBezTo>
                <a:cubicBezTo>
                  <a:pt x="1965" y="514"/>
                  <a:pt x="1965" y="514"/>
                  <a:pt x="1965" y="514"/>
                </a:cubicBezTo>
                <a:cubicBezTo>
                  <a:pt x="1961" y="507"/>
                  <a:pt x="1961" y="507"/>
                  <a:pt x="1961" y="507"/>
                </a:cubicBezTo>
                <a:cubicBezTo>
                  <a:pt x="1959" y="507"/>
                  <a:pt x="1959" y="507"/>
                  <a:pt x="1959" y="507"/>
                </a:cubicBezTo>
                <a:cubicBezTo>
                  <a:pt x="1958" y="508"/>
                  <a:pt x="1958" y="508"/>
                  <a:pt x="1958" y="508"/>
                </a:cubicBezTo>
                <a:cubicBezTo>
                  <a:pt x="1951" y="501"/>
                  <a:pt x="1951" y="501"/>
                  <a:pt x="1951" y="501"/>
                </a:cubicBezTo>
                <a:cubicBezTo>
                  <a:pt x="1949" y="502"/>
                  <a:pt x="1949" y="502"/>
                  <a:pt x="1949" y="502"/>
                </a:cubicBezTo>
                <a:cubicBezTo>
                  <a:pt x="1950" y="508"/>
                  <a:pt x="1950" y="508"/>
                  <a:pt x="1950" y="508"/>
                </a:cubicBezTo>
                <a:cubicBezTo>
                  <a:pt x="1954" y="513"/>
                  <a:pt x="1954" y="513"/>
                  <a:pt x="1954" y="513"/>
                </a:cubicBezTo>
                <a:lnTo>
                  <a:pt x="1957" y="511"/>
                </a:lnTo>
                <a:close/>
                <a:moveTo>
                  <a:pt x="1959" y="508"/>
                </a:moveTo>
                <a:cubicBezTo>
                  <a:pt x="1960" y="509"/>
                  <a:pt x="1960" y="509"/>
                  <a:pt x="1960" y="509"/>
                </a:cubicBezTo>
                <a:cubicBezTo>
                  <a:pt x="1960" y="509"/>
                  <a:pt x="1960" y="509"/>
                  <a:pt x="1959" y="509"/>
                </a:cubicBezTo>
                <a:cubicBezTo>
                  <a:pt x="1959" y="509"/>
                  <a:pt x="1959" y="508"/>
                  <a:pt x="1959" y="508"/>
                </a:cubicBezTo>
                <a:cubicBezTo>
                  <a:pt x="1959" y="508"/>
                  <a:pt x="1959" y="508"/>
                  <a:pt x="1959" y="508"/>
                </a:cubicBezTo>
                <a:close/>
                <a:moveTo>
                  <a:pt x="1959" y="969"/>
                </a:moveTo>
                <a:cubicBezTo>
                  <a:pt x="1961" y="970"/>
                  <a:pt x="1961" y="970"/>
                  <a:pt x="1961" y="970"/>
                </a:cubicBezTo>
                <a:cubicBezTo>
                  <a:pt x="1959" y="968"/>
                  <a:pt x="1959" y="968"/>
                  <a:pt x="1959" y="968"/>
                </a:cubicBezTo>
                <a:cubicBezTo>
                  <a:pt x="1949" y="959"/>
                  <a:pt x="1949" y="959"/>
                  <a:pt x="1949" y="959"/>
                </a:cubicBezTo>
                <a:cubicBezTo>
                  <a:pt x="1951" y="957"/>
                  <a:pt x="1951" y="957"/>
                  <a:pt x="1951" y="957"/>
                </a:cubicBezTo>
                <a:cubicBezTo>
                  <a:pt x="1948" y="953"/>
                  <a:pt x="1948" y="953"/>
                  <a:pt x="1948" y="953"/>
                </a:cubicBezTo>
                <a:cubicBezTo>
                  <a:pt x="1946" y="954"/>
                  <a:pt x="1946" y="954"/>
                  <a:pt x="1946" y="954"/>
                </a:cubicBezTo>
                <a:cubicBezTo>
                  <a:pt x="1945" y="955"/>
                  <a:pt x="1945" y="955"/>
                  <a:pt x="1945" y="955"/>
                </a:cubicBezTo>
                <a:cubicBezTo>
                  <a:pt x="1940" y="951"/>
                  <a:pt x="1940" y="951"/>
                  <a:pt x="1940" y="951"/>
                </a:cubicBezTo>
                <a:cubicBezTo>
                  <a:pt x="1938" y="952"/>
                  <a:pt x="1938" y="952"/>
                  <a:pt x="1938" y="952"/>
                </a:cubicBezTo>
                <a:cubicBezTo>
                  <a:pt x="1940" y="955"/>
                  <a:pt x="1943" y="958"/>
                  <a:pt x="1946" y="961"/>
                </a:cubicBezTo>
                <a:cubicBezTo>
                  <a:pt x="1948" y="962"/>
                  <a:pt x="1949" y="963"/>
                  <a:pt x="1951" y="964"/>
                </a:cubicBezTo>
                <a:cubicBezTo>
                  <a:pt x="1949" y="967"/>
                  <a:pt x="1949" y="967"/>
                  <a:pt x="1949" y="967"/>
                </a:cubicBezTo>
                <a:lnTo>
                  <a:pt x="1959" y="969"/>
                </a:lnTo>
                <a:close/>
                <a:moveTo>
                  <a:pt x="1946" y="958"/>
                </a:moveTo>
                <a:cubicBezTo>
                  <a:pt x="1946" y="958"/>
                  <a:pt x="1946" y="958"/>
                  <a:pt x="1946" y="958"/>
                </a:cubicBezTo>
                <a:cubicBezTo>
                  <a:pt x="1946" y="958"/>
                  <a:pt x="1946" y="958"/>
                  <a:pt x="1946" y="958"/>
                </a:cubicBezTo>
                <a:cubicBezTo>
                  <a:pt x="1947" y="958"/>
                  <a:pt x="1947" y="959"/>
                  <a:pt x="1947" y="959"/>
                </a:cubicBezTo>
                <a:cubicBezTo>
                  <a:pt x="1947" y="959"/>
                  <a:pt x="1947" y="958"/>
                  <a:pt x="1946" y="958"/>
                </a:cubicBezTo>
                <a:close/>
                <a:moveTo>
                  <a:pt x="1946" y="955"/>
                </a:moveTo>
                <a:cubicBezTo>
                  <a:pt x="1946" y="955"/>
                  <a:pt x="1946" y="955"/>
                  <a:pt x="1946" y="955"/>
                </a:cubicBezTo>
                <a:cubicBezTo>
                  <a:pt x="1946" y="955"/>
                  <a:pt x="1946" y="955"/>
                  <a:pt x="1946" y="955"/>
                </a:cubicBezTo>
                <a:cubicBezTo>
                  <a:pt x="1947" y="955"/>
                  <a:pt x="1947" y="956"/>
                  <a:pt x="1947" y="956"/>
                </a:cubicBezTo>
                <a:cubicBezTo>
                  <a:pt x="1947" y="956"/>
                  <a:pt x="1947" y="955"/>
                  <a:pt x="1946" y="955"/>
                </a:cubicBezTo>
                <a:close/>
                <a:moveTo>
                  <a:pt x="1912" y="1015"/>
                </a:moveTo>
                <a:cubicBezTo>
                  <a:pt x="1910" y="1017"/>
                  <a:pt x="1910" y="1017"/>
                  <a:pt x="1910" y="1017"/>
                </a:cubicBezTo>
                <a:cubicBezTo>
                  <a:pt x="1913" y="1019"/>
                  <a:pt x="1913" y="1019"/>
                  <a:pt x="1913" y="1019"/>
                </a:cubicBezTo>
                <a:cubicBezTo>
                  <a:pt x="1915" y="1021"/>
                  <a:pt x="1915" y="1021"/>
                  <a:pt x="1915" y="1021"/>
                </a:cubicBezTo>
                <a:cubicBezTo>
                  <a:pt x="1916" y="1017"/>
                  <a:pt x="1916" y="1017"/>
                  <a:pt x="1916" y="1017"/>
                </a:cubicBezTo>
                <a:cubicBezTo>
                  <a:pt x="1913" y="1016"/>
                  <a:pt x="1913" y="1016"/>
                  <a:pt x="1913" y="1016"/>
                </a:cubicBezTo>
                <a:lnTo>
                  <a:pt x="1912" y="1015"/>
                </a:lnTo>
                <a:close/>
                <a:moveTo>
                  <a:pt x="1913" y="1028"/>
                </a:moveTo>
                <a:cubicBezTo>
                  <a:pt x="1910" y="1028"/>
                  <a:pt x="1910" y="1028"/>
                  <a:pt x="1910" y="1028"/>
                </a:cubicBezTo>
                <a:cubicBezTo>
                  <a:pt x="1910" y="1033"/>
                  <a:pt x="1910" y="1033"/>
                  <a:pt x="1910" y="1033"/>
                </a:cubicBezTo>
                <a:cubicBezTo>
                  <a:pt x="1913" y="1033"/>
                  <a:pt x="1913" y="1033"/>
                  <a:pt x="1913" y="1033"/>
                </a:cubicBezTo>
                <a:cubicBezTo>
                  <a:pt x="1915" y="1033"/>
                  <a:pt x="1915" y="1033"/>
                  <a:pt x="1915" y="1033"/>
                </a:cubicBezTo>
                <a:cubicBezTo>
                  <a:pt x="1913" y="1029"/>
                  <a:pt x="1913" y="1029"/>
                  <a:pt x="1913" y="1029"/>
                </a:cubicBezTo>
                <a:lnTo>
                  <a:pt x="1913" y="1028"/>
                </a:lnTo>
                <a:close/>
                <a:moveTo>
                  <a:pt x="1908" y="999"/>
                </a:moveTo>
                <a:cubicBezTo>
                  <a:pt x="1908" y="999"/>
                  <a:pt x="1907" y="999"/>
                  <a:pt x="1907" y="998"/>
                </a:cubicBezTo>
                <a:cubicBezTo>
                  <a:pt x="1907" y="998"/>
                  <a:pt x="1905" y="1001"/>
                  <a:pt x="1905" y="1001"/>
                </a:cubicBezTo>
                <a:cubicBezTo>
                  <a:pt x="1905" y="1005"/>
                  <a:pt x="1906" y="1005"/>
                  <a:pt x="1908" y="1005"/>
                </a:cubicBezTo>
                <a:cubicBezTo>
                  <a:pt x="1909" y="1005"/>
                  <a:pt x="1910" y="1005"/>
                  <a:pt x="1911" y="1006"/>
                </a:cubicBezTo>
                <a:cubicBezTo>
                  <a:pt x="1911" y="1001"/>
                  <a:pt x="1911" y="1001"/>
                  <a:pt x="1908" y="999"/>
                </a:cubicBezTo>
                <a:close/>
                <a:moveTo>
                  <a:pt x="1875" y="975"/>
                </a:moveTo>
                <a:cubicBezTo>
                  <a:pt x="1867" y="971"/>
                  <a:pt x="1867" y="971"/>
                  <a:pt x="1867" y="971"/>
                </a:cubicBezTo>
                <a:cubicBezTo>
                  <a:pt x="1869" y="965"/>
                  <a:pt x="1869" y="965"/>
                  <a:pt x="1869" y="965"/>
                </a:cubicBezTo>
                <a:cubicBezTo>
                  <a:pt x="1867" y="964"/>
                  <a:pt x="1866" y="964"/>
                  <a:pt x="1865" y="963"/>
                </a:cubicBezTo>
                <a:cubicBezTo>
                  <a:pt x="1858" y="959"/>
                  <a:pt x="1855" y="957"/>
                  <a:pt x="1852" y="947"/>
                </a:cubicBezTo>
                <a:cubicBezTo>
                  <a:pt x="1851" y="947"/>
                  <a:pt x="1851" y="947"/>
                  <a:pt x="1850" y="947"/>
                </a:cubicBezTo>
                <a:cubicBezTo>
                  <a:pt x="1846" y="946"/>
                  <a:pt x="1843" y="944"/>
                  <a:pt x="1841" y="941"/>
                </a:cubicBezTo>
                <a:cubicBezTo>
                  <a:pt x="1839" y="936"/>
                  <a:pt x="1837" y="931"/>
                  <a:pt x="1836" y="926"/>
                </a:cubicBezTo>
                <a:cubicBezTo>
                  <a:pt x="1835" y="924"/>
                  <a:pt x="1834" y="922"/>
                  <a:pt x="1833" y="920"/>
                </a:cubicBezTo>
                <a:cubicBezTo>
                  <a:pt x="1832" y="920"/>
                  <a:pt x="1831" y="919"/>
                  <a:pt x="1831" y="918"/>
                </a:cubicBezTo>
                <a:cubicBezTo>
                  <a:pt x="1830" y="917"/>
                  <a:pt x="1829" y="916"/>
                  <a:pt x="1828" y="914"/>
                </a:cubicBezTo>
                <a:cubicBezTo>
                  <a:pt x="1826" y="911"/>
                  <a:pt x="1824" y="908"/>
                  <a:pt x="1823" y="902"/>
                </a:cubicBezTo>
                <a:cubicBezTo>
                  <a:pt x="1818" y="902"/>
                  <a:pt x="1818" y="902"/>
                  <a:pt x="1818" y="902"/>
                </a:cubicBezTo>
                <a:cubicBezTo>
                  <a:pt x="1816" y="906"/>
                  <a:pt x="1816" y="910"/>
                  <a:pt x="1815" y="913"/>
                </a:cubicBezTo>
                <a:cubicBezTo>
                  <a:pt x="1814" y="923"/>
                  <a:pt x="1815" y="932"/>
                  <a:pt x="1806" y="937"/>
                </a:cubicBezTo>
                <a:cubicBezTo>
                  <a:pt x="1802" y="927"/>
                  <a:pt x="1807" y="933"/>
                  <a:pt x="1797" y="929"/>
                </a:cubicBezTo>
                <a:cubicBezTo>
                  <a:pt x="1788" y="926"/>
                  <a:pt x="1795" y="925"/>
                  <a:pt x="1784" y="924"/>
                </a:cubicBezTo>
                <a:cubicBezTo>
                  <a:pt x="1783" y="924"/>
                  <a:pt x="1783" y="924"/>
                  <a:pt x="1782" y="923"/>
                </a:cubicBezTo>
                <a:cubicBezTo>
                  <a:pt x="1782" y="923"/>
                  <a:pt x="1782" y="923"/>
                  <a:pt x="1782" y="923"/>
                </a:cubicBezTo>
                <a:cubicBezTo>
                  <a:pt x="1782" y="919"/>
                  <a:pt x="1782" y="919"/>
                  <a:pt x="1782" y="919"/>
                </a:cubicBezTo>
                <a:cubicBezTo>
                  <a:pt x="1782" y="919"/>
                  <a:pt x="1782" y="919"/>
                  <a:pt x="1782" y="919"/>
                </a:cubicBezTo>
                <a:cubicBezTo>
                  <a:pt x="1784" y="920"/>
                  <a:pt x="1784" y="920"/>
                  <a:pt x="1784" y="920"/>
                </a:cubicBezTo>
                <a:cubicBezTo>
                  <a:pt x="1784" y="918"/>
                  <a:pt x="1784" y="918"/>
                  <a:pt x="1784" y="918"/>
                </a:cubicBezTo>
                <a:cubicBezTo>
                  <a:pt x="1786" y="910"/>
                  <a:pt x="1786" y="910"/>
                  <a:pt x="1786" y="910"/>
                </a:cubicBezTo>
                <a:cubicBezTo>
                  <a:pt x="1784" y="909"/>
                  <a:pt x="1784" y="909"/>
                  <a:pt x="1784" y="909"/>
                </a:cubicBezTo>
                <a:cubicBezTo>
                  <a:pt x="1782" y="909"/>
                  <a:pt x="1782" y="909"/>
                  <a:pt x="1782" y="909"/>
                </a:cubicBezTo>
                <a:cubicBezTo>
                  <a:pt x="1773" y="907"/>
                  <a:pt x="1773" y="907"/>
                  <a:pt x="1773" y="907"/>
                </a:cubicBezTo>
                <a:cubicBezTo>
                  <a:pt x="1768" y="906"/>
                  <a:pt x="1768" y="906"/>
                  <a:pt x="1768" y="906"/>
                </a:cubicBezTo>
                <a:cubicBezTo>
                  <a:pt x="1768" y="904"/>
                  <a:pt x="1768" y="904"/>
                  <a:pt x="1768" y="904"/>
                </a:cubicBezTo>
                <a:cubicBezTo>
                  <a:pt x="1765" y="907"/>
                  <a:pt x="1765" y="907"/>
                  <a:pt x="1765" y="907"/>
                </a:cubicBezTo>
                <a:cubicBezTo>
                  <a:pt x="1762" y="905"/>
                  <a:pt x="1762" y="905"/>
                  <a:pt x="1762" y="905"/>
                </a:cubicBezTo>
                <a:cubicBezTo>
                  <a:pt x="1760" y="904"/>
                  <a:pt x="1760" y="904"/>
                  <a:pt x="1760" y="904"/>
                </a:cubicBezTo>
                <a:cubicBezTo>
                  <a:pt x="1760" y="908"/>
                  <a:pt x="1760" y="908"/>
                  <a:pt x="1760" y="908"/>
                </a:cubicBezTo>
                <a:cubicBezTo>
                  <a:pt x="1759" y="909"/>
                  <a:pt x="1759" y="909"/>
                  <a:pt x="1758" y="909"/>
                </a:cubicBezTo>
                <a:cubicBezTo>
                  <a:pt x="1755" y="910"/>
                  <a:pt x="1753" y="912"/>
                  <a:pt x="1751" y="915"/>
                </a:cubicBezTo>
                <a:cubicBezTo>
                  <a:pt x="1749" y="917"/>
                  <a:pt x="1747" y="920"/>
                  <a:pt x="1745" y="922"/>
                </a:cubicBezTo>
                <a:cubicBezTo>
                  <a:pt x="1742" y="919"/>
                  <a:pt x="1742" y="919"/>
                  <a:pt x="1742" y="919"/>
                </a:cubicBezTo>
                <a:cubicBezTo>
                  <a:pt x="1739" y="921"/>
                  <a:pt x="1739" y="921"/>
                  <a:pt x="1739" y="921"/>
                </a:cubicBezTo>
                <a:cubicBezTo>
                  <a:pt x="1737" y="922"/>
                  <a:pt x="1737" y="922"/>
                  <a:pt x="1737" y="922"/>
                </a:cubicBezTo>
                <a:cubicBezTo>
                  <a:pt x="1738" y="919"/>
                  <a:pt x="1738" y="919"/>
                  <a:pt x="1738" y="919"/>
                </a:cubicBezTo>
                <a:cubicBezTo>
                  <a:pt x="1735" y="918"/>
                  <a:pt x="1735" y="918"/>
                  <a:pt x="1735" y="918"/>
                </a:cubicBezTo>
                <a:cubicBezTo>
                  <a:pt x="1726" y="917"/>
                  <a:pt x="1726" y="917"/>
                  <a:pt x="1726" y="917"/>
                </a:cubicBezTo>
                <a:cubicBezTo>
                  <a:pt x="1722" y="921"/>
                  <a:pt x="1722" y="921"/>
                  <a:pt x="1722" y="921"/>
                </a:cubicBezTo>
                <a:cubicBezTo>
                  <a:pt x="1719" y="926"/>
                  <a:pt x="1719" y="926"/>
                  <a:pt x="1719" y="926"/>
                </a:cubicBezTo>
                <a:cubicBezTo>
                  <a:pt x="1714" y="933"/>
                  <a:pt x="1714" y="933"/>
                  <a:pt x="1714" y="933"/>
                </a:cubicBezTo>
                <a:cubicBezTo>
                  <a:pt x="1716" y="934"/>
                  <a:pt x="1716" y="934"/>
                  <a:pt x="1716" y="934"/>
                </a:cubicBezTo>
                <a:cubicBezTo>
                  <a:pt x="1708" y="932"/>
                  <a:pt x="1708" y="932"/>
                  <a:pt x="1708" y="932"/>
                </a:cubicBezTo>
                <a:cubicBezTo>
                  <a:pt x="1705" y="938"/>
                  <a:pt x="1705" y="938"/>
                  <a:pt x="1705" y="938"/>
                </a:cubicBezTo>
                <a:cubicBezTo>
                  <a:pt x="1701" y="947"/>
                  <a:pt x="1701" y="947"/>
                  <a:pt x="1701" y="947"/>
                </a:cubicBezTo>
                <a:cubicBezTo>
                  <a:pt x="1699" y="948"/>
                  <a:pt x="1699" y="948"/>
                  <a:pt x="1699" y="948"/>
                </a:cubicBezTo>
                <a:cubicBezTo>
                  <a:pt x="1695" y="949"/>
                  <a:pt x="1695" y="949"/>
                  <a:pt x="1695" y="949"/>
                </a:cubicBezTo>
                <a:cubicBezTo>
                  <a:pt x="1693" y="949"/>
                  <a:pt x="1693" y="949"/>
                  <a:pt x="1693" y="949"/>
                </a:cubicBezTo>
                <a:cubicBezTo>
                  <a:pt x="1690" y="950"/>
                  <a:pt x="1690" y="950"/>
                  <a:pt x="1690" y="950"/>
                </a:cubicBezTo>
                <a:cubicBezTo>
                  <a:pt x="1677" y="954"/>
                  <a:pt x="1677" y="954"/>
                  <a:pt x="1677" y="954"/>
                </a:cubicBezTo>
                <a:cubicBezTo>
                  <a:pt x="1670" y="956"/>
                  <a:pt x="1670" y="956"/>
                  <a:pt x="1670" y="956"/>
                </a:cubicBezTo>
                <a:cubicBezTo>
                  <a:pt x="1667" y="956"/>
                  <a:pt x="1667" y="956"/>
                  <a:pt x="1667" y="956"/>
                </a:cubicBezTo>
                <a:cubicBezTo>
                  <a:pt x="1670" y="964"/>
                  <a:pt x="1662" y="961"/>
                  <a:pt x="1658" y="962"/>
                </a:cubicBezTo>
                <a:cubicBezTo>
                  <a:pt x="1657" y="968"/>
                  <a:pt x="1657" y="968"/>
                  <a:pt x="1657" y="968"/>
                </a:cubicBezTo>
                <a:cubicBezTo>
                  <a:pt x="1657" y="973"/>
                  <a:pt x="1657" y="973"/>
                  <a:pt x="1657" y="973"/>
                </a:cubicBezTo>
                <a:cubicBezTo>
                  <a:pt x="1657" y="977"/>
                  <a:pt x="1658" y="979"/>
                  <a:pt x="1660" y="982"/>
                </a:cubicBezTo>
                <a:cubicBezTo>
                  <a:pt x="1657" y="989"/>
                  <a:pt x="1657" y="989"/>
                  <a:pt x="1657" y="989"/>
                </a:cubicBezTo>
                <a:cubicBezTo>
                  <a:pt x="1664" y="999"/>
                  <a:pt x="1663" y="1006"/>
                  <a:pt x="1665" y="1009"/>
                </a:cubicBezTo>
                <a:cubicBezTo>
                  <a:pt x="1672" y="1021"/>
                  <a:pt x="1669" y="1018"/>
                  <a:pt x="1665" y="1033"/>
                </a:cubicBezTo>
                <a:cubicBezTo>
                  <a:pt x="1666" y="1035"/>
                  <a:pt x="1668" y="1037"/>
                  <a:pt x="1670" y="1038"/>
                </a:cubicBezTo>
                <a:cubicBezTo>
                  <a:pt x="1671" y="1039"/>
                  <a:pt x="1672" y="1039"/>
                  <a:pt x="1673" y="1039"/>
                </a:cubicBezTo>
                <a:cubicBezTo>
                  <a:pt x="1677" y="1039"/>
                  <a:pt x="1677" y="1039"/>
                  <a:pt x="1677" y="1039"/>
                </a:cubicBezTo>
                <a:cubicBezTo>
                  <a:pt x="1678" y="1039"/>
                  <a:pt x="1678" y="1039"/>
                  <a:pt x="1678" y="1039"/>
                </a:cubicBezTo>
                <a:cubicBezTo>
                  <a:pt x="1682" y="1039"/>
                  <a:pt x="1686" y="1036"/>
                  <a:pt x="1690" y="1033"/>
                </a:cubicBezTo>
                <a:cubicBezTo>
                  <a:pt x="1691" y="1032"/>
                  <a:pt x="1692" y="1032"/>
                  <a:pt x="1693" y="1031"/>
                </a:cubicBezTo>
                <a:cubicBezTo>
                  <a:pt x="1694" y="1031"/>
                  <a:pt x="1695" y="1030"/>
                  <a:pt x="1695" y="1030"/>
                </a:cubicBezTo>
                <a:cubicBezTo>
                  <a:pt x="1696" y="1030"/>
                  <a:pt x="1696" y="1030"/>
                  <a:pt x="1696" y="1030"/>
                </a:cubicBezTo>
                <a:cubicBezTo>
                  <a:pt x="1698" y="1030"/>
                  <a:pt x="1698" y="1030"/>
                  <a:pt x="1698" y="1030"/>
                </a:cubicBezTo>
                <a:cubicBezTo>
                  <a:pt x="1699" y="1030"/>
                  <a:pt x="1699" y="1030"/>
                  <a:pt x="1699" y="1030"/>
                </a:cubicBezTo>
                <a:cubicBezTo>
                  <a:pt x="1705" y="1030"/>
                  <a:pt x="1705" y="1030"/>
                  <a:pt x="1705" y="1030"/>
                </a:cubicBezTo>
                <a:cubicBezTo>
                  <a:pt x="1718" y="1030"/>
                  <a:pt x="1718" y="1030"/>
                  <a:pt x="1718" y="1030"/>
                </a:cubicBezTo>
                <a:cubicBezTo>
                  <a:pt x="1716" y="1027"/>
                  <a:pt x="1717" y="1025"/>
                  <a:pt x="1719" y="1024"/>
                </a:cubicBezTo>
                <a:cubicBezTo>
                  <a:pt x="1720" y="1024"/>
                  <a:pt x="1721" y="1023"/>
                  <a:pt x="1722" y="1023"/>
                </a:cubicBezTo>
                <a:cubicBezTo>
                  <a:pt x="1727" y="1022"/>
                  <a:pt x="1734" y="1022"/>
                  <a:pt x="1739" y="1020"/>
                </a:cubicBezTo>
                <a:cubicBezTo>
                  <a:pt x="1741" y="1019"/>
                  <a:pt x="1743" y="1018"/>
                  <a:pt x="1744" y="1016"/>
                </a:cubicBezTo>
                <a:cubicBezTo>
                  <a:pt x="1746" y="1017"/>
                  <a:pt x="1746" y="1018"/>
                  <a:pt x="1749" y="1018"/>
                </a:cubicBezTo>
                <a:cubicBezTo>
                  <a:pt x="1751" y="1018"/>
                  <a:pt x="1751" y="1018"/>
                  <a:pt x="1751" y="1018"/>
                </a:cubicBezTo>
                <a:cubicBezTo>
                  <a:pt x="1754" y="1018"/>
                  <a:pt x="1754" y="1018"/>
                  <a:pt x="1754" y="1018"/>
                </a:cubicBezTo>
                <a:cubicBezTo>
                  <a:pt x="1760" y="1018"/>
                  <a:pt x="1755" y="1018"/>
                  <a:pt x="1758" y="1017"/>
                </a:cubicBezTo>
                <a:cubicBezTo>
                  <a:pt x="1758" y="1017"/>
                  <a:pt x="1758" y="1017"/>
                  <a:pt x="1758" y="1017"/>
                </a:cubicBezTo>
                <a:cubicBezTo>
                  <a:pt x="1761" y="1019"/>
                  <a:pt x="1761" y="1019"/>
                  <a:pt x="1761" y="1019"/>
                </a:cubicBezTo>
                <a:cubicBezTo>
                  <a:pt x="1762" y="1019"/>
                  <a:pt x="1762" y="1019"/>
                  <a:pt x="1762" y="1019"/>
                </a:cubicBezTo>
                <a:cubicBezTo>
                  <a:pt x="1773" y="1026"/>
                  <a:pt x="1773" y="1026"/>
                  <a:pt x="1773" y="1026"/>
                </a:cubicBezTo>
                <a:cubicBezTo>
                  <a:pt x="1778" y="1030"/>
                  <a:pt x="1778" y="1030"/>
                  <a:pt x="1778" y="1030"/>
                </a:cubicBezTo>
                <a:cubicBezTo>
                  <a:pt x="1778" y="1037"/>
                  <a:pt x="1779" y="1037"/>
                  <a:pt x="1782" y="1036"/>
                </a:cubicBezTo>
                <a:cubicBezTo>
                  <a:pt x="1783" y="1036"/>
                  <a:pt x="1783" y="1036"/>
                  <a:pt x="1784" y="1036"/>
                </a:cubicBezTo>
                <a:cubicBezTo>
                  <a:pt x="1785" y="1036"/>
                  <a:pt x="1786" y="1036"/>
                  <a:pt x="1787" y="1036"/>
                </a:cubicBezTo>
                <a:cubicBezTo>
                  <a:pt x="1789" y="1025"/>
                  <a:pt x="1785" y="1022"/>
                  <a:pt x="1794" y="1024"/>
                </a:cubicBezTo>
                <a:cubicBezTo>
                  <a:pt x="1793" y="1034"/>
                  <a:pt x="1793" y="1034"/>
                  <a:pt x="1793" y="1034"/>
                </a:cubicBezTo>
                <a:cubicBezTo>
                  <a:pt x="1792" y="1035"/>
                  <a:pt x="1788" y="1037"/>
                  <a:pt x="1788" y="1039"/>
                </a:cubicBezTo>
                <a:cubicBezTo>
                  <a:pt x="1788" y="1044"/>
                  <a:pt x="1796" y="1045"/>
                  <a:pt x="1798" y="1039"/>
                </a:cubicBezTo>
                <a:cubicBezTo>
                  <a:pt x="1802" y="1041"/>
                  <a:pt x="1803" y="1043"/>
                  <a:pt x="1803" y="1046"/>
                </a:cubicBezTo>
                <a:cubicBezTo>
                  <a:pt x="1803" y="1054"/>
                  <a:pt x="1802" y="1048"/>
                  <a:pt x="1805" y="1057"/>
                </a:cubicBezTo>
                <a:cubicBezTo>
                  <a:pt x="1810" y="1057"/>
                  <a:pt x="1812" y="1057"/>
                  <a:pt x="1814" y="1057"/>
                </a:cubicBezTo>
                <a:cubicBezTo>
                  <a:pt x="1815" y="1057"/>
                  <a:pt x="1815" y="1058"/>
                  <a:pt x="1815" y="1058"/>
                </a:cubicBezTo>
                <a:cubicBezTo>
                  <a:pt x="1820" y="1059"/>
                  <a:pt x="1820" y="1063"/>
                  <a:pt x="1823" y="1063"/>
                </a:cubicBezTo>
                <a:cubicBezTo>
                  <a:pt x="1825" y="1063"/>
                  <a:pt x="1826" y="1062"/>
                  <a:pt x="1828" y="1061"/>
                </a:cubicBezTo>
                <a:cubicBezTo>
                  <a:pt x="1829" y="1060"/>
                  <a:pt x="1830" y="1059"/>
                  <a:pt x="1831" y="1057"/>
                </a:cubicBezTo>
                <a:cubicBezTo>
                  <a:pt x="1831" y="1057"/>
                  <a:pt x="1831" y="1057"/>
                  <a:pt x="1831" y="1057"/>
                </a:cubicBezTo>
                <a:cubicBezTo>
                  <a:pt x="1833" y="1058"/>
                  <a:pt x="1833" y="1058"/>
                  <a:pt x="1833" y="1058"/>
                </a:cubicBezTo>
                <a:cubicBezTo>
                  <a:pt x="1840" y="1065"/>
                  <a:pt x="1840" y="1065"/>
                  <a:pt x="1840" y="1065"/>
                </a:cubicBezTo>
                <a:cubicBezTo>
                  <a:pt x="1839" y="1063"/>
                  <a:pt x="1839" y="1063"/>
                  <a:pt x="1839" y="1063"/>
                </a:cubicBezTo>
                <a:cubicBezTo>
                  <a:pt x="1841" y="1062"/>
                  <a:pt x="1841" y="1062"/>
                  <a:pt x="1841" y="1062"/>
                </a:cubicBezTo>
                <a:cubicBezTo>
                  <a:pt x="1850" y="1056"/>
                  <a:pt x="1850" y="1056"/>
                  <a:pt x="1850" y="1056"/>
                </a:cubicBezTo>
                <a:cubicBezTo>
                  <a:pt x="1852" y="1054"/>
                  <a:pt x="1852" y="1054"/>
                  <a:pt x="1852" y="1054"/>
                </a:cubicBezTo>
                <a:cubicBezTo>
                  <a:pt x="1861" y="1055"/>
                  <a:pt x="1861" y="1055"/>
                  <a:pt x="1861" y="1055"/>
                </a:cubicBezTo>
                <a:cubicBezTo>
                  <a:pt x="1859" y="1052"/>
                  <a:pt x="1860" y="1045"/>
                  <a:pt x="1865" y="1042"/>
                </a:cubicBezTo>
                <a:cubicBezTo>
                  <a:pt x="1865" y="1042"/>
                  <a:pt x="1865" y="1042"/>
                  <a:pt x="1865" y="1042"/>
                </a:cubicBezTo>
                <a:cubicBezTo>
                  <a:pt x="1865" y="1037"/>
                  <a:pt x="1865" y="1037"/>
                  <a:pt x="1865" y="1037"/>
                </a:cubicBezTo>
                <a:cubicBezTo>
                  <a:pt x="1865" y="1028"/>
                  <a:pt x="1880" y="1025"/>
                  <a:pt x="1881" y="1007"/>
                </a:cubicBezTo>
                <a:cubicBezTo>
                  <a:pt x="1881" y="1004"/>
                  <a:pt x="1882" y="997"/>
                  <a:pt x="1881" y="990"/>
                </a:cubicBezTo>
                <a:cubicBezTo>
                  <a:pt x="1879" y="982"/>
                  <a:pt x="1874" y="978"/>
                  <a:pt x="1875" y="975"/>
                </a:cubicBezTo>
                <a:close/>
                <a:moveTo>
                  <a:pt x="1722" y="922"/>
                </a:moveTo>
                <a:cubicBezTo>
                  <a:pt x="1722" y="922"/>
                  <a:pt x="1722" y="922"/>
                  <a:pt x="1722" y="922"/>
                </a:cubicBezTo>
                <a:cubicBezTo>
                  <a:pt x="1724" y="921"/>
                  <a:pt x="1723" y="921"/>
                  <a:pt x="1722" y="922"/>
                </a:cubicBezTo>
                <a:close/>
                <a:moveTo>
                  <a:pt x="1739" y="922"/>
                </a:moveTo>
                <a:cubicBezTo>
                  <a:pt x="1737" y="923"/>
                  <a:pt x="1738" y="923"/>
                  <a:pt x="1739" y="922"/>
                </a:cubicBezTo>
                <a:close/>
                <a:moveTo>
                  <a:pt x="1762" y="1018"/>
                </a:moveTo>
                <a:cubicBezTo>
                  <a:pt x="1762" y="1018"/>
                  <a:pt x="1762" y="1018"/>
                  <a:pt x="1762" y="1018"/>
                </a:cubicBezTo>
                <a:cubicBezTo>
                  <a:pt x="1762" y="1018"/>
                  <a:pt x="1762" y="1018"/>
                  <a:pt x="1762" y="1018"/>
                </a:cubicBezTo>
                <a:cubicBezTo>
                  <a:pt x="1762" y="1018"/>
                  <a:pt x="1762" y="1018"/>
                  <a:pt x="1762" y="1017"/>
                </a:cubicBezTo>
                <a:cubicBezTo>
                  <a:pt x="1762" y="1018"/>
                  <a:pt x="1762" y="1018"/>
                  <a:pt x="1762" y="1018"/>
                </a:cubicBezTo>
                <a:close/>
                <a:moveTo>
                  <a:pt x="1828" y="919"/>
                </a:moveTo>
                <a:cubicBezTo>
                  <a:pt x="1828" y="919"/>
                  <a:pt x="1828" y="919"/>
                  <a:pt x="1828" y="919"/>
                </a:cubicBezTo>
                <a:cubicBezTo>
                  <a:pt x="1828" y="919"/>
                  <a:pt x="1828" y="919"/>
                  <a:pt x="1828" y="919"/>
                </a:cubicBezTo>
                <a:cubicBezTo>
                  <a:pt x="1828" y="918"/>
                  <a:pt x="1829" y="918"/>
                  <a:pt x="1828" y="919"/>
                </a:cubicBezTo>
                <a:close/>
                <a:moveTo>
                  <a:pt x="1857" y="879"/>
                </a:moveTo>
                <a:cubicBezTo>
                  <a:pt x="1864" y="880"/>
                  <a:pt x="1864" y="880"/>
                  <a:pt x="1864" y="880"/>
                </a:cubicBezTo>
                <a:cubicBezTo>
                  <a:pt x="1865" y="879"/>
                  <a:pt x="1865" y="879"/>
                  <a:pt x="1865" y="879"/>
                </a:cubicBezTo>
                <a:cubicBezTo>
                  <a:pt x="1872" y="877"/>
                  <a:pt x="1872" y="877"/>
                  <a:pt x="1872" y="877"/>
                </a:cubicBezTo>
                <a:cubicBezTo>
                  <a:pt x="1875" y="866"/>
                  <a:pt x="1875" y="866"/>
                  <a:pt x="1875" y="866"/>
                </a:cubicBezTo>
                <a:cubicBezTo>
                  <a:pt x="1870" y="867"/>
                  <a:pt x="1867" y="870"/>
                  <a:pt x="1865" y="873"/>
                </a:cubicBezTo>
                <a:cubicBezTo>
                  <a:pt x="1864" y="873"/>
                  <a:pt x="1864" y="874"/>
                  <a:pt x="1864" y="874"/>
                </a:cubicBezTo>
                <a:cubicBezTo>
                  <a:pt x="1859" y="872"/>
                  <a:pt x="1859" y="872"/>
                  <a:pt x="1859" y="872"/>
                </a:cubicBezTo>
                <a:cubicBezTo>
                  <a:pt x="1854" y="876"/>
                  <a:pt x="1854" y="876"/>
                  <a:pt x="1854" y="876"/>
                </a:cubicBezTo>
                <a:lnTo>
                  <a:pt x="1857" y="879"/>
                </a:lnTo>
                <a:close/>
                <a:moveTo>
                  <a:pt x="1854" y="1078"/>
                </a:moveTo>
                <a:cubicBezTo>
                  <a:pt x="1853" y="1071"/>
                  <a:pt x="1853" y="1071"/>
                  <a:pt x="1853" y="1071"/>
                </a:cubicBezTo>
                <a:cubicBezTo>
                  <a:pt x="1850" y="1066"/>
                  <a:pt x="1850" y="1066"/>
                  <a:pt x="1850" y="1066"/>
                </a:cubicBezTo>
                <a:cubicBezTo>
                  <a:pt x="1849" y="1064"/>
                  <a:pt x="1849" y="1064"/>
                  <a:pt x="1849" y="1064"/>
                </a:cubicBezTo>
                <a:cubicBezTo>
                  <a:pt x="1844" y="1065"/>
                  <a:pt x="1844" y="1065"/>
                  <a:pt x="1844" y="1065"/>
                </a:cubicBezTo>
                <a:cubicBezTo>
                  <a:pt x="1850" y="1070"/>
                  <a:pt x="1850" y="1070"/>
                  <a:pt x="1850" y="1070"/>
                </a:cubicBezTo>
                <a:cubicBezTo>
                  <a:pt x="1851" y="1072"/>
                  <a:pt x="1851" y="1072"/>
                  <a:pt x="1851" y="1072"/>
                </a:cubicBezTo>
                <a:cubicBezTo>
                  <a:pt x="1850" y="1072"/>
                  <a:pt x="1850" y="1072"/>
                  <a:pt x="1850" y="1072"/>
                </a:cubicBezTo>
                <a:cubicBezTo>
                  <a:pt x="1841" y="1076"/>
                  <a:pt x="1841" y="1076"/>
                  <a:pt x="1841" y="1076"/>
                </a:cubicBezTo>
                <a:cubicBezTo>
                  <a:pt x="1839" y="1077"/>
                  <a:pt x="1839" y="1077"/>
                  <a:pt x="1839" y="1077"/>
                </a:cubicBezTo>
                <a:cubicBezTo>
                  <a:pt x="1833" y="1072"/>
                  <a:pt x="1833" y="1072"/>
                  <a:pt x="1833" y="1072"/>
                </a:cubicBezTo>
                <a:cubicBezTo>
                  <a:pt x="1831" y="1071"/>
                  <a:pt x="1831" y="1071"/>
                  <a:pt x="1831" y="1071"/>
                </a:cubicBezTo>
                <a:cubicBezTo>
                  <a:pt x="1830" y="1070"/>
                  <a:pt x="1830" y="1070"/>
                  <a:pt x="1830" y="1070"/>
                </a:cubicBezTo>
                <a:cubicBezTo>
                  <a:pt x="1831" y="1073"/>
                  <a:pt x="1831" y="1073"/>
                  <a:pt x="1831" y="1073"/>
                </a:cubicBezTo>
                <a:cubicBezTo>
                  <a:pt x="1833" y="1079"/>
                  <a:pt x="1833" y="1079"/>
                  <a:pt x="1833" y="1079"/>
                </a:cubicBezTo>
                <a:cubicBezTo>
                  <a:pt x="1836" y="1091"/>
                  <a:pt x="1836" y="1091"/>
                  <a:pt x="1836" y="1091"/>
                </a:cubicBezTo>
                <a:cubicBezTo>
                  <a:pt x="1837" y="1092"/>
                  <a:pt x="1840" y="1094"/>
                  <a:pt x="1841" y="1094"/>
                </a:cubicBezTo>
                <a:cubicBezTo>
                  <a:pt x="1841" y="1094"/>
                  <a:pt x="1841" y="1094"/>
                  <a:pt x="1841" y="1094"/>
                </a:cubicBezTo>
                <a:cubicBezTo>
                  <a:pt x="1845" y="1094"/>
                  <a:pt x="1848" y="1093"/>
                  <a:pt x="1850" y="1090"/>
                </a:cubicBezTo>
                <a:cubicBezTo>
                  <a:pt x="1851" y="1089"/>
                  <a:pt x="1853" y="1087"/>
                  <a:pt x="1854" y="1085"/>
                </a:cubicBezTo>
                <a:cubicBezTo>
                  <a:pt x="1851" y="1081"/>
                  <a:pt x="1851" y="1081"/>
                  <a:pt x="1851" y="1081"/>
                </a:cubicBezTo>
                <a:lnTo>
                  <a:pt x="1854" y="1078"/>
                </a:lnTo>
                <a:close/>
                <a:moveTo>
                  <a:pt x="1850" y="255"/>
                </a:moveTo>
                <a:cubicBezTo>
                  <a:pt x="1853" y="257"/>
                  <a:pt x="1857" y="258"/>
                  <a:pt x="1859" y="260"/>
                </a:cubicBezTo>
                <a:cubicBezTo>
                  <a:pt x="1865" y="255"/>
                  <a:pt x="1865" y="255"/>
                  <a:pt x="1865" y="255"/>
                </a:cubicBezTo>
                <a:cubicBezTo>
                  <a:pt x="1869" y="252"/>
                  <a:pt x="1869" y="252"/>
                  <a:pt x="1869" y="252"/>
                </a:cubicBezTo>
                <a:cubicBezTo>
                  <a:pt x="1865" y="250"/>
                  <a:pt x="1865" y="250"/>
                  <a:pt x="1865" y="250"/>
                </a:cubicBezTo>
                <a:cubicBezTo>
                  <a:pt x="1852" y="244"/>
                  <a:pt x="1852" y="244"/>
                  <a:pt x="1852" y="244"/>
                </a:cubicBezTo>
                <a:cubicBezTo>
                  <a:pt x="1850" y="244"/>
                  <a:pt x="1850" y="244"/>
                  <a:pt x="1850" y="244"/>
                </a:cubicBezTo>
                <a:cubicBezTo>
                  <a:pt x="1842" y="242"/>
                  <a:pt x="1842" y="242"/>
                  <a:pt x="1842" y="242"/>
                </a:cubicBezTo>
                <a:cubicBezTo>
                  <a:pt x="1839" y="248"/>
                  <a:pt x="1844" y="252"/>
                  <a:pt x="1850" y="255"/>
                </a:cubicBezTo>
                <a:close/>
                <a:moveTo>
                  <a:pt x="1844" y="595"/>
                </a:moveTo>
                <a:cubicBezTo>
                  <a:pt x="1847" y="593"/>
                  <a:pt x="1849" y="593"/>
                  <a:pt x="1850" y="591"/>
                </a:cubicBezTo>
                <a:cubicBezTo>
                  <a:pt x="1850" y="589"/>
                  <a:pt x="1851" y="588"/>
                  <a:pt x="1851" y="586"/>
                </a:cubicBezTo>
                <a:cubicBezTo>
                  <a:pt x="1856" y="589"/>
                  <a:pt x="1856" y="589"/>
                  <a:pt x="1856" y="589"/>
                </a:cubicBezTo>
                <a:cubicBezTo>
                  <a:pt x="1856" y="585"/>
                  <a:pt x="1856" y="585"/>
                  <a:pt x="1856" y="585"/>
                </a:cubicBezTo>
                <a:cubicBezTo>
                  <a:pt x="1853" y="585"/>
                  <a:pt x="1851" y="585"/>
                  <a:pt x="1850" y="586"/>
                </a:cubicBezTo>
                <a:cubicBezTo>
                  <a:pt x="1849" y="586"/>
                  <a:pt x="1848" y="587"/>
                  <a:pt x="1847" y="588"/>
                </a:cubicBezTo>
                <a:cubicBezTo>
                  <a:pt x="1849" y="591"/>
                  <a:pt x="1849" y="591"/>
                  <a:pt x="1849" y="591"/>
                </a:cubicBezTo>
                <a:cubicBezTo>
                  <a:pt x="1844" y="591"/>
                  <a:pt x="1844" y="591"/>
                  <a:pt x="1844" y="591"/>
                </a:cubicBezTo>
                <a:lnTo>
                  <a:pt x="1844" y="595"/>
                </a:lnTo>
                <a:close/>
                <a:moveTo>
                  <a:pt x="1838" y="872"/>
                </a:moveTo>
                <a:cubicBezTo>
                  <a:pt x="1835" y="867"/>
                  <a:pt x="1835" y="867"/>
                  <a:pt x="1835" y="867"/>
                </a:cubicBezTo>
                <a:cubicBezTo>
                  <a:pt x="1836" y="860"/>
                  <a:pt x="1836" y="860"/>
                  <a:pt x="1836" y="860"/>
                </a:cubicBezTo>
                <a:cubicBezTo>
                  <a:pt x="1833" y="860"/>
                  <a:pt x="1833" y="860"/>
                  <a:pt x="1833" y="860"/>
                </a:cubicBezTo>
                <a:cubicBezTo>
                  <a:pt x="1831" y="860"/>
                  <a:pt x="1831" y="860"/>
                  <a:pt x="1831" y="860"/>
                </a:cubicBezTo>
                <a:cubicBezTo>
                  <a:pt x="1831" y="860"/>
                  <a:pt x="1831" y="860"/>
                  <a:pt x="1831" y="860"/>
                </a:cubicBezTo>
                <a:cubicBezTo>
                  <a:pt x="1829" y="860"/>
                  <a:pt x="1828" y="861"/>
                  <a:pt x="1828" y="861"/>
                </a:cubicBezTo>
                <a:cubicBezTo>
                  <a:pt x="1826" y="862"/>
                  <a:pt x="1827" y="863"/>
                  <a:pt x="1826" y="865"/>
                </a:cubicBezTo>
                <a:cubicBezTo>
                  <a:pt x="1819" y="863"/>
                  <a:pt x="1822" y="861"/>
                  <a:pt x="1816" y="858"/>
                </a:cubicBezTo>
                <a:cubicBezTo>
                  <a:pt x="1816" y="858"/>
                  <a:pt x="1815" y="858"/>
                  <a:pt x="1815" y="858"/>
                </a:cubicBezTo>
                <a:cubicBezTo>
                  <a:pt x="1813" y="858"/>
                  <a:pt x="1809" y="859"/>
                  <a:pt x="1806" y="858"/>
                </a:cubicBezTo>
                <a:cubicBezTo>
                  <a:pt x="1797" y="857"/>
                  <a:pt x="1799" y="855"/>
                  <a:pt x="1794" y="854"/>
                </a:cubicBezTo>
                <a:cubicBezTo>
                  <a:pt x="1788" y="853"/>
                  <a:pt x="1790" y="856"/>
                  <a:pt x="1784" y="857"/>
                </a:cubicBezTo>
                <a:cubicBezTo>
                  <a:pt x="1784" y="857"/>
                  <a:pt x="1783" y="857"/>
                  <a:pt x="1782" y="857"/>
                </a:cubicBezTo>
                <a:cubicBezTo>
                  <a:pt x="1782" y="858"/>
                  <a:pt x="1782" y="858"/>
                  <a:pt x="1782" y="858"/>
                </a:cubicBezTo>
                <a:cubicBezTo>
                  <a:pt x="1782" y="858"/>
                  <a:pt x="1782" y="858"/>
                  <a:pt x="1782" y="858"/>
                </a:cubicBezTo>
                <a:cubicBezTo>
                  <a:pt x="1783" y="861"/>
                  <a:pt x="1784" y="862"/>
                  <a:pt x="1782" y="863"/>
                </a:cubicBezTo>
                <a:cubicBezTo>
                  <a:pt x="1781" y="863"/>
                  <a:pt x="1780" y="863"/>
                  <a:pt x="1778" y="863"/>
                </a:cubicBezTo>
                <a:cubicBezTo>
                  <a:pt x="1778" y="859"/>
                  <a:pt x="1776" y="854"/>
                  <a:pt x="1773" y="851"/>
                </a:cubicBezTo>
                <a:cubicBezTo>
                  <a:pt x="1770" y="848"/>
                  <a:pt x="1766" y="847"/>
                  <a:pt x="1762" y="848"/>
                </a:cubicBezTo>
                <a:cubicBezTo>
                  <a:pt x="1760" y="848"/>
                  <a:pt x="1759" y="849"/>
                  <a:pt x="1758" y="850"/>
                </a:cubicBezTo>
                <a:cubicBezTo>
                  <a:pt x="1757" y="851"/>
                  <a:pt x="1756" y="852"/>
                  <a:pt x="1755" y="853"/>
                </a:cubicBezTo>
                <a:cubicBezTo>
                  <a:pt x="1758" y="854"/>
                  <a:pt x="1758" y="854"/>
                  <a:pt x="1758" y="854"/>
                </a:cubicBezTo>
                <a:cubicBezTo>
                  <a:pt x="1759" y="854"/>
                  <a:pt x="1759" y="854"/>
                  <a:pt x="1759" y="854"/>
                </a:cubicBezTo>
                <a:cubicBezTo>
                  <a:pt x="1762" y="859"/>
                  <a:pt x="1762" y="859"/>
                  <a:pt x="1762" y="859"/>
                </a:cubicBezTo>
                <a:cubicBezTo>
                  <a:pt x="1767" y="869"/>
                  <a:pt x="1767" y="869"/>
                  <a:pt x="1767" y="869"/>
                </a:cubicBezTo>
                <a:cubicBezTo>
                  <a:pt x="1772" y="866"/>
                  <a:pt x="1772" y="866"/>
                  <a:pt x="1772" y="866"/>
                </a:cubicBezTo>
                <a:cubicBezTo>
                  <a:pt x="1773" y="866"/>
                  <a:pt x="1773" y="866"/>
                  <a:pt x="1773" y="866"/>
                </a:cubicBezTo>
                <a:cubicBezTo>
                  <a:pt x="1782" y="867"/>
                  <a:pt x="1782" y="867"/>
                  <a:pt x="1782" y="867"/>
                </a:cubicBezTo>
                <a:cubicBezTo>
                  <a:pt x="1784" y="868"/>
                  <a:pt x="1784" y="868"/>
                  <a:pt x="1784" y="868"/>
                </a:cubicBezTo>
                <a:cubicBezTo>
                  <a:pt x="1787" y="868"/>
                  <a:pt x="1787" y="868"/>
                  <a:pt x="1787" y="868"/>
                </a:cubicBezTo>
                <a:cubicBezTo>
                  <a:pt x="1788" y="870"/>
                  <a:pt x="1796" y="877"/>
                  <a:pt x="1796" y="878"/>
                </a:cubicBezTo>
                <a:cubicBezTo>
                  <a:pt x="1796" y="881"/>
                  <a:pt x="1793" y="887"/>
                  <a:pt x="1791" y="889"/>
                </a:cubicBezTo>
                <a:cubicBezTo>
                  <a:pt x="1811" y="888"/>
                  <a:pt x="1813" y="893"/>
                  <a:pt x="1815" y="895"/>
                </a:cubicBezTo>
                <a:cubicBezTo>
                  <a:pt x="1816" y="895"/>
                  <a:pt x="1816" y="895"/>
                  <a:pt x="1816" y="895"/>
                </a:cubicBezTo>
                <a:cubicBezTo>
                  <a:pt x="1823" y="895"/>
                  <a:pt x="1816" y="893"/>
                  <a:pt x="1825" y="892"/>
                </a:cubicBezTo>
                <a:cubicBezTo>
                  <a:pt x="1828" y="886"/>
                  <a:pt x="1828" y="886"/>
                  <a:pt x="1828" y="886"/>
                </a:cubicBezTo>
                <a:cubicBezTo>
                  <a:pt x="1828" y="886"/>
                  <a:pt x="1828" y="886"/>
                  <a:pt x="1828" y="886"/>
                </a:cubicBezTo>
                <a:cubicBezTo>
                  <a:pt x="1831" y="886"/>
                  <a:pt x="1831" y="886"/>
                  <a:pt x="1831" y="886"/>
                </a:cubicBezTo>
                <a:cubicBezTo>
                  <a:pt x="1833" y="886"/>
                  <a:pt x="1833" y="886"/>
                  <a:pt x="1833" y="886"/>
                </a:cubicBezTo>
                <a:cubicBezTo>
                  <a:pt x="1838" y="886"/>
                  <a:pt x="1838" y="886"/>
                  <a:pt x="1838" y="886"/>
                </a:cubicBezTo>
                <a:cubicBezTo>
                  <a:pt x="1838" y="888"/>
                  <a:pt x="1840" y="891"/>
                  <a:pt x="1841" y="894"/>
                </a:cubicBezTo>
                <a:cubicBezTo>
                  <a:pt x="1843" y="896"/>
                  <a:pt x="1845" y="898"/>
                  <a:pt x="1847" y="899"/>
                </a:cubicBezTo>
                <a:cubicBezTo>
                  <a:pt x="1848" y="899"/>
                  <a:pt x="1849" y="899"/>
                  <a:pt x="1850" y="899"/>
                </a:cubicBezTo>
                <a:cubicBezTo>
                  <a:pt x="1855" y="900"/>
                  <a:pt x="1861" y="901"/>
                  <a:pt x="1865" y="901"/>
                </a:cubicBezTo>
                <a:cubicBezTo>
                  <a:pt x="1866" y="901"/>
                  <a:pt x="1867" y="901"/>
                  <a:pt x="1868" y="901"/>
                </a:cubicBezTo>
                <a:cubicBezTo>
                  <a:pt x="1869" y="895"/>
                  <a:pt x="1869" y="895"/>
                  <a:pt x="1869" y="895"/>
                </a:cubicBezTo>
                <a:cubicBezTo>
                  <a:pt x="1867" y="894"/>
                  <a:pt x="1867" y="894"/>
                  <a:pt x="1867" y="894"/>
                </a:cubicBezTo>
                <a:cubicBezTo>
                  <a:pt x="1865" y="895"/>
                  <a:pt x="1865" y="895"/>
                  <a:pt x="1865" y="895"/>
                </a:cubicBezTo>
                <a:cubicBezTo>
                  <a:pt x="1861" y="896"/>
                  <a:pt x="1861" y="896"/>
                  <a:pt x="1861" y="896"/>
                </a:cubicBezTo>
                <a:cubicBezTo>
                  <a:pt x="1850" y="887"/>
                  <a:pt x="1850" y="887"/>
                  <a:pt x="1850" y="887"/>
                </a:cubicBezTo>
                <a:cubicBezTo>
                  <a:pt x="1847" y="884"/>
                  <a:pt x="1847" y="884"/>
                  <a:pt x="1847" y="884"/>
                </a:cubicBezTo>
                <a:cubicBezTo>
                  <a:pt x="1850" y="881"/>
                  <a:pt x="1850" y="881"/>
                  <a:pt x="1850" y="881"/>
                </a:cubicBezTo>
                <a:cubicBezTo>
                  <a:pt x="1852" y="878"/>
                  <a:pt x="1852" y="878"/>
                  <a:pt x="1852" y="878"/>
                </a:cubicBezTo>
                <a:cubicBezTo>
                  <a:pt x="1850" y="877"/>
                  <a:pt x="1850" y="877"/>
                  <a:pt x="1850" y="877"/>
                </a:cubicBezTo>
                <a:cubicBezTo>
                  <a:pt x="1844" y="875"/>
                  <a:pt x="1844" y="875"/>
                  <a:pt x="1844" y="875"/>
                </a:cubicBezTo>
                <a:cubicBezTo>
                  <a:pt x="1850" y="873"/>
                  <a:pt x="1850" y="873"/>
                  <a:pt x="1850" y="873"/>
                </a:cubicBezTo>
                <a:cubicBezTo>
                  <a:pt x="1851" y="872"/>
                  <a:pt x="1851" y="872"/>
                  <a:pt x="1851" y="872"/>
                </a:cubicBezTo>
                <a:cubicBezTo>
                  <a:pt x="1850" y="871"/>
                  <a:pt x="1850" y="871"/>
                  <a:pt x="1850" y="871"/>
                </a:cubicBezTo>
                <a:cubicBezTo>
                  <a:pt x="1845" y="866"/>
                  <a:pt x="1845" y="866"/>
                  <a:pt x="1845" y="866"/>
                </a:cubicBezTo>
                <a:cubicBezTo>
                  <a:pt x="1841" y="870"/>
                  <a:pt x="1841" y="870"/>
                  <a:pt x="1841" y="870"/>
                </a:cubicBezTo>
                <a:lnTo>
                  <a:pt x="1838" y="872"/>
                </a:lnTo>
                <a:close/>
                <a:moveTo>
                  <a:pt x="1833" y="863"/>
                </a:moveTo>
                <a:cubicBezTo>
                  <a:pt x="1833" y="863"/>
                  <a:pt x="1833" y="863"/>
                  <a:pt x="1833" y="863"/>
                </a:cubicBezTo>
                <a:cubicBezTo>
                  <a:pt x="1831" y="865"/>
                  <a:pt x="1832" y="864"/>
                  <a:pt x="1833" y="863"/>
                </a:cubicBezTo>
                <a:cubicBezTo>
                  <a:pt x="1834" y="862"/>
                  <a:pt x="1833" y="863"/>
                  <a:pt x="1833" y="863"/>
                </a:cubicBezTo>
                <a:close/>
                <a:moveTo>
                  <a:pt x="1844" y="874"/>
                </a:moveTo>
                <a:cubicBezTo>
                  <a:pt x="1841" y="874"/>
                  <a:pt x="1841" y="874"/>
                  <a:pt x="1841" y="874"/>
                </a:cubicBezTo>
                <a:cubicBezTo>
                  <a:pt x="1839" y="875"/>
                  <a:pt x="1839" y="875"/>
                  <a:pt x="1839" y="875"/>
                </a:cubicBezTo>
                <a:cubicBezTo>
                  <a:pt x="1841" y="873"/>
                  <a:pt x="1841" y="873"/>
                  <a:pt x="1841" y="873"/>
                </a:cubicBezTo>
                <a:cubicBezTo>
                  <a:pt x="1842" y="873"/>
                  <a:pt x="1842" y="873"/>
                  <a:pt x="1842" y="873"/>
                </a:cubicBezTo>
                <a:lnTo>
                  <a:pt x="1844" y="874"/>
                </a:lnTo>
                <a:close/>
                <a:moveTo>
                  <a:pt x="1815" y="567"/>
                </a:moveTo>
                <a:cubicBezTo>
                  <a:pt x="1814" y="582"/>
                  <a:pt x="1814" y="582"/>
                  <a:pt x="1814" y="582"/>
                </a:cubicBezTo>
                <a:cubicBezTo>
                  <a:pt x="1815" y="583"/>
                  <a:pt x="1815" y="583"/>
                  <a:pt x="1815" y="583"/>
                </a:cubicBezTo>
                <a:cubicBezTo>
                  <a:pt x="1816" y="583"/>
                  <a:pt x="1816" y="583"/>
                  <a:pt x="1816" y="583"/>
                </a:cubicBezTo>
                <a:cubicBezTo>
                  <a:pt x="1817" y="584"/>
                  <a:pt x="1817" y="582"/>
                  <a:pt x="1818" y="582"/>
                </a:cubicBezTo>
                <a:cubicBezTo>
                  <a:pt x="1818" y="581"/>
                  <a:pt x="1819" y="580"/>
                  <a:pt x="1819" y="580"/>
                </a:cubicBezTo>
                <a:cubicBezTo>
                  <a:pt x="1820" y="579"/>
                  <a:pt x="1820" y="578"/>
                  <a:pt x="1821" y="578"/>
                </a:cubicBezTo>
                <a:cubicBezTo>
                  <a:pt x="1821" y="578"/>
                  <a:pt x="1821" y="577"/>
                  <a:pt x="1821" y="576"/>
                </a:cubicBezTo>
                <a:cubicBezTo>
                  <a:pt x="1823" y="571"/>
                  <a:pt x="1821" y="571"/>
                  <a:pt x="1821" y="568"/>
                </a:cubicBezTo>
                <a:cubicBezTo>
                  <a:pt x="1821" y="566"/>
                  <a:pt x="1824" y="558"/>
                  <a:pt x="1824" y="557"/>
                </a:cubicBezTo>
                <a:cubicBezTo>
                  <a:pt x="1828" y="558"/>
                  <a:pt x="1828" y="558"/>
                  <a:pt x="1828" y="558"/>
                </a:cubicBezTo>
                <a:cubicBezTo>
                  <a:pt x="1831" y="559"/>
                  <a:pt x="1831" y="559"/>
                  <a:pt x="1831" y="559"/>
                </a:cubicBezTo>
                <a:cubicBezTo>
                  <a:pt x="1833" y="559"/>
                  <a:pt x="1833" y="559"/>
                  <a:pt x="1833" y="559"/>
                </a:cubicBezTo>
                <a:cubicBezTo>
                  <a:pt x="1833" y="559"/>
                  <a:pt x="1833" y="559"/>
                  <a:pt x="1833" y="559"/>
                </a:cubicBezTo>
                <a:cubicBezTo>
                  <a:pt x="1832" y="558"/>
                  <a:pt x="1832" y="557"/>
                  <a:pt x="1831" y="556"/>
                </a:cubicBezTo>
                <a:cubicBezTo>
                  <a:pt x="1830" y="554"/>
                  <a:pt x="1829" y="552"/>
                  <a:pt x="1828" y="549"/>
                </a:cubicBezTo>
                <a:cubicBezTo>
                  <a:pt x="1826" y="544"/>
                  <a:pt x="1824" y="540"/>
                  <a:pt x="1824" y="537"/>
                </a:cubicBezTo>
                <a:cubicBezTo>
                  <a:pt x="1824" y="535"/>
                  <a:pt x="1824" y="535"/>
                  <a:pt x="1824" y="535"/>
                </a:cubicBezTo>
                <a:cubicBezTo>
                  <a:pt x="1824" y="528"/>
                  <a:pt x="1824" y="518"/>
                  <a:pt x="1819" y="514"/>
                </a:cubicBezTo>
                <a:cubicBezTo>
                  <a:pt x="1819" y="522"/>
                  <a:pt x="1819" y="522"/>
                  <a:pt x="1819" y="522"/>
                </a:cubicBezTo>
                <a:cubicBezTo>
                  <a:pt x="1815" y="522"/>
                  <a:pt x="1815" y="522"/>
                  <a:pt x="1815" y="522"/>
                </a:cubicBezTo>
                <a:cubicBezTo>
                  <a:pt x="1814" y="522"/>
                  <a:pt x="1814" y="522"/>
                  <a:pt x="1814" y="522"/>
                </a:cubicBezTo>
                <a:cubicBezTo>
                  <a:pt x="1815" y="530"/>
                  <a:pt x="1815" y="530"/>
                  <a:pt x="1815" y="530"/>
                </a:cubicBezTo>
                <a:cubicBezTo>
                  <a:pt x="1816" y="535"/>
                  <a:pt x="1816" y="535"/>
                  <a:pt x="1816" y="535"/>
                </a:cubicBezTo>
                <a:cubicBezTo>
                  <a:pt x="1816" y="559"/>
                  <a:pt x="1816" y="559"/>
                  <a:pt x="1816" y="559"/>
                </a:cubicBezTo>
                <a:lnTo>
                  <a:pt x="1815" y="567"/>
                </a:lnTo>
                <a:close/>
                <a:moveTo>
                  <a:pt x="1821" y="578"/>
                </a:moveTo>
                <a:cubicBezTo>
                  <a:pt x="1820" y="581"/>
                  <a:pt x="1822" y="577"/>
                  <a:pt x="1821" y="578"/>
                </a:cubicBezTo>
                <a:close/>
                <a:moveTo>
                  <a:pt x="1793" y="258"/>
                </a:moveTo>
                <a:cubicBezTo>
                  <a:pt x="1801" y="258"/>
                  <a:pt x="1812" y="254"/>
                  <a:pt x="1813" y="254"/>
                </a:cubicBezTo>
                <a:cubicBezTo>
                  <a:pt x="1814" y="254"/>
                  <a:pt x="1815" y="254"/>
                  <a:pt x="1815" y="254"/>
                </a:cubicBezTo>
                <a:cubicBezTo>
                  <a:pt x="1817" y="254"/>
                  <a:pt x="1817" y="255"/>
                  <a:pt x="1819" y="257"/>
                </a:cubicBezTo>
                <a:cubicBezTo>
                  <a:pt x="1821" y="254"/>
                  <a:pt x="1820" y="254"/>
                  <a:pt x="1824" y="254"/>
                </a:cubicBezTo>
                <a:cubicBezTo>
                  <a:pt x="1828" y="254"/>
                  <a:pt x="1828" y="254"/>
                  <a:pt x="1828" y="254"/>
                </a:cubicBezTo>
                <a:cubicBezTo>
                  <a:pt x="1829" y="254"/>
                  <a:pt x="1829" y="254"/>
                  <a:pt x="1829" y="254"/>
                </a:cubicBezTo>
                <a:cubicBezTo>
                  <a:pt x="1831" y="245"/>
                  <a:pt x="1831" y="245"/>
                  <a:pt x="1831" y="245"/>
                </a:cubicBezTo>
                <a:cubicBezTo>
                  <a:pt x="1831" y="245"/>
                  <a:pt x="1831" y="245"/>
                  <a:pt x="1831" y="245"/>
                </a:cubicBezTo>
                <a:cubicBezTo>
                  <a:pt x="1833" y="244"/>
                  <a:pt x="1833" y="244"/>
                  <a:pt x="1833" y="244"/>
                </a:cubicBezTo>
                <a:cubicBezTo>
                  <a:pt x="1836" y="243"/>
                  <a:pt x="1836" y="243"/>
                  <a:pt x="1836" y="243"/>
                </a:cubicBezTo>
                <a:cubicBezTo>
                  <a:pt x="1835" y="241"/>
                  <a:pt x="1835" y="241"/>
                  <a:pt x="1835" y="241"/>
                </a:cubicBezTo>
                <a:cubicBezTo>
                  <a:pt x="1833" y="239"/>
                  <a:pt x="1833" y="239"/>
                  <a:pt x="1833" y="239"/>
                </a:cubicBezTo>
                <a:cubicBezTo>
                  <a:pt x="1831" y="239"/>
                  <a:pt x="1831" y="239"/>
                  <a:pt x="1831" y="239"/>
                </a:cubicBezTo>
                <a:cubicBezTo>
                  <a:pt x="1828" y="237"/>
                  <a:pt x="1828" y="237"/>
                  <a:pt x="1828" y="237"/>
                </a:cubicBezTo>
                <a:cubicBezTo>
                  <a:pt x="1822" y="234"/>
                  <a:pt x="1822" y="234"/>
                  <a:pt x="1822" y="234"/>
                </a:cubicBezTo>
                <a:cubicBezTo>
                  <a:pt x="1822" y="236"/>
                  <a:pt x="1822" y="236"/>
                  <a:pt x="1822" y="236"/>
                </a:cubicBezTo>
                <a:cubicBezTo>
                  <a:pt x="1819" y="239"/>
                  <a:pt x="1819" y="239"/>
                  <a:pt x="1819" y="239"/>
                </a:cubicBezTo>
                <a:cubicBezTo>
                  <a:pt x="1818" y="236"/>
                  <a:pt x="1819" y="233"/>
                  <a:pt x="1815" y="231"/>
                </a:cubicBezTo>
                <a:cubicBezTo>
                  <a:pt x="1814" y="230"/>
                  <a:pt x="1812" y="230"/>
                  <a:pt x="1809" y="230"/>
                </a:cubicBezTo>
                <a:cubicBezTo>
                  <a:pt x="1809" y="241"/>
                  <a:pt x="1809" y="241"/>
                  <a:pt x="1809" y="241"/>
                </a:cubicBezTo>
                <a:cubicBezTo>
                  <a:pt x="1806" y="234"/>
                  <a:pt x="1806" y="234"/>
                  <a:pt x="1806" y="234"/>
                </a:cubicBezTo>
                <a:cubicBezTo>
                  <a:pt x="1801" y="234"/>
                  <a:pt x="1801" y="234"/>
                  <a:pt x="1801" y="234"/>
                </a:cubicBezTo>
                <a:cubicBezTo>
                  <a:pt x="1803" y="231"/>
                  <a:pt x="1801" y="228"/>
                  <a:pt x="1798" y="228"/>
                </a:cubicBezTo>
                <a:cubicBezTo>
                  <a:pt x="1794" y="228"/>
                  <a:pt x="1790" y="233"/>
                  <a:pt x="1788" y="236"/>
                </a:cubicBezTo>
                <a:cubicBezTo>
                  <a:pt x="1788" y="243"/>
                  <a:pt x="1788" y="243"/>
                  <a:pt x="1788" y="243"/>
                </a:cubicBezTo>
                <a:cubicBezTo>
                  <a:pt x="1786" y="247"/>
                  <a:pt x="1786" y="247"/>
                  <a:pt x="1786" y="247"/>
                </a:cubicBezTo>
                <a:lnTo>
                  <a:pt x="1793" y="258"/>
                </a:lnTo>
                <a:close/>
                <a:moveTo>
                  <a:pt x="1815" y="284"/>
                </a:moveTo>
                <a:cubicBezTo>
                  <a:pt x="1826" y="287"/>
                  <a:pt x="1826" y="287"/>
                  <a:pt x="1826" y="287"/>
                </a:cubicBezTo>
                <a:cubicBezTo>
                  <a:pt x="1824" y="282"/>
                  <a:pt x="1826" y="282"/>
                  <a:pt x="1825" y="279"/>
                </a:cubicBezTo>
                <a:cubicBezTo>
                  <a:pt x="1824" y="278"/>
                  <a:pt x="1820" y="274"/>
                  <a:pt x="1818" y="271"/>
                </a:cubicBezTo>
                <a:cubicBezTo>
                  <a:pt x="1815" y="272"/>
                  <a:pt x="1815" y="272"/>
                  <a:pt x="1815" y="272"/>
                </a:cubicBezTo>
                <a:cubicBezTo>
                  <a:pt x="1811" y="273"/>
                  <a:pt x="1811" y="273"/>
                  <a:pt x="1811" y="273"/>
                </a:cubicBezTo>
                <a:cubicBezTo>
                  <a:pt x="1813" y="267"/>
                  <a:pt x="1813" y="267"/>
                  <a:pt x="1813" y="267"/>
                </a:cubicBezTo>
                <a:cubicBezTo>
                  <a:pt x="1808" y="264"/>
                  <a:pt x="1808" y="264"/>
                  <a:pt x="1808" y="264"/>
                </a:cubicBezTo>
                <a:cubicBezTo>
                  <a:pt x="1805" y="273"/>
                  <a:pt x="1803" y="267"/>
                  <a:pt x="1810" y="276"/>
                </a:cubicBezTo>
                <a:cubicBezTo>
                  <a:pt x="1805" y="282"/>
                  <a:pt x="1805" y="282"/>
                  <a:pt x="1805" y="282"/>
                </a:cubicBezTo>
                <a:lnTo>
                  <a:pt x="1815" y="284"/>
                </a:lnTo>
                <a:close/>
                <a:moveTo>
                  <a:pt x="1784" y="647"/>
                </a:moveTo>
                <a:cubicBezTo>
                  <a:pt x="1782" y="650"/>
                  <a:pt x="1782" y="650"/>
                  <a:pt x="1782" y="650"/>
                </a:cubicBezTo>
                <a:cubicBezTo>
                  <a:pt x="1780" y="654"/>
                  <a:pt x="1780" y="654"/>
                  <a:pt x="1780" y="654"/>
                </a:cubicBezTo>
                <a:cubicBezTo>
                  <a:pt x="1773" y="653"/>
                  <a:pt x="1773" y="653"/>
                  <a:pt x="1773" y="653"/>
                </a:cubicBezTo>
                <a:cubicBezTo>
                  <a:pt x="1763" y="653"/>
                  <a:pt x="1763" y="653"/>
                  <a:pt x="1763" y="653"/>
                </a:cubicBezTo>
                <a:cubicBezTo>
                  <a:pt x="1762" y="654"/>
                  <a:pt x="1762" y="654"/>
                  <a:pt x="1762" y="654"/>
                </a:cubicBezTo>
                <a:cubicBezTo>
                  <a:pt x="1758" y="659"/>
                  <a:pt x="1758" y="659"/>
                  <a:pt x="1758" y="659"/>
                </a:cubicBezTo>
                <a:cubicBezTo>
                  <a:pt x="1754" y="664"/>
                  <a:pt x="1754" y="664"/>
                  <a:pt x="1754" y="664"/>
                </a:cubicBezTo>
                <a:cubicBezTo>
                  <a:pt x="1751" y="666"/>
                  <a:pt x="1751" y="666"/>
                  <a:pt x="1751" y="666"/>
                </a:cubicBezTo>
                <a:cubicBezTo>
                  <a:pt x="1746" y="669"/>
                  <a:pt x="1746" y="669"/>
                  <a:pt x="1746" y="669"/>
                </a:cubicBezTo>
                <a:cubicBezTo>
                  <a:pt x="1751" y="677"/>
                  <a:pt x="1751" y="677"/>
                  <a:pt x="1751" y="677"/>
                </a:cubicBezTo>
                <a:cubicBezTo>
                  <a:pt x="1753" y="681"/>
                  <a:pt x="1753" y="681"/>
                  <a:pt x="1753" y="681"/>
                </a:cubicBezTo>
                <a:cubicBezTo>
                  <a:pt x="1758" y="676"/>
                  <a:pt x="1758" y="676"/>
                  <a:pt x="1758" y="676"/>
                </a:cubicBezTo>
                <a:cubicBezTo>
                  <a:pt x="1760" y="673"/>
                  <a:pt x="1760" y="673"/>
                  <a:pt x="1760" y="673"/>
                </a:cubicBezTo>
                <a:cubicBezTo>
                  <a:pt x="1761" y="666"/>
                  <a:pt x="1761" y="666"/>
                  <a:pt x="1761" y="666"/>
                </a:cubicBezTo>
                <a:cubicBezTo>
                  <a:pt x="1762" y="667"/>
                  <a:pt x="1762" y="667"/>
                  <a:pt x="1762" y="667"/>
                </a:cubicBezTo>
                <a:cubicBezTo>
                  <a:pt x="1765" y="672"/>
                  <a:pt x="1765" y="672"/>
                  <a:pt x="1765" y="672"/>
                </a:cubicBezTo>
                <a:cubicBezTo>
                  <a:pt x="1768" y="670"/>
                  <a:pt x="1770" y="665"/>
                  <a:pt x="1773" y="664"/>
                </a:cubicBezTo>
                <a:cubicBezTo>
                  <a:pt x="1773" y="664"/>
                  <a:pt x="1773" y="664"/>
                  <a:pt x="1773" y="664"/>
                </a:cubicBezTo>
                <a:cubicBezTo>
                  <a:pt x="1779" y="664"/>
                  <a:pt x="1777" y="667"/>
                  <a:pt x="1780" y="667"/>
                </a:cubicBezTo>
                <a:cubicBezTo>
                  <a:pt x="1781" y="667"/>
                  <a:pt x="1781" y="667"/>
                  <a:pt x="1782" y="667"/>
                </a:cubicBezTo>
                <a:cubicBezTo>
                  <a:pt x="1783" y="667"/>
                  <a:pt x="1784" y="667"/>
                  <a:pt x="1784" y="666"/>
                </a:cubicBezTo>
                <a:cubicBezTo>
                  <a:pt x="1786" y="665"/>
                  <a:pt x="1786" y="663"/>
                  <a:pt x="1785" y="661"/>
                </a:cubicBezTo>
                <a:cubicBezTo>
                  <a:pt x="1792" y="661"/>
                  <a:pt x="1795" y="661"/>
                  <a:pt x="1798" y="661"/>
                </a:cubicBezTo>
                <a:cubicBezTo>
                  <a:pt x="1805" y="660"/>
                  <a:pt x="1803" y="653"/>
                  <a:pt x="1808" y="655"/>
                </a:cubicBezTo>
                <a:cubicBezTo>
                  <a:pt x="1810" y="654"/>
                  <a:pt x="1810" y="654"/>
                  <a:pt x="1810" y="654"/>
                </a:cubicBezTo>
                <a:cubicBezTo>
                  <a:pt x="1810" y="654"/>
                  <a:pt x="1809" y="653"/>
                  <a:pt x="1809" y="653"/>
                </a:cubicBezTo>
                <a:cubicBezTo>
                  <a:pt x="1809" y="653"/>
                  <a:pt x="1809" y="652"/>
                  <a:pt x="1809" y="652"/>
                </a:cubicBezTo>
                <a:cubicBezTo>
                  <a:pt x="1809" y="651"/>
                  <a:pt x="1810" y="649"/>
                  <a:pt x="1810" y="649"/>
                </a:cubicBezTo>
                <a:cubicBezTo>
                  <a:pt x="1811" y="648"/>
                  <a:pt x="1811" y="644"/>
                  <a:pt x="1811" y="643"/>
                </a:cubicBezTo>
                <a:cubicBezTo>
                  <a:pt x="1811" y="636"/>
                  <a:pt x="1813" y="633"/>
                  <a:pt x="1815" y="631"/>
                </a:cubicBezTo>
                <a:cubicBezTo>
                  <a:pt x="1818" y="629"/>
                  <a:pt x="1820" y="629"/>
                  <a:pt x="1819" y="625"/>
                </a:cubicBezTo>
                <a:cubicBezTo>
                  <a:pt x="1818" y="623"/>
                  <a:pt x="1817" y="621"/>
                  <a:pt x="1815" y="619"/>
                </a:cubicBezTo>
                <a:cubicBezTo>
                  <a:pt x="1813" y="615"/>
                  <a:pt x="1810" y="611"/>
                  <a:pt x="1810" y="605"/>
                </a:cubicBezTo>
                <a:cubicBezTo>
                  <a:pt x="1815" y="608"/>
                  <a:pt x="1815" y="608"/>
                  <a:pt x="1815" y="608"/>
                </a:cubicBezTo>
                <a:cubicBezTo>
                  <a:pt x="1821" y="612"/>
                  <a:pt x="1821" y="612"/>
                  <a:pt x="1821" y="612"/>
                </a:cubicBezTo>
                <a:cubicBezTo>
                  <a:pt x="1826" y="606"/>
                  <a:pt x="1826" y="606"/>
                  <a:pt x="1826" y="606"/>
                </a:cubicBezTo>
                <a:cubicBezTo>
                  <a:pt x="1827" y="606"/>
                  <a:pt x="1827" y="606"/>
                  <a:pt x="1828" y="606"/>
                </a:cubicBezTo>
                <a:cubicBezTo>
                  <a:pt x="1829" y="607"/>
                  <a:pt x="1830" y="607"/>
                  <a:pt x="1831" y="607"/>
                </a:cubicBezTo>
                <a:cubicBezTo>
                  <a:pt x="1832" y="607"/>
                  <a:pt x="1832" y="607"/>
                  <a:pt x="1833" y="606"/>
                </a:cubicBezTo>
                <a:cubicBezTo>
                  <a:pt x="1835" y="605"/>
                  <a:pt x="1836" y="602"/>
                  <a:pt x="1834" y="598"/>
                </a:cubicBezTo>
                <a:cubicBezTo>
                  <a:pt x="1839" y="598"/>
                  <a:pt x="1839" y="598"/>
                  <a:pt x="1839" y="598"/>
                </a:cubicBezTo>
                <a:cubicBezTo>
                  <a:pt x="1839" y="595"/>
                  <a:pt x="1839" y="595"/>
                  <a:pt x="1839" y="595"/>
                </a:cubicBezTo>
                <a:cubicBezTo>
                  <a:pt x="1838" y="594"/>
                  <a:pt x="1838" y="594"/>
                  <a:pt x="1838" y="594"/>
                </a:cubicBezTo>
                <a:cubicBezTo>
                  <a:pt x="1833" y="596"/>
                  <a:pt x="1833" y="596"/>
                  <a:pt x="1833" y="596"/>
                </a:cubicBezTo>
                <a:cubicBezTo>
                  <a:pt x="1832" y="597"/>
                  <a:pt x="1832" y="597"/>
                  <a:pt x="1832" y="597"/>
                </a:cubicBezTo>
                <a:cubicBezTo>
                  <a:pt x="1831" y="594"/>
                  <a:pt x="1831" y="594"/>
                  <a:pt x="1831" y="594"/>
                </a:cubicBezTo>
                <a:cubicBezTo>
                  <a:pt x="1831" y="594"/>
                  <a:pt x="1831" y="594"/>
                  <a:pt x="1831" y="594"/>
                </a:cubicBezTo>
                <a:cubicBezTo>
                  <a:pt x="1828" y="597"/>
                  <a:pt x="1828" y="597"/>
                  <a:pt x="1828" y="597"/>
                </a:cubicBezTo>
                <a:cubicBezTo>
                  <a:pt x="1828" y="597"/>
                  <a:pt x="1828" y="597"/>
                  <a:pt x="1828" y="597"/>
                </a:cubicBezTo>
                <a:cubicBezTo>
                  <a:pt x="1818" y="589"/>
                  <a:pt x="1818" y="589"/>
                  <a:pt x="1818" y="589"/>
                </a:cubicBezTo>
                <a:cubicBezTo>
                  <a:pt x="1819" y="588"/>
                  <a:pt x="1819" y="588"/>
                  <a:pt x="1819" y="588"/>
                </a:cubicBezTo>
                <a:cubicBezTo>
                  <a:pt x="1815" y="588"/>
                  <a:pt x="1815" y="588"/>
                  <a:pt x="1815" y="588"/>
                </a:cubicBezTo>
                <a:cubicBezTo>
                  <a:pt x="1815" y="588"/>
                  <a:pt x="1815" y="588"/>
                  <a:pt x="1815" y="588"/>
                </a:cubicBezTo>
                <a:cubicBezTo>
                  <a:pt x="1812" y="603"/>
                  <a:pt x="1812" y="603"/>
                  <a:pt x="1812" y="603"/>
                </a:cubicBezTo>
                <a:cubicBezTo>
                  <a:pt x="1809" y="604"/>
                  <a:pt x="1809" y="604"/>
                  <a:pt x="1809" y="604"/>
                </a:cubicBezTo>
                <a:cubicBezTo>
                  <a:pt x="1810" y="606"/>
                  <a:pt x="1810" y="606"/>
                  <a:pt x="1810" y="606"/>
                </a:cubicBezTo>
                <a:cubicBezTo>
                  <a:pt x="1803" y="606"/>
                  <a:pt x="1803" y="606"/>
                  <a:pt x="1803" y="606"/>
                </a:cubicBezTo>
                <a:cubicBezTo>
                  <a:pt x="1805" y="616"/>
                  <a:pt x="1805" y="616"/>
                  <a:pt x="1805" y="616"/>
                </a:cubicBezTo>
                <a:cubicBezTo>
                  <a:pt x="1809" y="617"/>
                  <a:pt x="1809" y="617"/>
                  <a:pt x="1809" y="617"/>
                </a:cubicBezTo>
                <a:cubicBezTo>
                  <a:pt x="1803" y="619"/>
                  <a:pt x="1803" y="619"/>
                  <a:pt x="1803" y="619"/>
                </a:cubicBezTo>
                <a:cubicBezTo>
                  <a:pt x="1807" y="636"/>
                  <a:pt x="1797" y="636"/>
                  <a:pt x="1799" y="641"/>
                </a:cubicBezTo>
                <a:cubicBezTo>
                  <a:pt x="1787" y="648"/>
                  <a:pt x="1787" y="648"/>
                  <a:pt x="1787" y="648"/>
                </a:cubicBezTo>
                <a:cubicBezTo>
                  <a:pt x="1788" y="641"/>
                  <a:pt x="1788" y="641"/>
                  <a:pt x="1788" y="641"/>
                </a:cubicBezTo>
                <a:lnTo>
                  <a:pt x="1784" y="647"/>
                </a:lnTo>
                <a:close/>
                <a:moveTo>
                  <a:pt x="1758" y="665"/>
                </a:moveTo>
                <a:cubicBezTo>
                  <a:pt x="1755" y="666"/>
                  <a:pt x="1755" y="666"/>
                  <a:pt x="1755" y="666"/>
                </a:cubicBezTo>
                <a:cubicBezTo>
                  <a:pt x="1755" y="664"/>
                  <a:pt x="1755" y="664"/>
                  <a:pt x="1755" y="664"/>
                </a:cubicBezTo>
                <a:cubicBezTo>
                  <a:pt x="1758" y="664"/>
                  <a:pt x="1758" y="664"/>
                  <a:pt x="1758" y="664"/>
                </a:cubicBezTo>
                <a:cubicBezTo>
                  <a:pt x="1760" y="664"/>
                  <a:pt x="1760" y="664"/>
                  <a:pt x="1760" y="664"/>
                </a:cubicBezTo>
                <a:lnTo>
                  <a:pt x="1758" y="665"/>
                </a:lnTo>
                <a:close/>
                <a:moveTo>
                  <a:pt x="1831" y="604"/>
                </a:moveTo>
                <a:cubicBezTo>
                  <a:pt x="1832" y="604"/>
                  <a:pt x="1832" y="603"/>
                  <a:pt x="1831" y="604"/>
                </a:cubicBezTo>
                <a:cubicBezTo>
                  <a:pt x="1831" y="604"/>
                  <a:pt x="1831" y="604"/>
                  <a:pt x="1831" y="604"/>
                </a:cubicBezTo>
                <a:close/>
                <a:moveTo>
                  <a:pt x="1784" y="266"/>
                </a:moveTo>
                <a:cubicBezTo>
                  <a:pt x="1783" y="265"/>
                  <a:pt x="1783" y="265"/>
                  <a:pt x="1782" y="264"/>
                </a:cubicBezTo>
                <a:cubicBezTo>
                  <a:pt x="1782" y="264"/>
                  <a:pt x="1782" y="264"/>
                  <a:pt x="1782" y="264"/>
                </a:cubicBezTo>
                <a:cubicBezTo>
                  <a:pt x="1782" y="264"/>
                  <a:pt x="1780" y="267"/>
                  <a:pt x="1780" y="267"/>
                </a:cubicBezTo>
                <a:cubicBezTo>
                  <a:pt x="1780" y="269"/>
                  <a:pt x="1781" y="271"/>
                  <a:pt x="1782" y="272"/>
                </a:cubicBezTo>
                <a:cubicBezTo>
                  <a:pt x="1783" y="272"/>
                  <a:pt x="1783" y="273"/>
                  <a:pt x="1784" y="273"/>
                </a:cubicBezTo>
                <a:cubicBezTo>
                  <a:pt x="1785" y="274"/>
                  <a:pt x="1786" y="274"/>
                  <a:pt x="1787" y="275"/>
                </a:cubicBezTo>
                <a:cubicBezTo>
                  <a:pt x="1787" y="270"/>
                  <a:pt x="1787" y="270"/>
                  <a:pt x="1787" y="270"/>
                </a:cubicBezTo>
                <a:cubicBezTo>
                  <a:pt x="1787" y="267"/>
                  <a:pt x="1786" y="266"/>
                  <a:pt x="1784" y="266"/>
                </a:cubicBezTo>
                <a:close/>
                <a:moveTo>
                  <a:pt x="1782" y="269"/>
                </a:moveTo>
                <a:cubicBezTo>
                  <a:pt x="1782" y="269"/>
                  <a:pt x="1781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lose/>
                <a:moveTo>
                  <a:pt x="1784" y="903"/>
                </a:moveTo>
                <a:cubicBezTo>
                  <a:pt x="1782" y="906"/>
                  <a:pt x="1782" y="906"/>
                  <a:pt x="1782" y="906"/>
                </a:cubicBezTo>
                <a:cubicBezTo>
                  <a:pt x="1782" y="907"/>
                  <a:pt x="1782" y="907"/>
                  <a:pt x="1782" y="907"/>
                </a:cubicBezTo>
                <a:cubicBezTo>
                  <a:pt x="1782" y="907"/>
                  <a:pt x="1782" y="907"/>
                  <a:pt x="1782" y="907"/>
                </a:cubicBezTo>
                <a:cubicBezTo>
                  <a:pt x="1784" y="907"/>
                  <a:pt x="1784" y="907"/>
                  <a:pt x="1784" y="907"/>
                </a:cubicBezTo>
                <a:cubicBezTo>
                  <a:pt x="1787" y="907"/>
                  <a:pt x="1787" y="907"/>
                  <a:pt x="1787" y="907"/>
                </a:cubicBezTo>
                <a:cubicBezTo>
                  <a:pt x="1787" y="902"/>
                  <a:pt x="1787" y="902"/>
                  <a:pt x="1787" y="902"/>
                </a:cubicBezTo>
                <a:cubicBezTo>
                  <a:pt x="1784" y="903"/>
                  <a:pt x="1784" y="903"/>
                  <a:pt x="1784" y="903"/>
                </a:cubicBezTo>
                <a:close/>
                <a:moveTo>
                  <a:pt x="1782" y="244"/>
                </a:moveTo>
                <a:cubicBezTo>
                  <a:pt x="1783" y="243"/>
                  <a:pt x="1784" y="243"/>
                  <a:pt x="1784" y="242"/>
                </a:cubicBezTo>
                <a:cubicBezTo>
                  <a:pt x="1786" y="241"/>
                  <a:pt x="1785" y="238"/>
                  <a:pt x="1784" y="237"/>
                </a:cubicBezTo>
                <a:cubicBezTo>
                  <a:pt x="1784" y="236"/>
                  <a:pt x="1783" y="235"/>
                  <a:pt x="1782" y="235"/>
                </a:cubicBezTo>
                <a:cubicBezTo>
                  <a:pt x="1781" y="235"/>
                  <a:pt x="1780" y="234"/>
                  <a:pt x="1779" y="234"/>
                </a:cubicBezTo>
                <a:cubicBezTo>
                  <a:pt x="1779" y="242"/>
                  <a:pt x="1779" y="242"/>
                  <a:pt x="1779" y="242"/>
                </a:cubicBezTo>
                <a:cubicBezTo>
                  <a:pt x="1780" y="245"/>
                  <a:pt x="1780" y="245"/>
                  <a:pt x="1780" y="245"/>
                </a:cubicBezTo>
                <a:cubicBezTo>
                  <a:pt x="1781" y="244"/>
                  <a:pt x="1781" y="244"/>
                  <a:pt x="1782" y="244"/>
                </a:cubicBezTo>
                <a:close/>
                <a:moveTo>
                  <a:pt x="1773" y="875"/>
                </a:moveTo>
                <a:cubicBezTo>
                  <a:pt x="1773" y="875"/>
                  <a:pt x="1773" y="875"/>
                  <a:pt x="1773" y="875"/>
                </a:cubicBezTo>
                <a:cubicBezTo>
                  <a:pt x="1770" y="874"/>
                  <a:pt x="1770" y="874"/>
                  <a:pt x="1770" y="874"/>
                </a:cubicBezTo>
                <a:cubicBezTo>
                  <a:pt x="1770" y="880"/>
                  <a:pt x="1770" y="880"/>
                  <a:pt x="1770" y="880"/>
                </a:cubicBezTo>
                <a:cubicBezTo>
                  <a:pt x="1771" y="880"/>
                  <a:pt x="1772" y="880"/>
                  <a:pt x="1773" y="879"/>
                </a:cubicBezTo>
                <a:cubicBezTo>
                  <a:pt x="1777" y="878"/>
                  <a:pt x="1773" y="879"/>
                  <a:pt x="1775" y="875"/>
                </a:cubicBezTo>
                <a:lnTo>
                  <a:pt x="1773" y="875"/>
                </a:lnTo>
                <a:close/>
                <a:moveTo>
                  <a:pt x="1739" y="860"/>
                </a:moveTo>
                <a:cubicBezTo>
                  <a:pt x="1736" y="861"/>
                  <a:pt x="1736" y="861"/>
                  <a:pt x="1736" y="861"/>
                </a:cubicBezTo>
                <a:cubicBezTo>
                  <a:pt x="1736" y="865"/>
                  <a:pt x="1736" y="865"/>
                  <a:pt x="1736" y="865"/>
                </a:cubicBezTo>
                <a:cubicBezTo>
                  <a:pt x="1739" y="865"/>
                  <a:pt x="1739" y="865"/>
                  <a:pt x="1739" y="865"/>
                </a:cubicBezTo>
                <a:cubicBezTo>
                  <a:pt x="1745" y="863"/>
                  <a:pt x="1745" y="863"/>
                  <a:pt x="1745" y="863"/>
                </a:cubicBezTo>
                <a:cubicBezTo>
                  <a:pt x="1746" y="865"/>
                  <a:pt x="1747" y="866"/>
                  <a:pt x="1749" y="866"/>
                </a:cubicBezTo>
                <a:cubicBezTo>
                  <a:pt x="1750" y="866"/>
                  <a:pt x="1750" y="866"/>
                  <a:pt x="1751" y="866"/>
                </a:cubicBezTo>
                <a:cubicBezTo>
                  <a:pt x="1753" y="866"/>
                  <a:pt x="1752" y="865"/>
                  <a:pt x="1754" y="863"/>
                </a:cubicBezTo>
                <a:cubicBezTo>
                  <a:pt x="1753" y="863"/>
                  <a:pt x="1752" y="863"/>
                  <a:pt x="1751" y="863"/>
                </a:cubicBezTo>
                <a:cubicBezTo>
                  <a:pt x="1747" y="862"/>
                  <a:pt x="1743" y="860"/>
                  <a:pt x="1741" y="860"/>
                </a:cubicBezTo>
                <a:lnTo>
                  <a:pt x="1739" y="860"/>
                </a:lnTo>
                <a:close/>
                <a:moveTo>
                  <a:pt x="1749" y="902"/>
                </a:moveTo>
                <a:cubicBezTo>
                  <a:pt x="1747" y="908"/>
                  <a:pt x="1747" y="908"/>
                  <a:pt x="1747" y="908"/>
                </a:cubicBezTo>
                <a:cubicBezTo>
                  <a:pt x="1751" y="908"/>
                  <a:pt x="1751" y="908"/>
                  <a:pt x="1751" y="908"/>
                </a:cubicBezTo>
                <a:cubicBezTo>
                  <a:pt x="1754" y="907"/>
                  <a:pt x="1754" y="907"/>
                  <a:pt x="1754" y="907"/>
                </a:cubicBezTo>
                <a:cubicBezTo>
                  <a:pt x="1751" y="904"/>
                  <a:pt x="1751" y="904"/>
                  <a:pt x="1751" y="904"/>
                </a:cubicBezTo>
                <a:lnTo>
                  <a:pt x="1749" y="902"/>
                </a:lnTo>
                <a:close/>
                <a:moveTo>
                  <a:pt x="1739" y="834"/>
                </a:moveTo>
                <a:cubicBezTo>
                  <a:pt x="1733" y="834"/>
                  <a:pt x="1735" y="837"/>
                  <a:pt x="1732" y="841"/>
                </a:cubicBezTo>
                <a:cubicBezTo>
                  <a:pt x="1736" y="844"/>
                  <a:pt x="1736" y="844"/>
                  <a:pt x="1736" y="844"/>
                </a:cubicBezTo>
                <a:cubicBezTo>
                  <a:pt x="1738" y="852"/>
                  <a:pt x="1738" y="852"/>
                  <a:pt x="1738" y="852"/>
                </a:cubicBezTo>
                <a:cubicBezTo>
                  <a:pt x="1739" y="850"/>
                  <a:pt x="1739" y="850"/>
                  <a:pt x="1739" y="850"/>
                </a:cubicBezTo>
                <a:cubicBezTo>
                  <a:pt x="1745" y="840"/>
                  <a:pt x="1745" y="840"/>
                  <a:pt x="1745" y="840"/>
                </a:cubicBezTo>
                <a:cubicBezTo>
                  <a:pt x="1744" y="838"/>
                  <a:pt x="1742" y="834"/>
                  <a:pt x="1739" y="834"/>
                </a:cubicBezTo>
                <a:close/>
                <a:moveTo>
                  <a:pt x="1724" y="889"/>
                </a:moveTo>
                <a:cubicBezTo>
                  <a:pt x="1722" y="892"/>
                  <a:pt x="1722" y="892"/>
                  <a:pt x="1722" y="892"/>
                </a:cubicBezTo>
                <a:cubicBezTo>
                  <a:pt x="1722" y="892"/>
                  <a:pt x="1722" y="892"/>
                  <a:pt x="1722" y="892"/>
                </a:cubicBezTo>
                <a:cubicBezTo>
                  <a:pt x="1719" y="891"/>
                  <a:pt x="1719" y="891"/>
                  <a:pt x="1719" y="891"/>
                </a:cubicBezTo>
                <a:cubicBezTo>
                  <a:pt x="1719" y="891"/>
                  <a:pt x="1719" y="891"/>
                  <a:pt x="1719" y="891"/>
                </a:cubicBezTo>
                <a:cubicBezTo>
                  <a:pt x="1713" y="898"/>
                  <a:pt x="1713" y="898"/>
                  <a:pt x="1713" y="898"/>
                </a:cubicBezTo>
                <a:cubicBezTo>
                  <a:pt x="1715" y="900"/>
                  <a:pt x="1715" y="900"/>
                  <a:pt x="1715" y="900"/>
                </a:cubicBezTo>
                <a:cubicBezTo>
                  <a:pt x="1718" y="896"/>
                  <a:pt x="1718" y="896"/>
                  <a:pt x="1718" y="896"/>
                </a:cubicBezTo>
                <a:cubicBezTo>
                  <a:pt x="1719" y="897"/>
                  <a:pt x="1719" y="897"/>
                  <a:pt x="1719" y="897"/>
                </a:cubicBezTo>
                <a:cubicBezTo>
                  <a:pt x="1720" y="897"/>
                  <a:pt x="1720" y="897"/>
                  <a:pt x="1720" y="897"/>
                </a:cubicBezTo>
                <a:cubicBezTo>
                  <a:pt x="1722" y="896"/>
                  <a:pt x="1722" y="896"/>
                  <a:pt x="1722" y="896"/>
                </a:cubicBezTo>
                <a:cubicBezTo>
                  <a:pt x="1731" y="890"/>
                  <a:pt x="1731" y="890"/>
                  <a:pt x="1731" y="890"/>
                </a:cubicBezTo>
                <a:cubicBezTo>
                  <a:pt x="1734" y="892"/>
                  <a:pt x="1734" y="892"/>
                  <a:pt x="1734" y="892"/>
                </a:cubicBezTo>
                <a:cubicBezTo>
                  <a:pt x="1734" y="887"/>
                  <a:pt x="1734" y="887"/>
                  <a:pt x="1734" y="887"/>
                </a:cubicBezTo>
                <a:cubicBezTo>
                  <a:pt x="1727" y="890"/>
                  <a:pt x="1727" y="890"/>
                  <a:pt x="1727" y="890"/>
                </a:cubicBezTo>
                <a:lnTo>
                  <a:pt x="1724" y="889"/>
                </a:lnTo>
                <a:close/>
                <a:moveTo>
                  <a:pt x="1719" y="895"/>
                </a:moveTo>
                <a:cubicBezTo>
                  <a:pt x="1719" y="895"/>
                  <a:pt x="1719" y="895"/>
                  <a:pt x="1719" y="895"/>
                </a:cubicBezTo>
                <a:cubicBezTo>
                  <a:pt x="1719" y="895"/>
                  <a:pt x="1719" y="895"/>
                  <a:pt x="1719" y="895"/>
                </a:cubicBezTo>
                <a:cubicBezTo>
                  <a:pt x="1720" y="895"/>
                  <a:pt x="1720" y="896"/>
                  <a:pt x="1720" y="896"/>
                </a:cubicBezTo>
                <a:cubicBezTo>
                  <a:pt x="1720" y="896"/>
                  <a:pt x="1720" y="896"/>
                  <a:pt x="1719" y="895"/>
                </a:cubicBezTo>
                <a:close/>
                <a:moveTo>
                  <a:pt x="1719" y="892"/>
                </a:moveTo>
                <a:cubicBezTo>
                  <a:pt x="1719" y="892"/>
                  <a:pt x="1719" y="892"/>
                  <a:pt x="1719" y="892"/>
                </a:cubicBezTo>
                <a:cubicBezTo>
                  <a:pt x="1719" y="892"/>
                  <a:pt x="1719" y="892"/>
                  <a:pt x="1719" y="892"/>
                </a:cubicBezTo>
                <a:cubicBezTo>
                  <a:pt x="1720" y="892"/>
                  <a:pt x="1720" y="893"/>
                  <a:pt x="1720" y="893"/>
                </a:cubicBezTo>
                <a:cubicBezTo>
                  <a:pt x="1720" y="893"/>
                  <a:pt x="1720" y="893"/>
                  <a:pt x="1719" y="892"/>
                </a:cubicBezTo>
                <a:close/>
                <a:moveTo>
                  <a:pt x="1723" y="792"/>
                </a:moveTo>
                <a:cubicBezTo>
                  <a:pt x="1723" y="792"/>
                  <a:pt x="1723" y="792"/>
                  <a:pt x="1723" y="792"/>
                </a:cubicBezTo>
                <a:cubicBezTo>
                  <a:pt x="1723" y="792"/>
                  <a:pt x="1723" y="792"/>
                  <a:pt x="1723" y="792"/>
                </a:cubicBezTo>
                <a:close/>
                <a:moveTo>
                  <a:pt x="1706" y="783"/>
                </a:moveTo>
                <a:cubicBezTo>
                  <a:pt x="1705" y="785"/>
                  <a:pt x="1705" y="785"/>
                  <a:pt x="1705" y="785"/>
                </a:cubicBezTo>
                <a:cubicBezTo>
                  <a:pt x="1703" y="790"/>
                  <a:pt x="1703" y="790"/>
                  <a:pt x="1703" y="790"/>
                </a:cubicBezTo>
                <a:cubicBezTo>
                  <a:pt x="1705" y="791"/>
                  <a:pt x="1705" y="791"/>
                  <a:pt x="1705" y="791"/>
                </a:cubicBezTo>
                <a:cubicBezTo>
                  <a:pt x="1710" y="792"/>
                  <a:pt x="1710" y="792"/>
                  <a:pt x="1710" y="792"/>
                </a:cubicBezTo>
                <a:cubicBezTo>
                  <a:pt x="1706" y="796"/>
                  <a:pt x="1706" y="796"/>
                  <a:pt x="1706" y="796"/>
                </a:cubicBezTo>
                <a:cubicBezTo>
                  <a:pt x="1713" y="800"/>
                  <a:pt x="1713" y="800"/>
                  <a:pt x="1713" y="800"/>
                </a:cubicBezTo>
                <a:cubicBezTo>
                  <a:pt x="1708" y="806"/>
                  <a:pt x="1708" y="806"/>
                  <a:pt x="1708" y="806"/>
                </a:cubicBezTo>
                <a:cubicBezTo>
                  <a:pt x="1719" y="814"/>
                  <a:pt x="1719" y="814"/>
                  <a:pt x="1719" y="814"/>
                </a:cubicBezTo>
                <a:cubicBezTo>
                  <a:pt x="1722" y="816"/>
                  <a:pt x="1722" y="816"/>
                  <a:pt x="1722" y="816"/>
                </a:cubicBezTo>
                <a:cubicBezTo>
                  <a:pt x="1726" y="819"/>
                  <a:pt x="1726" y="819"/>
                  <a:pt x="1726" y="819"/>
                </a:cubicBezTo>
                <a:cubicBezTo>
                  <a:pt x="1726" y="814"/>
                  <a:pt x="1726" y="814"/>
                  <a:pt x="1726" y="814"/>
                </a:cubicBezTo>
                <a:cubicBezTo>
                  <a:pt x="1731" y="813"/>
                  <a:pt x="1731" y="813"/>
                  <a:pt x="1731" y="813"/>
                </a:cubicBezTo>
                <a:cubicBezTo>
                  <a:pt x="1727" y="792"/>
                  <a:pt x="1727" y="792"/>
                  <a:pt x="1727" y="792"/>
                </a:cubicBezTo>
                <a:cubicBezTo>
                  <a:pt x="1723" y="792"/>
                  <a:pt x="1723" y="792"/>
                  <a:pt x="1723" y="792"/>
                </a:cubicBezTo>
                <a:cubicBezTo>
                  <a:pt x="1724" y="797"/>
                  <a:pt x="1724" y="797"/>
                  <a:pt x="1724" y="797"/>
                </a:cubicBezTo>
                <a:cubicBezTo>
                  <a:pt x="1722" y="797"/>
                  <a:pt x="1722" y="797"/>
                  <a:pt x="1722" y="797"/>
                </a:cubicBezTo>
                <a:cubicBezTo>
                  <a:pt x="1719" y="799"/>
                  <a:pt x="1719" y="799"/>
                  <a:pt x="1719" y="799"/>
                </a:cubicBezTo>
                <a:cubicBezTo>
                  <a:pt x="1716" y="800"/>
                  <a:pt x="1716" y="800"/>
                  <a:pt x="1716" y="800"/>
                </a:cubicBezTo>
                <a:cubicBezTo>
                  <a:pt x="1715" y="799"/>
                  <a:pt x="1715" y="799"/>
                  <a:pt x="1715" y="799"/>
                </a:cubicBezTo>
                <a:cubicBezTo>
                  <a:pt x="1719" y="796"/>
                  <a:pt x="1719" y="796"/>
                  <a:pt x="1719" y="796"/>
                </a:cubicBezTo>
                <a:cubicBezTo>
                  <a:pt x="1722" y="794"/>
                  <a:pt x="1722" y="794"/>
                  <a:pt x="1722" y="794"/>
                </a:cubicBezTo>
                <a:cubicBezTo>
                  <a:pt x="1722" y="792"/>
                  <a:pt x="1722" y="792"/>
                  <a:pt x="1722" y="792"/>
                </a:cubicBezTo>
                <a:cubicBezTo>
                  <a:pt x="1723" y="792"/>
                  <a:pt x="1723" y="792"/>
                  <a:pt x="1723" y="792"/>
                </a:cubicBezTo>
                <a:cubicBezTo>
                  <a:pt x="1722" y="792"/>
                  <a:pt x="1722" y="792"/>
                  <a:pt x="1722" y="792"/>
                </a:cubicBezTo>
                <a:cubicBezTo>
                  <a:pt x="1722" y="792"/>
                  <a:pt x="1724" y="789"/>
                  <a:pt x="1724" y="789"/>
                </a:cubicBezTo>
                <a:cubicBezTo>
                  <a:pt x="1724" y="780"/>
                  <a:pt x="1724" y="780"/>
                  <a:pt x="1724" y="780"/>
                </a:cubicBezTo>
                <a:cubicBezTo>
                  <a:pt x="1722" y="779"/>
                  <a:pt x="1722" y="779"/>
                  <a:pt x="1722" y="779"/>
                </a:cubicBezTo>
                <a:cubicBezTo>
                  <a:pt x="1719" y="779"/>
                  <a:pt x="1719" y="779"/>
                  <a:pt x="1719" y="779"/>
                </a:cubicBezTo>
                <a:cubicBezTo>
                  <a:pt x="1718" y="779"/>
                  <a:pt x="1718" y="779"/>
                  <a:pt x="1718" y="779"/>
                </a:cubicBezTo>
                <a:cubicBezTo>
                  <a:pt x="1714" y="775"/>
                  <a:pt x="1714" y="775"/>
                  <a:pt x="1714" y="775"/>
                </a:cubicBezTo>
                <a:cubicBezTo>
                  <a:pt x="1714" y="775"/>
                  <a:pt x="1713" y="778"/>
                  <a:pt x="1713" y="778"/>
                </a:cubicBezTo>
                <a:cubicBezTo>
                  <a:pt x="1713" y="783"/>
                  <a:pt x="1715" y="782"/>
                  <a:pt x="1719" y="783"/>
                </a:cubicBezTo>
                <a:cubicBezTo>
                  <a:pt x="1718" y="785"/>
                  <a:pt x="1718" y="785"/>
                  <a:pt x="1718" y="785"/>
                </a:cubicBezTo>
                <a:cubicBezTo>
                  <a:pt x="1712" y="794"/>
                  <a:pt x="1712" y="794"/>
                  <a:pt x="1712" y="794"/>
                </a:cubicBezTo>
                <a:cubicBezTo>
                  <a:pt x="1710" y="793"/>
                  <a:pt x="1710" y="793"/>
                  <a:pt x="1710" y="793"/>
                </a:cubicBezTo>
                <a:cubicBezTo>
                  <a:pt x="1712" y="787"/>
                  <a:pt x="1712" y="787"/>
                  <a:pt x="1712" y="787"/>
                </a:cubicBezTo>
                <a:lnTo>
                  <a:pt x="1706" y="783"/>
                </a:lnTo>
                <a:close/>
                <a:moveTo>
                  <a:pt x="1708" y="892"/>
                </a:moveTo>
                <a:cubicBezTo>
                  <a:pt x="1707" y="891"/>
                  <a:pt x="1706" y="890"/>
                  <a:pt x="1705" y="890"/>
                </a:cubicBezTo>
                <a:cubicBezTo>
                  <a:pt x="1703" y="889"/>
                  <a:pt x="1702" y="888"/>
                  <a:pt x="1699" y="888"/>
                </a:cubicBezTo>
                <a:cubicBezTo>
                  <a:pt x="1698" y="887"/>
                  <a:pt x="1697" y="887"/>
                  <a:pt x="1695" y="886"/>
                </a:cubicBezTo>
                <a:cubicBezTo>
                  <a:pt x="1695" y="886"/>
                  <a:pt x="1695" y="886"/>
                  <a:pt x="1695" y="886"/>
                </a:cubicBezTo>
                <a:cubicBezTo>
                  <a:pt x="1693" y="888"/>
                  <a:pt x="1693" y="888"/>
                  <a:pt x="1693" y="888"/>
                </a:cubicBezTo>
                <a:cubicBezTo>
                  <a:pt x="1695" y="891"/>
                  <a:pt x="1695" y="891"/>
                  <a:pt x="1695" y="891"/>
                </a:cubicBezTo>
                <a:cubicBezTo>
                  <a:pt x="1696" y="892"/>
                  <a:pt x="1696" y="892"/>
                  <a:pt x="1696" y="892"/>
                </a:cubicBezTo>
                <a:cubicBezTo>
                  <a:pt x="1699" y="891"/>
                  <a:pt x="1699" y="891"/>
                  <a:pt x="1699" y="891"/>
                </a:cubicBezTo>
                <a:cubicBezTo>
                  <a:pt x="1699" y="891"/>
                  <a:pt x="1699" y="891"/>
                  <a:pt x="1699" y="891"/>
                </a:cubicBezTo>
                <a:cubicBezTo>
                  <a:pt x="1703" y="895"/>
                  <a:pt x="1703" y="895"/>
                  <a:pt x="1703" y="895"/>
                </a:cubicBezTo>
                <a:cubicBezTo>
                  <a:pt x="1704" y="894"/>
                  <a:pt x="1704" y="894"/>
                  <a:pt x="1704" y="894"/>
                </a:cubicBezTo>
                <a:cubicBezTo>
                  <a:pt x="1703" y="892"/>
                  <a:pt x="1703" y="892"/>
                  <a:pt x="1703" y="892"/>
                </a:cubicBezTo>
                <a:cubicBezTo>
                  <a:pt x="1705" y="892"/>
                  <a:pt x="1705" y="892"/>
                  <a:pt x="1705" y="892"/>
                </a:cubicBezTo>
                <a:lnTo>
                  <a:pt x="1708" y="892"/>
                </a:lnTo>
                <a:close/>
                <a:moveTo>
                  <a:pt x="1713" y="850"/>
                </a:moveTo>
                <a:cubicBezTo>
                  <a:pt x="1712" y="848"/>
                  <a:pt x="1712" y="848"/>
                  <a:pt x="1712" y="848"/>
                </a:cubicBezTo>
                <a:cubicBezTo>
                  <a:pt x="1705" y="850"/>
                  <a:pt x="1705" y="850"/>
                  <a:pt x="1705" y="850"/>
                </a:cubicBezTo>
                <a:cubicBezTo>
                  <a:pt x="1699" y="852"/>
                  <a:pt x="1699" y="852"/>
                  <a:pt x="1699" y="852"/>
                </a:cubicBezTo>
                <a:cubicBezTo>
                  <a:pt x="1695" y="853"/>
                  <a:pt x="1695" y="853"/>
                  <a:pt x="1695" y="853"/>
                </a:cubicBezTo>
                <a:cubicBezTo>
                  <a:pt x="1695" y="853"/>
                  <a:pt x="1695" y="853"/>
                  <a:pt x="1695" y="853"/>
                </a:cubicBezTo>
                <a:cubicBezTo>
                  <a:pt x="1693" y="851"/>
                  <a:pt x="1693" y="851"/>
                  <a:pt x="1693" y="851"/>
                </a:cubicBezTo>
                <a:cubicBezTo>
                  <a:pt x="1695" y="846"/>
                  <a:pt x="1695" y="846"/>
                  <a:pt x="1695" y="846"/>
                </a:cubicBezTo>
                <a:cubicBezTo>
                  <a:pt x="1696" y="844"/>
                  <a:pt x="1696" y="844"/>
                  <a:pt x="1696" y="844"/>
                </a:cubicBezTo>
                <a:cubicBezTo>
                  <a:pt x="1697" y="844"/>
                  <a:pt x="1698" y="844"/>
                  <a:pt x="1699" y="844"/>
                </a:cubicBezTo>
                <a:cubicBezTo>
                  <a:pt x="1701" y="844"/>
                  <a:pt x="1703" y="844"/>
                  <a:pt x="1705" y="844"/>
                </a:cubicBezTo>
                <a:cubicBezTo>
                  <a:pt x="1711" y="844"/>
                  <a:pt x="1716" y="845"/>
                  <a:pt x="1719" y="843"/>
                </a:cubicBezTo>
                <a:cubicBezTo>
                  <a:pt x="1721" y="843"/>
                  <a:pt x="1722" y="842"/>
                  <a:pt x="1722" y="841"/>
                </a:cubicBezTo>
                <a:cubicBezTo>
                  <a:pt x="1723" y="840"/>
                  <a:pt x="1724" y="838"/>
                  <a:pt x="1724" y="837"/>
                </a:cubicBezTo>
                <a:cubicBezTo>
                  <a:pt x="1723" y="837"/>
                  <a:pt x="1723" y="837"/>
                  <a:pt x="1722" y="837"/>
                </a:cubicBezTo>
                <a:cubicBezTo>
                  <a:pt x="1721" y="837"/>
                  <a:pt x="1720" y="837"/>
                  <a:pt x="1719" y="837"/>
                </a:cubicBezTo>
                <a:cubicBezTo>
                  <a:pt x="1717" y="838"/>
                  <a:pt x="1719" y="840"/>
                  <a:pt x="1714" y="840"/>
                </a:cubicBezTo>
                <a:cubicBezTo>
                  <a:pt x="1713" y="840"/>
                  <a:pt x="1713" y="840"/>
                  <a:pt x="1713" y="840"/>
                </a:cubicBezTo>
                <a:cubicBezTo>
                  <a:pt x="1709" y="840"/>
                  <a:pt x="1708" y="838"/>
                  <a:pt x="1705" y="837"/>
                </a:cubicBezTo>
                <a:cubicBezTo>
                  <a:pt x="1704" y="837"/>
                  <a:pt x="1704" y="837"/>
                  <a:pt x="1703" y="837"/>
                </a:cubicBezTo>
                <a:cubicBezTo>
                  <a:pt x="1701" y="837"/>
                  <a:pt x="1700" y="837"/>
                  <a:pt x="1699" y="837"/>
                </a:cubicBezTo>
                <a:cubicBezTo>
                  <a:pt x="1698" y="837"/>
                  <a:pt x="1699" y="838"/>
                  <a:pt x="1699" y="838"/>
                </a:cubicBezTo>
                <a:cubicBezTo>
                  <a:pt x="1699" y="838"/>
                  <a:pt x="1699" y="838"/>
                  <a:pt x="1699" y="838"/>
                </a:cubicBezTo>
                <a:cubicBezTo>
                  <a:pt x="1700" y="838"/>
                  <a:pt x="1699" y="838"/>
                  <a:pt x="1699" y="838"/>
                </a:cubicBezTo>
                <a:cubicBezTo>
                  <a:pt x="1699" y="838"/>
                  <a:pt x="1699" y="838"/>
                  <a:pt x="1699" y="838"/>
                </a:cubicBezTo>
                <a:cubicBezTo>
                  <a:pt x="1699" y="838"/>
                  <a:pt x="1698" y="837"/>
                  <a:pt x="1697" y="837"/>
                </a:cubicBezTo>
                <a:cubicBezTo>
                  <a:pt x="1698" y="840"/>
                  <a:pt x="1698" y="840"/>
                  <a:pt x="1698" y="840"/>
                </a:cubicBezTo>
                <a:cubicBezTo>
                  <a:pt x="1695" y="840"/>
                  <a:pt x="1695" y="840"/>
                  <a:pt x="1695" y="840"/>
                </a:cubicBezTo>
                <a:cubicBezTo>
                  <a:pt x="1693" y="840"/>
                  <a:pt x="1693" y="840"/>
                  <a:pt x="1693" y="840"/>
                </a:cubicBezTo>
                <a:cubicBezTo>
                  <a:pt x="1693" y="843"/>
                  <a:pt x="1691" y="849"/>
                  <a:pt x="1690" y="853"/>
                </a:cubicBezTo>
                <a:cubicBezTo>
                  <a:pt x="1689" y="855"/>
                  <a:pt x="1689" y="857"/>
                  <a:pt x="1689" y="857"/>
                </a:cubicBezTo>
                <a:cubicBezTo>
                  <a:pt x="1690" y="874"/>
                  <a:pt x="1690" y="874"/>
                  <a:pt x="1690" y="874"/>
                </a:cubicBezTo>
                <a:cubicBezTo>
                  <a:pt x="1690" y="874"/>
                  <a:pt x="1690" y="874"/>
                  <a:pt x="1690" y="874"/>
                </a:cubicBezTo>
                <a:cubicBezTo>
                  <a:pt x="1693" y="874"/>
                  <a:pt x="1693" y="874"/>
                  <a:pt x="1693" y="874"/>
                </a:cubicBezTo>
                <a:cubicBezTo>
                  <a:pt x="1695" y="874"/>
                  <a:pt x="1695" y="874"/>
                  <a:pt x="1695" y="874"/>
                </a:cubicBezTo>
                <a:cubicBezTo>
                  <a:pt x="1697" y="874"/>
                  <a:pt x="1697" y="874"/>
                  <a:pt x="1697" y="874"/>
                </a:cubicBezTo>
                <a:cubicBezTo>
                  <a:pt x="1698" y="866"/>
                  <a:pt x="1698" y="866"/>
                  <a:pt x="1698" y="866"/>
                </a:cubicBezTo>
                <a:cubicBezTo>
                  <a:pt x="1699" y="866"/>
                  <a:pt x="1699" y="866"/>
                  <a:pt x="1699" y="866"/>
                </a:cubicBezTo>
                <a:cubicBezTo>
                  <a:pt x="1701" y="869"/>
                  <a:pt x="1701" y="874"/>
                  <a:pt x="1704" y="874"/>
                </a:cubicBezTo>
                <a:cubicBezTo>
                  <a:pt x="1705" y="874"/>
                  <a:pt x="1705" y="874"/>
                  <a:pt x="1705" y="874"/>
                </a:cubicBezTo>
                <a:cubicBezTo>
                  <a:pt x="1708" y="874"/>
                  <a:pt x="1708" y="873"/>
                  <a:pt x="1711" y="871"/>
                </a:cubicBezTo>
                <a:cubicBezTo>
                  <a:pt x="1711" y="869"/>
                  <a:pt x="1711" y="869"/>
                  <a:pt x="1711" y="869"/>
                </a:cubicBezTo>
                <a:cubicBezTo>
                  <a:pt x="1705" y="869"/>
                  <a:pt x="1705" y="869"/>
                  <a:pt x="1705" y="869"/>
                </a:cubicBezTo>
                <a:cubicBezTo>
                  <a:pt x="1701" y="868"/>
                  <a:pt x="1701" y="868"/>
                  <a:pt x="1701" y="868"/>
                </a:cubicBezTo>
                <a:cubicBezTo>
                  <a:pt x="1700" y="858"/>
                  <a:pt x="1702" y="859"/>
                  <a:pt x="1705" y="861"/>
                </a:cubicBezTo>
                <a:cubicBezTo>
                  <a:pt x="1708" y="862"/>
                  <a:pt x="1711" y="864"/>
                  <a:pt x="1713" y="858"/>
                </a:cubicBezTo>
                <a:cubicBezTo>
                  <a:pt x="1705" y="857"/>
                  <a:pt x="1705" y="857"/>
                  <a:pt x="1705" y="857"/>
                </a:cubicBezTo>
                <a:cubicBezTo>
                  <a:pt x="1702" y="857"/>
                  <a:pt x="1702" y="857"/>
                  <a:pt x="1702" y="857"/>
                </a:cubicBezTo>
                <a:cubicBezTo>
                  <a:pt x="1705" y="855"/>
                  <a:pt x="1705" y="855"/>
                  <a:pt x="1705" y="855"/>
                </a:cubicBezTo>
                <a:lnTo>
                  <a:pt x="1713" y="850"/>
                </a:lnTo>
                <a:close/>
                <a:moveTo>
                  <a:pt x="1699" y="859"/>
                </a:moveTo>
                <a:cubicBezTo>
                  <a:pt x="1699" y="860"/>
                  <a:pt x="1698" y="860"/>
                  <a:pt x="1699" y="859"/>
                </a:cubicBezTo>
                <a:cubicBezTo>
                  <a:pt x="1701" y="858"/>
                  <a:pt x="1700" y="858"/>
                  <a:pt x="1699" y="859"/>
                </a:cubicBezTo>
                <a:close/>
                <a:moveTo>
                  <a:pt x="1708" y="814"/>
                </a:moveTo>
                <a:cubicBezTo>
                  <a:pt x="1708" y="810"/>
                  <a:pt x="1708" y="810"/>
                  <a:pt x="1708" y="810"/>
                </a:cubicBezTo>
                <a:cubicBezTo>
                  <a:pt x="1705" y="810"/>
                  <a:pt x="1705" y="810"/>
                  <a:pt x="1705" y="810"/>
                </a:cubicBezTo>
                <a:cubicBezTo>
                  <a:pt x="1703" y="810"/>
                  <a:pt x="1703" y="810"/>
                  <a:pt x="1703" y="810"/>
                </a:cubicBezTo>
                <a:cubicBezTo>
                  <a:pt x="1703" y="813"/>
                  <a:pt x="1703" y="813"/>
                  <a:pt x="1703" y="813"/>
                </a:cubicBezTo>
                <a:cubicBezTo>
                  <a:pt x="1705" y="813"/>
                  <a:pt x="1705" y="813"/>
                  <a:pt x="1705" y="813"/>
                </a:cubicBezTo>
                <a:lnTo>
                  <a:pt x="1708" y="814"/>
                </a:lnTo>
                <a:close/>
                <a:moveTo>
                  <a:pt x="1695" y="731"/>
                </a:moveTo>
                <a:cubicBezTo>
                  <a:pt x="1697" y="732"/>
                  <a:pt x="1698" y="733"/>
                  <a:pt x="1699" y="733"/>
                </a:cubicBezTo>
                <a:cubicBezTo>
                  <a:pt x="1700" y="733"/>
                  <a:pt x="1700" y="733"/>
                  <a:pt x="1700" y="733"/>
                </a:cubicBezTo>
                <a:cubicBezTo>
                  <a:pt x="1704" y="714"/>
                  <a:pt x="1704" y="714"/>
                  <a:pt x="1704" y="714"/>
                </a:cubicBezTo>
                <a:cubicBezTo>
                  <a:pt x="1702" y="713"/>
                  <a:pt x="1700" y="713"/>
                  <a:pt x="1699" y="713"/>
                </a:cubicBezTo>
                <a:cubicBezTo>
                  <a:pt x="1697" y="712"/>
                  <a:pt x="1699" y="712"/>
                  <a:pt x="1696" y="715"/>
                </a:cubicBezTo>
                <a:cubicBezTo>
                  <a:pt x="1696" y="716"/>
                  <a:pt x="1696" y="716"/>
                  <a:pt x="1695" y="716"/>
                </a:cubicBezTo>
                <a:cubicBezTo>
                  <a:pt x="1695" y="718"/>
                  <a:pt x="1694" y="719"/>
                  <a:pt x="1693" y="720"/>
                </a:cubicBezTo>
                <a:cubicBezTo>
                  <a:pt x="1692" y="721"/>
                  <a:pt x="1691" y="722"/>
                  <a:pt x="1691" y="723"/>
                </a:cubicBezTo>
                <a:cubicBezTo>
                  <a:pt x="1691" y="724"/>
                  <a:pt x="1692" y="726"/>
                  <a:pt x="1693" y="728"/>
                </a:cubicBezTo>
                <a:cubicBezTo>
                  <a:pt x="1694" y="729"/>
                  <a:pt x="1694" y="730"/>
                  <a:pt x="1695" y="731"/>
                </a:cubicBezTo>
                <a:close/>
                <a:moveTo>
                  <a:pt x="1691" y="765"/>
                </a:moveTo>
                <a:cubicBezTo>
                  <a:pt x="1691" y="765"/>
                  <a:pt x="1692" y="767"/>
                  <a:pt x="1693" y="769"/>
                </a:cubicBezTo>
                <a:cubicBezTo>
                  <a:pt x="1694" y="771"/>
                  <a:pt x="1695" y="773"/>
                  <a:pt x="1695" y="774"/>
                </a:cubicBezTo>
                <a:cubicBezTo>
                  <a:pt x="1697" y="777"/>
                  <a:pt x="1698" y="779"/>
                  <a:pt x="1699" y="781"/>
                </a:cubicBezTo>
                <a:cubicBezTo>
                  <a:pt x="1700" y="781"/>
                  <a:pt x="1700" y="781"/>
                  <a:pt x="1700" y="781"/>
                </a:cubicBezTo>
                <a:cubicBezTo>
                  <a:pt x="1705" y="777"/>
                  <a:pt x="1705" y="777"/>
                  <a:pt x="1705" y="777"/>
                </a:cubicBezTo>
                <a:cubicBezTo>
                  <a:pt x="1712" y="771"/>
                  <a:pt x="1712" y="771"/>
                  <a:pt x="1712" y="771"/>
                </a:cubicBezTo>
                <a:cubicBezTo>
                  <a:pt x="1711" y="770"/>
                  <a:pt x="1711" y="770"/>
                  <a:pt x="1711" y="770"/>
                </a:cubicBezTo>
                <a:cubicBezTo>
                  <a:pt x="1705" y="772"/>
                  <a:pt x="1705" y="772"/>
                  <a:pt x="1705" y="772"/>
                </a:cubicBezTo>
                <a:cubicBezTo>
                  <a:pt x="1703" y="774"/>
                  <a:pt x="1703" y="774"/>
                  <a:pt x="1703" y="774"/>
                </a:cubicBezTo>
                <a:cubicBezTo>
                  <a:pt x="1703" y="770"/>
                  <a:pt x="1703" y="765"/>
                  <a:pt x="1703" y="765"/>
                </a:cubicBezTo>
                <a:cubicBezTo>
                  <a:pt x="1704" y="764"/>
                  <a:pt x="1704" y="763"/>
                  <a:pt x="1705" y="762"/>
                </a:cubicBezTo>
                <a:cubicBezTo>
                  <a:pt x="1706" y="761"/>
                  <a:pt x="1708" y="760"/>
                  <a:pt x="1708" y="756"/>
                </a:cubicBezTo>
                <a:cubicBezTo>
                  <a:pt x="1708" y="754"/>
                  <a:pt x="1707" y="752"/>
                  <a:pt x="1705" y="751"/>
                </a:cubicBezTo>
                <a:cubicBezTo>
                  <a:pt x="1704" y="749"/>
                  <a:pt x="1702" y="748"/>
                  <a:pt x="1701" y="748"/>
                </a:cubicBezTo>
                <a:cubicBezTo>
                  <a:pt x="1700" y="748"/>
                  <a:pt x="1700" y="748"/>
                  <a:pt x="1699" y="748"/>
                </a:cubicBezTo>
                <a:cubicBezTo>
                  <a:pt x="1696" y="749"/>
                  <a:pt x="1697" y="755"/>
                  <a:pt x="1696" y="760"/>
                </a:cubicBezTo>
                <a:cubicBezTo>
                  <a:pt x="1695" y="760"/>
                  <a:pt x="1695" y="760"/>
                  <a:pt x="1695" y="760"/>
                </a:cubicBezTo>
                <a:cubicBezTo>
                  <a:pt x="1694" y="759"/>
                  <a:pt x="1694" y="759"/>
                  <a:pt x="1693" y="759"/>
                </a:cubicBezTo>
                <a:cubicBezTo>
                  <a:pt x="1692" y="759"/>
                  <a:pt x="1691" y="760"/>
                  <a:pt x="1691" y="763"/>
                </a:cubicBezTo>
                <a:lnTo>
                  <a:pt x="1691" y="765"/>
                </a:lnTo>
                <a:close/>
                <a:moveTo>
                  <a:pt x="1693" y="898"/>
                </a:moveTo>
                <a:cubicBezTo>
                  <a:pt x="1695" y="898"/>
                  <a:pt x="1695" y="898"/>
                  <a:pt x="1695" y="898"/>
                </a:cubicBezTo>
                <a:cubicBezTo>
                  <a:pt x="1698" y="898"/>
                  <a:pt x="1698" y="898"/>
                  <a:pt x="1698" y="898"/>
                </a:cubicBezTo>
                <a:cubicBezTo>
                  <a:pt x="1698" y="893"/>
                  <a:pt x="1698" y="893"/>
                  <a:pt x="1698" y="893"/>
                </a:cubicBezTo>
                <a:cubicBezTo>
                  <a:pt x="1697" y="894"/>
                  <a:pt x="1696" y="894"/>
                  <a:pt x="1695" y="894"/>
                </a:cubicBezTo>
                <a:cubicBezTo>
                  <a:pt x="1695" y="894"/>
                  <a:pt x="1694" y="894"/>
                  <a:pt x="1693" y="894"/>
                </a:cubicBezTo>
                <a:cubicBezTo>
                  <a:pt x="1692" y="894"/>
                  <a:pt x="1691" y="894"/>
                  <a:pt x="1690" y="894"/>
                </a:cubicBezTo>
                <a:cubicBezTo>
                  <a:pt x="1689" y="894"/>
                  <a:pt x="1688" y="895"/>
                  <a:pt x="1688" y="896"/>
                </a:cubicBezTo>
                <a:cubicBezTo>
                  <a:pt x="1689" y="897"/>
                  <a:pt x="1689" y="897"/>
                  <a:pt x="1690" y="897"/>
                </a:cubicBezTo>
                <a:cubicBezTo>
                  <a:pt x="1690" y="898"/>
                  <a:pt x="1691" y="898"/>
                  <a:pt x="1693" y="898"/>
                </a:cubicBezTo>
                <a:close/>
                <a:moveTo>
                  <a:pt x="1691" y="892"/>
                </a:moveTo>
                <a:cubicBezTo>
                  <a:pt x="1691" y="889"/>
                  <a:pt x="1691" y="889"/>
                  <a:pt x="1691" y="889"/>
                </a:cubicBezTo>
                <a:cubicBezTo>
                  <a:pt x="1690" y="888"/>
                  <a:pt x="1690" y="888"/>
                  <a:pt x="1690" y="888"/>
                </a:cubicBezTo>
                <a:cubicBezTo>
                  <a:pt x="1689" y="888"/>
                  <a:pt x="1689" y="888"/>
                  <a:pt x="1689" y="888"/>
                </a:cubicBezTo>
                <a:cubicBezTo>
                  <a:pt x="1683" y="887"/>
                  <a:pt x="1683" y="887"/>
                  <a:pt x="1683" y="887"/>
                </a:cubicBezTo>
                <a:cubicBezTo>
                  <a:pt x="1683" y="891"/>
                  <a:pt x="1683" y="891"/>
                  <a:pt x="1683" y="891"/>
                </a:cubicBezTo>
                <a:cubicBezTo>
                  <a:pt x="1678" y="892"/>
                  <a:pt x="1678" y="892"/>
                  <a:pt x="1678" y="892"/>
                </a:cubicBezTo>
                <a:cubicBezTo>
                  <a:pt x="1677" y="890"/>
                  <a:pt x="1677" y="890"/>
                  <a:pt x="1677" y="890"/>
                </a:cubicBezTo>
                <a:cubicBezTo>
                  <a:pt x="1673" y="887"/>
                  <a:pt x="1673" y="887"/>
                  <a:pt x="1673" y="887"/>
                </a:cubicBezTo>
                <a:cubicBezTo>
                  <a:pt x="1671" y="892"/>
                  <a:pt x="1671" y="892"/>
                  <a:pt x="1671" y="892"/>
                </a:cubicBezTo>
                <a:cubicBezTo>
                  <a:pt x="1676" y="895"/>
                  <a:pt x="1676" y="895"/>
                  <a:pt x="1676" y="895"/>
                </a:cubicBezTo>
                <a:cubicBezTo>
                  <a:pt x="1677" y="895"/>
                  <a:pt x="1677" y="895"/>
                  <a:pt x="1677" y="895"/>
                </a:cubicBezTo>
                <a:cubicBezTo>
                  <a:pt x="1678" y="894"/>
                  <a:pt x="1680" y="893"/>
                  <a:pt x="1680" y="893"/>
                </a:cubicBezTo>
                <a:cubicBezTo>
                  <a:pt x="1686" y="893"/>
                  <a:pt x="1680" y="893"/>
                  <a:pt x="1683" y="895"/>
                </a:cubicBezTo>
                <a:cubicBezTo>
                  <a:pt x="1684" y="894"/>
                  <a:pt x="1684" y="894"/>
                  <a:pt x="1684" y="894"/>
                </a:cubicBezTo>
                <a:cubicBezTo>
                  <a:pt x="1683" y="892"/>
                  <a:pt x="1683" y="892"/>
                  <a:pt x="1683" y="892"/>
                </a:cubicBezTo>
                <a:cubicBezTo>
                  <a:pt x="1690" y="892"/>
                  <a:pt x="1690" y="892"/>
                  <a:pt x="1690" y="892"/>
                </a:cubicBezTo>
                <a:lnTo>
                  <a:pt x="1691" y="892"/>
                </a:lnTo>
                <a:close/>
                <a:moveTo>
                  <a:pt x="1677" y="892"/>
                </a:moveTo>
                <a:cubicBezTo>
                  <a:pt x="1677" y="892"/>
                  <a:pt x="1676" y="892"/>
                  <a:pt x="1676" y="892"/>
                </a:cubicBezTo>
                <a:cubicBezTo>
                  <a:pt x="1677" y="892"/>
                  <a:pt x="1677" y="892"/>
                  <a:pt x="1677" y="892"/>
                </a:cubicBezTo>
                <a:cubicBezTo>
                  <a:pt x="1677" y="892"/>
                  <a:pt x="1677" y="893"/>
                  <a:pt x="1677" y="893"/>
                </a:cubicBezTo>
                <a:cubicBezTo>
                  <a:pt x="1677" y="893"/>
                  <a:pt x="1677" y="893"/>
                  <a:pt x="1677" y="892"/>
                </a:cubicBezTo>
                <a:close/>
                <a:moveTo>
                  <a:pt x="1663" y="890"/>
                </a:moveTo>
                <a:cubicBezTo>
                  <a:pt x="1661" y="887"/>
                  <a:pt x="1658" y="880"/>
                  <a:pt x="1653" y="880"/>
                </a:cubicBezTo>
                <a:cubicBezTo>
                  <a:pt x="1651" y="880"/>
                  <a:pt x="1651" y="880"/>
                  <a:pt x="1651" y="880"/>
                </a:cubicBezTo>
                <a:cubicBezTo>
                  <a:pt x="1642" y="880"/>
                  <a:pt x="1642" y="880"/>
                  <a:pt x="1642" y="880"/>
                </a:cubicBezTo>
                <a:cubicBezTo>
                  <a:pt x="1637" y="880"/>
                  <a:pt x="1638" y="881"/>
                  <a:pt x="1637" y="885"/>
                </a:cubicBezTo>
                <a:cubicBezTo>
                  <a:pt x="1634" y="884"/>
                  <a:pt x="1634" y="884"/>
                  <a:pt x="1634" y="884"/>
                </a:cubicBezTo>
                <a:cubicBezTo>
                  <a:pt x="1618" y="879"/>
                  <a:pt x="1618" y="879"/>
                  <a:pt x="1618" y="879"/>
                </a:cubicBezTo>
                <a:cubicBezTo>
                  <a:pt x="1615" y="878"/>
                  <a:pt x="1615" y="878"/>
                  <a:pt x="1615" y="878"/>
                </a:cubicBezTo>
                <a:cubicBezTo>
                  <a:pt x="1613" y="877"/>
                  <a:pt x="1613" y="877"/>
                  <a:pt x="1613" y="877"/>
                </a:cubicBezTo>
                <a:cubicBezTo>
                  <a:pt x="1612" y="882"/>
                  <a:pt x="1612" y="882"/>
                  <a:pt x="1612" y="882"/>
                </a:cubicBezTo>
                <a:cubicBezTo>
                  <a:pt x="1612" y="883"/>
                  <a:pt x="1612" y="883"/>
                  <a:pt x="1612" y="883"/>
                </a:cubicBezTo>
                <a:cubicBezTo>
                  <a:pt x="1613" y="883"/>
                  <a:pt x="1613" y="882"/>
                  <a:pt x="1614" y="882"/>
                </a:cubicBezTo>
                <a:cubicBezTo>
                  <a:pt x="1614" y="882"/>
                  <a:pt x="1615" y="882"/>
                  <a:pt x="1615" y="882"/>
                </a:cubicBezTo>
                <a:cubicBezTo>
                  <a:pt x="1615" y="882"/>
                  <a:pt x="1615" y="882"/>
                  <a:pt x="1615" y="882"/>
                </a:cubicBezTo>
                <a:cubicBezTo>
                  <a:pt x="1619" y="882"/>
                  <a:pt x="1616" y="882"/>
                  <a:pt x="1618" y="883"/>
                </a:cubicBezTo>
                <a:cubicBezTo>
                  <a:pt x="1618" y="883"/>
                  <a:pt x="1618" y="883"/>
                  <a:pt x="1619" y="884"/>
                </a:cubicBezTo>
                <a:cubicBezTo>
                  <a:pt x="1623" y="886"/>
                  <a:pt x="1627" y="888"/>
                  <a:pt x="1629" y="888"/>
                </a:cubicBezTo>
                <a:cubicBezTo>
                  <a:pt x="1631" y="889"/>
                  <a:pt x="1633" y="889"/>
                  <a:pt x="1634" y="889"/>
                </a:cubicBezTo>
                <a:cubicBezTo>
                  <a:pt x="1640" y="890"/>
                  <a:pt x="1646" y="890"/>
                  <a:pt x="1650" y="895"/>
                </a:cubicBezTo>
                <a:cubicBezTo>
                  <a:pt x="1651" y="895"/>
                  <a:pt x="1651" y="895"/>
                  <a:pt x="1651" y="895"/>
                </a:cubicBezTo>
                <a:cubicBezTo>
                  <a:pt x="1652" y="894"/>
                  <a:pt x="1653" y="893"/>
                  <a:pt x="1653" y="893"/>
                </a:cubicBezTo>
                <a:cubicBezTo>
                  <a:pt x="1660" y="893"/>
                  <a:pt x="1654" y="893"/>
                  <a:pt x="1658" y="895"/>
                </a:cubicBezTo>
                <a:lnTo>
                  <a:pt x="1663" y="890"/>
                </a:lnTo>
                <a:close/>
                <a:moveTo>
                  <a:pt x="1651" y="261"/>
                </a:moveTo>
                <a:cubicBezTo>
                  <a:pt x="1649" y="261"/>
                  <a:pt x="1649" y="261"/>
                  <a:pt x="1649" y="261"/>
                </a:cubicBezTo>
                <a:cubicBezTo>
                  <a:pt x="1645" y="267"/>
                  <a:pt x="1645" y="267"/>
                  <a:pt x="1645" y="267"/>
                </a:cubicBezTo>
                <a:cubicBezTo>
                  <a:pt x="1648" y="270"/>
                  <a:pt x="1648" y="270"/>
                  <a:pt x="1648" y="270"/>
                </a:cubicBezTo>
                <a:cubicBezTo>
                  <a:pt x="1651" y="270"/>
                  <a:pt x="1651" y="270"/>
                  <a:pt x="1651" y="270"/>
                </a:cubicBezTo>
                <a:cubicBezTo>
                  <a:pt x="1653" y="270"/>
                  <a:pt x="1653" y="270"/>
                  <a:pt x="1653" y="270"/>
                </a:cubicBezTo>
                <a:cubicBezTo>
                  <a:pt x="1654" y="269"/>
                  <a:pt x="1657" y="266"/>
                  <a:pt x="1657" y="266"/>
                </a:cubicBezTo>
                <a:cubicBezTo>
                  <a:pt x="1657" y="261"/>
                  <a:pt x="1655" y="261"/>
                  <a:pt x="1651" y="261"/>
                </a:cubicBezTo>
                <a:close/>
                <a:moveTo>
                  <a:pt x="1635" y="754"/>
                </a:moveTo>
                <a:cubicBezTo>
                  <a:pt x="1642" y="744"/>
                  <a:pt x="1642" y="744"/>
                  <a:pt x="1642" y="744"/>
                </a:cubicBezTo>
                <a:cubicBezTo>
                  <a:pt x="1635" y="742"/>
                  <a:pt x="1635" y="742"/>
                  <a:pt x="1635" y="742"/>
                </a:cubicBezTo>
                <a:cubicBezTo>
                  <a:pt x="1634" y="744"/>
                  <a:pt x="1634" y="744"/>
                  <a:pt x="1634" y="744"/>
                </a:cubicBezTo>
                <a:cubicBezTo>
                  <a:pt x="1634" y="745"/>
                  <a:pt x="1634" y="745"/>
                  <a:pt x="1634" y="745"/>
                </a:cubicBezTo>
                <a:cubicBezTo>
                  <a:pt x="1631" y="744"/>
                  <a:pt x="1631" y="744"/>
                  <a:pt x="1631" y="744"/>
                </a:cubicBezTo>
                <a:cubicBezTo>
                  <a:pt x="1627" y="747"/>
                  <a:pt x="1627" y="747"/>
                  <a:pt x="1627" y="747"/>
                </a:cubicBezTo>
                <a:cubicBezTo>
                  <a:pt x="1630" y="752"/>
                  <a:pt x="1630" y="751"/>
                  <a:pt x="1634" y="754"/>
                </a:cubicBezTo>
                <a:cubicBezTo>
                  <a:pt x="1635" y="754"/>
                  <a:pt x="1635" y="754"/>
                  <a:pt x="1635" y="754"/>
                </a:cubicBezTo>
                <a:close/>
                <a:moveTo>
                  <a:pt x="1634" y="853"/>
                </a:moveTo>
                <a:cubicBezTo>
                  <a:pt x="1639" y="860"/>
                  <a:pt x="1639" y="860"/>
                  <a:pt x="1639" y="860"/>
                </a:cubicBezTo>
                <a:cubicBezTo>
                  <a:pt x="1647" y="865"/>
                  <a:pt x="1647" y="865"/>
                  <a:pt x="1647" y="865"/>
                </a:cubicBezTo>
                <a:cubicBezTo>
                  <a:pt x="1648" y="864"/>
                  <a:pt x="1650" y="863"/>
                  <a:pt x="1651" y="863"/>
                </a:cubicBezTo>
                <a:cubicBezTo>
                  <a:pt x="1657" y="861"/>
                  <a:pt x="1661" y="865"/>
                  <a:pt x="1670" y="866"/>
                </a:cubicBezTo>
                <a:cubicBezTo>
                  <a:pt x="1671" y="866"/>
                  <a:pt x="1672" y="866"/>
                  <a:pt x="1673" y="866"/>
                </a:cubicBezTo>
                <a:cubicBezTo>
                  <a:pt x="1675" y="863"/>
                  <a:pt x="1676" y="859"/>
                  <a:pt x="1677" y="855"/>
                </a:cubicBezTo>
                <a:cubicBezTo>
                  <a:pt x="1678" y="848"/>
                  <a:pt x="1680" y="842"/>
                  <a:pt x="1688" y="841"/>
                </a:cubicBezTo>
                <a:cubicBezTo>
                  <a:pt x="1687" y="839"/>
                  <a:pt x="1681" y="830"/>
                  <a:pt x="1681" y="829"/>
                </a:cubicBezTo>
                <a:cubicBezTo>
                  <a:pt x="1681" y="828"/>
                  <a:pt x="1681" y="828"/>
                  <a:pt x="1681" y="828"/>
                </a:cubicBezTo>
                <a:cubicBezTo>
                  <a:pt x="1681" y="823"/>
                  <a:pt x="1683" y="826"/>
                  <a:pt x="1685" y="820"/>
                </a:cubicBezTo>
                <a:cubicBezTo>
                  <a:pt x="1690" y="820"/>
                  <a:pt x="1690" y="820"/>
                  <a:pt x="1690" y="820"/>
                </a:cubicBezTo>
                <a:cubicBezTo>
                  <a:pt x="1692" y="820"/>
                  <a:pt x="1692" y="820"/>
                  <a:pt x="1692" y="820"/>
                </a:cubicBezTo>
                <a:cubicBezTo>
                  <a:pt x="1690" y="818"/>
                  <a:pt x="1690" y="818"/>
                  <a:pt x="1690" y="818"/>
                </a:cubicBezTo>
                <a:cubicBezTo>
                  <a:pt x="1680" y="810"/>
                  <a:pt x="1680" y="810"/>
                  <a:pt x="1680" y="810"/>
                </a:cubicBezTo>
                <a:cubicBezTo>
                  <a:pt x="1679" y="810"/>
                  <a:pt x="1678" y="810"/>
                  <a:pt x="1677" y="810"/>
                </a:cubicBezTo>
                <a:cubicBezTo>
                  <a:pt x="1666" y="810"/>
                  <a:pt x="1677" y="814"/>
                  <a:pt x="1670" y="815"/>
                </a:cubicBezTo>
                <a:cubicBezTo>
                  <a:pt x="1669" y="815"/>
                  <a:pt x="1668" y="815"/>
                  <a:pt x="1667" y="816"/>
                </a:cubicBezTo>
                <a:cubicBezTo>
                  <a:pt x="1665" y="822"/>
                  <a:pt x="1665" y="822"/>
                  <a:pt x="1665" y="822"/>
                </a:cubicBezTo>
                <a:cubicBezTo>
                  <a:pt x="1657" y="822"/>
                  <a:pt x="1657" y="822"/>
                  <a:pt x="1657" y="822"/>
                </a:cubicBezTo>
                <a:cubicBezTo>
                  <a:pt x="1655" y="825"/>
                  <a:pt x="1654" y="828"/>
                  <a:pt x="1651" y="830"/>
                </a:cubicBezTo>
                <a:cubicBezTo>
                  <a:pt x="1650" y="830"/>
                  <a:pt x="1648" y="831"/>
                  <a:pt x="1646" y="831"/>
                </a:cubicBezTo>
                <a:cubicBezTo>
                  <a:pt x="1642" y="837"/>
                  <a:pt x="1642" y="837"/>
                  <a:pt x="1642" y="837"/>
                </a:cubicBezTo>
                <a:cubicBezTo>
                  <a:pt x="1638" y="836"/>
                  <a:pt x="1636" y="836"/>
                  <a:pt x="1634" y="836"/>
                </a:cubicBezTo>
                <a:cubicBezTo>
                  <a:pt x="1632" y="837"/>
                  <a:pt x="1631" y="839"/>
                  <a:pt x="1628" y="843"/>
                </a:cubicBezTo>
                <a:lnTo>
                  <a:pt x="1634" y="853"/>
                </a:lnTo>
                <a:close/>
                <a:moveTo>
                  <a:pt x="1615" y="186"/>
                </a:moveTo>
                <a:cubicBezTo>
                  <a:pt x="1615" y="186"/>
                  <a:pt x="1615" y="186"/>
                  <a:pt x="1615" y="186"/>
                </a:cubicBezTo>
                <a:cubicBezTo>
                  <a:pt x="1616" y="186"/>
                  <a:pt x="1617" y="187"/>
                  <a:pt x="1618" y="187"/>
                </a:cubicBezTo>
                <a:cubicBezTo>
                  <a:pt x="1618" y="187"/>
                  <a:pt x="1619" y="188"/>
                  <a:pt x="1619" y="188"/>
                </a:cubicBezTo>
                <a:cubicBezTo>
                  <a:pt x="1623" y="188"/>
                  <a:pt x="1623" y="187"/>
                  <a:pt x="1624" y="183"/>
                </a:cubicBezTo>
                <a:cubicBezTo>
                  <a:pt x="1619" y="182"/>
                  <a:pt x="1619" y="182"/>
                  <a:pt x="1619" y="182"/>
                </a:cubicBezTo>
                <a:cubicBezTo>
                  <a:pt x="1618" y="184"/>
                  <a:pt x="1618" y="184"/>
                  <a:pt x="1618" y="184"/>
                </a:cubicBezTo>
                <a:cubicBezTo>
                  <a:pt x="1615" y="186"/>
                  <a:pt x="1615" y="186"/>
                  <a:pt x="1615" y="186"/>
                </a:cubicBezTo>
                <a:close/>
                <a:moveTo>
                  <a:pt x="1618" y="185"/>
                </a:moveTo>
                <a:cubicBezTo>
                  <a:pt x="1618" y="185"/>
                  <a:pt x="1618" y="185"/>
                  <a:pt x="1618" y="185"/>
                </a:cubicBezTo>
                <a:cubicBezTo>
                  <a:pt x="1618" y="185"/>
                  <a:pt x="1618" y="185"/>
                  <a:pt x="1618" y="185"/>
                </a:cubicBezTo>
                <a:cubicBezTo>
                  <a:pt x="1617" y="185"/>
                  <a:pt x="1617" y="185"/>
                  <a:pt x="1617" y="185"/>
                </a:cubicBezTo>
                <a:cubicBezTo>
                  <a:pt x="1617" y="185"/>
                  <a:pt x="1617" y="185"/>
                  <a:pt x="1618" y="185"/>
                </a:cubicBezTo>
                <a:close/>
                <a:moveTo>
                  <a:pt x="1576" y="189"/>
                </a:moveTo>
                <a:cubicBezTo>
                  <a:pt x="1576" y="189"/>
                  <a:pt x="1578" y="190"/>
                  <a:pt x="1579" y="191"/>
                </a:cubicBezTo>
                <a:cubicBezTo>
                  <a:pt x="1579" y="191"/>
                  <a:pt x="1579" y="191"/>
                  <a:pt x="1579" y="191"/>
                </a:cubicBezTo>
                <a:cubicBezTo>
                  <a:pt x="1586" y="191"/>
                  <a:pt x="1584" y="184"/>
                  <a:pt x="1595" y="184"/>
                </a:cubicBezTo>
                <a:cubicBezTo>
                  <a:pt x="1602" y="184"/>
                  <a:pt x="1601" y="181"/>
                  <a:pt x="1611" y="180"/>
                </a:cubicBezTo>
                <a:cubicBezTo>
                  <a:pt x="1611" y="176"/>
                  <a:pt x="1611" y="176"/>
                  <a:pt x="1611" y="176"/>
                </a:cubicBezTo>
                <a:cubicBezTo>
                  <a:pt x="1614" y="176"/>
                  <a:pt x="1614" y="176"/>
                  <a:pt x="1614" y="176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06" y="160"/>
                  <a:pt x="1606" y="160"/>
                  <a:pt x="1606" y="160"/>
                </a:cubicBezTo>
                <a:cubicBezTo>
                  <a:pt x="1599" y="158"/>
                  <a:pt x="1599" y="158"/>
                  <a:pt x="1599" y="158"/>
                </a:cubicBezTo>
                <a:cubicBezTo>
                  <a:pt x="1600" y="152"/>
                  <a:pt x="1600" y="152"/>
                  <a:pt x="1600" y="152"/>
                </a:cubicBezTo>
                <a:cubicBezTo>
                  <a:pt x="1597" y="149"/>
                  <a:pt x="1597" y="149"/>
                  <a:pt x="1597" y="149"/>
                </a:cubicBezTo>
                <a:cubicBezTo>
                  <a:pt x="1593" y="151"/>
                  <a:pt x="1593" y="151"/>
                  <a:pt x="1593" y="151"/>
                </a:cubicBezTo>
                <a:cubicBezTo>
                  <a:pt x="1591" y="152"/>
                  <a:pt x="1591" y="152"/>
                  <a:pt x="1591" y="152"/>
                </a:cubicBezTo>
                <a:cubicBezTo>
                  <a:pt x="1586" y="156"/>
                  <a:pt x="1584" y="173"/>
                  <a:pt x="1579" y="184"/>
                </a:cubicBezTo>
                <a:cubicBezTo>
                  <a:pt x="1578" y="186"/>
                  <a:pt x="1577" y="188"/>
                  <a:pt x="1576" y="189"/>
                </a:cubicBezTo>
                <a:close/>
                <a:moveTo>
                  <a:pt x="1532" y="120"/>
                </a:moveTo>
                <a:cubicBezTo>
                  <a:pt x="1532" y="125"/>
                  <a:pt x="1532" y="125"/>
                  <a:pt x="1532" y="125"/>
                </a:cubicBezTo>
                <a:cubicBezTo>
                  <a:pt x="1535" y="126"/>
                  <a:pt x="1535" y="126"/>
                  <a:pt x="1535" y="126"/>
                </a:cubicBezTo>
                <a:cubicBezTo>
                  <a:pt x="1539" y="133"/>
                  <a:pt x="1539" y="133"/>
                  <a:pt x="1539" y="133"/>
                </a:cubicBezTo>
                <a:cubicBezTo>
                  <a:pt x="1528" y="128"/>
                  <a:pt x="1528" y="128"/>
                  <a:pt x="1528" y="128"/>
                </a:cubicBezTo>
                <a:cubicBezTo>
                  <a:pt x="1531" y="144"/>
                  <a:pt x="1531" y="144"/>
                  <a:pt x="1531" y="144"/>
                </a:cubicBezTo>
                <a:cubicBezTo>
                  <a:pt x="1534" y="145"/>
                  <a:pt x="1534" y="145"/>
                  <a:pt x="1534" y="145"/>
                </a:cubicBezTo>
                <a:cubicBezTo>
                  <a:pt x="1537" y="147"/>
                  <a:pt x="1537" y="147"/>
                  <a:pt x="1537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36" y="156"/>
                  <a:pt x="1536" y="156"/>
                  <a:pt x="1536" y="156"/>
                </a:cubicBezTo>
                <a:cubicBezTo>
                  <a:pt x="1535" y="158"/>
                  <a:pt x="1535" y="158"/>
                  <a:pt x="1535" y="158"/>
                </a:cubicBezTo>
                <a:cubicBezTo>
                  <a:pt x="1540" y="158"/>
                  <a:pt x="1540" y="158"/>
                  <a:pt x="1540" y="158"/>
                </a:cubicBezTo>
                <a:cubicBezTo>
                  <a:pt x="1539" y="159"/>
                  <a:pt x="1539" y="159"/>
                  <a:pt x="1539" y="159"/>
                </a:cubicBezTo>
                <a:cubicBezTo>
                  <a:pt x="1543" y="161"/>
                  <a:pt x="1543" y="161"/>
                  <a:pt x="1543" y="161"/>
                </a:cubicBezTo>
                <a:cubicBezTo>
                  <a:pt x="1543" y="149"/>
                  <a:pt x="1543" y="149"/>
                  <a:pt x="1543" y="149"/>
                </a:cubicBezTo>
                <a:cubicBezTo>
                  <a:pt x="1545" y="148"/>
                  <a:pt x="1545" y="148"/>
                  <a:pt x="1545" y="148"/>
                </a:cubicBezTo>
                <a:cubicBezTo>
                  <a:pt x="1550" y="162"/>
                  <a:pt x="1550" y="162"/>
                  <a:pt x="1550" y="162"/>
                </a:cubicBezTo>
                <a:cubicBezTo>
                  <a:pt x="1553" y="161"/>
                  <a:pt x="1556" y="162"/>
                  <a:pt x="1559" y="163"/>
                </a:cubicBezTo>
                <a:cubicBezTo>
                  <a:pt x="1562" y="165"/>
                  <a:pt x="1565" y="168"/>
                  <a:pt x="1566" y="170"/>
                </a:cubicBezTo>
                <a:cubicBezTo>
                  <a:pt x="1571" y="169"/>
                  <a:pt x="1571" y="169"/>
                  <a:pt x="1571" y="169"/>
                </a:cubicBezTo>
                <a:cubicBezTo>
                  <a:pt x="1579" y="167"/>
                  <a:pt x="1579" y="167"/>
                  <a:pt x="1579" y="167"/>
                </a:cubicBezTo>
                <a:cubicBezTo>
                  <a:pt x="1579" y="167"/>
                  <a:pt x="1579" y="167"/>
                  <a:pt x="1579" y="167"/>
                </a:cubicBezTo>
                <a:cubicBezTo>
                  <a:pt x="1579" y="162"/>
                  <a:pt x="1579" y="162"/>
                  <a:pt x="1579" y="162"/>
                </a:cubicBezTo>
                <a:cubicBezTo>
                  <a:pt x="1579" y="162"/>
                  <a:pt x="1579" y="162"/>
                  <a:pt x="1579" y="162"/>
                </a:cubicBezTo>
                <a:cubicBezTo>
                  <a:pt x="1578" y="156"/>
                  <a:pt x="1578" y="156"/>
                  <a:pt x="1578" y="156"/>
                </a:cubicBezTo>
                <a:cubicBezTo>
                  <a:pt x="1571" y="152"/>
                  <a:pt x="1571" y="152"/>
                  <a:pt x="1571" y="152"/>
                </a:cubicBezTo>
                <a:cubicBezTo>
                  <a:pt x="1578" y="152"/>
                  <a:pt x="1578" y="152"/>
                  <a:pt x="1578" y="152"/>
                </a:cubicBezTo>
                <a:cubicBezTo>
                  <a:pt x="1579" y="150"/>
                  <a:pt x="1579" y="150"/>
                  <a:pt x="1579" y="150"/>
                </a:cubicBezTo>
                <a:cubicBezTo>
                  <a:pt x="1579" y="150"/>
                  <a:pt x="1579" y="150"/>
                  <a:pt x="1579" y="150"/>
                </a:cubicBezTo>
                <a:cubicBezTo>
                  <a:pt x="1584" y="146"/>
                  <a:pt x="1582" y="141"/>
                  <a:pt x="1579" y="136"/>
                </a:cubicBezTo>
                <a:cubicBezTo>
                  <a:pt x="1578" y="135"/>
                  <a:pt x="1577" y="133"/>
                  <a:pt x="1576" y="132"/>
                </a:cubicBezTo>
                <a:cubicBezTo>
                  <a:pt x="1571" y="133"/>
                  <a:pt x="1571" y="133"/>
                  <a:pt x="1571" y="133"/>
                </a:cubicBezTo>
                <a:cubicBezTo>
                  <a:pt x="1566" y="129"/>
                  <a:pt x="1566" y="129"/>
                  <a:pt x="1566" y="129"/>
                </a:cubicBezTo>
                <a:cubicBezTo>
                  <a:pt x="1563" y="116"/>
                  <a:pt x="1563" y="116"/>
                  <a:pt x="1563" y="116"/>
                </a:cubicBezTo>
                <a:cubicBezTo>
                  <a:pt x="1567" y="115"/>
                  <a:pt x="1567" y="115"/>
                  <a:pt x="1567" y="115"/>
                </a:cubicBezTo>
                <a:cubicBezTo>
                  <a:pt x="1559" y="103"/>
                  <a:pt x="1559" y="103"/>
                  <a:pt x="1559" y="103"/>
                </a:cubicBezTo>
                <a:cubicBezTo>
                  <a:pt x="1558" y="102"/>
                  <a:pt x="1558" y="102"/>
                  <a:pt x="1558" y="102"/>
                </a:cubicBezTo>
                <a:cubicBezTo>
                  <a:pt x="1559" y="100"/>
                  <a:pt x="1559" y="100"/>
                  <a:pt x="1559" y="100"/>
                </a:cubicBezTo>
                <a:cubicBezTo>
                  <a:pt x="1559" y="97"/>
                  <a:pt x="1559" y="97"/>
                  <a:pt x="1559" y="97"/>
                </a:cubicBezTo>
                <a:cubicBezTo>
                  <a:pt x="1559" y="96"/>
                  <a:pt x="1559" y="96"/>
                  <a:pt x="1559" y="96"/>
                </a:cubicBezTo>
                <a:cubicBezTo>
                  <a:pt x="1556" y="93"/>
                  <a:pt x="1556" y="93"/>
                  <a:pt x="1556" y="93"/>
                </a:cubicBezTo>
                <a:cubicBezTo>
                  <a:pt x="1549" y="97"/>
                  <a:pt x="1555" y="105"/>
                  <a:pt x="1543" y="102"/>
                </a:cubicBezTo>
                <a:cubicBezTo>
                  <a:pt x="1543" y="114"/>
                  <a:pt x="1540" y="103"/>
                  <a:pt x="1539" y="113"/>
                </a:cubicBezTo>
                <a:cubicBezTo>
                  <a:pt x="1539" y="117"/>
                  <a:pt x="1542" y="119"/>
                  <a:pt x="1532" y="120"/>
                </a:cubicBezTo>
                <a:close/>
                <a:moveTo>
                  <a:pt x="1553" y="209"/>
                </a:moveTo>
                <a:cubicBezTo>
                  <a:pt x="1557" y="215"/>
                  <a:pt x="1557" y="215"/>
                  <a:pt x="1557" y="215"/>
                </a:cubicBezTo>
                <a:cubicBezTo>
                  <a:pt x="1559" y="214"/>
                  <a:pt x="1559" y="214"/>
                  <a:pt x="1559" y="214"/>
                </a:cubicBezTo>
                <a:cubicBezTo>
                  <a:pt x="1565" y="209"/>
                  <a:pt x="1565" y="209"/>
                  <a:pt x="1565" y="209"/>
                </a:cubicBezTo>
                <a:cubicBezTo>
                  <a:pt x="1562" y="203"/>
                  <a:pt x="1562" y="203"/>
                  <a:pt x="1562" y="203"/>
                </a:cubicBezTo>
                <a:cubicBezTo>
                  <a:pt x="1559" y="205"/>
                  <a:pt x="1559" y="205"/>
                  <a:pt x="1559" y="205"/>
                </a:cubicBezTo>
                <a:lnTo>
                  <a:pt x="1553" y="209"/>
                </a:lnTo>
                <a:close/>
                <a:moveTo>
                  <a:pt x="1527" y="102"/>
                </a:moveTo>
                <a:cubicBezTo>
                  <a:pt x="1534" y="99"/>
                  <a:pt x="1533" y="103"/>
                  <a:pt x="1535" y="96"/>
                </a:cubicBezTo>
                <a:cubicBezTo>
                  <a:pt x="1532" y="95"/>
                  <a:pt x="1532" y="95"/>
                  <a:pt x="1532" y="95"/>
                </a:cubicBezTo>
                <a:cubicBezTo>
                  <a:pt x="1525" y="96"/>
                  <a:pt x="1525" y="96"/>
                  <a:pt x="1525" y="96"/>
                </a:cubicBezTo>
                <a:cubicBezTo>
                  <a:pt x="1522" y="96"/>
                  <a:pt x="1522" y="96"/>
                  <a:pt x="1522" y="96"/>
                </a:cubicBezTo>
                <a:cubicBezTo>
                  <a:pt x="1525" y="101"/>
                  <a:pt x="1525" y="101"/>
                  <a:pt x="1525" y="101"/>
                </a:cubicBezTo>
                <a:lnTo>
                  <a:pt x="1527" y="102"/>
                </a:lnTo>
                <a:close/>
                <a:moveTo>
                  <a:pt x="1523" y="203"/>
                </a:moveTo>
                <a:cubicBezTo>
                  <a:pt x="1523" y="207"/>
                  <a:pt x="1523" y="207"/>
                  <a:pt x="1523" y="207"/>
                </a:cubicBezTo>
                <a:cubicBezTo>
                  <a:pt x="1524" y="208"/>
                  <a:pt x="1524" y="208"/>
                  <a:pt x="1524" y="208"/>
                </a:cubicBezTo>
                <a:cubicBezTo>
                  <a:pt x="1525" y="208"/>
                  <a:pt x="1525" y="208"/>
                  <a:pt x="1525" y="208"/>
                </a:cubicBezTo>
                <a:cubicBezTo>
                  <a:pt x="1527" y="209"/>
                  <a:pt x="1527" y="209"/>
                  <a:pt x="1527" y="209"/>
                </a:cubicBezTo>
                <a:cubicBezTo>
                  <a:pt x="1528" y="204"/>
                  <a:pt x="1528" y="204"/>
                  <a:pt x="1528" y="204"/>
                </a:cubicBezTo>
                <a:cubicBezTo>
                  <a:pt x="1525" y="203"/>
                  <a:pt x="1525" y="203"/>
                  <a:pt x="1525" y="203"/>
                </a:cubicBezTo>
                <a:lnTo>
                  <a:pt x="1523" y="203"/>
                </a:lnTo>
                <a:close/>
                <a:moveTo>
                  <a:pt x="1487" y="248"/>
                </a:moveTo>
                <a:cubicBezTo>
                  <a:pt x="1487" y="243"/>
                  <a:pt x="1487" y="243"/>
                  <a:pt x="1487" y="243"/>
                </a:cubicBezTo>
                <a:cubicBezTo>
                  <a:pt x="1484" y="240"/>
                  <a:pt x="1484" y="240"/>
                  <a:pt x="1484" y="240"/>
                </a:cubicBezTo>
                <a:cubicBezTo>
                  <a:pt x="1483" y="241"/>
                  <a:pt x="1483" y="241"/>
                  <a:pt x="1483" y="241"/>
                </a:cubicBezTo>
                <a:cubicBezTo>
                  <a:pt x="1479" y="243"/>
                  <a:pt x="1479" y="243"/>
                  <a:pt x="1479" y="243"/>
                </a:cubicBezTo>
                <a:cubicBezTo>
                  <a:pt x="1479" y="248"/>
                  <a:pt x="1479" y="248"/>
                  <a:pt x="1479" y="248"/>
                </a:cubicBezTo>
                <a:cubicBezTo>
                  <a:pt x="1483" y="248"/>
                  <a:pt x="1483" y="248"/>
                  <a:pt x="1483" y="248"/>
                </a:cubicBezTo>
                <a:lnTo>
                  <a:pt x="1487" y="248"/>
                </a:lnTo>
                <a:close/>
                <a:moveTo>
                  <a:pt x="1467" y="803"/>
                </a:moveTo>
                <a:cubicBezTo>
                  <a:pt x="1466" y="804"/>
                  <a:pt x="1466" y="804"/>
                  <a:pt x="1466" y="804"/>
                </a:cubicBezTo>
                <a:cubicBezTo>
                  <a:pt x="1467" y="805"/>
                  <a:pt x="1467" y="805"/>
                  <a:pt x="1467" y="805"/>
                </a:cubicBezTo>
                <a:cubicBezTo>
                  <a:pt x="1471" y="819"/>
                  <a:pt x="1471" y="819"/>
                  <a:pt x="1471" y="819"/>
                </a:cubicBezTo>
                <a:cubicBezTo>
                  <a:pt x="1487" y="812"/>
                  <a:pt x="1481" y="810"/>
                  <a:pt x="1472" y="799"/>
                </a:cubicBezTo>
                <a:lnTo>
                  <a:pt x="1467" y="803"/>
                </a:lnTo>
                <a:close/>
                <a:moveTo>
                  <a:pt x="1467" y="113"/>
                </a:moveTo>
                <a:cubicBezTo>
                  <a:pt x="1468" y="105"/>
                  <a:pt x="1468" y="105"/>
                  <a:pt x="1468" y="105"/>
                </a:cubicBezTo>
                <a:cubicBezTo>
                  <a:pt x="1467" y="105"/>
                  <a:pt x="1467" y="105"/>
                  <a:pt x="1467" y="105"/>
                </a:cubicBezTo>
                <a:cubicBezTo>
                  <a:pt x="1463" y="106"/>
                  <a:pt x="1462" y="106"/>
                  <a:pt x="1459" y="108"/>
                </a:cubicBezTo>
                <a:cubicBezTo>
                  <a:pt x="1467" y="114"/>
                  <a:pt x="1467" y="114"/>
                  <a:pt x="1467" y="114"/>
                </a:cubicBezTo>
                <a:lnTo>
                  <a:pt x="1467" y="113"/>
                </a:lnTo>
                <a:close/>
                <a:moveTo>
                  <a:pt x="1464" y="287"/>
                </a:moveTo>
                <a:cubicBezTo>
                  <a:pt x="1464" y="287"/>
                  <a:pt x="1463" y="289"/>
                  <a:pt x="1463" y="290"/>
                </a:cubicBezTo>
                <a:cubicBezTo>
                  <a:pt x="1463" y="293"/>
                  <a:pt x="1464" y="293"/>
                  <a:pt x="1466" y="296"/>
                </a:cubicBezTo>
                <a:cubicBezTo>
                  <a:pt x="1467" y="295"/>
                  <a:pt x="1467" y="295"/>
                  <a:pt x="1467" y="295"/>
                </a:cubicBezTo>
                <a:cubicBezTo>
                  <a:pt x="1470" y="293"/>
                  <a:pt x="1470" y="293"/>
                  <a:pt x="1470" y="293"/>
                </a:cubicBezTo>
                <a:cubicBezTo>
                  <a:pt x="1471" y="288"/>
                  <a:pt x="1471" y="288"/>
                  <a:pt x="1471" y="288"/>
                </a:cubicBezTo>
                <a:cubicBezTo>
                  <a:pt x="1467" y="287"/>
                  <a:pt x="1467" y="287"/>
                  <a:pt x="1467" y="287"/>
                </a:cubicBezTo>
                <a:lnTo>
                  <a:pt x="1464" y="287"/>
                </a:lnTo>
                <a:close/>
                <a:moveTo>
                  <a:pt x="1420" y="288"/>
                </a:moveTo>
                <a:cubicBezTo>
                  <a:pt x="1423" y="284"/>
                  <a:pt x="1423" y="284"/>
                  <a:pt x="1423" y="284"/>
                </a:cubicBezTo>
                <a:cubicBezTo>
                  <a:pt x="1419" y="281"/>
                  <a:pt x="1419" y="281"/>
                  <a:pt x="1419" y="281"/>
                </a:cubicBezTo>
                <a:cubicBezTo>
                  <a:pt x="1417" y="279"/>
                  <a:pt x="1417" y="279"/>
                  <a:pt x="1417" y="279"/>
                </a:cubicBezTo>
                <a:cubicBezTo>
                  <a:pt x="1415" y="288"/>
                  <a:pt x="1415" y="288"/>
                  <a:pt x="1415" y="288"/>
                </a:cubicBezTo>
                <a:cubicBezTo>
                  <a:pt x="1419" y="288"/>
                  <a:pt x="1419" y="288"/>
                  <a:pt x="1419" y="288"/>
                </a:cubicBezTo>
                <a:lnTo>
                  <a:pt x="1420" y="288"/>
                </a:lnTo>
                <a:close/>
                <a:moveTo>
                  <a:pt x="1371" y="225"/>
                </a:moveTo>
                <a:cubicBezTo>
                  <a:pt x="1371" y="225"/>
                  <a:pt x="1371" y="225"/>
                  <a:pt x="1371" y="225"/>
                </a:cubicBezTo>
                <a:cubicBezTo>
                  <a:pt x="1368" y="225"/>
                  <a:pt x="1368" y="225"/>
                  <a:pt x="1368" y="225"/>
                </a:cubicBezTo>
                <a:cubicBezTo>
                  <a:pt x="1365" y="225"/>
                  <a:pt x="1365" y="225"/>
                  <a:pt x="1365" y="225"/>
                </a:cubicBezTo>
                <a:cubicBezTo>
                  <a:pt x="1365" y="227"/>
                  <a:pt x="1365" y="227"/>
                  <a:pt x="1365" y="227"/>
                </a:cubicBezTo>
                <a:cubicBezTo>
                  <a:pt x="1364" y="228"/>
                  <a:pt x="1364" y="228"/>
                  <a:pt x="1364" y="228"/>
                </a:cubicBezTo>
                <a:cubicBezTo>
                  <a:pt x="1363" y="229"/>
                  <a:pt x="1362" y="229"/>
                  <a:pt x="1361" y="230"/>
                </a:cubicBezTo>
                <a:cubicBezTo>
                  <a:pt x="1358" y="231"/>
                  <a:pt x="1357" y="233"/>
                  <a:pt x="1355" y="235"/>
                </a:cubicBezTo>
                <a:cubicBezTo>
                  <a:pt x="1353" y="237"/>
                  <a:pt x="1351" y="239"/>
                  <a:pt x="1349" y="241"/>
                </a:cubicBezTo>
                <a:cubicBezTo>
                  <a:pt x="1348" y="242"/>
                  <a:pt x="1346" y="243"/>
                  <a:pt x="1345" y="245"/>
                </a:cubicBezTo>
                <a:cubicBezTo>
                  <a:pt x="1343" y="246"/>
                  <a:pt x="1341" y="247"/>
                  <a:pt x="1339" y="248"/>
                </a:cubicBezTo>
                <a:cubicBezTo>
                  <a:pt x="1329" y="253"/>
                  <a:pt x="1335" y="253"/>
                  <a:pt x="1335" y="260"/>
                </a:cubicBezTo>
                <a:cubicBezTo>
                  <a:pt x="1336" y="263"/>
                  <a:pt x="1334" y="265"/>
                  <a:pt x="1333" y="266"/>
                </a:cubicBezTo>
                <a:cubicBezTo>
                  <a:pt x="1331" y="268"/>
                  <a:pt x="1328" y="269"/>
                  <a:pt x="1330" y="273"/>
                </a:cubicBezTo>
                <a:cubicBezTo>
                  <a:pt x="1324" y="273"/>
                  <a:pt x="1324" y="273"/>
                  <a:pt x="1324" y="273"/>
                </a:cubicBezTo>
                <a:cubicBezTo>
                  <a:pt x="1327" y="280"/>
                  <a:pt x="1327" y="280"/>
                  <a:pt x="1327" y="280"/>
                </a:cubicBezTo>
                <a:cubicBezTo>
                  <a:pt x="1322" y="285"/>
                  <a:pt x="1322" y="285"/>
                  <a:pt x="1322" y="285"/>
                </a:cubicBezTo>
                <a:cubicBezTo>
                  <a:pt x="1315" y="294"/>
                  <a:pt x="1315" y="294"/>
                  <a:pt x="1315" y="294"/>
                </a:cubicBezTo>
                <a:cubicBezTo>
                  <a:pt x="1314" y="294"/>
                  <a:pt x="1314" y="294"/>
                  <a:pt x="1314" y="294"/>
                </a:cubicBezTo>
                <a:cubicBezTo>
                  <a:pt x="1315" y="295"/>
                  <a:pt x="1315" y="295"/>
                  <a:pt x="1315" y="295"/>
                </a:cubicBezTo>
                <a:cubicBezTo>
                  <a:pt x="1319" y="300"/>
                  <a:pt x="1319" y="300"/>
                  <a:pt x="1319" y="300"/>
                </a:cubicBezTo>
                <a:cubicBezTo>
                  <a:pt x="1315" y="304"/>
                  <a:pt x="1315" y="304"/>
                  <a:pt x="1315" y="304"/>
                </a:cubicBezTo>
                <a:cubicBezTo>
                  <a:pt x="1310" y="307"/>
                  <a:pt x="1310" y="307"/>
                  <a:pt x="1310" y="307"/>
                </a:cubicBezTo>
                <a:cubicBezTo>
                  <a:pt x="1311" y="315"/>
                  <a:pt x="1311" y="315"/>
                  <a:pt x="1311" y="315"/>
                </a:cubicBezTo>
                <a:cubicBezTo>
                  <a:pt x="1313" y="317"/>
                  <a:pt x="1313" y="317"/>
                  <a:pt x="1313" y="317"/>
                </a:cubicBezTo>
                <a:cubicBezTo>
                  <a:pt x="1314" y="317"/>
                  <a:pt x="1314" y="315"/>
                  <a:pt x="1315" y="315"/>
                </a:cubicBezTo>
                <a:cubicBezTo>
                  <a:pt x="1315" y="315"/>
                  <a:pt x="1315" y="315"/>
                  <a:pt x="1315" y="315"/>
                </a:cubicBezTo>
                <a:cubicBezTo>
                  <a:pt x="1319" y="315"/>
                  <a:pt x="1321" y="316"/>
                  <a:pt x="1322" y="317"/>
                </a:cubicBezTo>
                <a:cubicBezTo>
                  <a:pt x="1323" y="318"/>
                  <a:pt x="1324" y="318"/>
                  <a:pt x="1325" y="320"/>
                </a:cubicBezTo>
                <a:cubicBezTo>
                  <a:pt x="1324" y="324"/>
                  <a:pt x="1323" y="322"/>
                  <a:pt x="1323" y="326"/>
                </a:cubicBezTo>
                <a:cubicBezTo>
                  <a:pt x="1323" y="330"/>
                  <a:pt x="1329" y="328"/>
                  <a:pt x="1331" y="327"/>
                </a:cubicBezTo>
                <a:cubicBezTo>
                  <a:pt x="1332" y="331"/>
                  <a:pt x="1332" y="331"/>
                  <a:pt x="1332" y="331"/>
                </a:cubicBezTo>
                <a:cubicBezTo>
                  <a:pt x="1333" y="330"/>
                  <a:pt x="1333" y="330"/>
                  <a:pt x="1333" y="330"/>
                </a:cubicBezTo>
                <a:cubicBezTo>
                  <a:pt x="1338" y="328"/>
                  <a:pt x="1338" y="328"/>
                  <a:pt x="1338" y="328"/>
                </a:cubicBezTo>
                <a:cubicBezTo>
                  <a:pt x="1345" y="328"/>
                  <a:pt x="1345" y="328"/>
                  <a:pt x="1345" y="328"/>
                </a:cubicBezTo>
                <a:cubicBezTo>
                  <a:pt x="1346" y="328"/>
                  <a:pt x="1346" y="328"/>
                  <a:pt x="1346" y="328"/>
                </a:cubicBezTo>
                <a:cubicBezTo>
                  <a:pt x="1345" y="327"/>
                  <a:pt x="1345" y="327"/>
                  <a:pt x="1345" y="327"/>
                </a:cubicBezTo>
                <a:cubicBezTo>
                  <a:pt x="1338" y="319"/>
                  <a:pt x="1338" y="319"/>
                  <a:pt x="1338" y="319"/>
                </a:cubicBezTo>
                <a:cubicBezTo>
                  <a:pt x="1339" y="318"/>
                  <a:pt x="1339" y="318"/>
                  <a:pt x="1339" y="318"/>
                </a:cubicBezTo>
                <a:cubicBezTo>
                  <a:pt x="1334" y="318"/>
                  <a:pt x="1334" y="318"/>
                  <a:pt x="1334" y="318"/>
                </a:cubicBezTo>
                <a:cubicBezTo>
                  <a:pt x="1336" y="312"/>
                  <a:pt x="1336" y="312"/>
                  <a:pt x="1336" y="312"/>
                </a:cubicBezTo>
                <a:cubicBezTo>
                  <a:pt x="1335" y="311"/>
                  <a:pt x="1334" y="310"/>
                  <a:pt x="1333" y="309"/>
                </a:cubicBezTo>
                <a:cubicBezTo>
                  <a:pt x="1331" y="306"/>
                  <a:pt x="1332" y="303"/>
                  <a:pt x="1333" y="300"/>
                </a:cubicBezTo>
                <a:cubicBezTo>
                  <a:pt x="1336" y="292"/>
                  <a:pt x="1344" y="282"/>
                  <a:pt x="1344" y="274"/>
                </a:cubicBezTo>
                <a:cubicBezTo>
                  <a:pt x="1345" y="275"/>
                  <a:pt x="1345" y="275"/>
                  <a:pt x="1345" y="275"/>
                </a:cubicBezTo>
                <a:cubicBezTo>
                  <a:pt x="1348" y="276"/>
                  <a:pt x="1348" y="276"/>
                  <a:pt x="1348" y="276"/>
                </a:cubicBezTo>
                <a:cubicBezTo>
                  <a:pt x="1346" y="270"/>
                  <a:pt x="1346" y="270"/>
                  <a:pt x="1346" y="270"/>
                </a:cubicBezTo>
                <a:cubicBezTo>
                  <a:pt x="1347" y="271"/>
                  <a:pt x="1348" y="271"/>
                  <a:pt x="1349" y="270"/>
                </a:cubicBezTo>
                <a:cubicBezTo>
                  <a:pt x="1353" y="269"/>
                  <a:pt x="1353" y="262"/>
                  <a:pt x="1355" y="259"/>
                </a:cubicBezTo>
                <a:cubicBezTo>
                  <a:pt x="1355" y="260"/>
                  <a:pt x="1355" y="260"/>
                  <a:pt x="1355" y="260"/>
                </a:cubicBezTo>
                <a:cubicBezTo>
                  <a:pt x="1358" y="263"/>
                  <a:pt x="1358" y="263"/>
                  <a:pt x="1358" y="263"/>
                </a:cubicBezTo>
                <a:cubicBezTo>
                  <a:pt x="1359" y="260"/>
                  <a:pt x="1359" y="260"/>
                  <a:pt x="1359" y="260"/>
                </a:cubicBezTo>
                <a:cubicBezTo>
                  <a:pt x="1361" y="260"/>
                  <a:pt x="1361" y="260"/>
                  <a:pt x="1361" y="260"/>
                </a:cubicBezTo>
                <a:cubicBezTo>
                  <a:pt x="1362" y="260"/>
                  <a:pt x="1362" y="260"/>
                  <a:pt x="1362" y="260"/>
                </a:cubicBezTo>
                <a:cubicBezTo>
                  <a:pt x="1361" y="257"/>
                  <a:pt x="1364" y="253"/>
                  <a:pt x="1368" y="250"/>
                </a:cubicBezTo>
                <a:cubicBezTo>
                  <a:pt x="1369" y="249"/>
                  <a:pt x="1370" y="248"/>
                  <a:pt x="1371" y="247"/>
                </a:cubicBezTo>
                <a:cubicBezTo>
                  <a:pt x="1377" y="243"/>
                  <a:pt x="1383" y="239"/>
                  <a:pt x="1387" y="237"/>
                </a:cubicBezTo>
                <a:cubicBezTo>
                  <a:pt x="1399" y="228"/>
                  <a:pt x="1408" y="233"/>
                  <a:pt x="1408" y="213"/>
                </a:cubicBezTo>
                <a:cubicBezTo>
                  <a:pt x="1407" y="212"/>
                  <a:pt x="1404" y="210"/>
                  <a:pt x="1404" y="210"/>
                </a:cubicBezTo>
                <a:cubicBezTo>
                  <a:pt x="1391" y="210"/>
                  <a:pt x="1393" y="224"/>
                  <a:pt x="1377" y="225"/>
                </a:cubicBezTo>
                <a:lnTo>
                  <a:pt x="1371" y="225"/>
                </a:lnTo>
                <a:close/>
                <a:moveTo>
                  <a:pt x="1315" y="305"/>
                </a:moveTo>
                <a:cubicBezTo>
                  <a:pt x="1315" y="305"/>
                  <a:pt x="1315" y="305"/>
                  <a:pt x="1315" y="305"/>
                </a:cubicBezTo>
                <a:cubicBezTo>
                  <a:pt x="1313" y="306"/>
                  <a:pt x="1314" y="305"/>
                  <a:pt x="1315" y="305"/>
                </a:cubicBezTo>
                <a:cubicBezTo>
                  <a:pt x="1315" y="304"/>
                  <a:pt x="1316" y="303"/>
                  <a:pt x="1315" y="305"/>
                </a:cubicBezTo>
                <a:close/>
                <a:moveTo>
                  <a:pt x="1333" y="312"/>
                </a:moveTo>
                <a:cubicBezTo>
                  <a:pt x="1334" y="311"/>
                  <a:pt x="1334" y="311"/>
                  <a:pt x="1333" y="312"/>
                </a:cubicBezTo>
                <a:cubicBezTo>
                  <a:pt x="1333" y="312"/>
                  <a:pt x="1333" y="312"/>
                  <a:pt x="1333" y="312"/>
                </a:cubicBezTo>
                <a:close/>
                <a:moveTo>
                  <a:pt x="1377" y="90"/>
                </a:moveTo>
                <a:cubicBezTo>
                  <a:pt x="1374" y="90"/>
                  <a:pt x="1374" y="90"/>
                  <a:pt x="1374" y="90"/>
                </a:cubicBezTo>
                <a:cubicBezTo>
                  <a:pt x="1375" y="91"/>
                  <a:pt x="1375" y="91"/>
                  <a:pt x="1375" y="91"/>
                </a:cubicBezTo>
                <a:cubicBezTo>
                  <a:pt x="1371" y="96"/>
                  <a:pt x="1371" y="96"/>
                  <a:pt x="1371" y="96"/>
                </a:cubicBezTo>
                <a:cubicBezTo>
                  <a:pt x="1369" y="98"/>
                  <a:pt x="1369" y="98"/>
                  <a:pt x="1369" y="98"/>
                </a:cubicBezTo>
                <a:cubicBezTo>
                  <a:pt x="1371" y="101"/>
                  <a:pt x="1371" y="101"/>
                  <a:pt x="1371" y="101"/>
                </a:cubicBezTo>
                <a:cubicBezTo>
                  <a:pt x="1372" y="102"/>
                  <a:pt x="1372" y="102"/>
                  <a:pt x="1372" y="102"/>
                </a:cubicBezTo>
                <a:cubicBezTo>
                  <a:pt x="1371" y="102"/>
                  <a:pt x="1371" y="102"/>
                  <a:pt x="1371" y="102"/>
                </a:cubicBezTo>
                <a:cubicBezTo>
                  <a:pt x="1368" y="103"/>
                  <a:pt x="1368" y="103"/>
                  <a:pt x="1368" y="103"/>
                </a:cubicBezTo>
                <a:cubicBezTo>
                  <a:pt x="1367" y="103"/>
                  <a:pt x="1367" y="103"/>
                  <a:pt x="1367" y="103"/>
                </a:cubicBezTo>
                <a:cubicBezTo>
                  <a:pt x="1368" y="103"/>
                  <a:pt x="1368" y="103"/>
                  <a:pt x="1368" y="103"/>
                </a:cubicBezTo>
                <a:cubicBezTo>
                  <a:pt x="1371" y="106"/>
                  <a:pt x="1371" y="106"/>
                  <a:pt x="1371" y="106"/>
                </a:cubicBezTo>
                <a:cubicBezTo>
                  <a:pt x="1378" y="111"/>
                  <a:pt x="1378" y="111"/>
                  <a:pt x="1378" y="111"/>
                </a:cubicBezTo>
                <a:cubicBezTo>
                  <a:pt x="1379" y="105"/>
                  <a:pt x="1379" y="105"/>
                  <a:pt x="1379" y="105"/>
                </a:cubicBezTo>
                <a:cubicBezTo>
                  <a:pt x="1390" y="104"/>
                  <a:pt x="1385" y="91"/>
                  <a:pt x="1377" y="87"/>
                </a:cubicBezTo>
                <a:lnTo>
                  <a:pt x="1377" y="90"/>
                </a:lnTo>
                <a:close/>
                <a:moveTo>
                  <a:pt x="1371" y="98"/>
                </a:move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lose/>
                <a:moveTo>
                  <a:pt x="1368" y="83"/>
                </a:moveTo>
                <a:cubicBezTo>
                  <a:pt x="1371" y="80"/>
                  <a:pt x="1371" y="80"/>
                  <a:pt x="1371" y="80"/>
                </a:cubicBezTo>
                <a:cubicBezTo>
                  <a:pt x="1371" y="80"/>
                  <a:pt x="1371" y="80"/>
                  <a:pt x="1371" y="80"/>
                </a:cubicBezTo>
                <a:cubicBezTo>
                  <a:pt x="1377" y="81"/>
                  <a:pt x="1377" y="81"/>
                  <a:pt x="1377" y="81"/>
                </a:cubicBezTo>
                <a:cubicBezTo>
                  <a:pt x="1377" y="78"/>
                  <a:pt x="1377" y="78"/>
                  <a:pt x="1377" y="78"/>
                </a:cubicBezTo>
                <a:cubicBezTo>
                  <a:pt x="1374" y="78"/>
                  <a:pt x="1374" y="78"/>
                  <a:pt x="1374" y="78"/>
                </a:cubicBezTo>
                <a:cubicBezTo>
                  <a:pt x="1375" y="76"/>
                  <a:pt x="1375" y="76"/>
                  <a:pt x="1375" y="76"/>
                </a:cubicBezTo>
                <a:cubicBezTo>
                  <a:pt x="1371" y="74"/>
                  <a:pt x="1371" y="74"/>
                  <a:pt x="1371" y="74"/>
                </a:cubicBezTo>
                <a:cubicBezTo>
                  <a:pt x="1369" y="74"/>
                  <a:pt x="1369" y="74"/>
                  <a:pt x="1369" y="74"/>
                </a:cubicBezTo>
                <a:cubicBezTo>
                  <a:pt x="1368" y="75"/>
                  <a:pt x="1368" y="75"/>
                  <a:pt x="1368" y="75"/>
                </a:cubicBezTo>
                <a:cubicBezTo>
                  <a:pt x="1368" y="76"/>
                  <a:pt x="1368" y="76"/>
                  <a:pt x="1368" y="76"/>
                </a:cubicBezTo>
                <a:cubicBezTo>
                  <a:pt x="1368" y="76"/>
                  <a:pt x="1368" y="76"/>
                  <a:pt x="1368" y="76"/>
                </a:cubicBezTo>
                <a:cubicBezTo>
                  <a:pt x="1371" y="80"/>
                  <a:pt x="1371" y="80"/>
                  <a:pt x="1371" y="80"/>
                </a:cubicBezTo>
                <a:cubicBezTo>
                  <a:pt x="1369" y="80"/>
                  <a:pt x="1368" y="81"/>
                  <a:pt x="1368" y="80"/>
                </a:cubicBezTo>
                <a:cubicBezTo>
                  <a:pt x="1366" y="80"/>
                  <a:pt x="1368" y="78"/>
                  <a:pt x="1364" y="83"/>
                </a:cubicBezTo>
                <a:cubicBezTo>
                  <a:pt x="1366" y="85"/>
                  <a:pt x="1366" y="85"/>
                  <a:pt x="1366" y="85"/>
                </a:cubicBezTo>
                <a:lnTo>
                  <a:pt x="1368" y="83"/>
                </a:lnTo>
                <a:close/>
                <a:moveTo>
                  <a:pt x="1361" y="230"/>
                </a:moveTo>
                <a:cubicBezTo>
                  <a:pt x="1360" y="230"/>
                  <a:pt x="1359" y="231"/>
                  <a:pt x="1361" y="230"/>
                </a:cubicBezTo>
                <a:close/>
                <a:moveTo>
                  <a:pt x="1361" y="230"/>
                </a:moveTo>
                <a:cubicBezTo>
                  <a:pt x="1362" y="228"/>
                  <a:pt x="1362" y="229"/>
                  <a:pt x="1361" y="230"/>
                </a:cubicBezTo>
                <a:close/>
                <a:moveTo>
                  <a:pt x="1351" y="117"/>
                </a:moveTo>
                <a:cubicBezTo>
                  <a:pt x="1354" y="125"/>
                  <a:pt x="1354" y="125"/>
                  <a:pt x="1354" y="125"/>
                </a:cubicBezTo>
                <a:cubicBezTo>
                  <a:pt x="1355" y="125"/>
                  <a:pt x="1355" y="125"/>
                  <a:pt x="1355" y="125"/>
                </a:cubicBezTo>
                <a:cubicBezTo>
                  <a:pt x="1359" y="122"/>
                  <a:pt x="1359" y="122"/>
                  <a:pt x="1359" y="122"/>
                </a:cubicBezTo>
                <a:cubicBezTo>
                  <a:pt x="1361" y="122"/>
                  <a:pt x="1361" y="122"/>
                  <a:pt x="1361" y="122"/>
                </a:cubicBezTo>
                <a:cubicBezTo>
                  <a:pt x="1365" y="122"/>
                  <a:pt x="1365" y="122"/>
                  <a:pt x="1365" y="122"/>
                </a:cubicBezTo>
                <a:cubicBezTo>
                  <a:pt x="1365" y="113"/>
                  <a:pt x="1365" y="113"/>
                  <a:pt x="1365" y="113"/>
                </a:cubicBezTo>
                <a:cubicBezTo>
                  <a:pt x="1368" y="111"/>
                  <a:pt x="1368" y="111"/>
                  <a:pt x="1368" y="111"/>
                </a:cubicBezTo>
                <a:cubicBezTo>
                  <a:pt x="1368" y="110"/>
                  <a:pt x="1368" y="110"/>
                  <a:pt x="1368" y="110"/>
                </a:cubicBezTo>
                <a:cubicBezTo>
                  <a:pt x="1368" y="108"/>
                  <a:pt x="1368" y="108"/>
                  <a:pt x="1368" y="108"/>
                </a:cubicBezTo>
                <a:cubicBezTo>
                  <a:pt x="1362" y="96"/>
                  <a:pt x="1362" y="96"/>
                  <a:pt x="1362" y="96"/>
                </a:cubicBezTo>
                <a:cubicBezTo>
                  <a:pt x="1362" y="97"/>
                  <a:pt x="1361" y="97"/>
                  <a:pt x="1361" y="98"/>
                </a:cubicBezTo>
                <a:cubicBezTo>
                  <a:pt x="1358" y="101"/>
                  <a:pt x="1356" y="103"/>
                  <a:pt x="1355" y="105"/>
                </a:cubicBezTo>
                <a:cubicBezTo>
                  <a:pt x="1353" y="108"/>
                  <a:pt x="1352" y="112"/>
                  <a:pt x="1351" y="117"/>
                </a:cubicBezTo>
                <a:close/>
                <a:moveTo>
                  <a:pt x="1346" y="83"/>
                </a:moveTo>
                <a:cubicBezTo>
                  <a:pt x="1349" y="78"/>
                  <a:pt x="1349" y="78"/>
                  <a:pt x="1349" y="78"/>
                </a:cubicBezTo>
                <a:cubicBezTo>
                  <a:pt x="1351" y="75"/>
                  <a:pt x="1351" y="75"/>
                  <a:pt x="1351" y="75"/>
                </a:cubicBezTo>
                <a:cubicBezTo>
                  <a:pt x="1349" y="73"/>
                  <a:pt x="1349" y="73"/>
                  <a:pt x="1349" y="73"/>
                </a:cubicBezTo>
                <a:cubicBezTo>
                  <a:pt x="1347" y="71"/>
                  <a:pt x="1347" y="71"/>
                  <a:pt x="1347" y="71"/>
                </a:cubicBezTo>
                <a:cubicBezTo>
                  <a:pt x="1345" y="73"/>
                  <a:pt x="1345" y="73"/>
                  <a:pt x="1345" y="73"/>
                </a:cubicBezTo>
                <a:cubicBezTo>
                  <a:pt x="1341" y="76"/>
                  <a:pt x="1341" y="76"/>
                  <a:pt x="1341" y="76"/>
                </a:cubicBezTo>
                <a:cubicBezTo>
                  <a:pt x="1341" y="80"/>
                  <a:pt x="1341" y="80"/>
                  <a:pt x="1341" y="80"/>
                </a:cubicBezTo>
                <a:cubicBezTo>
                  <a:pt x="1345" y="82"/>
                  <a:pt x="1345" y="82"/>
                  <a:pt x="1345" y="82"/>
                </a:cubicBezTo>
                <a:lnTo>
                  <a:pt x="1346" y="83"/>
                </a:lnTo>
                <a:close/>
                <a:moveTo>
                  <a:pt x="1344" y="80"/>
                </a:moveTo>
                <a:cubicBezTo>
                  <a:pt x="1344" y="80"/>
                  <a:pt x="1345" y="80"/>
                  <a:pt x="1345" y="80"/>
                </a:cubicBezTo>
                <a:cubicBezTo>
                  <a:pt x="1345" y="80"/>
                  <a:pt x="1345" y="81"/>
                  <a:pt x="1345" y="81"/>
                </a:cubicBezTo>
                <a:cubicBezTo>
                  <a:pt x="1345" y="81"/>
                  <a:pt x="1345" y="80"/>
                  <a:pt x="1345" y="80"/>
                </a:cubicBezTo>
                <a:cubicBezTo>
                  <a:pt x="1344" y="80"/>
                  <a:pt x="1344" y="80"/>
                  <a:pt x="1344" y="80"/>
                </a:cubicBezTo>
                <a:close/>
                <a:moveTo>
                  <a:pt x="1346" y="138"/>
                </a:moveTo>
                <a:cubicBezTo>
                  <a:pt x="1346" y="138"/>
                  <a:pt x="1349" y="137"/>
                  <a:pt x="1349" y="137"/>
                </a:cubicBezTo>
                <a:cubicBezTo>
                  <a:pt x="1349" y="137"/>
                  <a:pt x="1349" y="137"/>
                  <a:pt x="1349" y="137"/>
                </a:cubicBezTo>
                <a:cubicBezTo>
                  <a:pt x="1355" y="136"/>
                  <a:pt x="1355" y="136"/>
                  <a:pt x="1355" y="136"/>
                </a:cubicBezTo>
                <a:cubicBezTo>
                  <a:pt x="1356" y="136"/>
                  <a:pt x="1356" y="136"/>
                  <a:pt x="1356" y="136"/>
                </a:cubicBezTo>
                <a:cubicBezTo>
                  <a:pt x="1355" y="135"/>
                  <a:pt x="1355" y="135"/>
                  <a:pt x="1355" y="135"/>
                </a:cubicBezTo>
                <a:cubicBezTo>
                  <a:pt x="1349" y="131"/>
                  <a:pt x="1349" y="131"/>
                  <a:pt x="1349" y="131"/>
                </a:cubicBezTo>
                <a:cubicBezTo>
                  <a:pt x="1347" y="130"/>
                  <a:pt x="1347" y="130"/>
                  <a:pt x="1347" y="130"/>
                </a:cubicBezTo>
                <a:cubicBezTo>
                  <a:pt x="1345" y="132"/>
                  <a:pt x="1345" y="132"/>
                  <a:pt x="1345" y="132"/>
                </a:cubicBezTo>
                <a:cubicBezTo>
                  <a:pt x="1343" y="135"/>
                  <a:pt x="1343" y="135"/>
                  <a:pt x="1343" y="135"/>
                </a:cubicBezTo>
                <a:cubicBezTo>
                  <a:pt x="1345" y="137"/>
                  <a:pt x="1345" y="137"/>
                  <a:pt x="1345" y="137"/>
                </a:cubicBezTo>
                <a:lnTo>
                  <a:pt x="1346" y="138"/>
                </a:lnTo>
                <a:close/>
                <a:moveTo>
                  <a:pt x="1325" y="95"/>
                </a:moveTo>
                <a:cubicBezTo>
                  <a:pt x="1325" y="90"/>
                  <a:pt x="1325" y="90"/>
                  <a:pt x="1325" y="90"/>
                </a:cubicBezTo>
                <a:cubicBezTo>
                  <a:pt x="1322" y="90"/>
                  <a:pt x="1322" y="90"/>
                  <a:pt x="1322" y="90"/>
                </a:cubicBezTo>
                <a:cubicBezTo>
                  <a:pt x="1320" y="90"/>
                  <a:pt x="1320" y="90"/>
                  <a:pt x="1320" y="90"/>
                </a:cubicBezTo>
                <a:cubicBezTo>
                  <a:pt x="1320" y="95"/>
                  <a:pt x="1320" y="95"/>
                  <a:pt x="1320" y="95"/>
                </a:cubicBezTo>
                <a:cubicBezTo>
                  <a:pt x="1322" y="95"/>
                  <a:pt x="1322" y="95"/>
                  <a:pt x="1322" y="95"/>
                </a:cubicBezTo>
                <a:lnTo>
                  <a:pt x="1325" y="95"/>
                </a:lnTo>
                <a:close/>
                <a:moveTo>
                  <a:pt x="1306" y="121"/>
                </a:move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11" y="124"/>
                  <a:pt x="1311" y="124"/>
                  <a:pt x="1311" y="124"/>
                </a:cubicBezTo>
                <a:cubicBezTo>
                  <a:pt x="1310" y="126"/>
                  <a:pt x="1310" y="126"/>
                  <a:pt x="1310" y="126"/>
                </a:cubicBezTo>
                <a:cubicBezTo>
                  <a:pt x="1315" y="127"/>
                  <a:pt x="1315" y="127"/>
                  <a:pt x="1315" y="127"/>
                </a:cubicBezTo>
                <a:cubicBezTo>
                  <a:pt x="1320" y="128"/>
                  <a:pt x="1320" y="128"/>
                  <a:pt x="1320" y="128"/>
                </a:cubicBezTo>
                <a:cubicBezTo>
                  <a:pt x="1319" y="122"/>
                  <a:pt x="1319" y="122"/>
                  <a:pt x="1319" y="122"/>
                </a:cubicBezTo>
                <a:cubicBezTo>
                  <a:pt x="1321" y="121"/>
                  <a:pt x="1321" y="121"/>
                  <a:pt x="1321" y="121"/>
                </a:cubicBezTo>
                <a:cubicBezTo>
                  <a:pt x="1322" y="122"/>
                  <a:pt x="1322" y="122"/>
                  <a:pt x="1322" y="122"/>
                </a:cubicBezTo>
                <a:cubicBezTo>
                  <a:pt x="1330" y="131"/>
                  <a:pt x="1330" y="131"/>
                  <a:pt x="1330" y="131"/>
                </a:cubicBezTo>
                <a:cubicBezTo>
                  <a:pt x="1333" y="131"/>
                  <a:pt x="1333" y="131"/>
                  <a:pt x="1333" y="131"/>
                </a:cubicBezTo>
                <a:cubicBezTo>
                  <a:pt x="1343" y="131"/>
                  <a:pt x="1343" y="131"/>
                  <a:pt x="1343" y="131"/>
                </a:cubicBezTo>
                <a:cubicBezTo>
                  <a:pt x="1343" y="130"/>
                  <a:pt x="1344" y="129"/>
                  <a:pt x="1345" y="128"/>
                </a:cubicBezTo>
                <a:cubicBezTo>
                  <a:pt x="1348" y="124"/>
                  <a:pt x="1352" y="119"/>
                  <a:pt x="1345" y="117"/>
                </a:cubicBezTo>
                <a:cubicBezTo>
                  <a:pt x="1344" y="116"/>
                  <a:pt x="1343" y="116"/>
                  <a:pt x="1341" y="116"/>
                </a:cubicBezTo>
                <a:cubicBezTo>
                  <a:pt x="1341" y="111"/>
                  <a:pt x="1341" y="111"/>
                  <a:pt x="1341" y="111"/>
                </a:cubicBezTo>
                <a:cubicBezTo>
                  <a:pt x="1345" y="112"/>
                  <a:pt x="1345" y="112"/>
                  <a:pt x="1345" y="112"/>
                </a:cubicBezTo>
                <a:cubicBezTo>
                  <a:pt x="1346" y="113"/>
                  <a:pt x="1346" y="113"/>
                  <a:pt x="1346" y="113"/>
                </a:cubicBezTo>
                <a:cubicBezTo>
                  <a:pt x="1349" y="105"/>
                  <a:pt x="1349" y="105"/>
                  <a:pt x="1345" y="99"/>
                </a:cubicBezTo>
                <a:cubicBezTo>
                  <a:pt x="1344" y="97"/>
                  <a:pt x="1343" y="96"/>
                  <a:pt x="1341" y="94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9" y="96"/>
                  <a:pt x="1349" y="96"/>
                  <a:pt x="1349" y="96"/>
                </a:cubicBezTo>
                <a:cubicBezTo>
                  <a:pt x="1350" y="96"/>
                  <a:pt x="1350" y="96"/>
                  <a:pt x="1350" y="96"/>
                </a:cubicBezTo>
                <a:cubicBezTo>
                  <a:pt x="1349" y="98"/>
                  <a:pt x="1349" y="98"/>
                  <a:pt x="1349" y="98"/>
                </a:cubicBezTo>
                <a:cubicBezTo>
                  <a:pt x="1355" y="95"/>
                  <a:pt x="1355" y="95"/>
                  <a:pt x="1355" y="95"/>
                </a:cubicBezTo>
                <a:cubicBezTo>
                  <a:pt x="1359" y="93"/>
                  <a:pt x="1359" y="93"/>
                  <a:pt x="1359" y="93"/>
                </a:cubicBezTo>
                <a:cubicBezTo>
                  <a:pt x="1355" y="94"/>
                  <a:pt x="1355" y="94"/>
                  <a:pt x="1355" y="94"/>
                </a:cubicBezTo>
                <a:cubicBezTo>
                  <a:pt x="1353" y="94"/>
                  <a:pt x="1353" y="94"/>
                  <a:pt x="1353" y="94"/>
                </a:cubicBezTo>
                <a:cubicBezTo>
                  <a:pt x="1349" y="89"/>
                  <a:pt x="1349" y="89"/>
                  <a:pt x="1349" y="89"/>
                </a:cubicBezTo>
                <a:cubicBezTo>
                  <a:pt x="1347" y="86"/>
                  <a:pt x="1347" y="86"/>
                  <a:pt x="1347" y="86"/>
                </a:cubicBezTo>
                <a:cubicBezTo>
                  <a:pt x="1346" y="87"/>
                  <a:pt x="1346" y="87"/>
                  <a:pt x="1346" y="87"/>
                </a:cubicBezTo>
                <a:cubicBezTo>
                  <a:pt x="1346" y="91"/>
                  <a:pt x="1346" y="91"/>
                  <a:pt x="1346" y="91"/>
                </a:cubicBezTo>
                <a:cubicBezTo>
                  <a:pt x="1345" y="91"/>
                  <a:pt x="1345" y="91"/>
                  <a:pt x="1345" y="91"/>
                </a:cubicBezTo>
                <a:cubicBezTo>
                  <a:pt x="1336" y="88"/>
                  <a:pt x="1336" y="88"/>
                  <a:pt x="1336" y="88"/>
                </a:cubicBezTo>
                <a:cubicBezTo>
                  <a:pt x="1333" y="91"/>
                  <a:pt x="1333" y="91"/>
                  <a:pt x="1333" y="91"/>
                </a:cubicBezTo>
                <a:cubicBezTo>
                  <a:pt x="1327" y="96"/>
                  <a:pt x="1327" y="96"/>
                  <a:pt x="1327" y="96"/>
                </a:cubicBezTo>
                <a:cubicBezTo>
                  <a:pt x="1329" y="97"/>
                  <a:pt x="1329" y="97"/>
                  <a:pt x="1329" y="97"/>
                </a:cubicBezTo>
                <a:cubicBezTo>
                  <a:pt x="1333" y="97"/>
                  <a:pt x="1333" y="97"/>
                  <a:pt x="1333" y="97"/>
                </a:cubicBezTo>
                <a:cubicBezTo>
                  <a:pt x="1334" y="96"/>
                  <a:pt x="1334" y="96"/>
                  <a:pt x="1334" y="96"/>
                </a:cubicBezTo>
                <a:cubicBezTo>
                  <a:pt x="1334" y="99"/>
                  <a:pt x="1334" y="100"/>
                  <a:pt x="1333" y="101"/>
                </a:cubicBezTo>
                <a:cubicBezTo>
                  <a:pt x="1330" y="103"/>
                  <a:pt x="1326" y="101"/>
                  <a:pt x="1323" y="99"/>
                </a:cubicBezTo>
                <a:cubicBezTo>
                  <a:pt x="1322" y="100"/>
                  <a:pt x="1322" y="100"/>
                  <a:pt x="1322" y="100"/>
                </a:cubicBezTo>
                <a:cubicBezTo>
                  <a:pt x="1321" y="101"/>
                  <a:pt x="1321" y="101"/>
                  <a:pt x="1321" y="101"/>
                </a:cubicBezTo>
                <a:cubicBezTo>
                  <a:pt x="1322" y="103"/>
                  <a:pt x="1322" y="103"/>
                  <a:pt x="1322" y="103"/>
                </a:cubicBezTo>
                <a:cubicBezTo>
                  <a:pt x="1329" y="112"/>
                  <a:pt x="1329" y="112"/>
                  <a:pt x="1329" y="112"/>
                </a:cubicBezTo>
                <a:cubicBezTo>
                  <a:pt x="1322" y="108"/>
                  <a:pt x="1322" y="108"/>
                  <a:pt x="1322" y="108"/>
                </a:cubicBezTo>
                <a:cubicBezTo>
                  <a:pt x="1320" y="107"/>
                  <a:pt x="1320" y="107"/>
                  <a:pt x="1320" y="107"/>
                </a:cubicBezTo>
                <a:cubicBezTo>
                  <a:pt x="1318" y="115"/>
                  <a:pt x="1318" y="115"/>
                  <a:pt x="1318" y="115"/>
                </a:cubicBezTo>
                <a:cubicBezTo>
                  <a:pt x="1316" y="114"/>
                  <a:pt x="1316" y="114"/>
                  <a:pt x="1316" y="114"/>
                </a:cubicBezTo>
                <a:cubicBezTo>
                  <a:pt x="1318" y="122"/>
                  <a:pt x="1318" y="122"/>
                  <a:pt x="1318" y="122"/>
                </a:cubicBezTo>
                <a:cubicBezTo>
                  <a:pt x="1315" y="122"/>
                  <a:pt x="1315" y="122"/>
                  <a:pt x="1315" y="122"/>
                </a:cubicBezTo>
                <a:lnTo>
                  <a:pt x="1306" y="121"/>
                </a:lnTo>
                <a:close/>
                <a:moveTo>
                  <a:pt x="1349" y="93"/>
                </a:moveTo>
                <a:cubicBezTo>
                  <a:pt x="1351" y="92"/>
                  <a:pt x="1350" y="93"/>
                  <a:pt x="1349" y="93"/>
                </a:cubicBezTo>
                <a:close/>
                <a:moveTo>
                  <a:pt x="1305" y="926"/>
                </a:moveTo>
                <a:cubicBezTo>
                  <a:pt x="1305" y="926"/>
                  <a:pt x="1305" y="926"/>
                  <a:pt x="1305" y="926"/>
                </a:cubicBezTo>
                <a:cubicBezTo>
                  <a:pt x="1305" y="925"/>
                  <a:pt x="1305" y="925"/>
                  <a:pt x="1305" y="925"/>
                </a:cubicBezTo>
                <a:cubicBezTo>
                  <a:pt x="1305" y="925"/>
                  <a:pt x="1305" y="925"/>
                  <a:pt x="1305" y="925"/>
                </a:cubicBezTo>
                <a:cubicBezTo>
                  <a:pt x="1304" y="925"/>
                  <a:pt x="1304" y="925"/>
                  <a:pt x="1304" y="925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3" y="920"/>
                  <a:pt x="1301" y="916"/>
                  <a:pt x="1299" y="913"/>
                </a:cubicBezTo>
                <a:cubicBezTo>
                  <a:pt x="1298" y="911"/>
                  <a:pt x="1296" y="910"/>
                  <a:pt x="1295" y="909"/>
                </a:cubicBezTo>
                <a:cubicBezTo>
                  <a:pt x="1294" y="909"/>
                  <a:pt x="1294" y="909"/>
                  <a:pt x="1293" y="908"/>
                </a:cubicBezTo>
                <a:cubicBezTo>
                  <a:pt x="1292" y="910"/>
                  <a:pt x="1285" y="916"/>
                  <a:pt x="1285" y="916"/>
                </a:cubicBezTo>
                <a:cubicBezTo>
                  <a:pt x="1285" y="919"/>
                  <a:pt x="1286" y="919"/>
                  <a:pt x="1288" y="922"/>
                </a:cubicBezTo>
                <a:cubicBezTo>
                  <a:pt x="1285" y="923"/>
                  <a:pt x="1285" y="923"/>
                  <a:pt x="1285" y="923"/>
                </a:cubicBezTo>
                <a:cubicBezTo>
                  <a:pt x="1282" y="924"/>
                  <a:pt x="1282" y="924"/>
                  <a:pt x="1282" y="924"/>
                </a:cubicBezTo>
                <a:cubicBezTo>
                  <a:pt x="1269" y="929"/>
                  <a:pt x="1269" y="929"/>
                  <a:pt x="1269" y="929"/>
                </a:cubicBezTo>
                <a:cubicBezTo>
                  <a:pt x="1267" y="950"/>
                  <a:pt x="1274" y="941"/>
                  <a:pt x="1264" y="959"/>
                </a:cubicBezTo>
                <a:cubicBezTo>
                  <a:pt x="1262" y="962"/>
                  <a:pt x="1265" y="982"/>
                  <a:pt x="1275" y="982"/>
                </a:cubicBezTo>
                <a:cubicBezTo>
                  <a:pt x="1282" y="982"/>
                  <a:pt x="1282" y="982"/>
                  <a:pt x="1282" y="982"/>
                </a:cubicBezTo>
                <a:cubicBezTo>
                  <a:pt x="1284" y="982"/>
                  <a:pt x="1284" y="982"/>
                  <a:pt x="1284" y="982"/>
                </a:cubicBezTo>
                <a:cubicBezTo>
                  <a:pt x="1284" y="980"/>
                  <a:pt x="1285" y="979"/>
                  <a:pt x="1285" y="978"/>
                </a:cubicBezTo>
                <a:cubicBezTo>
                  <a:pt x="1289" y="970"/>
                  <a:pt x="1290" y="970"/>
                  <a:pt x="1293" y="958"/>
                </a:cubicBezTo>
                <a:cubicBezTo>
                  <a:pt x="1294" y="957"/>
                  <a:pt x="1294" y="954"/>
                  <a:pt x="1295" y="952"/>
                </a:cubicBezTo>
                <a:cubicBezTo>
                  <a:pt x="1296" y="947"/>
                  <a:pt x="1298" y="942"/>
                  <a:pt x="1299" y="937"/>
                </a:cubicBezTo>
                <a:cubicBezTo>
                  <a:pt x="1300" y="933"/>
                  <a:pt x="1300" y="930"/>
                  <a:pt x="1300" y="929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7"/>
                  <a:pt x="1305" y="927"/>
                  <a:pt x="1305" y="926"/>
                </a:cubicBezTo>
                <a:close/>
                <a:moveTo>
                  <a:pt x="1305" y="639"/>
                </a:moveTo>
                <a:cubicBezTo>
                  <a:pt x="1305" y="639"/>
                  <a:pt x="1305" y="639"/>
                  <a:pt x="1305" y="639"/>
                </a:cubicBezTo>
                <a:cubicBezTo>
                  <a:pt x="1305" y="639"/>
                  <a:pt x="1305" y="639"/>
                  <a:pt x="1305" y="639"/>
                </a:cubicBezTo>
                <a:close/>
                <a:moveTo>
                  <a:pt x="1304" y="353"/>
                </a:move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7" y="348"/>
                  <a:pt x="1307" y="348"/>
                  <a:pt x="1307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299" y="347"/>
                  <a:pt x="1301" y="345"/>
                  <a:pt x="1299" y="345"/>
                </a:cubicBezTo>
                <a:cubicBezTo>
                  <a:pt x="1299" y="345"/>
                  <a:pt x="1299" y="345"/>
                  <a:pt x="1298" y="345"/>
                </a:cubicBezTo>
                <a:cubicBezTo>
                  <a:pt x="1297" y="345"/>
                  <a:pt x="1296" y="345"/>
                  <a:pt x="1295" y="346"/>
                </a:cubicBezTo>
                <a:cubicBezTo>
                  <a:pt x="1294" y="346"/>
                  <a:pt x="1293" y="347"/>
                  <a:pt x="1292" y="348"/>
                </a:cubicBezTo>
                <a:cubicBezTo>
                  <a:pt x="1292" y="354"/>
                  <a:pt x="1292" y="354"/>
                  <a:pt x="1292" y="354"/>
                </a:cubicBezTo>
                <a:cubicBezTo>
                  <a:pt x="1295" y="358"/>
                  <a:pt x="1295" y="358"/>
                  <a:pt x="1295" y="358"/>
                </a:cubicBezTo>
                <a:cubicBezTo>
                  <a:pt x="1295" y="359"/>
                  <a:pt x="1295" y="359"/>
                  <a:pt x="1295" y="359"/>
                </a:cubicBezTo>
                <a:cubicBezTo>
                  <a:pt x="1299" y="355"/>
                  <a:pt x="1299" y="355"/>
                  <a:pt x="1299" y="355"/>
                </a:cubicBezTo>
                <a:cubicBezTo>
                  <a:pt x="1300" y="354"/>
                  <a:pt x="1300" y="354"/>
                  <a:pt x="1300" y="354"/>
                </a:cubicBezTo>
                <a:cubicBezTo>
                  <a:pt x="1302" y="356"/>
                  <a:pt x="1302" y="356"/>
                  <a:pt x="1302" y="356"/>
                </a:cubicBezTo>
                <a:cubicBezTo>
                  <a:pt x="1303" y="354"/>
                  <a:pt x="1303" y="354"/>
                  <a:pt x="1303" y="354"/>
                </a:cubicBezTo>
                <a:cubicBezTo>
                  <a:pt x="1302" y="353"/>
                  <a:pt x="1302" y="353"/>
                  <a:pt x="1302" y="353"/>
                </a:cubicBezTo>
                <a:cubicBezTo>
                  <a:pt x="1304" y="353"/>
                  <a:pt x="1304" y="353"/>
                  <a:pt x="1304" y="353"/>
                </a:cubicBezTo>
                <a:close/>
                <a:moveTo>
                  <a:pt x="1268" y="120"/>
                </a:moveTo>
                <a:cubicBezTo>
                  <a:pt x="1270" y="121"/>
                  <a:pt x="1270" y="121"/>
                  <a:pt x="1270" y="121"/>
                </a:cubicBezTo>
                <a:cubicBezTo>
                  <a:pt x="1276" y="122"/>
                  <a:pt x="1276" y="122"/>
                  <a:pt x="1276" y="122"/>
                </a:cubicBezTo>
                <a:cubicBezTo>
                  <a:pt x="1277" y="119"/>
                  <a:pt x="1277" y="119"/>
                  <a:pt x="1277" y="119"/>
                </a:cubicBezTo>
                <a:cubicBezTo>
                  <a:pt x="1280" y="120"/>
                  <a:pt x="1282" y="120"/>
                  <a:pt x="1282" y="121"/>
                </a:cubicBezTo>
                <a:cubicBezTo>
                  <a:pt x="1282" y="121"/>
                  <a:pt x="1282" y="121"/>
                  <a:pt x="1282" y="122"/>
                </a:cubicBezTo>
                <a:cubicBezTo>
                  <a:pt x="1282" y="123"/>
                  <a:pt x="1281" y="124"/>
                  <a:pt x="1281" y="126"/>
                </a:cubicBezTo>
                <a:cubicBezTo>
                  <a:pt x="1282" y="127"/>
                  <a:pt x="1282" y="127"/>
                  <a:pt x="1282" y="127"/>
                </a:cubicBezTo>
                <a:cubicBezTo>
                  <a:pt x="1285" y="130"/>
                  <a:pt x="1285" y="130"/>
                  <a:pt x="1285" y="130"/>
                </a:cubicBezTo>
                <a:cubicBezTo>
                  <a:pt x="1289" y="134"/>
                  <a:pt x="1289" y="134"/>
                  <a:pt x="1289" y="134"/>
                </a:cubicBezTo>
                <a:cubicBezTo>
                  <a:pt x="1295" y="129"/>
                  <a:pt x="1295" y="129"/>
                  <a:pt x="1295" y="129"/>
                </a:cubicBezTo>
                <a:cubicBezTo>
                  <a:pt x="1295" y="129"/>
                  <a:pt x="1295" y="129"/>
                  <a:pt x="1295" y="129"/>
                </a:cubicBezTo>
                <a:cubicBezTo>
                  <a:pt x="1296" y="133"/>
                  <a:pt x="1296" y="133"/>
                  <a:pt x="1296" y="133"/>
                </a:cubicBezTo>
                <a:cubicBezTo>
                  <a:pt x="1299" y="135"/>
                  <a:pt x="1299" y="135"/>
                  <a:pt x="1299" y="135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7"/>
                  <a:pt x="1305" y="137"/>
                  <a:pt x="1305" y="137"/>
                </a:cubicBezTo>
                <a:cubicBezTo>
                  <a:pt x="1305" y="137"/>
                  <a:pt x="1305" y="137"/>
                  <a:pt x="1305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6"/>
                  <a:pt x="1307" y="135"/>
                  <a:pt x="1307" y="135"/>
                </a:cubicBezTo>
                <a:cubicBezTo>
                  <a:pt x="1307" y="133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3" y="131"/>
                  <a:pt x="1302" y="131"/>
                  <a:pt x="1301" y="130"/>
                </a:cubicBezTo>
                <a:cubicBezTo>
                  <a:pt x="1301" y="129"/>
                  <a:pt x="1301" y="129"/>
                  <a:pt x="1301" y="129"/>
                </a:cubicBezTo>
                <a:cubicBezTo>
                  <a:pt x="1299" y="127"/>
                  <a:pt x="1299" y="127"/>
                  <a:pt x="1299" y="127"/>
                </a:cubicBezTo>
                <a:cubicBezTo>
                  <a:pt x="1295" y="124"/>
                  <a:pt x="1295" y="124"/>
                  <a:pt x="1295" y="124"/>
                </a:cubicBezTo>
                <a:cubicBezTo>
                  <a:pt x="1293" y="123"/>
                  <a:pt x="1293" y="123"/>
                  <a:pt x="1293" y="123"/>
                </a:cubicBezTo>
                <a:cubicBezTo>
                  <a:pt x="1295" y="123"/>
                  <a:pt x="1295" y="123"/>
                  <a:pt x="1295" y="123"/>
                </a:cubicBezTo>
                <a:cubicBezTo>
                  <a:pt x="1299" y="123"/>
                  <a:pt x="1299" y="123"/>
                  <a:pt x="1299" y="123"/>
                </a:cubicBezTo>
                <a:cubicBezTo>
                  <a:pt x="1299" y="123"/>
                  <a:pt x="1299" y="123"/>
                  <a:pt x="1299" y="123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7" y="119"/>
                  <a:pt x="1307" y="119"/>
                  <a:pt x="1307" y="119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4"/>
                  <a:pt x="1306" y="114"/>
                  <a:pt x="1306" y="114"/>
                </a:cubicBezTo>
                <a:cubicBezTo>
                  <a:pt x="1306" y="114"/>
                  <a:pt x="1306" y="114"/>
                  <a:pt x="1306" y="114"/>
                </a:cubicBezTo>
                <a:cubicBezTo>
                  <a:pt x="1305" y="114"/>
                  <a:pt x="1305" y="114"/>
                  <a:pt x="1305" y="114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2"/>
                  <a:pt x="1305" y="112"/>
                  <a:pt x="1305" y="112"/>
                </a:cubicBezTo>
                <a:cubicBezTo>
                  <a:pt x="1305" y="112"/>
                  <a:pt x="1305" y="112"/>
                  <a:pt x="1305" y="112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2" y="104"/>
                  <a:pt x="1302" y="104"/>
                  <a:pt x="1302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7" y="104"/>
                  <a:pt x="1307" y="104"/>
                  <a:pt x="1307" y="104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5" y="98"/>
                  <a:pt x="1305" y="98"/>
                  <a:pt x="1305" y="98"/>
                </a:cubicBezTo>
                <a:cubicBezTo>
                  <a:pt x="1305" y="98"/>
                  <a:pt x="1305" y="98"/>
                  <a:pt x="1305" y="98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299" y="104"/>
                  <a:pt x="1299" y="104"/>
                  <a:pt x="1299" y="104"/>
                </a:cubicBezTo>
                <a:cubicBezTo>
                  <a:pt x="1295" y="107"/>
                  <a:pt x="1295" y="107"/>
                  <a:pt x="1295" y="107"/>
                </a:cubicBezTo>
                <a:cubicBezTo>
                  <a:pt x="1295" y="107"/>
                  <a:pt x="1295" y="107"/>
                  <a:pt x="1295" y="107"/>
                </a:cubicBezTo>
                <a:cubicBezTo>
                  <a:pt x="1285" y="108"/>
                  <a:pt x="1285" y="108"/>
                  <a:pt x="1285" y="108"/>
                </a:cubicBezTo>
                <a:cubicBezTo>
                  <a:pt x="1282" y="108"/>
                  <a:pt x="1282" y="108"/>
                  <a:pt x="1282" y="108"/>
                </a:cubicBezTo>
                <a:cubicBezTo>
                  <a:pt x="1282" y="108"/>
                  <a:pt x="1282" y="108"/>
                  <a:pt x="1282" y="108"/>
                </a:cubicBezTo>
                <a:cubicBezTo>
                  <a:pt x="1278" y="100"/>
                  <a:pt x="1270" y="111"/>
                  <a:pt x="1266" y="114"/>
                </a:cubicBezTo>
                <a:cubicBezTo>
                  <a:pt x="1265" y="119"/>
                  <a:pt x="1265" y="119"/>
                  <a:pt x="1265" y="119"/>
                </a:cubicBezTo>
                <a:cubicBezTo>
                  <a:pt x="1271" y="119"/>
                  <a:pt x="1271" y="119"/>
                  <a:pt x="1271" y="119"/>
                </a:cubicBezTo>
                <a:lnTo>
                  <a:pt x="1268" y="120"/>
                </a:lnTo>
                <a:close/>
                <a:moveTo>
                  <a:pt x="1295" y="128"/>
                </a:moveTo>
                <a:cubicBezTo>
                  <a:pt x="1296" y="126"/>
                  <a:pt x="1296" y="127"/>
                  <a:pt x="1295" y="128"/>
                </a:cubicBezTo>
                <a:cubicBezTo>
                  <a:pt x="1294" y="128"/>
                  <a:pt x="1294" y="129"/>
                  <a:pt x="1295" y="128"/>
                </a:cubicBezTo>
                <a:close/>
                <a:moveTo>
                  <a:pt x="1285" y="128"/>
                </a:moveTo>
                <a:cubicBezTo>
                  <a:pt x="1287" y="126"/>
                  <a:pt x="1286" y="127"/>
                  <a:pt x="1285" y="128"/>
                </a:cubicBezTo>
                <a:cubicBezTo>
                  <a:pt x="1284" y="128"/>
                  <a:pt x="1284" y="129"/>
                  <a:pt x="1285" y="128"/>
                </a:cubicBezTo>
                <a:close/>
                <a:moveTo>
                  <a:pt x="1282" y="119"/>
                </a:moveTo>
                <a:cubicBezTo>
                  <a:pt x="1282" y="119"/>
                  <a:pt x="1282" y="118"/>
                  <a:pt x="1282" y="118"/>
                </a:cubicBezTo>
                <a:cubicBezTo>
                  <a:pt x="1282" y="118"/>
                  <a:pt x="1282" y="119"/>
                  <a:pt x="1282" y="119"/>
                </a:cubicBezTo>
                <a:cubicBezTo>
                  <a:pt x="1282" y="119"/>
                  <a:pt x="1282" y="119"/>
                  <a:pt x="1282" y="119"/>
                </a:cubicBezTo>
                <a:close/>
                <a:moveTo>
                  <a:pt x="1223" y="444"/>
                </a:moveTo>
                <a:cubicBezTo>
                  <a:pt x="1223" y="444"/>
                  <a:pt x="1223" y="445"/>
                  <a:pt x="1223" y="445"/>
                </a:cubicBezTo>
                <a:cubicBezTo>
                  <a:pt x="1223" y="445"/>
                  <a:pt x="1223" y="444"/>
                  <a:pt x="1223" y="444"/>
                </a:cubicBezTo>
                <a:cubicBezTo>
                  <a:pt x="1223" y="444"/>
                  <a:pt x="1223" y="444"/>
                  <a:pt x="1223" y="444"/>
                </a:cubicBezTo>
                <a:cubicBezTo>
                  <a:pt x="1223" y="444"/>
                  <a:pt x="1223" y="444"/>
                  <a:pt x="1223" y="444"/>
                </a:cubicBezTo>
                <a:close/>
                <a:moveTo>
                  <a:pt x="1201" y="129"/>
                </a:moveTo>
                <a:cubicBezTo>
                  <a:pt x="1204" y="131"/>
                  <a:pt x="1204" y="131"/>
                  <a:pt x="1204" y="131"/>
                </a:cubicBezTo>
                <a:cubicBezTo>
                  <a:pt x="1206" y="128"/>
                  <a:pt x="1206" y="128"/>
                  <a:pt x="1206" y="128"/>
                </a:cubicBezTo>
                <a:cubicBezTo>
                  <a:pt x="1209" y="125"/>
                  <a:pt x="1209" y="125"/>
                  <a:pt x="1209" y="125"/>
                </a:cubicBezTo>
                <a:cubicBezTo>
                  <a:pt x="1208" y="123"/>
                  <a:pt x="1208" y="123"/>
                  <a:pt x="1208" y="123"/>
                </a:cubicBezTo>
                <a:cubicBezTo>
                  <a:pt x="1207" y="124"/>
                  <a:pt x="1207" y="124"/>
                  <a:pt x="1206" y="124"/>
                </a:cubicBezTo>
                <a:cubicBezTo>
                  <a:pt x="1203" y="126"/>
                  <a:pt x="1201" y="128"/>
                  <a:pt x="1196" y="126"/>
                </a:cubicBezTo>
                <a:cubicBezTo>
                  <a:pt x="1195" y="130"/>
                  <a:pt x="1195" y="130"/>
                  <a:pt x="1195" y="130"/>
                </a:cubicBezTo>
                <a:cubicBezTo>
                  <a:pt x="1200" y="132"/>
                  <a:pt x="1200" y="132"/>
                  <a:pt x="1200" y="132"/>
                </a:cubicBezTo>
                <a:lnTo>
                  <a:pt x="1201" y="129"/>
                </a:lnTo>
                <a:close/>
                <a:moveTo>
                  <a:pt x="1187" y="165"/>
                </a:moveTo>
                <a:cubicBezTo>
                  <a:pt x="1187" y="162"/>
                  <a:pt x="1187" y="162"/>
                  <a:pt x="1187" y="162"/>
                </a:cubicBezTo>
                <a:cubicBezTo>
                  <a:pt x="1180" y="162"/>
                  <a:pt x="1180" y="162"/>
                  <a:pt x="1180" y="162"/>
                </a:cubicBezTo>
                <a:cubicBezTo>
                  <a:pt x="1176" y="162"/>
                  <a:pt x="1175" y="163"/>
                  <a:pt x="1175" y="167"/>
                </a:cubicBezTo>
                <a:lnTo>
                  <a:pt x="1187" y="165"/>
                </a:lnTo>
                <a:close/>
                <a:moveTo>
                  <a:pt x="1129" y="490"/>
                </a:moveTo>
                <a:cubicBezTo>
                  <a:pt x="1129" y="486"/>
                  <a:pt x="1129" y="486"/>
                  <a:pt x="1129" y="486"/>
                </a:cubicBezTo>
                <a:cubicBezTo>
                  <a:pt x="1131" y="488"/>
                  <a:pt x="1131" y="488"/>
                  <a:pt x="1131" y="488"/>
                </a:cubicBezTo>
                <a:cubicBezTo>
                  <a:pt x="1132" y="486"/>
                  <a:pt x="1132" y="486"/>
                  <a:pt x="1132" y="486"/>
                </a:cubicBezTo>
                <a:cubicBezTo>
                  <a:pt x="1131" y="478"/>
                  <a:pt x="1131" y="478"/>
                  <a:pt x="1131" y="478"/>
                </a:cubicBezTo>
                <a:cubicBezTo>
                  <a:pt x="1128" y="479"/>
                  <a:pt x="1128" y="479"/>
                  <a:pt x="1128" y="479"/>
                </a:cubicBezTo>
                <a:cubicBezTo>
                  <a:pt x="1126" y="480"/>
                  <a:pt x="1126" y="480"/>
                  <a:pt x="1126" y="480"/>
                </a:cubicBezTo>
                <a:cubicBezTo>
                  <a:pt x="1125" y="483"/>
                  <a:pt x="1125" y="483"/>
                  <a:pt x="1125" y="483"/>
                </a:cubicBezTo>
                <a:cubicBezTo>
                  <a:pt x="1124" y="487"/>
                  <a:pt x="1124" y="487"/>
                  <a:pt x="1124" y="487"/>
                </a:cubicBezTo>
                <a:cubicBezTo>
                  <a:pt x="1128" y="490"/>
                  <a:pt x="1128" y="490"/>
                  <a:pt x="1128" y="490"/>
                </a:cubicBezTo>
                <a:lnTo>
                  <a:pt x="1129" y="490"/>
                </a:lnTo>
                <a:close/>
                <a:moveTo>
                  <a:pt x="1126" y="135"/>
                </a:moveTo>
                <a:cubicBezTo>
                  <a:pt x="1122" y="135"/>
                  <a:pt x="1122" y="135"/>
                  <a:pt x="1122" y="135"/>
                </a:cubicBezTo>
                <a:cubicBezTo>
                  <a:pt x="1122" y="141"/>
                  <a:pt x="1122" y="141"/>
                  <a:pt x="1122" y="141"/>
                </a:cubicBezTo>
                <a:cubicBezTo>
                  <a:pt x="1127" y="141"/>
                  <a:pt x="1127" y="141"/>
                  <a:pt x="1127" y="141"/>
                </a:cubicBezTo>
                <a:cubicBezTo>
                  <a:pt x="1128" y="141"/>
                  <a:pt x="1128" y="141"/>
                  <a:pt x="1128" y="141"/>
                </a:cubicBezTo>
                <a:cubicBezTo>
                  <a:pt x="1131" y="141"/>
                  <a:pt x="1132" y="139"/>
                  <a:pt x="1135" y="137"/>
                </a:cubicBezTo>
                <a:cubicBezTo>
                  <a:pt x="1137" y="139"/>
                  <a:pt x="1137" y="139"/>
                  <a:pt x="1137" y="139"/>
                </a:cubicBezTo>
                <a:cubicBezTo>
                  <a:pt x="1139" y="141"/>
                  <a:pt x="1139" y="141"/>
                  <a:pt x="1139" y="141"/>
                </a:cubicBezTo>
                <a:cubicBezTo>
                  <a:pt x="1137" y="141"/>
                  <a:pt x="1137" y="141"/>
                  <a:pt x="1137" y="141"/>
                </a:cubicBezTo>
                <a:cubicBezTo>
                  <a:pt x="1130" y="145"/>
                  <a:pt x="1130" y="145"/>
                  <a:pt x="1130" y="145"/>
                </a:cubicBezTo>
                <a:cubicBezTo>
                  <a:pt x="1135" y="152"/>
                  <a:pt x="1135" y="152"/>
                  <a:pt x="1135" y="152"/>
                </a:cubicBezTo>
                <a:cubicBezTo>
                  <a:pt x="1136" y="150"/>
                  <a:pt x="1136" y="150"/>
                  <a:pt x="1136" y="150"/>
                </a:cubicBezTo>
                <a:cubicBezTo>
                  <a:pt x="1137" y="150"/>
                  <a:pt x="1137" y="150"/>
                  <a:pt x="1137" y="150"/>
                </a:cubicBezTo>
                <a:cubicBezTo>
                  <a:pt x="1150" y="153"/>
                  <a:pt x="1150" y="153"/>
                  <a:pt x="1150" y="153"/>
                </a:cubicBezTo>
                <a:cubicBezTo>
                  <a:pt x="1159" y="155"/>
                  <a:pt x="1159" y="155"/>
                  <a:pt x="1159" y="155"/>
                </a:cubicBezTo>
                <a:cubicBezTo>
                  <a:pt x="1163" y="149"/>
                  <a:pt x="1175" y="136"/>
                  <a:pt x="1175" y="132"/>
                </a:cubicBezTo>
                <a:cubicBezTo>
                  <a:pt x="1175" y="129"/>
                  <a:pt x="1174" y="129"/>
                  <a:pt x="1172" y="126"/>
                </a:cubicBezTo>
                <a:cubicBezTo>
                  <a:pt x="1171" y="128"/>
                  <a:pt x="1171" y="128"/>
                  <a:pt x="1171" y="128"/>
                </a:cubicBezTo>
                <a:cubicBezTo>
                  <a:pt x="1157" y="123"/>
                  <a:pt x="1157" y="123"/>
                  <a:pt x="1157" y="123"/>
                </a:cubicBezTo>
                <a:cubicBezTo>
                  <a:pt x="1151" y="123"/>
                  <a:pt x="1151" y="123"/>
                  <a:pt x="1151" y="123"/>
                </a:cubicBezTo>
                <a:cubicBezTo>
                  <a:pt x="1151" y="120"/>
                  <a:pt x="1151" y="120"/>
                  <a:pt x="1151" y="120"/>
                </a:cubicBezTo>
                <a:cubicBezTo>
                  <a:pt x="1150" y="120"/>
                  <a:pt x="1150" y="120"/>
                  <a:pt x="1150" y="120"/>
                </a:cubicBezTo>
                <a:cubicBezTo>
                  <a:pt x="1149" y="119"/>
                  <a:pt x="1149" y="119"/>
                  <a:pt x="1149" y="119"/>
                </a:cubicBezTo>
                <a:cubicBezTo>
                  <a:pt x="1143" y="124"/>
                  <a:pt x="1143" y="124"/>
                  <a:pt x="1143" y="124"/>
                </a:cubicBezTo>
                <a:cubicBezTo>
                  <a:pt x="1137" y="126"/>
                  <a:pt x="1137" y="126"/>
                  <a:pt x="1137" y="126"/>
                </a:cubicBezTo>
                <a:cubicBezTo>
                  <a:pt x="1136" y="126"/>
                  <a:pt x="1136" y="126"/>
                  <a:pt x="1136" y="126"/>
                </a:cubicBezTo>
                <a:cubicBezTo>
                  <a:pt x="1129" y="119"/>
                  <a:pt x="1129" y="119"/>
                  <a:pt x="1129" y="119"/>
                </a:cubicBezTo>
                <a:cubicBezTo>
                  <a:pt x="1128" y="123"/>
                  <a:pt x="1128" y="123"/>
                  <a:pt x="1128" y="123"/>
                </a:cubicBezTo>
                <a:cubicBezTo>
                  <a:pt x="1127" y="128"/>
                  <a:pt x="1127" y="128"/>
                  <a:pt x="1127" y="128"/>
                </a:cubicBezTo>
                <a:cubicBezTo>
                  <a:pt x="1119" y="127"/>
                  <a:pt x="1119" y="127"/>
                  <a:pt x="1119" y="127"/>
                </a:cubicBezTo>
                <a:cubicBezTo>
                  <a:pt x="1117" y="127"/>
                  <a:pt x="1117" y="127"/>
                  <a:pt x="1117" y="127"/>
                </a:cubicBezTo>
                <a:cubicBezTo>
                  <a:pt x="1119" y="129"/>
                  <a:pt x="1119" y="129"/>
                  <a:pt x="1119" y="129"/>
                </a:cubicBezTo>
                <a:lnTo>
                  <a:pt x="1126" y="135"/>
                </a:lnTo>
                <a:close/>
                <a:moveTo>
                  <a:pt x="1150" y="125"/>
                </a:moveTo>
                <a:cubicBezTo>
                  <a:pt x="1152" y="123"/>
                  <a:pt x="1151" y="124"/>
                  <a:pt x="1150" y="125"/>
                </a:cubicBezTo>
                <a:close/>
                <a:moveTo>
                  <a:pt x="1137" y="137"/>
                </a:moveTo>
                <a:cubicBezTo>
                  <a:pt x="1138" y="136"/>
                  <a:pt x="1139" y="135"/>
                  <a:pt x="1137" y="137"/>
                </a:cubicBezTo>
                <a:cubicBezTo>
                  <a:pt x="1137" y="137"/>
                  <a:pt x="1137" y="137"/>
                  <a:pt x="1137" y="137"/>
                </a:cubicBezTo>
                <a:cubicBezTo>
                  <a:pt x="1136" y="137"/>
                  <a:pt x="1136" y="138"/>
                  <a:pt x="1137" y="137"/>
                </a:cubicBezTo>
                <a:close/>
                <a:moveTo>
                  <a:pt x="1104" y="179"/>
                </a:moveTo>
                <a:cubicBezTo>
                  <a:pt x="1103" y="180"/>
                  <a:pt x="1104" y="179"/>
                  <a:pt x="1104" y="179"/>
                </a:cubicBezTo>
                <a:cubicBezTo>
                  <a:pt x="1105" y="178"/>
                  <a:pt x="1106" y="177"/>
                  <a:pt x="1104" y="179"/>
                </a:cubicBezTo>
                <a:close/>
                <a:moveTo>
                  <a:pt x="1104" y="209"/>
                </a:moveTo>
                <a:cubicBezTo>
                  <a:pt x="1104" y="209"/>
                  <a:pt x="1103" y="210"/>
                  <a:pt x="1104" y="209"/>
                </a:cubicBezTo>
                <a:close/>
                <a:moveTo>
                  <a:pt x="1099" y="635"/>
                </a:moveTo>
                <a:cubicBezTo>
                  <a:pt x="1096" y="634"/>
                  <a:pt x="1093" y="635"/>
                  <a:pt x="1090" y="636"/>
                </a:cubicBezTo>
                <a:cubicBezTo>
                  <a:pt x="1099" y="641"/>
                  <a:pt x="1099" y="641"/>
                  <a:pt x="1099" y="641"/>
                </a:cubicBezTo>
                <a:cubicBezTo>
                  <a:pt x="1104" y="645"/>
                  <a:pt x="1104" y="645"/>
                  <a:pt x="1104" y="645"/>
                </a:cubicBezTo>
                <a:cubicBezTo>
                  <a:pt x="1106" y="646"/>
                  <a:pt x="1106" y="646"/>
                  <a:pt x="1106" y="646"/>
                </a:cubicBezTo>
                <a:cubicBezTo>
                  <a:pt x="1108" y="640"/>
                  <a:pt x="1108" y="640"/>
                  <a:pt x="1108" y="640"/>
                </a:cubicBezTo>
                <a:cubicBezTo>
                  <a:pt x="1104" y="642"/>
                  <a:pt x="1104" y="642"/>
                  <a:pt x="1104" y="642"/>
                </a:cubicBezTo>
                <a:cubicBezTo>
                  <a:pt x="1104" y="642"/>
                  <a:pt x="1104" y="642"/>
                  <a:pt x="1104" y="642"/>
                </a:cubicBezTo>
                <a:cubicBezTo>
                  <a:pt x="1103" y="638"/>
                  <a:pt x="1101" y="636"/>
                  <a:pt x="1099" y="635"/>
                </a:cubicBezTo>
                <a:close/>
                <a:moveTo>
                  <a:pt x="1083" y="178"/>
                </a:moveTo>
                <a:cubicBezTo>
                  <a:pt x="1084" y="178"/>
                  <a:pt x="1084" y="178"/>
                  <a:pt x="1084" y="178"/>
                </a:cubicBezTo>
                <a:cubicBezTo>
                  <a:pt x="1088" y="174"/>
                  <a:pt x="1088" y="174"/>
                  <a:pt x="1088" y="174"/>
                </a:cubicBezTo>
                <a:cubicBezTo>
                  <a:pt x="1090" y="183"/>
                  <a:pt x="1090" y="183"/>
                  <a:pt x="1090" y="183"/>
                </a:cubicBezTo>
                <a:cubicBezTo>
                  <a:pt x="1095" y="183"/>
                  <a:pt x="1095" y="183"/>
                  <a:pt x="1095" y="183"/>
                </a:cubicBezTo>
                <a:cubicBezTo>
                  <a:pt x="1099" y="177"/>
                  <a:pt x="1099" y="177"/>
                  <a:pt x="1099" y="177"/>
                </a:cubicBezTo>
                <a:cubicBezTo>
                  <a:pt x="1101" y="172"/>
                  <a:pt x="1101" y="172"/>
                  <a:pt x="1101" y="172"/>
                </a:cubicBezTo>
                <a:cubicBezTo>
                  <a:pt x="1104" y="174"/>
                  <a:pt x="1104" y="174"/>
                  <a:pt x="1104" y="174"/>
                </a:cubicBezTo>
                <a:cubicBezTo>
                  <a:pt x="1107" y="175"/>
                  <a:pt x="1107" y="175"/>
                  <a:pt x="1107" y="175"/>
                </a:cubicBezTo>
                <a:cubicBezTo>
                  <a:pt x="1113" y="170"/>
                  <a:pt x="1113" y="170"/>
                  <a:pt x="1113" y="170"/>
                </a:cubicBezTo>
                <a:cubicBezTo>
                  <a:pt x="1110" y="176"/>
                  <a:pt x="1110" y="176"/>
                  <a:pt x="1110" y="176"/>
                </a:cubicBezTo>
                <a:cubicBezTo>
                  <a:pt x="1104" y="179"/>
                  <a:pt x="1104" y="179"/>
                  <a:pt x="1104" y="179"/>
                </a:cubicBezTo>
                <a:cubicBezTo>
                  <a:pt x="1099" y="182"/>
                  <a:pt x="1099" y="182"/>
                  <a:pt x="1099" y="182"/>
                </a:cubicBezTo>
                <a:cubicBezTo>
                  <a:pt x="1093" y="185"/>
                  <a:pt x="1093" y="185"/>
                  <a:pt x="1093" y="185"/>
                </a:cubicBezTo>
                <a:cubicBezTo>
                  <a:pt x="1091" y="186"/>
                  <a:pt x="1091" y="186"/>
                  <a:pt x="1091" y="186"/>
                </a:cubicBezTo>
                <a:cubicBezTo>
                  <a:pt x="1099" y="193"/>
                  <a:pt x="1099" y="193"/>
                  <a:pt x="1099" y="193"/>
                </a:cubicBezTo>
                <a:cubicBezTo>
                  <a:pt x="1103" y="198"/>
                  <a:pt x="1103" y="198"/>
                  <a:pt x="1103" y="198"/>
                </a:cubicBezTo>
                <a:cubicBezTo>
                  <a:pt x="1099" y="199"/>
                  <a:pt x="1099" y="199"/>
                  <a:pt x="1099" y="199"/>
                </a:cubicBezTo>
                <a:cubicBezTo>
                  <a:pt x="1095" y="201"/>
                  <a:pt x="1095" y="201"/>
                  <a:pt x="1095" y="201"/>
                </a:cubicBezTo>
                <a:cubicBezTo>
                  <a:pt x="1099" y="204"/>
                  <a:pt x="1099" y="204"/>
                  <a:pt x="1099" y="204"/>
                </a:cubicBezTo>
                <a:cubicBezTo>
                  <a:pt x="1101" y="207"/>
                  <a:pt x="1101" y="207"/>
                  <a:pt x="1101" y="207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6" y="207"/>
                  <a:pt x="1105" y="208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8" y="213"/>
                  <a:pt x="1108" y="213"/>
                  <a:pt x="1108" y="213"/>
                </a:cubicBezTo>
                <a:cubicBezTo>
                  <a:pt x="1109" y="212"/>
                  <a:pt x="1109" y="212"/>
                  <a:pt x="1109" y="212"/>
                </a:cubicBezTo>
                <a:cubicBezTo>
                  <a:pt x="1108" y="217"/>
                  <a:pt x="1108" y="217"/>
                  <a:pt x="1108" y="217"/>
                </a:cubicBezTo>
                <a:cubicBezTo>
                  <a:pt x="1111" y="220"/>
                  <a:pt x="1111" y="220"/>
                  <a:pt x="1111" y="220"/>
                </a:cubicBezTo>
                <a:cubicBezTo>
                  <a:pt x="1113" y="221"/>
                  <a:pt x="1113" y="221"/>
                  <a:pt x="1113" y="221"/>
                </a:cubicBezTo>
                <a:cubicBezTo>
                  <a:pt x="1119" y="202"/>
                  <a:pt x="1119" y="202"/>
                  <a:pt x="1119" y="202"/>
                </a:cubicBezTo>
                <a:cubicBezTo>
                  <a:pt x="1125" y="183"/>
                  <a:pt x="1125" y="183"/>
                  <a:pt x="1125" y="183"/>
                </a:cubicBezTo>
                <a:cubicBezTo>
                  <a:pt x="1127" y="183"/>
                  <a:pt x="1127" y="183"/>
                  <a:pt x="1127" y="183"/>
                </a:cubicBezTo>
                <a:cubicBezTo>
                  <a:pt x="1126" y="177"/>
                  <a:pt x="1126" y="177"/>
                  <a:pt x="1126" y="177"/>
                </a:cubicBezTo>
                <a:cubicBezTo>
                  <a:pt x="1128" y="175"/>
                  <a:pt x="1128" y="175"/>
                  <a:pt x="1128" y="175"/>
                </a:cubicBezTo>
                <a:cubicBezTo>
                  <a:pt x="1136" y="169"/>
                  <a:pt x="1136" y="169"/>
                  <a:pt x="1136" y="169"/>
                </a:cubicBezTo>
                <a:cubicBezTo>
                  <a:pt x="1137" y="170"/>
                  <a:pt x="1137" y="170"/>
                  <a:pt x="1137" y="170"/>
                </a:cubicBezTo>
                <a:cubicBezTo>
                  <a:pt x="1138" y="170"/>
                  <a:pt x="1138" y="170"/>
                  <a:pt x="1138" y="170"/>
                </a:cubicBezTo>
                <a:cubicBezTo>
                  <a:pt x="1137" y="171"/>
                  <a:pt x="1137" y="171"/>
                  <a:pt x="1137" y="171"/>
                </a:cubicBezTo>
                <a:cubicBezTo>
                  <a:pt x="1135" y="171"/>
                  <a:pt x="1135" y="171"/>
                  <a:pt x="1135" y="171"/>
                </a:cubicBezTo>
                <a:cubicBezTo>
                  <a:pt x="1135" y="173"/>
                  <a:pt x="1135" y="173"/>
                  <a:pt x="1135" y="173"/>
                </a:cubicBezTo>
                <a:cubicBezTo>
                  <a:pt x="1134" y="177"/>
                  <a:pt x="1134" y="177"/>
                  <a:pt x="1134" y="177"/>
                </a:cubicBezTo>
                <a:cubicBezTo>
                  <a:pt x="1136" y="178"/>
                  <a:pt x="1136" y="178"/>
                  <a:pt x="1136" y="178"/>
                </a:cubicBezTo>
                <a:cubicBezTo>
                  <a:pt x="1137" y="178"/>
                  <a:pt x="1137" y="178"/>
                  <a:pt x="1137" y="178"/>
                </a:cubicBezTo>
                <a:cubicBezTo>
                  <a:pt x="1139" y="179"/>
                  <a:pt x="1139" y="179"/>
                  <a:pt x="1139" y="179"/>
                </a:cubicBezTo>
                <a:cubicBezTo>
                  <a:pt x="1137" y="179"/>
                  <a:pt x="1137" y="179"/>
                  <a:pt x="1137" y="179"/>
                </a:cubicBezTo>
                <a:cubicBezTo>
                  <a:pt x="1137" y="179"/>
                  <a:pt x="1137" y="179"/>
                  <a:pt x="1137" y="179"/>
                </a:cubicBezTo>
                <a:cubicBezTo>
                  <a:pt x="1137" y="191"/>
                  <a:pt x="1137" y="191"/>
                  <a:pt x="1137" y="191"/>
                </a:cubicBezTo>
                <a:cubicBezTo>
                  <a:pt x="1137" y="191"/>
                  <a:pt x="1137" y="191"/>
                  <a:pt x="1137" y="191"/>
                </a:cubicBezTo>
                <a:cubicBezTo>
                  <a:pt x="1139" y="191"/>
                  <a:pt x="1139" y="191"/>
                  <a:pt x="1139" y="191"/>
                </a:cubicBezTo>
                <a:cubicBezTo>
                  <a:pt x="1138" y="192"/>
                  <a:pt x="1138" y="192"/>
                  <a:pt x="1137" y="193"/>
                </a:cubicBezTo>
                <a:cubicBezTo>
                  <a:pt x="1135" y="196"/>
                  <a:pt x="1136" y="197"/>
                  <a:pt x="1137" y="198"/>
                </a:cubicBezTo>
                <a:cubicBezTo>
                  <a:pt x="1139" y="200"/>
                  <a:pt x="1143" y="201"/>
                  <a:pt x="1146" y="208"/>
                </a:cubicBezTo>
                <a:cubicBezTo>
                  <a:pt x="1150" y="202"/>
                  <a:pt x="1150" y="202"/>
                  <a:pt x="1150" y="202"/>
                </a:cubicBezTo>
                <a:cubicBezTo>
                  <a:pt x="1159" y="192"/>
                  <a:pt x="1159" y="192"/>
                  <a:pt x="1159" y="192"/>
                </a:cubicBezTo>
                <a:cubicBezTo>
                  <a:pt x="1150" y="188"/>
                  <a:pt x="1150" y="188"/>
                  <a:pt x="1150" y="188"/>
                </a:cubicBezTo>
                <a:cubicBezTo>
                  <a:pt x="1148" y="187"/>
                  <a:pt x="1148" y="187"/>
                  <a:pt x="1148" y="187"/>
                </a:cubicBezTo>
                <a:cubicBezTo>
                  <a:pt x="1150" y="183"/>
                  <a:pt x="1150" y="183"/>
                  <a:pt x="1150" y="183"/>
                </a:cubicBezTo>
                <a:cubicBezTo>
                  <a:pt x="1152" y="180"/>
                  <a:pt x="1152" y="180"/>
                  <a:pt x="1152" y="180"/>
                </a:cubicBezTo>
                <a:cubicBezTo>
                  <a:pt x="1150" y="180"/>
                  <a:pt x="1150" y="180"/>
                  <a:pt x="1150" y="180"/>
                </a:cubicBezTo>
                <a:cubicBezTo>
                  <a:pt x="1142" y="180"/>
                  <a:pt x="1142" y="180"/>
                  <a:pt x="1142" y="180"/>
                </a:cubicBezTo>
                <a:cubicBezTo>
                  <a:pt x="1144" y="171"/>
                  <a:pt x="1144" y="171"/>
                  <a:pt x="1144" y="171"/>
                </a:cubicBezTo>
                <a:cubicBezTo>
                  <a:pt x="1139" y="170"/>
                  <a:pt x="1139" y="170"/>
                  <a:pt x="1139" y="170"/>
                </a:cubicBezTo>
                <a:cubicBezTo>
                  <a:pt x="1142" y="166"/>
                  <a:pt x="1142" y="166"/>
                  <a:pt x="1142" y="166"/>
                </a:cubicBezTo>
                <a:cubicBezTo>
                  <a:pt x="1137" y="161"/>
                  <a:pt x="1137" y="161"/>
                  <a:pt x="1137" y="161"/>
                </a:cubicBezTo>
                <a:cubicBezTo>
                  <a:pt x="1132" y="156"/>
                  <a:pt x="1132" y="156"/>
                  <a:pt x="1132" y="156"/>
                </a:cubicBezTo>
                <a:cubicBezTo>
                  <a:pt x="1128" y="156"/>
                  <a:pt x="1128" y="156"/>
                  <a:pt x="1128" y="156"/>
                </a:cubicBezTo>
                <a:cubicBezTo>
                  <a:pt x="1124" y="156"/>
                  <a:pt x="1124" y="156"/>
                  <a:pt x="1124" y="156"/>
                </a:cubicBezTo>
                <a:cubicBezTo>
                  <a:pt x="1126" y="151"/>
                  <a:pt x="1123" y="146"/>
                  <a:pt x="1119" y="141"/>
                </a:cubicBezTo>
                <a:cubicBezTo>
                  <a:pt x="1117" y="138"/>
                  <a:pt x="1115" y="135"/>
                  <a:pt x="1113" y="132"/>
                </a:cubicBezTo>
                <a:cubicBezTo>
                  <a:pt x="1104" y="136"/>
                  <a:pt x="1111" y="142"/>
                  <a:pt x="1108" y="149"/>
                </a:cubicBezTo>
                <a:cubicBezTo>
                  <a:pt x="1104" y="146"/>
                  <a:pt x="1104" y="146"/>
                  <a:pt x="1104" y="146"/>
                </a:cubicBezTo>
                <a:cubicBezTo>
                  <a:pt x="1099" y="143"/>
                  <a:pt x="1099" y="143"/>
                  <a:pt x="1099" y="143"/>
                </a:cubicBezTo>
                <a:cubicBezTo>
                  <a:pt x="1099" y="145"/>
                  <a:pt x="1099" y="145"/>
                  <a:pt x="1099" y="145"/>
                </a:cubicBezTo>
                <a:cubicBezTo>
                  <a:pt x="1098" y="149"/>
                  <a:pt x="1098" y="149"/>
                  <a:pt x="1098" y="149"/>
                </a:cubicBezTo>
                <a:cubicBezTo>
                  <a:pt x="1093" y="146"/>
                  <a:pt x="1093" y="146"/>
                  <a:pt x="1093" y="146"/>
                </a:cubicBezTo>
                <a:cubicBezTo>
                  <a:pt x="1096" y="138"/>
                  <a:pt x="1096" y="138"/>
                  <a:pt x="1096" y="138"/>
                </a:cubicBezTo>
                <a:cubicBezTo>
                  <a:pt x="1088" y="141"/>
                  <a:pt x="1088" y="141"/>
                  <a:pt x="1088" y="141"/>
                </a:cubicBezTo>
                <a:cubicBezTo>
                  <a:pt x="1084" y="138"/>
                  <a:pt x="1084" y="138"/>
                  <a:pt x="1084" y="138"/>
                </a:cubicBezTo>
                <a:cubicBezTo>
                  <a:pt x="1083" y="138"/>
                  <a:pt x="1083" y="138"/>
                  <a:pt x="1083" y="138"/>
                </a:cubicBezTo>
                <a:cubicBezTo>
                  <a:pt x="1082" y="139"/>
                  <a:pt x="1082" y="140"/>
                  <a:pt x="1081" y="141"/>
                </a:cubicBezTo>
                <a:cubicBezTo>
                  <a:pt x="1078" y="146"/>
                  <a:pt x="1080" y="144"/>
                  <a:pt x="1080" y="156"/>
                </a:cubicBezTo>
                <a:cubicBezTo>
                  <a:pt x="1081" y="157"/>
                  <a:pt x="1081" y="157"/>
                  <a:pt x="1081" y="157"/>
                </a:cubicBezTo>
                <a:cubicBezTo>
                  <a:pt x="1084" y="160"/>
                  <a:pt x="1084" y="160"/>
                  <a:pt x="1084" y="160"/>
                </a:cubicBezTo>
                <a:cubicBezTo>
                  <a:pt x="1085" y="162"/>
                  <a:pt x="1085" y="162"/>
                  <a:pt x="1085" y="162"/>
                </a:cubicBezTo>
                <a:cubicBezTo>
                  <a:pt x="1084" y="164"/>
                  <a:pt x="1084" y="164"/>
                  <a:pt x="1084" y="164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76" y="164"/>
                  <a:pt x="1076" y="164"/>
                  <a:pt x="1076" y="164"/>
                </a:cubicBezTo>
                <a:cubicBezTo>
                  <a:pt x="1074" y="170"/>
                  <a:pt x="1078" y="172"/>
                  <a:pt x="1081" y="176"/>
                </a:cubicBezTo>
                <a:cubicBezTo>
                  <a:pt x="1082" y="177"/>
                  <a:pt x="1082" y="178"/>
                  <a:pt x="1083" y="178"/>
                </a:cubicBezTo>
                <a:close/>
                <a:moveTo>
                  <a:pt x="1119" y="144"/>
                </a:moveTo>
                <a:cubicBezTo>
                  <a:pt x="1121" y="143"/>
                  <a:pt x="1120" y="144"/>
                  <a:pt x="1119" y="144"/>
                </a:cubicBezTo>
                <a:close/>
                <a:moveTo>
                  <a:pt x="1084" y="171"/>
                </a:moveTo>
                <a:cubicBezTo>
                  <a:pt x="1086" y="175"/>
                  <a:pt x="1086" y="175"/>
                  <a:pt x="1086" y="175"/>
                </a:cubicBezTo>
                <a:cubicBezTo>
                  <a:pt x="1084" y="173"/>
                  <a:pt x="1084" y="173"/>
                  <a:pt x="1084" y="173"/>
                </a:cubicBezTo>
                <a:cubicBezTo>
                  <a:pt x="1081" y="171"/>
                  <a:pt x="1081" y="171"/>
                  <a:pt x="1081" y="171"/>
                </a:cubicBezTo>
                <a:cubicBezTo>
                  <a:pt x="1083" y="170"/>
                  <a:pt x="1083" y="170"/>
                  <a:pt x="1083" y="170"/>
                </a:cubicBezTo>
                <a:lnTo>
                  <a:pt x="1084" y="171"/>
                </a:lnTo>
                <a:close/>
                <a:moveTo>
                  <a:pt x="1081" y="167"/>
                </a:moveTo>
                <a:cubicBezTo>
                  <a:pt x="1082" y="166"/>
                  <a:pt x="1083" y="165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lose/>
                <a:moveTo>
                  <a:pt x="1081" y="167"/>
                </a:move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lose/>
                <a:moveTo>
                  <a:pt x="1073" y="613"/>
                </a:moveTo>
                <a:cubicBezTo>
                  <a:pt x="1073" y="603"/>
                  <a:pt x="1073" y="603"/>
                  <a:pt x="1073" y="603"/>
                </a:cubicBezTo>
                <a:cubicBezTo>
                  <a:pt x="1070" y="605"/>
                  <a:pt x="1070" y="605"/>
                  <a:pt x="1070" y="605"/>
                </a:cubicBezTo>
                <a:cubicBezTo>
                  <a:pt x="1067" y="608"/>
                  <a:pt x="1067" y="608"/>
                  <a:pt x="1067" y="608"/>
                </a:cubicBezTo>
                <a:cubicBezTo>
                  <a:pt x="1068" y="610"/>
                  <a:pt x="1069" y="611"/>
                  <a:pt x="1070" y="612"/>
                </a:cubicBezTo>
                <a:cubicBezTo>
                  <a:pt x="1071" y="612"/>
                  <a:pt x="1072" y="613"/>
                  <a:pt x="1073" y="613"/>
                </a:cubicBezTo>
                <a:close/>
                <a:moveTo>
                  <a:pt x="1070" y="627"/>
                </a:moveTo>
                <a:cubicBezTo>
                  <a:pt x="1068" y="627"/>
                  <a:pt x="1067" y="628"/>
                  <a:pt x="1067" y="630"/>
                </a:cubicBezTo>
                <a:cubicBezTo>
                  <a:pt x="1067" y="635"/>
                  <a:pt x="1066" y="630"/>
                  <a:pt x="1068" y="635"/>
                </a:cubicBezTo>
                <a:cubicBezTo>
                  <a:pt x="1070" y="633"/>
                  <a:pt x="1070" y="633"/>
                  <a:pt x="1070" y="633"/>
                </a:cubicBezTo>
                <a:cubicBezTo>
                  <a:pt x="1076" y="628"/>
                  <a:pt x="1076" y="628"/>
                  <a:pt x="1076" y="628"/>
                </a:cubicBezTo>
                <a:cubicBezTo>
                  <a:pt x="1076" y="618"/>
                  <a:pt x="1076" y="618"/>
                  <a:pt x="1076" y="618"/>
                </a:cubicBezTo>
                <a:cubicBezTo>
                  <a:pt x="1071" y="618"/>
                  <a:pt x="1071" y="618"/>
                  <a:pt x="1071" y="618"/>
                </a:cubicBezTo>
                <a:cubicBezTo>
                  <a:pt x="1072" y="616"/>
                  <a:pt x="1072" y="616"/>
                  <a:pt x="1072" y="616"/>
                </a:cubicBezTo>
                <a:cubicBezTo>
                  <a:pt x="1070" y="616"/>
                  <a:pt x="1070" y="616"/>
                  <a:pt x="1070" y="616"/>
                </a:cubicBezTo>
                <a:cubicBezTo>
                  <a:pt x="1065" y="618"/>
                  <a:pt x="1065" y="618"/>
                  <a:pt x="1065" y="618"/>
                </a:cubicBezTo>
                <a:lnTo>
                  <a:pt x="1070" y="627"/>
                </a:lnTo>
                <a:close/>
                <a:moveTo>
                  <a:pt x="1039" y="630"/>
                </a:moveTo>
                <a:cubicBezTo>
                  <a:pt x="1040" y="623"/>
                  <a:pt x="1040" y="623"/>
                  <a:pt x="1040" y="623"/>
                </a:cubicBezTo>
                <a:cubicBezTo>
                  <a:pt x="1037" y="624"/>
                  <a:pt x="1037" y="624"/>
                  <a:pt x="1037" y="624"/>
                </a:cubicBezTo>
                <a:cubicBezTo>
                  <a:pt x="1034" y="625"/>
                  <a:pt x="1034" y="625"/>
                  <a:pt x="1034" y="625"/>
                </a:cubicBezTo>
                <a:cubicBezTo>
                  <a:pt x="1037" y="628"/>
                  <a:pt x="1037" y="628"/>
                  <a:pt x="1037" y="628"/>
                </a:cubicBezTo>
                <a:lnTo>
                  <a:pt x="1039" y="630"/>
                </a:lnTo>
                <a:close/>
                <a:moveTo>
                  <a:pt x="1013" y="464"/>
                </a:moveTo>
                <a:cubicBezTo>
                  <a:pt x="1014" y="462"/>
                  <a:pt x="1014" y="462"/>
                  <a:pt x="1014" y="462"/>
                </a:cubicBezTo>
                <a:cubicBezTo>
                  <a:pt x="1012" y="460"/>
                  <a:pt x="1012" y="460"/>
                  <a:pt x="1012" y="460"/>
                </a:cubicBezTo>
                <a:cubicBezTo>
                  <a:pt x="1013" y="460"/>
                  <a:pt x="1013" y="460"/>
                  <a:pt x="1014" y="459"/>
                </a:cubicBezTo>
                <a:cubicBezTo>
                  <a:pt x="1017" y="458"/>
                  <a:pt x="1017" y="458"/>
                  <a:pt x="1017" y="453"/>
                </a:cubicBezTo>
                <a:cubicBezTo>
                  <a:pt x="1016" y="453"/>
                  <a:pt x="1015" y="453"/>
                  <a:pt x="1014" y="454"/>
                </a:cubicBezTo>
                <a:cubicBezTo>
                  <a:pt x="1012" y="454"/>
                  <a:pt x="1011" y="454"/>
                  <a:pt x="1011" y="457"/>
                </a:cubicBezTo>
                <a:cubicBezTo>
                  <a:pt x="1011" y="459"/>
                  <a:pt x="1011" y="459"/>
                  <a:pt x="1011" y="459"/>
                </a:cubicBezTo>
                <a:cubicBezTo>
                  <a:pt x="1011" y="465"/>
                  <a:pt x="1010" y="459"/>
                  <a:pt x="1013" y="464"/>
                </a:cubicBezTo>
                <a:close/>
                <a:moveTo>
                  <a:pt x="1005" y="472"/>
                </a:moveTo>
                <a:cubicBezTo>
                  <a:pt x="1007" y="468"/>
                  <a:pt x="1007" y="468"/>
                  <a:pt x="1007" y="468"/>
                </a:cubicBezTo>
                <a:cubicBezTo>
                  <a:pt x="1004" y="467"/>
                  <a:pt x="1004" y="467"/>
                  <a:pt x="1004" y="467"/>
                </a:cubicBezTo>
                <a:cubicBezTo>
                  <a:pt x="1003" y="467"/>
                  <a:pt x="1003" y="467"/>
                  <a:pt x="1003" y="467"/>
                </a:cubicBezTo>
                <a:cubicBezTo>
                  <a:pt x="1001" y="471"/>
                  <a:pt x="1001" y="471"/>
                  <a:pt x="1001" y="471"/>
                </a:cubicBezTo>
                <a:cubicBezTo>
                  <a:pt x="1004" y="472"/>
                  <a:pt x="1004" y="472"/>
                  <a:pt x="1004" y="472"/>
                </a:cubicBezTo>
                <a:lnTo>
                  <a:pt x="1005" y="472"/>
                </a:lnTo>
                <a:close/>
                <a:moveTo>
                  <a:pt x="988" y="501"/>
                </a:moveTo>
                <a:cubicBezTo>
                  <a:pt x="997" y="502"/>
                  <a:pt x="994" y="506"/>
                  <a:pt x="991" y="511"/>
                </a:cubicBezTo>
                <a:cubicBezTo>
                  <a:pt x="996" y="510"/>
                  <a:pt x="996" y="510"/>
                  <a:pt x="996" y="510"/>
                </a:cubicBezTo>
                <a:cubicBezTo>
                  <a:pt x="999" y="510"/>
                  <a:pt x="999" y="510"/>
                  <a:pt x="999" y="510"/>
                </a:cubicBezTo>
                <a:cubicBezTo>
                  <a:pt x="1000" y="518"/>
                  <a:pt x="1003" y="521"/>
                  <a:pt x="999" y="522"/>
                </a:cubicBezTo>
                <a:cubicBezTo>
                  <a:pt x="998" y="522"/>
                  <a:pt x="997" y="522"/>
                  <a:pt x="996" y="522"/>
                </a:cubicBezTo>
                <a:cubicBezTo>
                  <a:pt x="995" y="522"/>
                  <a:pt x="994" y="522"/>
                  <a:pt x="992" y="522"/>
                </a:cubicBezTo>
                <a:cubicBezTo>
                  <a:pt x="996" y="528"/>
                  <a:pt x="996" y="528"/>
                  <a:pt x="996" y="528"/>
                </a:cubicBezTo>
                <a:cubicBezTo>
                  <a:pt x="999" y="534"/>
                  <a:pt x="999" y="534"/>
                  <a:pt x="999" y="534"/>
                </a:cubicBezTo>
                <a:cubicBezTo>
                  <a:pt x="1002" y="539"/>
                  <a:pt x="1002" y="539"/>
                  <a:pt x="1002" y="539"/>
                </a:cubicBezTo>
                <a:cubicBezTo>
                  <a:pt x="999" y="541"/>
                  <a:pt x="999" y="541"/>
                  <a:pt x="999" y="541"/>
                </a:cubicBezTo>
                <a:cubicBezTo>
                  <a:pt x="996" y="543"/>
                  <a:pt x="996" y="543"/>
                  <a:pt x="996" y="543"/>
                </a:cubicBezTo>
                <a:cubicBezTo>
                  <a:pt x="989" y="547"/>
                  <a:pt x="989" y="547"/>
                  <a:pt x="989" y="547"/>
                </a:cubicBezTo>
                <a:cubicBezTo>
                  <a:pt x="996" y="550"/>
                  <a:pt x="996" y="550"/>
                  <a:pt x="996" y="550"/>
                </a:cubicBezTo>
                <a:cubicBezTo>
                  <a:pt x="996" y="550"/>
                  <a:pt x="996" y="550"/>
                  <a:pt x="996" y="550"/>
                </a:cubicBezTo>
                <a:cubicBezTo>
                  <a:pt x="997" y="550"/>
                  <a:pt x="998" y="549"/>
                  <a:pt x="999" y="548"/>
                </a:cubicBezTo>
                <a:cubicBezTo>
                  <a:pt x="1001" y="548"/>
                  <a:pt x="1003" y="547"/>
                  <a:pt x="1004" y="546"/>
                </a:cubicBezTo>
                <a:cubicBezTo>
                  <a:pt x="1007" y="545"/>
                  <a:pt x="1011" y="544"/>
                  <a:pt x="1014" y="544"/>
                </a:cubicBezTo>
                <a:cubicBezTo>
                  <a:pt x="1014" y="544"/>
                  <a:pt x="1015" y="544"/>
                  <a:pt x="1016" y="544"/>
                </a:cubicBezTo>
                <a:cubicBezTo>
                  <a:pt x="1017" y="544"/>
                  <a:pt x="1017" y="544"/>
                  <a:pt x="1017" y="544"/>
                </a:cubicBezTo>
                <a:cubicBezTo>
                  <a:pt x="1030" y="544"/>
                  <a:pt x="1023" y="543"/>
                  <a:pt x="1030" y="531"/>
                </a:cubicBezTo>
                <a:cubicBezTo>
                  <a:pt x="1021" y="525"/>
                  <a:pt x="1018" y="516"/>
                  <a:pt x="1014" y="509"/>
                </a:cubicBezTo>
                <a:cubicBezTo>
                  <a:pt x="1011" y="504"/>
                  <a:pt x="1009" y="500"/>
                  <a:pt x="1004" y="498"/>
                </a:cubicBezTo>
                <a:cubicBezTo>
                  <a:pt x="1011" y="484"/>
                  <a:pt x="1011" y="484"/>
                  <a:pt x="1011" y="484"/>
                </a:cubicBezTo>
                <a:cubicBezTo>
                  <a:pt x="1009" y="484"/>
                  <a:pt x="1009" y="484"/>
                  <a:pt x="1009" y="484"/>
                </a:cubicBezTo>
                <a:cubicBezTo>
                  <a:pt x="1004" y="484"/>
                  <a:pt x="1004" y="484"/>
                  <a:pt x="1004" y="484"/>
                </a:cubicBezTo>
                <a:cubicBezTo>
                  <a:pt x="1001" y="484"/>
                  <a:pt x="1001" y="484"/>
                  <a:pt x="1001" y="484"/>
                </a:cubicBezTo>
                <a:cubicBezTo>
                  <a:pt x="999" y="482"/>
                  <a:pt x="999" y="482"/>
                  <a:pt x="999" y="482"/>
                </a:cubicBezTo>
                <a:cubicBezTo>
                  <a:pt x="1004" y="474"/>
                  <a:pt x="1004" y="474"/>
                  <a:pt x="1004" y="474"/>
                </a:cubicBezTo>
                <a:cubicBezTo>
                  <a:pt x="1002" y="474"/>
                  <a:pt x="1001" y="474"/>
                  <a:pt x="999" y="474"/>
                </a:cubicBezTo>
                <a:cubicBezTo>
                  <a:pt x="998" y="474"/>
                  <a:pt x="997" y="474"/>
                  <a:pt x="997" y="475"/>
                </a:cubicBezTo>
                <a:cubicBezTo>
                  <a:pt x="997" y="475"/>
                  <a:pt x="996" y="475"/>
                  <a:pt x="996" y="475"/>
                </a:cubicBezTo>
                <a:cubicBezTo>
                  <a:pt x="996" y="475"/>
                  <a:pt x="996" y="475"/>
                  <a:pt x="996" y="475"/>
                </a:cubicBezTo>
                <a:cubicBezTo>
                  <a:pt x="997" y="475"/>
                  <a:pt x="997" y="475"/>
                  <a:pt x="997" y="475"/>
                </a:cubicBezTo>
                <a:cubicBezTo>
                  <a:pt x="996" y="475"/>
                  <a:pt x="996" y="475"/>
                  <a:pt x="996" y="475"/>
                </a:cubicBezTo>
                <a:cubicBezTo>
                  <a:pt x="992" y="476"/>
                  <a:pt x="990" y="478"/>
                  <a:pt x="988" y="481"/>
                </a:cubicBezTo>
                <a:cubicBezTo>
                  <a:pt x="987" y="485"/>
                  <a:pt x="987" y="490"/>
                  <a:pt x="986" y="496"/>
                </a:cubicBezTo>
                <a:cubicBezTo>
                  <a:pt x="988" y="501"/>
                  <a:pt x="988" y="501"/>
                  <a:pt x="988" y="501"/>
                </a:cubicBezTo>
                <a:cubicBezTo>
                  <a:pt x="988" y="501"/>
                  <a:pt x="988" y="501"/>
                  <a:pt x="988" y="501"/>
                </a:cubicBezTo>
                <a:close/>
                <a:moveTo>
                  <a:pt x="999" y="523"/>
                </a:moveTo>
                <a:cubicBezTo>
                  <a:pt x="998" y="524"/>
                  <a:pt x="998" y="525"/>
                  <a:pt x="999" y="523"/>
                </a:cubicBezTo>
                <a:cubicBezTo>
                  <a:pt x="1001" y="522"/>
                  <a:pt x="1000" y="523"/>
                  <a:pt x="999" y="523"/>
                </a:cubicBezTo>
                <a:close/>
                <a:moveTo>
                  <a:pt x="966" y="538"/>
                </a:moveTo>
                <a:cubicBezTo>
                  <a:pt x="975" y="539"/>
                  <a:pt x="975" y="539"/>
                  <a:pt x="975" y="539"/>
                </a:cubicBezTo>
                <a:cubicBezTo>
                  <a:pt x="978" y="540"/>
                  <a:pt x="978" y="540"/>
                  <a:pt x="978" y="540"/>
                </a:cubicBezTo>
                <a:cubicBezTo>
                  <a:pt x="986" y="535"/>
                  <a:pt x="986" y="530"/>
                  <a:pt x="986" y="523"/>
                </a:cubicBezTo>
                <a:cubicBezTo>
                  <a:pt x="986" y="519"/>
                  <a:pt x="987" y="518"/>
                  <a:pt x="988" y="517"/>
                </a:cubicBezTo>
                <a:cubicBezTo>
                  <a:pt x="989" y="516"/>
                  <a:pt x="990" y="515"/>
                  <a:pt x="991" y="514"/>
                </a:cubicBezTo>
                <a:cubicBezTo>
                  <a:pt x="988" y="510"/>
                  <a:pt x="988" y="510"/>
                  <a:pt x="988" y="510"/>
                </a:cubicBezTo>
                <a:cubicBezTo>
                  <a:pt x="984" y="504"/>
                  <a:pt x="984" y="504"/>
                  <a:pt x="984" y="504"/>
                </a:cubicBezTo>
                <a:cubicBezTo>
                  <a:pt x="975" y="505"/>
                  <a:pt x="975" y="505"/>
                  <a:pt x="975" y="505"/>
                </a:cubicBezTo>
                <a:cubicBezTo>
                  <a:pt x="975" y="506"/>
                  <a:pt x="975" y="506"/>
                  <a:pt x="975" y="506"/>
                </a:cubicBezTo>
                <a:cubicBezTo>
                  <a:pt x="974" y="512"/>
                  <a:pt x="969" y="512"/>
                  <a:pt x="966" y="513"/>
                </a:cubicBezTo>
                <a:cubicBezTo>
                  <a:pt x="964" y="514"/>
                  <a:pt x="963" y="515"/>
                  <a:pt x="963" y="517"/>
                </a:cubicBezTo>
                <a:cubicBezTo>
                  <a:pt x="963" y="520"/>
                  <a:pt x="964" y="521"/>
                  <a:pt x="966" y="522"/>
                </a:cubicBezTo>
                <a:cubicBezTo>
                  <a:pt x="967" y="523"/>
                  <a:pt x="967" y="523"/>
                  <a:pt x="968" y="523"/>
                </a:cubicBezTo>
                <a:cubicBezTo>
                  <a:pt x="966" y="526"/>
                  <a:pt x="966" y="526"/>
                  <a:pt x="966" y="526"/>
                </a:cubicBezTo>
                <a:cubicBezTo>
                  <a:pt x="963" y="532"/>
                  <a:pt x="963" y="532"/>
                  <a:pt x="963" y="532"/>
                </a:cubicBezTo>
                <a:cubicBezTo>
                  <a:pt x="963" y="537"/>
                  <a:pt x="963" y="537"/>
                  <a:pt x="963" y="537"/>
                </a:cubicBezTo>
                <a:cubicBezTo>
                  <a:pt x="965" y="537"/>
                  <a:pt x="965" y="537"/>
                  <a:pt x="965" y="537"/>
                </a:cubicBezTo>
                <a:lnTo>
                  <a:pt x="966" y="538"/>
                </a:lnTo>
                <a:close/>
                <a:moveTo>
                  <a:pt x="974" y="510"/>
                </a:moveTo>
                <a:cubicBezTo>
                  <a:pt x="975" y="511"/>
                  <a:pt x="975" y="511"/>
                  <a:pt x="975" y="511"/>
                </a:cubicBezTo>
                <a:cubicBezTo>
                  <a:pt x="975" y="511"/>
                  <a:pt x="975" y="511"/>
                  <a:pt x="975" y="511"/>
                </a:cubicBezTo>
                <a:cubicBezTo>
                  <a:pt x="976" y="513"/>
                  <a:pt x="976" y="513"/>
                  <a:pt x="976" y="513"/>
                </a:cubicBezTo>
                <a:cubicBezTo>
                  <a:pt x="975" y="514"/>
                  <a:pt x="975" y="514"/>
                  <a:pt x="975" y="514"/>
                </a:cubicBezTo>
                <a:cubicBezTo>
                  <a:pt x="974" y="514"/>
                  <a:pt x="974" y="514"/>
                  <a:pt x="974" y="514"/>
                </a:cubicBezTo>
                <a:lnTo>
                  <a:pt x="974" y="510"/>
                </a:lnTo>
                <a:close/>
                <a:moveTo>
                  <a:pt x="966" y="520"/>
                </a:moveTo>
                <a:cubicBezTo>
                  <a:pt x="966" y="521"/>
                  <a:pt x="965" y="522"/>
                  <a:pt x="966" y="520"/>
                </a:cubicBezTo>
                <a:cubicBezTo>
                  <a:pt x="966" y="520"/>
                  <a:pt x="966" y="520"/>
                  <a:pt x="966" y="520"/>
                </a:cubicBezTo>
                <a:cubicBezTo>
                  <a:pt x="968" y="519"/>
                  <a:pt x="967" y="520"/>
                  <a:pt x="966" y="520"/>
                </a:cubicBezTo>
                <a:close/>
                <a:moveTo>
                  <a:pt x="948" y="690"/>
                </a:moveTo>
                <a:cubicBezTo>
                  <a:pt x="944" y="690"/>
                  <a:pt x="944" y="690"/>
                  <a:pt x="944" y="690"/>
                </a:cubicBezTo>
                <a:cubicBezTo>
                  <a:pt x="943" y="690"/>
                  <a:pt x="943" y="690"/>
                  <a:pt x="943" y="690"/>
                </a:cubicBezTo>
                <a:cubicBezTo>
                  <a:pt x="943" y="697"/>
                  <a:pt x="942" y="692"/>
                  <a:pt x="940" y="699"/>
                </a:cubicBezTo>
                <a:cubicBezTo>
                  <a:pt x="944" y="700"/>
                  <a:pt x="944" y="700"/>
                  <a:pt x="944" y="700"/>
                </a:cubicBezTo>
                <a:cubicBezTo>
                  <a:pt x="944" y="700"/>
                  <a:pt x="944" y="700"/>
                  <a:pt x="944" y="700"/>
                </a:cubicBezTo>
                <a:cubicBezTo>
                  <a:pt x="945" y="699"/>
                  <a:pt x="945" y="699"/>
                  <a:pt x="945" y="699"/>
                </a:cubicBezTo>
                <a:cubicBezTo>
                  <a:pt x="944" y="698"/>
                  <a:pt x="944" y="698"/>
                  <a:pt x="944" y="698"/>
                </a:cubicBezTo>
                <a:cubicBezTo>
                  <a:pt x="943" y="697"/>
                  <a:pt x="943" y="697"/>
                  <a:pt x="943" y="697"/>
                </a:cubicBezTo>
                <a:cubicBezTo>
                  <a:pt x="944" y="697"/>
                  <a:pt x="944" y="697"/>
                  <a:pt x="944" y="697"/>
                </a:cubicBezTo>
                <a:cubicBezTo>
                  <a:pt x="948" y="696"/>
                  <a:pt x="948" y="695"/>
                  <a:pt x="948" y="690"/>
                </a:cubicBezTo>
                <a:close/>
                <a:moveTo>
                  <a:pt x="933" y="415"/>
                </a:moveTo>
                <a:cubicBezTo>
                  <a:pt x="940" y="412"/>
                  <a:pt x="940" y="412"/>
                  <a:pt x="940" y="412"/>
                </a:cubicBezTo>
                <a:cubicBezTo>
                  <a:pt x="944" y="401"/>
                  <a:pt x="944" y="401"/>
                  <a:pt x="944" y="401"/>
                </a:cubicBezTo>
                <a:cubicBezTo>
                  <a:pt x="945" y="399"/>
                  <a:pt x="945" y="399"/>
                  <a:pt x="945" y="399"/>
                </a:cubicBezTo>
                <a:cubicBezTo>
                  <a:pt x="944" y="399"/>
                  <a:pt x="944" y="399"/>
                  <a:pt x="944" y="399"/>
                </a:cubicBezTo>
                <a:cubicBezTo>
                  <a:pt x="936" y="393"/>
                  <a:pt x="936" y="393"/>
                  <a:pt x="936" y="393"/>
                </a:cubicBezTo>
                <a:cubicBezTo>
                  <a:pt x="940" y="388"/>
                  <a:pt x="940" y="388"/>
                  <a:pt x="940" y="388"/>
                </a:cubicBezTo>
                <a:cubicBezTo>
                  <a:pt x="933" y="387"/>
                  <a:pt x="933" y="387"/>
                  <a:pt x="933" y="387"/>
                </a:cubicBezTo>
                <a:cubicBezTo>
                  <a:pt x="932" y="387"/>
                  <a:pt x="932" y="387"/>
                  <a:pt x="932" y="387"/>
                </a:cubicBezTo>
                <a:cubicBezTo>
                  <a:pt x="928" y="385"/>
                  <a:pt x="928" y="385"/>
                  <a:pt x="928" y="385"/>
                </a:cubicBezTo>
                <a:cubicBezTo>
                  <a:pt x="927" y="390"/>
                  <a:pt x="927" y="390"/>
                  <a:pt x="927" y="390"/>
                </a:cubicBezTo>
                <a:cubicBezTo>
                  <a:pt x="920" y="390"/>
                  <a:pt x="920" y="390"/>
                  <a:pt x="920" y="390"/>
                </a:cubicBezTo>
                <a:cubicBezTo>
                  <a:pt x="910" y="390"/>
                  <a:pt x="910" y="390"/>
                  <a:pt x="910" y="390"/>
                </a:cubicBezTo>
                <a:cubicBezTo>
                  <a:pt x="909" y="393"/>
                  <a:pt x="909" y="393"/>
                  <a:pt x="909" y="393"/>
                </a:cubicBezTo>
                <a:cubicBezTo>
                  <a:pt x="907" y="390"/>
                  <a:pt x="907" y="390"/>
                  <a:pt x="907" y="390"/>
                </a:cubicBezTo>
                <a:cubicBezTo>
                  <a:pt x="902" y="396"/>
                  <a:pt x="902" y="396"/>
                  <a:pt x="902" y="396"/>
                </a:cubicBezTo>
                <a:cubicBezTo>
                  <a:pt x="900" y="388"/>
                  <a:pt x="901" y="389"/>
                  <a:pt x="892" y="387"/>
                </a:cubicBezTo>
                <a:cubicBezTo>
                  <a:pt x="882" y="399"/>
                  <a:pt x="882" y="399"/>
                  <a:pt x="882" y="399"/>
                </a:cubicBezTo>
                <a:cubicBezTo>
                  <a:pt x="883" y="400"/>
                  <a:pt x="883" y="400"/>
                  <a:pt x="883" y="400"/>
                </a:cubicBezTo>
                <a:cubicBezTo>
                  <a:pt x="891" y="398"/>
                  <a:pt x="891" y="398"/>
                  <a:pt x="891" y="398"/>
                </a:cubicBezTo>
                <a:cubicBezTo>
                  <a:pt x="898" y="400"/>
                  <a:pt x="898" y="400"/>
                  <a:pt x="898" y="400"/>
                </a:cubicBezTo>
                <a:cubicBezTo>
                  <a:pt x="884" y="405"/>
                  <a:pt x="884" y="405"/>
                  <a:pt x="884" y="405"/>
                </a:cubicBezTo>
                <a:cubicBezTo>
                  <a:pt x="884" y="409"/>
                  <a:pt x="884" y="409"/>
                  <a:pt x="884" y="409"/>
                </a:cubicBezTo>
                <a:cubicBezTo>
                  <a:pt x="892" y="409"/>
                  <a:pt x="892" y="409"/>
                  <a:pt x="892" y="409"/>
                </a:cubicBezTo>
                <a:cubicBezTo>
                  <a:pt x="899" y="409"/>
                  <a:pt x="893" y="409"/>
                  <a:pt x="898" y="412"/>
                </a:cubicBezTo>
                <a:cubicBezTo>
                  <a:pt x="889" y="415"/>
                  <a:pt x="889" y="415"/>
                  <a:pt x="889" y="415"/>
                </a:cubicBezTo>
                <a:cubicBezTo>
                  <a:pt x="899" y="429"/>
                  <a:pt x="901" y="411"/>
                  <a:pt x="913" y="427"/>
                </a:cubicBezTo>
                <a:cubicBezTo>
                  <a:pt x="920" y="420"/>
                  <a:pt x="920" y="420"/>
                  <a:pt x="920" y="420"/>
                </a:cubicBezTo>
                <a:cubicBezTo>
                  <a:pt x="921" y="420"/>
                  <a:pt x="921" y="420"/>
                  <a:pt x="921" y="420"/>
                </a:cubicBezTo>
                <a:cubicBezTo>
                  <a:pt x="932" y="415"/>
                  <a:pt x="932" y="415"/>
                  <a:pt x="932" y="415"/>
                </a:cubicBezTo>
                <a:lnTo>
                  <a:pt x="933" y="415"/>
                </a:lnTo>
                <a:close/>
                <a:moveTo>
                  <a:pt x="933" y="388"/>
                </a:moveTo>
                <a:cubicBezTo>
                  <a:pt x="933" y="388"/>
                  <a:pt x="933" y="388"/>
                  <a:pt x="933" y="388"/>
                </a:cubicBezTo>
                <a:cubicBezTo>
                  <a:pt x="935" y="387"/>
                  <a:pt x="934" y="388"/>
                  <a:pt x="933" y="388"/>
                </a:cubicBezTo>
                <a:cubicBezTo>
                  <a:pt x="933" y="389"/>
                  <a:pt x="932" y="390"/>
                  <a:pt x="933" y="388"/>
                </a:cubicBezTo>
                <a:close/>
                <a:moveTo>
                  <a:pt x="932" y="666"/>
                </a:moveTo>
                <a:cubicBezTo>
                  <a:pt x="931" y="666"/>
                  <a:pt x="930" y="667"/>
                  <a:pt x="927" y="669"/>
                </a:cubicBezTo>
                <a:cubicBezTo>
                  <a:pt x="932" y="674"/>
                  <a:pt x="932" y="674"/>
                  <a:pt x="932" y="674"/>
                </a:cubicBezTo>
                <a:cubicBezTo>
                  <a:pt x="933" y="674"/>
                  <a:pt x="933" y="674"/>
                  <a:pt x="933" y="674"/>
                </a:cubicBezTo>
                <a:cubicBezTo>
                  <a:pt x="933" y="674"/>
                  <a:pt x="933" y="674"/>
                  <a:pt x="933" y="674"/>
                </a:cubicBezTo>
                <a:cubicBezTo>
                  <a:pt x="938" y="670"/>
                  <a:pt x="938" y="670"/>
                  <a:pt x="938" y="670"/>
                </a:cubicBezTo>
                <a:cubicBezTo>
                  <a:pt x="937" y="664"/>
                  <a:pt x="937" y="664"/>
                  <a:pt x="937" y="664"/>
                </a:cubicBezTo>
                <a:cubicBezTo>
                  <a:pt x="935" y="665"/>
                  <a:pt x="934" y="665"/>
                  <a:pt x="933" y="666"/>
                </a:cubicBezTo>
                <a:lnTo>
                  <a:pt x="932" y="666"/>
                </a:lnTo>
                <a:close/>
                <a:moveTo>
                  <a:pt x="920" y="153"/>
                </a:moveTo>
                <a:cubicBezTo>
                  <a:pt x="920" y="153"/>
                  <a:pt x="919" y="153"/>
                  <a:pt x="917" y="153"/>
                </a:cubicBezTo>
                <a:cubicBezTo>
                  <a:pt x="918" y="162"/>
                  <a:pt x="918" y="162"/>
                  <a:pt x="918" y="162"/>
                </a:cubicBezTo>
                <a:cubicBezTo>
                  <a:pt x="919" y="162"/>
                  <a:pt x="920" y="162"/>
                  <a:pt x="920" y="161"/>
                </a:cubicBezTo>
                <a:cubicBezTo>
                  <a:pt x="922" y="160"/>
                  <a:pt x="924" y="159"/>
                  <a:pt x="924" y="158"/>
                </a:cubicBezTo>
                <a:cubicBezTo>
                  <a:pt x="924" y="154"/>
                  <a:pt x="923" y="154"/>
                  <a:pt x="920" y="153"/>
                </a:cubicBezTo>
                <a:close/>
                <a:moveTo>
                  <a:pt x="918" y="188"/>
                </a:moveTo>
                <a:cubicBezTo>
                  <a:pt x="917" y="197"/>
                  <a:pt x="917" y="197"/>
                  <a:pt x="917" y="197"/>
                </a:cubicBezTo>
                <a:cubicBezTo>
                  <a:pt x="920" y="197"/>
                  <a:pt x="920" y="197"/>
                  <a:pt x="920" y="197"/>
                </a:cubicBezTo>
                <a:cubicBezTo>
                  <a:pt x="922" y="197"/>
                  <a:pt x="922" y="197"/>
                  <a:pt x="922" y="197"/>
                </a:cubicBezTo>
                <a:cubicBezTo>
                  <a:pt x="923" y="191"/>
                  <a:pt x="923" y="191"/>
                  <a:pt x="923" y="191"/>
                </a:cubicBezTo>
                <a:cubicBezTo>
                  <a:pt x="920" y="189"/>
                  <a:pt x="920" y="189"/>
                  <a:pt x="920" y="189"/>
                </a:cubicBezTo>
                <a:lnTo>
                  <a:pt x="918" y="188"/>
                </a:lnTo>
                <a:close/>
                <a:moveTo>
                  <a:pt x="886" y="759"/>
                </a:moveTo>
                <a:cubicBezTo>
                  <a:pt x="884" y="753"/>
                  <a:pt x="884" y="753"/>
                  <a:pt x="884" y="753"/>
                </a:cubicBezTo>
                <a:cubicBezTo>
                  <a:pt x="883" y="753"/>
                  <a:pt x="882" y="753"/>
                  <a:pt x="881" y="753"/>
                </a:cubicBezTo>
                <a:cubicBezTo>
                  <a:pt x="880" y="754"/>
                  <a:pt x="879" y="754"/>
                  <a:pt x="878" y="755"/>
                </a:cubicBezTo>
                <a:cubicBezTo>
                  <a:pt x="878" y="756"/>
                  <a:pt x="878" y="758"/>
                  <a:pt x="877" y="760"/>
                </a:cubicBezTo>
                <a:cubicBezTo>
                  <a:pt x="878" y="760"/>
                  <a:pt x="878" y="760"/>
                  <a:pt x="878" y="760"/>
                </a:cubicBezTo>
                <a:cubicBezTo>
                  <a:pt x="881" y="760"/>
                  <a:pt x="881" y="760"/>
                  <a:pt x="881" y="760"/>
                </a:cubicBezTo>
                <a:cubicBezTo>
                  <a:pt x="883" y="760"/>
                  <a:pt x="883" y="760"/>
                  <a:pt x="883" y="760"/>
                </a:cubicBezTo>
                <a:cubicBezTo>
                  <a:pt x="881" y="761"/>
                  <a:pt x="881" y="761"/>
                  <a:pt x="881" y="761"/>
                </a:cubicBezTo>
                <a:cubicBezTo>
                  <a:pt x="881" y="762"/>
                  <a:pt x="881" y="762"/>
                  <a:pt x="881" y="762"/>
                </a:cubicBezTo>
                <a:cubicBezTo>
                  <a:pt x="881" y="762"/>
                  <a:pt x="881" y="762"/>
                  <a:pt x="881" y="762"/>
                </a:cubicBezTo>
                <a:cubicBezTo>
                  <a:pt x="883" y="762"/>
                  <a:pt x="883" y="762"/>
                  <a:pt x="883" y="762"/>
                </a:cubicBezTo>
                <a:cubicBezTo>
                  <a:pt x="885" y="763"/>
                  <a:pt x="885" y="763"/>
                  <a:pt x="885" y="763"/>
                </a:cubicBezTo>
                <a:cubicBezTo>
                  <a:pt x="889" y="760"/>
                  <a:pt x="889" y="760"/>
                  <a:pt x="889" y="760"/>
                </a:cubicBezTo>
                <a:cubicBezTo>
                  <a:pt x="894" y="762"/>
                  <a:pt x="894" y="762"/>
                  <a:pt x="894" y="762"/>
                </a:cubicBezTo>
                <a:cubicBezTo>
                  <a:pt x="894" y="756"/>
                  <a:pt x="894" y="756"/>
                  <a:pt x="894" y="756"/>
                </a:cubicBezTo>
                <a:cubicBezTo>
                  <a:pt x="888" y="756"/>
                  <a:pt x="888" y="756"/>
                  <a:pt x="888" y="756"/>
                </a:cubicBezTo>
                <a:lnTo>
                  <a:pt x="886" y="759"/>
                </a:lnTo>
                <a:close/>
                <a:moveTo>
                  <a:pt x="881" y="330"/>
                </a:moveTo>
                <a:cubicBezTo>
                  <a:pt x="881" y="331"/>
                  <a:pt x="881" y="331"/>
                  <a:pt x="881" y="331"/>
                </a:cubicBezTo>
                <a:cubicBezTo>
                  <a:pt x="881" y="331"/>
                  <a:pt x="881" y="330"/>
                  <a:pt x="881" y="330"/>
                </a:cubicBezTo>
                <a:cubicBezTo>
                  <a:pt x="881" y="330"/>
                  <a:pt x="881" y="330"/>
                  <a:pt x="881" y="330"/>
                </a:cubicBezTo>
                <a:cubicBezTo>
                  <a:pt x="881" y="330"/>
                  <a:pt x="881" y="330"/>
                  <a:pt x="881" y="330"/>
                </a:cubicBezTo>
                <a:close/>
                <a:moveTo>
                  <a:pt x="881" y="643"/>
                </a:moveTo>
                <a:cubicBezTo>
                  <a:pt x="881" y="643"/>
                  <a:pt x="881" y="643"/>
                  <a:pt x="881" y="643"/>
                </a:cubicBezTo>
                <a:cubicBezTo>
                  <a:pt x="881" y="641"/>
                  <a:pt x="881" y="641"/>
                  <a:pt x="881" y="641"/>
                </a:cubicBezTo>
                <a:cubicBezTo>
                  <a:pt x="882" y="639"/>
                  <a:pt x="882" y="639"/>
                  <a:pt x="882" y="639"/>
                </a:cubicBezTo>
                <a:cubicBezTo>
                  <a:pt x="881" y="638"/>
                  <a:pt x="881" y="638"/>
                  <a:pt x="881" y="638"/>
                </a:cubicBezTo>
                <a:cubicBezTo>
                  <a:pt x="878" y="635"/>
                  <a:pt x="878" y="635"/>
                  <a:pt x="878" y="635"/>
                </a:cubicBezTo>
                <a:cubicBezTo>
                  <a:pt x="878" y="634"/>
                  <a:pt x="878" y="634"/>
                  <a:pt x="878" y="634"/>
                </a:cubicBezTo>
                <a:cubicBezTo>
                  <a:pt x="873" y="636"/>
                  <a:pt x="873" y="636"/>
                  <a:pt x="873" y="636"/>
                </a:cubicBezTo>
                <a:cubicBezTo>
                  <a:pt x="874" y="640"/>
                  <a:pt x="876" y="641"/>
                  <a:pt x="878" y="642"/>
                </a:cubicBezTo>
                <a:cubicBezTo>
                  <a:pt x="879" y="642"/>
                  <a:pt x="880" y="643"/>
                  <a:pt x="881" y="643"/>
                </a:cubicBezTo>
                <a:close/>
                <a:moveTo>
                  <a:pt x="878" y="768"/>
                </a:moveTo>
                <a:cubicBezTo>
                  <a:pt x="878" y="768"/>
                  <a:pt x="878" y="768"/>
                  <a:pt x="878" y="768"/>
                </a:cubicBezTo>
                <a:cubicBezTo>
                  <a:pt x="878" y="772"/>
                  <a:pt x="878" y="772"/>
                  <a:pt x="878" y="772"/>
                </a:cubicBezTo>
                <a:cubicBezTo>
                  <a:pt x="878" y="772"/>
                  <a:pt x="878" y="772"/>
                  <a:pt x="878" y="772"/>
                </a:cubicBezTo>
                <a:cubicBezTo>
                  <a:pt x="881" y="772"/>
                  <a:pt x="881" y="772"/>
                  <a:pt x="881" y="772"/>
                </a:cubicBezTo>
                <a:cubicBezTo>
                  <a:pt x="882" y="772"/>
                  <a:pt x="882" y="772"/>
                  <a:pt x="882" y="772"/>
                </a:cubicBezTo>
                <a:cubicBezTo>
                  <a:pt x="882" y="768"/>
                  <a:pt x="882" y="768"/>
                  <a:pt x="882" y="768"/>
                </a:cubicBezTo>
                <a:cubicBezTo>
                  <a:pt x="881" y="768"/>
                  <a:pt x="881" y="768"/>
                  <a:pt x="881" y="768"/>
                </a:cubicBezTo>
                <a:lnTo>
                  <a:pt x="878" y="768"/>
                </a:lnTo>
                <a:close/>
                <a:moveTo>
                  <a:pt x="827" y="883"/>
                </a:moveTo>
                <a:cubicBezTo>
                  <a:pt x="825" y="881"/>
                  <a:pt x="825" y="881"/>
                  <a:pt x="825" y="881"/>
                </a:cubicBezTo>
                <a:cubicBezTo>
                  <a:pt x="825" y="881"/>
                  <a:pt x="824" y="882"/>
                  <a:pt x="824" y="882"/>
                </a:cubicBezTo>
                <a:cubicBezTo>
                  <a:pt x="824" y="882"/>
                  <a:pt x="823" y="882"/>
                  <a:pt x="823" y="882"/>
                </a:cubicBezTo>
                <a:cubicBezTo>
                  <a:pt x="822" y="882"/>
                  <a:pt x="822" y="882"/>
                  <a:pt x="821" y="882"/>
                </a:cubicBezTo>
                <a:cubicBezTo>
                  <a:pt x="825" y="883"/>
                  <a:pt x="819" y="883"/>
                  <a:pt x="821" y="882"/>
                </a:cubicBezTo>
                <a:cubicBezTo>
                  <a:pt x="821" y="882"/>
                  <a:pt x="821" y="882"/>
                  <a:pt x="820" y="882"/>
                </a:cubicBezTo>
                <a:cubicBezTo>
                  <a:pt x="813" y="881"/>
                  <a:pt x="817" y="881"/>
                  <a:pt x="814" y="879"/>
                </a:cubicBezTo>
                <a:cubicBezTo>
                  <a:pt x="810" y="876"/>
                  <a:pt x="807" y="873"/>
                  <a:pt x="804" y="870"/>
                </a:cubicBezTo>
                <a:cubicBezTo>
                  <a:pt x="783" y="869"/>
                  <a:pt x="783" y="869"/>
                  <a:pt x="783" y="869"/>
                </a:cubicBezTo>
                <a:cubicBezTo>
                  <a:pt x="782" y="867"/>
                  <a:pt x="782" y="867"/>
                  <a:pt x="782" y="867"/>
                </a:cubicBezTo>
                <a:cubicBezTo>
                  <a:pt x="773" y="870"/>
                  <a:pt x="773" y="870"/>
                  <a:pt x="773" y="870"/>
                </a:cubicBezTo>
                <a:cubicBezTo>
                  <a:pt x="774" y="864"/>
                  <a:pt x="774" y="864"/>
                  <a:pt x="774" y="864"/>
                </a:cubicBezTo>
                <a:cubicBezTo>
                  <a:pt x="766" y="858"/>
                  <a:pt x="766" y="858"/>
                  <a:pt x="766" y="858"/>
                </a:cubicBezTo>
                <a:cubicBezTo>
                  <a:pt x="755" y="859"/>
                  <a:pt x="762" y="856"/>
                  <a:pt x="757" y="856"/>
                </a:cubicBezTo>
                <a:cubicBezTo>
                  <a:pt x="753" y="856"/>
                  <a:pt x="753" y="858"/>
                  <a:pt x="751" y="861"/>
                </a:cubicBezTo>
                <a:cubicBezTo>
                  <a:pt x="750" y="859"/>
                  <a:pt x="750" y="859"/>
                  <a:pt x="750" y="859"/>
                </a:cubicBezTo>
                <a:cubicBezTo>
                  <a:pt x="749" y="854"/>
                  <a:pt x="749" y="854"/>
                  <a:pt x="749" y="854"/>
                </a:cubicBezTo>
                <a:cubicBezTo>
                  <a:pt x="744" y="855"/>
                  <a:pt x="744" y="855"/>
                  <a:pt x="744" y="855"/>
                </a:cubicBezTo>
                <a:cubicBezTo>
                  <a:pt x="743" y="852"/>
                  <a:pt x="743" y="852"/>
                  <a:pt x="743" y="852"/>
                </a:cubicBezTo>
                <a:cubicBezTo>
                  <a:pt x="739" y="854"/>
                  <a:pt x="739" y="854"/>
                  <a:pt x="739" y="854"/>
                </a:cubicBezTo>
                <a:cubicBezTo>
                  <a:pt x="737" y="856"/>
                  <a:pt x="737" y="856"/>
                  <a:pt x="737" y="856"/>
                </a:cubicBezTo>
                <a:cubicBezTo>
                  <a:pt x="733" y="862"/>
                  <a:pt x="733" y="862"/>
                  <a:pt x="733" y="862"/>
                </a:cubicBezTo>
                <a:cubicBezTo>
                  <a:pt x="731" y="860"/>
                  <a:pt x="731" y="860"/>
                  <a:pt x="731" y="860"/>
                </a:cubicBezTo>
                <a:cubicBezTo>
                  <a:pt x="737" y="854"/>
                  <a:pt x="737" y="854"/>
                  <a:pt x="737" y="854"/>
                </a:cubicBezTo>
                <a:cubicBezTo>
                  <a:pt x="744" y="847"/>
                  <a:pt x="744" y="847"/>
                  <a:pt x="744" y="847"/>
                </a:cubicBezTo>
                <a:cubicBezTo>
                  <a:pt x="742" y="843"/>
                  <a:pt x="740" y="839"/>
                  <a:pt x="737" y="835"/>
                </a:cubicBezTo>
                <a:cubicBezTo>
                  <a:pt x="735" y="830"/>
                  <a:pt x="734" y="827"/>
                  <a:pt x="734" y="825"/>
                </a:cubicBezTo>
                <a:cubicBezTo>
                  <a:pt x="723" y="821"/>
                  <a:pt x="723" y="821"/>
                  <a:pt x="723" y="821"/>
                </a:cubicBezTo>
                <a:cubicBezTo>
                  <a:pt x="725" y="819"/>
                  <a:pt x="725" y="819"/>
                  <a:pt x="725" y="819"/>
                </a:cubicBezTo>
                <a:cubicBezTo>
                  <a:pt x="720" y="818"/>
                  <a:pt x="704" y="818"/>
                  <a:pt x="704" y="818"/>
                </a:cubicBezTo>
                <a:cubicBezTo>
                  <a:pt x="698" y="815"/>
                  <a:pt x="690" y="808"/>
                  <a:pt x="691" y="804"/>
                </a:cubicBezTo>
                <a:cubicBezTo>
                  <a:pt x="683" y="802"/>
                  <a:pt x="683" y="802"/>
                  <a:pt x="683" y="802"/>
                </a:cubicBezTo>
                <a:cubicBezTo>
                  <a:pt x="682" y="801"/>
                  <a:pt x="682" y="801"/>
                  <a:pt x="682" y="801"/>
                </a:cubicBezTo>
                <a:cubicBezTo>
                  <a:pt x="683" y="800"/>
                  <a:pt x="683" y="800"/>
                  <a:pt x="683" y="800"/>
                </a:cubicBezTo>
                <a:cubicBezTo>
                  <a:pt x="680" y="797"/>
                  <a:pt x="680" y="797"/>
                  <a:pt x="680" y="797"/>
                </a:cubicBezTo>
                <a:cubicBezTo>
                  <a:pt x="678" y="798"/>
                  <a:pt x="678" y="798"/>
                  <a:pt x="678" y="798"/>
                </a:cubicBezTo>
                <a:cubicBezTo>
                  <a:pt x="677" y="797"/>
                  <a:pt x="677" y="797"/>
                  <a:pt x="677" y="797"/>
                </a:cubicBezTo>
                <a:cubicBezTo>
                  <a:pt x="677" y="796"/>
                  <a:pt x="677" y="796"/>
                  <a:pt x="677" y="796"/>
                </a:cubicBezTo>
                <a:cubicBezTo>
                  <a:pt x="677" y="796"/>
                  <a:pt x="677" y="796"/>
                  <a:pt x="677" y="796"/>
                </a:cubicBezTo>
                <a:cubicBezTo>
                  <a:pt x="679" y="796"/>
                  <a:pt x="679" y="796"/>
                  <a:pt x="679" y="796"/>
                </a:cubicBezTo>
                <a:cubicBezTo>
                  <a:pt x="677" y="794"/>
                  <a:pt x="677" y="794"/>
                  <a:pt x="677" y="794"/>
                </a:cubicBezTo>
                <a:cubicBezTo>
                  <a:pt x="677" y="794"/>
                  <a:pt x="677" y="794"/>
                  <a:pt x="677" y="794"/>
                </a:cubicBezTo>
                <a:cubicBezTo>
                  <a:pt x="676" y="795"/>
                  <a:pt x="676" y="795"/>
                  <a:pt x="676" y="795"/>
                </a:cubicBezTo>
                <a:cubicBezTo>
                  <a:pt x="670" y="789"/>
                  <a:pt x="670" y="789"/>
                  <a:pt x="670" y="789"/>
                </a:cubicBezTo>
                <a:cubicBezTo>
                  <a:pt x="657" y="793"/>
                  <a:pt x="657" y="793"/>
                  <a:pt x="657" y="793"/>
                </a:cubicBezTo>
                <a:cubicBezTo>
                  <a:pt x="657" y="793"/>
                  <a:pt x="657" y="793"/>
                  <a:pt x="657" y="793"/>
                </a:cubicBezTo>
                <a:cubicBezTo>
                  <a:pt x="656" y="792"/>
                  <a:pt x="656" y="792"/>
                  <a:pt x="656" y="792"/>
                </a:cubicBezTo>
                <a:cubicBezTo>
                  <a:pt x="657" y="790"/>
                  <a:pt x="657" y="790"/>
                  <a:pt x="657" y="790"/>
                </a:cubicBezTo>
                <a:cubicBezTo>
                  <a:pt x="659" y="789"/>
                  <a:pt x="659" y="789"/>
                  <a:pt x="659" y="789"/>
                </a:cubicBezTo>
                <a:cubicBezTo>
                  <a:pt x="657" y="789"/>
                  <a:pt x="657" y="789"/>
                  <a:pt x="657" y="789"/>
                </a:cubicBezTo>
                <a:cubicBezTo>
                  <a:pt x="654" y="789"/>
                  <a:pt x="654" y="789"/>
                  <a:pt x="654" y="789"/>
                </a:cubicBezTo>
                <a:cubicBezTo>
                  <a:pt x="654" y="792"/>
                  <a:pt x="654" y="792"/>
                  <a:pt x="654" y="792"/>
                </a:cubicBezTo>
                <a:cubicBezTo>
                  <a:pt x="651" y="791"/>
                  <a:pt x="651" y="791"/>
                  <a:pt x="651" y="791"/>
                </a:cubicBezTo>
                <a:cubicBezTo>
                  <a:pt x="649" y="790"/>
                  <a:pt x="649" y="790"/>
                  <a:pt x="649" y="790"/>
                </a:cubicBezTo>
                <a:cubicBezTo>
                  <a:pt x="648" y="790"/>
                  <a:pt x="648" y="790"/>
                  <a:pt x="648" y="790"/>
                </a:cubicBezTo>
                <a:cubicBezTo>
                  <a:pt x="639" y="791"/>
                  <a:pt x="639" y="791"/>
                  <a:pt x="639" y="791"/>
                </a:cubicBezTo>
                <a:cubicBezTo>
                  <a:pt x="639" y="788"/>
                  <a:pt x="639" y="788"/>
                  <a:pt x="639" y="788"/>
                </a:cubicBezTo>
                <a:cubicBezTo>
                  <a:pt x="648" y="786"/>
                  <a:pt x="648" y="786"/>
                  <a:pt x="648" y="786"/>
                </a:cubicBezTo>
                <a:cubicBezTo>
                  <a:pt x="649" y="786"/>
                  <a:pt x="649" y="786"/>
                  <a:pt x="649" y="786"/>
                </a:cubicBezTo>
                <a:cubicBezTo>
                  <a:pt x="648" y="786"/>
                  <a:pt x="648" y="786"/>
                  <a:pt x="648" y="786"/>
                </a:cubicBezTo>
                <a:cubicBezTo>
                  <a:pt x="644" y="786"/>
                  <a:pt x="644" y="786"/>
                  <a:pt x="644" y="786"/>
                </a:cubicBezTo>
                <a:cubicBezTo>
                  <a:pt x="643" y="782"/>
                  <a:pt x="643" y="782"/>
                  <a:pt x="643" y="782"/>
                </a:cubicBezTo>
                <a:cubicBezTo>
                  <a:pt x="641" y="786"/>
                  <a:pt x="641" y="786"/>
                  <a:pt x="641" y="786"/>
                </a:cubicBezTo>
                <a:cubicBezTo>
                  <a:pt x="637" y="786"/>
                  <a:pt x="637" y="786"/>
                  <a:pt x="637" y="786"/>
                </a:cubicBezTo>
                <a:cubicBezTo>
                  <a:pt x="633" y="785"/>
                  <a:pt x="633" y="785"/>
                  <a:pt x="633" y="785"/>
                </a:cubicBezTo>
                <a:cubicBezTo>
                  <a:pt x="629" y="781"/>
                  <a:pt x="629" y="781"/>
                  <a:pt x="629" y="781"/>
                </a:cubicBezTo>
                <a:cubicBezTo>
                  <a:pt x="629" y="785"/>
                  <a:pt x="629" y="785"/>
                  <a:pt x="629" y="785"/>
                </a:cubicBezTo>
                <a:cubicBezTo>
                  <a:pt x="624" y="787"/>
                  <a:pt x="624" y="787"/>
                  <a:pt x="624" y="787"/>
                </a:cubicBezTo>
                <a:cubicBezTo>
                  <a:pt x="621" y="788"/>
                  <a:pt x="621" y="788"/>
                  <a:pt x="621" y="788"/>
                </a:cubicBezTo>
                <a:cubicBezTo>
                  <a:pt x="620" y="787"/>
                  <a:pt x="620" y="787"/>
                  <a:pt x="620" y="787"/>
                </a:cubicBezTo>
                <a:cubicBezTo>
                  <a:pt x="620" y="786"/>
                  <a:pt x="620" y="786"/>
                  <a:pt x="620" y="786"/>
                </a:cubicBezTo>
                <a:cubicBezTo>
                  <a:pt x="620" y="786"/>
                  <a:pt x="620" y="786"/>
                  <a:pt x="620" y="786"/>
                </a:cubicBezTo>
                <a:cubicBezTo>
                  <a:pt x="624" y="782"/>
                  <a:pt x="624" y="782"/>
                  <a:pt x="624" y="782"/>
                </a:cubicBezTo>
                <a:cubicBezTo>
                  <a:pt x="624" y="781"/>
                  <a:pt x="624" y="781"/>
                  <a:pt x="624" y="781"/>
                </a:cubicBezTo>
                <a:cubicBezTo>
                  <a:pt x="624" y="781"/>
                  <a:pt x="624" y="781"/>
                  <a:pt x="624" y="781"/>
                </a:cubicBezTo>
                <a:cubicBezTo>
                  <a:pt x="623" y="780"/>
                  <a:pt x="621" y="780"/>
                  <a:pt x="620" y="781"/>
                </a:cubicBezTo>
                <a:cubicBezTo>
                  <a:pt x="619" y="781"/>
                  <a:pt x="618" y="781"/>
                  <a:pt x="617" y="782"/>
                </a:cubicBezTo>
                <a:cubicBezTo>
                  <a:pt x="615" y="783"/>
                  <a:pt x="613" y="784"/>
                  <a:pt x="611" y="786"/>
                </a:cubicBezTo>
                <a:cubicBezTo>
                  <a:pt x="609" y="787"/>
                  <a:pt x="607" y="788"/>
                  <a:pt x="604" y="788"/>
                </a:cubicBezTo>
                <a:cubicBezTo>
                  <a:pt x="604" y="788"/>
                  <a:pt x="603" y="788"/>
                  <a:pt x="602" y="787"/>
                </a:cubicBezTo>
                <a:cubicBezTo>
                  <a:pt x="601" y="788"/>
                  <a:pt x="601" y="788"/>
                  <a:pt x="601" y="788"/>
                </a:cubicBezTo>
                <a:cubicBezTo>
                  <a:pt x="591" y="801"/>
                  <a:pt x="591" y="801"/>
                  <a:pt x="591" y="801"/>
                </a:cubicBezTo>
                <a:cubicBezTo>
                  <a:pt x="591" y="802"/>
                  <a:pt x="591" y="802"/>
                  <a:pt x="591" y="802"/>
                </a:cubicBezTo>
                <a:cubicBezTo>
                  <a:pt x="590" y="803"/>
                  <a:pt x="590" y="803"/>
                  <a:pt x="590" y="803"/>
                </a:cubicBezTo>
                <a:cubicBezTo>
                  <a:pt x="588" y="802"/>
                  <a:pt x="588" y="802"/>
                  <a:pt x="588" y="802"/>
                </a:cubicBezTo>
                <a:cubicBezTo>
                  <a:pt x="582" y="799"/>
                  <a:pt x="582" y="799"/>
                  <a:pt x="582" y="799"/>
                </a:cubicBezTo>
                <a:cubicBezTo>
                  <a:pt x="579" y="797"/>
                  <a:pt x="579" y="797"/>
                  <a:pt x="579" y="797"/>
                </a:cubicBezTo>
                <a:cubicBezTo>
                  <a:pt x="577" y="796"/>
                  <a:pt x="577" y="796"/>
                  <a:pt x="577" y="796"/>
                </a:cubicBezTo>
                <a:cubicBezTo>
                  <a:pt x="576" y="797"/>
                  <a:pt x="575" y="797"/>
                  <a:pt x="574" y="797"/>
                </a:cubicBezTo>
                <a:cubicBezTo>
                  <a:pt x="574" y="798"/>
                  <a:pt x="573" y="798"/>
                  <a:pt x="572" y="799"/>
                </a:cubicBezTo>
                <a:cubicBezTo>
                  <a:pt x="564" y="802"/>
                  <a:pt x="562" y="799"/>
                  <a:pt x="559" y="796"/>
                </a:cubicBezTo>
                <a:cubicBezTo>
                  <a:pt x="558" y="796"/>
                  <a:pt x="558" y="796"/>
                  <a:pt x="558" y="795"/>
                </a:cubicBezTo>
                <a:cubicBezTo>
                  <a:pt x="557" y="794"/>
                  <a:pt x="556" y="793"/>
                  <a:pt x="554" y="793"/>
                </a:cubicBezTo>
                <a:cubicBezTo>
                  <a:pt x="554" y="792"/>
                  <a:pt x="553" y="792"/>
                  <a:pt x="552" y="792"/>
                </a:cubicBezTo>
                <a:cubicBezTo>
                  <a:pt x="553" y="790"/>
                  <a:pt x="554" y="788"/>
                  <a:pt x="554" y="785"/>
                </a:cubicBezTo>
                <a:cubicBezTo>
                  <a:pt x="556" y="780"/>
                  <a:pt x="557" y="775"/>
                  <a:pt x="557" y="772"/>
                </a:cubicBezTo>
                <a:cubicBezTo>
                  <a:pt x="557" y="771"/>
                  <a:pt x="557" y="771"/>
                  <a:pt x="557" y="771"/>
                </a:cubicBezTo>
                <a:cubicBezTo>
                  <a:pt x="557" y="768"/>
                  <a:pt x="557" y="767"/>
                  <a:pt x="556" y="767"/>
                </a:cubicBezTo>
                <a:cubicBezTo>
                  <a:pt x="555" y="769"/>
                  <a:pt x="556" y="767"/>
                  <a:pt x="556" y="767"/>
                </a:cubicBezTo>
                <a:cubicBezTo>
                  <a:pt x="557" y="767"/>
                  <a:pt x="557" y="766"/>
                  <a:pt x="557" y="766"/>
                </a:cubicBezTo>
                <a:cubicBezTo>
                  <a:pt x="556" y="765"/>
                  <a:pt x="556" y="765"/>
                  <a:pt x="556" y="765"/>
                </a:cubicBezTo>
                <a:cubicBezTo>
                  <a:pt x="554" y="766"/>
                  <a:pt x="554" y="766"/>
                  <a:pt x="554" y="766"/>
                </a:cubicBezTo>
                <a:cubicBezTo>
                  <a:pt x="552" y="768"/>
                  <a:pt x="552" y="768"/>
                  <a:pt x="552" y="768"/>
                </a:cubicBezTo>
                <a:cubicBezTo>
                  <a:pt x="551" y="764"/>
                  <a:pt x="550" y="763"/>
                  <a:pt x="544" y="763"/>
                </a:cubicBezTo>
                <a:cubicBezTo>
                  <a:pt x="541" y="763"/>
                  <a:pt x="541" y="763"/>
                  <a:pt x="541" y="763"/>
                </a:cubicBezTo>
                <a:cubicBezTo>
                  <a:pt x="540" y="763"/>
                  <a:pt x="540" y="763"/>
                  <a:pt x="539" y="763"/>
                </a:cubicBezTo>
                <a:cubicBezTo>
                  <a:pt x="538" y="763"/>
                  <a:pt x="537" y="763"/>
                  <a:pt x="536" y="763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2" y="764"/>
                  <a:pt x="531" y="765"/>
                  <a:pt x="530" y="765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6" y="759"/>
                  <a:pt x="526" y="759"/>
                  <a:pt x="526" y="759"/>
                </a:cubicBezTo>
                <a:cubicBezTo>
                  <a:pt x="524" y="756"/>
                  <a:pt x="524" y="756"/>
                  <a:pt x="524" y="756"/>
                </a:cubicBezTo>
                <a:cubicBezTo>
                  <a:pt x="522" y="754"/>
                  <a:pt x="522" y="754"/>
                  <a:pt x="522" y="754"/>
                </a:cubicBezTo>
                <a:cubicBezTo>
                  <a:pt x="523" y="754"/>
                  <a:pt x="523" y="754"/>
                  <a:pt x="524" y="754"/>
                </a:cubicBezTo>
                <a:cubicBezTo>
                  <a:pt x="525" y="754"/>
                  <a:pt x="525" y="754"/>
                  <a:pt x="526" y="754"/>
                </a:cubicBezTo>
                <a:cubicBezTo>
                  <a:pt x="526" y="754"/>
                  <a:pt x="526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32" y="750"/>
                  <a:pt x="531" y="746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6" y="736"/>
                </a:cubicBezTo>
                <a:cubicBezTo>
                  <a:pt x="536" y="736"/>
                  <a:pt x="536" y="736"/>
                  <a:pt x="536" y="736"/>
                </a:cubicBezTo>
                <a:cubicBezTo>
                  <a:pt x="536" y="735"/>
                  <a:pt x="536" y="735"/>
                  <a:pt x="536" y="735"/>
                </a:cubicBezTo>
                <a:cubicBezTo>
                  <a:pt x="536" y="735"/>
                  <a:pt x="536" y="735"/>
                  <a:pt x="536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6" y="735"/>
                  <a:pt x="526" y="735"/>
                  <a:pt x="526" y="735"/>
                </a:cubicBezTo>
                <a:cubicBezTo>
                  <a:pt x="524" y="735"/>
                  <a:pt x="524" y="735"/>
                  <a:pt x="524" y="735"/>
                </a:cubicBezTo>
                <a:cubicBezTo>
                  <a:pt x="522" y="735"/>
                  <a:pt x="522" y="735"/>
                  <a:pt x="522" y="735"/>
                </a:cubicBezTo>
                <a:cubicBezTo>
                  <a:pt x="519" y="734"/>
                  <a:pt x="519" y="734"/>
                  <a:pt x="519" y="734"/>
                </a:cubicBezTo>
                <a:cubicBezTo>
                  <a:pt x="516" y="734"/>
                  <a:pt x="516" y="734"/>
                  <a:pt x="516" y="734"/>
                </a:cubicBezTo>
                <a:cubicBezTo>
                  <a:pt x="515" y="734"/>
                  <a:pt x="515" y="734"/>
                  <a:pt x="515" y="734"/>
                </a:cubicBezTo>
                <a:cubicBezTo>
                  <a:pt x="513" y="741"/>
                  <a:pt x="513" y="741"/>
                  <a:pt x="513" y="741"/>
                </a:cubicBezTo>
                <a:cubicBezTo>
                  <a:pt x="511" y="749"/>
                  <a:pt x="511" y="749"/>
                  <a:pt x="511" y="749"/>
                </a:cubicBezTo>
                <a:cubicBezTo>
                  <a:pt x="508" y="749"/>
                  <a:pt x="508" y="749"/>
                  <a:pt x="508" y="749"/>
                </a:cubicBezTo>
                <a:cubicBezTo>
                  <a:pt x="506" y="749"/>
                  <a:pt x="506" y="749"/>
                  <a:pt x="506" y="749"/>
                </a:cubicBezTo>
                <a:cubicBezTo>
                  <a:pt x="499" y="749"/>
                  <a:pt x="499" y="749"/>
                  <a:pt x="499" y="749"/>
                </a:cubicBezTo>
                <a:cubicBezTo>
                  <a:pt x="496" y="749"/>
                  <a:pt x="496" y="749"/>
                  <a:pt x="496" y="749"/>
                </a:cubicBezTo>
                <a:cubicBezTo>
                  <a:pt x="490" y="750"/>
                  <a:pt x="490" y="750"/>
                  <a:pt x="490" y="750"/>
                </a:cubicBezTo>
                <a:cubicBezTo>
                  <a:pt x="488" y="750"/>
                  <a:pt x="488" y="750"/>
                  <a:pt x="488" y="750"/>
                </a:cubicBezTo>
                <a:cubicBezTo>
                  <a:pt x="486" y="750"/>
                  <a:pt x="486" y="750"/>
                  <a:pt x="486" y="750"/>
                </a:cubicBezTo>
                <a:cubicBezTo>
                  <a:pt x="485" y="748"/>
                  <a:pt x="482" y="743"/>
                  <a:pt x="480" y="738"/>
                </a:cubicBezTo>
                <a:cubicBezTo>
                  <a:pt x="479" y="736"/>
                  <a:pt x="478" y="734"/>
                  <a:pt x="477" y="733"/>
                </a:cubicBezTo>
                <a:cubicBezTo>
                  <a:pt x="476" y="729"/>
                  <a:pt x="475" y="727"/>
                  <a:pt x="474" y="725"/>
                </a:cubicBezTo>
                <a:cubicBezTo>
                  <a:pt x="473" y="721"/>
                  <a:pt x="476" y="719"/>
                  <a:pt x="477" y="715"/>
                </a:cubicBezTo>
                <a:cubicBezTo>
                  <a:pt x="477" y="714"/>
                  <a:pt x="477" y="714"/>
                  <a:pt x="477" y="714"/>
                </a:cubicBezTo>
                <a:cubicBezTo>
                  <a:pt x="477" y="712"/>
                  <a:pt x="477" y="711"/>
                  <a:pt x="477" y="710"/>
                </a:cubicBezTo>
                <a:cubicBezTo>
                  <a:pt x="477" y="708"/>
                  <a:pt x="476" y="706"/>
                  <a:pt x="476" y="703"/>
                </a:cubicBezTo>
                <a:cubicBezTo>
                  <a:pt x="476" y="697"/>
                  <a:pt x="477" y="703"/>
                  <a:pt x="474" y="698"/>
                </a:cubicBezTo>
                <a:cubicBezTo>
                  <a:pt x="477" y="697"/>
                  <a:pt x="477" y="697"/>
                  <a:pt x="477" y="697"/>
                </a:cubicBezTo>
                <a:cubicBezTo>
                  <a:pt x="480" y="696"/>
                  <a:pt x="480" y="696"/>
                  <a:pt x="480" y="696"/>
                </a:cubicBezTo>
                <a:cubicBezTo>
                  <a:pt x="488" y="692"/>
                  <a:pt x="488" y="692"/>
                  <a:pt x="488" y="692"/>
                </a:cubicBezTo>
                <a:cubicBezTo>
                  <a:pt x="490" y="691"/>
                  <a:pt x="490" y="691"/>
                  <a:pt x="490" y="691"/>
                </a:cubicBezTo>
                <a:cubicBezTo>
                  <a:pt x="495" y="689"/>
                  <a:pt x="495" y="689"/>
                  <a:pt x="495" y="689"/>
                </a:cubicBezTo>
                <a:cubicBezTo>
                  <a:pt x="496" y="689"/>
                  <a:pt x="496" y="689"/>
                  <a:pt x="496" y="689"/>
                </a:cubicBezTo>
                <a:cubicBezTo>
                  <a:pt x="499" y="688"/>
                  <a:pt x="499" y="688"/>
                  <a:pt x="499" y="688"/>
                </a:cubicBezTo>
                <a:cubicBezTo>
                  <a:pt x="506" y="687"/>
                  <a:pt x="506" y="687"/>
                  <a:pt x="506" y="687"/>
                </a:cubicBezTo>
                <a:cubicBezTo>
                  <a:pt x="508" y="687"/>
                  <a:pt x="508" y="687"/>
                  <a:pt x="508" y="687"/>
                </a:cubicBezTo>
                <a:cubicBezTo>
                  <a:pt x="509" y="687"/>
                  <a:pt x="509" y="687"/>
                  <a:pt x="509" y="687"/>
                </a:cubicBezTo>
                <a:cubicBezTo>
                  <a:pt x="513" y="691"/>
                  <a:pt x="513" y="691"/>
                  <a:pt x="513" y="691"/>
                </a:cubicBezTo>
                <a:cubicBezTo>
                  <a:pt x="516" y="693"/>
                  <a:pt x="516" y="693"/>
                  <a:pt x="516" y="693"/>
                </a:cubicBezTo>
                <a:cubicBezTo>
                  <a:pt x="516" y="688"/>
                  <a:pt x="516" y="688"/>
                  <a:pt x="516" y="688"/>
                </a:cubicBezTo>
                <a:cubicBezTo>
                  <a:pt x="516" y="688"/>
                  <a:pt x="516" y="688"/>
                  <a:pt x="516" y="688"/>
                </a:cubicBezTo>
                <a:cubicBezTo>
                  <a:pt x="519" y="688"/>
                  <a:pt x="519" y="688"/>
                  <a:pt x="519" y="688"/>
                </a:cubicBezTo>
                <a:cubicBezTo>
                  <a:pt x="521" y="688"/>
                  <a:pt x="521" y="688"/>
                  <a:pt x="521" y="688"/>
                </a:cubicBezTo>
                <a:cubicBezTo>
                  <a:pt x="519" y="684"/>
                  <a:pt x="519" y="684"/>
                  <a:pt x="519" y="684"/>
                </a:cubicBezTo>
                <a:cubicBezTo>
                  <a:pt x="519" y="683"/>
                  <a:pt x="519" y="683"/>
                  <a:pt x="519" y="683"/>
                </a:cubicBezTo>
                <a:cubicBezTo>
                  <a:pt x="519" y="683"/>
                  <a:pt x="519" y="683"/>
                  <a:pt x="519" y="683"/>
                </a:cubicBezTo>
                <a:cubicBezTo>
                  <a:pt x="521" y="682"/>
                  <a:pt x="521" y="682"/>
                  <a:pt x="521" y="682"/>
                </a:cubicBezTo>
                <a:cubicBezTo>
                  <a:pt x="521" y="682"/>
                  <a:pt x="522" y="683"/>
                  <a:pt x="522" y="684"/>
                </a:cubicBezTo>
                <a:cubicBezTo>
                  <a:pt x="522" y="684"/>
                  <a:pt x="522" y="684"/>
                  <a:pt x="522" y="684"/>
                </a:cubicBezTo>
                <a:cubicBezTo>
                  <a:pt x="522" y="684"/>
                  <a:pt x="523" y="684"/>
                  <a:pt x="524" y="684"/>
                </a:cubicBezTo>
                <a:cubicBezTo>
                  <a:pt x="524" y="685"/>
                  <a:pt x="524" y="685"/>
                  <a:pt x="524" y="685"/>
                </a:cubicBezTo>
                <a:cubicBezTo>
                  <a:pt x="524" y="685"/>
                  <a:pt x="525" y="685"/>
                  <a:pt x="526" y="685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30" y="684"/>
                  <a:pt x="532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6" y="685"/>
                  <a:pt x="536" y="685"/>
                  <a:pt x="536" y="685"/>
                </a:cubicBezTo>
                <a:cubicBezTo>
                  <a:pt x="537" y="685"/>
                  <a:pt x="538" y="685"/>
                  <a:pt x="539" y="685"/>
                </a:cubicBezTo>
                <a:cubicBezTo>
                  <a:pt x="545" y="687"/>
                  <a:pt x="538" y="689"/>
                  <a:pt x="552" y="685"/>
                </a:cubicBezTo>
                <a:cubicBezTo>
                  <a:pt x="553" y="687"/>
                  <a:pt x="554" y="690"/>
                  <a:pt x="554" y="693"/>
                </a:cubicBezTo>
                <a:cubicBezTo>
                  <a:pt x="555" y="695"/>
                  <a:pt x="556" y="697"/>
                  <a:pt x="558" y="700"/>
                </a:cubicBezTo>
                <a:cubicBezTo>
                  <a:pt x="558" y="700"/>
                  <a:pt x="558" y="701"/>
                  <a:pt x="559" y="702"/>
                </a:cubicBezTo>
                <a:cubicBezTo>
                  <a:pt x="561" y="707"/>
                  <a:pt x="565" y="712"/>
                  <a:pt x="568" y="714"/>
                </a:cubicBezTo>
                <a:cubicBezTo>
                  <a:pt x="566" y="715"/>
                  <a:pt x="566" y="715"/>
                  <a:pt x="566" y="715"/>
                </a:cubicBezTo>
                <a:cubicBezTo>
                  <a:pt x="570" y="720"/>
                  <a:pt x="570" y="720"/>
                  <a:pt x="570" y="720"/>
                </a:cubicBezTo>
                <a:cubicBezTo>
                  <a:pt x="565" y="717"/>
                  <a:pt x="565" y="717"/>
                  <a:pt x="565" y="717"/>
                </a:cubicBezTo>
                <a:cubicBezTo>
                  <a:pt x="559" y="718"/>
                  <a:pt x="559" y="718"/>
                  <a:pt x="559" y="718"/>
                </a:cubicBezTo>
                <a:cubicBezTo>
                  <a:pt x="558" y="718"/>
                  <a:pt x="558" y="718"/>
                  <a:pt x="558" y="718"/>
                </a:cubicBezTo>
                <a:cubicBezTo>
                  <a:pt x="557" y="718"/>
                  <a:pt x="557" y="718"/>
                  <a:pt x="557" y="718"/>
                </a:cubicBezTo>
                <a:cubicBezTo>
                  <a:pt x="558" y="718"/>
                  <a:pt x="558" y="718"/>
                  <a:pt x="558" y="718"/>
                </a:cubicBezTo>
                <a:cubicBezTo>
                  <a:pt x="559" y="719"/>
                  <a:pt x="559" y="719"/>
                  <a:pt x="559" y="719"/>
                </a:cubicBezTo>
                <a:cubicBezTo>
                  <a:pt x="559" y="719"/>
                  <a:pt x="559" y="719"/>
                  <a:pt x="559" y="719"/>
                </a:cubicBezTo>
                <a:cubicBezTo>
                  <a:pt x="567" y="723"/>
                  <a:pt x="567" y="723"/>
                  <a:pt x="567" y="723"/>
                </a:cubicBezTo>
                <a:cubicBezTo>
                  <a:pt x="559" y="723"/>
                  <a:pt x="559" y="723"/>
                  <a:pt x="559" y="723"/>
                </a:cubicBezTo>
                <a:cubicBezTo>
                  <a:pt x="558" y="723"/>
                  <a:pt x="558" y="723"/>
                  <a:pt x="558" y="723"/>
                </a:cubicBezTo>
                <a:cubicBezTo>
                  <a:pt x="554" y="723"/>
                  <a:pt x="554" y="723"/>
                  <a:pt x="554" y="723"/>
                </a:cubicBezTo>
                <a:cubicBezTo>
                  <a:pt x="554" y="723"/>
                  <a:pt x="554" y="723"/>
                  <a:pt x="554" y="723"/>
                </a:cubicBezTo>
                <a:cubicBezTo>
                  <a:pt x="547" y="730"/>
                  <a:pt x="547" y="730"/>
                  <a:pt x="547" y="730"/>
                </a:cubicBezTo>
                <a:cubicBezTo>
                  <a:pt x="545" y="729"/>
                  <a:pt x="545" y="729"/>
                  <a:pt x="545" y="729"/>
                </a:cubicBezTo>
                <a:cubicBezTo>
                  <a:pt x="553" y="733"/>
                  <a:pt x="553" y="733"/>
                  <a:pt x="553" y="733"/>
                </a:cubicBezTo>
                <a:cubicBezTo>
                  <a:pt x="552" y="731"/>
                  <a:pt x="552" y="731"/>
                  <a:pt x="552" y="731"/>
                </a:cubicBezTo>
                <a:cubicBezTo>
                  <a:pt x="554" y="730"/>
                  <a:pt x="554" y="730"/>
                  <a:pt x="554" y="730"/>
                </a:cubicBezTo>
                <a:cubicBezTo>
                  <a:pt x="558" y="728"/>
                  <a:pt x="558" y="728"/>
                  <a:pt x="558" y="728"/>
                </a:cubicBezTo>
                <a:cubicBezTo>
                  <a:pt x="559" y="728"/>
                  <a:pt x="559" y="728"/>
                  <a:pt x="559" y="728"/>
                </a:cubicBezTo>
                <a:cubicBezTo>
                  <a:pt x="560" y="727"/>
                  <a:pt x="560" y="727"/>
                  <a:pt x="560" y="727"/>
                </a:cubicBezTo>
                <a:cubicBezTo>
                  <a:pt x="572" y="729"/>
                  <a:pt x="572" y="729"/>
                  <a:pt x="572" y="729"/>
                </a:cubicBezTo>
                <a:cubicBezTo>
                  <a:pt x="572" y="729"/>
                  <a:pt x="572" y="729"/>
                  <a:pt x="572" y="729"/>
                </a:cubicBezTo>
                <a:cubicBezTo>
                  <a:pt x="573" y="729"/>
                  <a:pt x="574" y="729"/>
                  <a:pt x="574" y="729"/>
                </a:cubicBezTo>
                <a:cubicBezTo>
                  <a:pt x="575" y="729"/>
                  <a:pt x="574" y="728"/>
                  <a:pt x="577" y="727"/>
                </a:cubicBezTo>
                <a:cubicBezTo>
                  <a:pt x="577" y="728"/>
                  <a:pt x="578" y="729"/>
                  <a:pt x="579" y="729"/>
                </a:cubicBezTo>
                <a:cubicBezTo>
                  <a:pt x="580" y="730"/>
                  <a:pt x="581" y="730"/>
                  <a:pt x="582" y="731"/>
                </a:cubicBezTo>
                <a:cubicBezTo>
                  <a:pt x="585" y="732"/>
                  <a:pt x="587" y="733"/>
                  <a:pt x="585" y="738"/>
                </a:cubicBezTo>
                <a:cubicBezTo>
                  <a:pt x="586" y="739"/>
                  <a:pt x="586" y="739"/>
                  <a:pt x="586" y="739"/>
                </a:cubicBezTo>
                <a:cubicBezTo>
                  <a:pt x="586" y="737"/>
                  <a:pt x="586" y="737"/>
                  <a:pt x="586" y="737"/>
                </a:cubicBezTo>
                <a:cubicBezTo>
                  <a:pt x="588" y="737"/>
                  <a:pt x="588" y="737"/>
                  <a:pt x="588" y="737"/>
                </a:cubicBezTo>
                <a:cubicBezTo>
                  <a:pt x="591" y="737"/>
                  <a:pt x="591" y="737"/>
                  <a:pt x="591" y="737"/>
                </a:cubicBezTo>
                <a:cubicBezTo>
                  <a:pt x="591" y="737"/>
                  <a:pt x="591" y="737"/>
                  <a:pt x="591" y="737"/>
                </a:cubicBezTo>
                <a:cubicBezTo>
                  <a:pt x="598" y="736"/>
                  <a:pt x="598" y="736"/>
                  <a:pt x="598" y="736"/>
                </a:cubicBezTo>
                <a:cubicBezTo>
                  <a:pt x="601" y="734"/>
                  <a:pt x="601" y="734"/>
                  <a:pt x="601" y="734"/>
                </a:cubicBezTo>
                <a:cubicBezTo>
                  <a:pt x="604" y="733"/>
                  <a:pt x="604" y="733"/>
                  <a:pt x="604" y="733"/>
                </a:cubicBezTo>
                <a:cubicBezTo>
                  <a:pt x="608" y="731"/>
                  <a:pt x="608" y="731"/>
                  <a:pt x="608" y="731"/>
                </a:cubicBezTo>
                <a:cubicBezTo>
                  <a:pt x="608" y="730"/>
                  <a:pt x="608" y="730"/>
                  <a:pt x="608" y="730"/>
                </a:cubicBezTo>
                <a:cubicBezTo>
                  <a:pt x="604" y="729"/>
                  <a:pt x="604" y="729"/>
                  <a:pt x="604" y="729"/>
                </a:cubicBezTo>
                <a:cubicBezTo>
                  <a:pt x="601" y="728"/>
                  <a:pt x="601" y="728"/>
                  <a:pt x="601" y="728"/>
                </a:cubicBezTo>
                <a:cubicBezTo>
                  <a:pt x="591" y="726"/>
                  <a:pt x="591" y="726"/>
                  <a:pt x="591" y="726"/>
                </a:cubicBezTo>
                <a:cubicBezTo>
                  <a:pt x="591" y="726"/>
                  <a:pt x="591" y="726"/>
                  <a:pt x="591" y="726"/>
                </a:cubicBezTo>
                <a:cubicBezTo>
                  <a:pt x="588" y="726"/>
                  <a:pt x="588" y="726"/>
                  <a:pt x="588" y="726"/>
                </a:cubicBezTo>
                <a:cubicBezTo>
                  <a:pt x="588" y="726"/>
                  <a:pt x="588" y="726"/>
                  <a:pt x="588" y="726"/>
                </a:cubicBezTo>
                <a:cubicBezTo>
                  <a:pt x="586" y="722"/>
                  <a:pt x="584" y="722"/>
                  <a:pt x="582" y="721"/>
                </a:cubicBezTo>
                <a:cubicBezTo>
                  <a:pt x="581" y="721"/>
                  <a:pt x="580" y="721"/>
                  <a:pt x="579" y="721"/>
                </a:cubicBezTo>
                <a:cubicBezTo>
                  <a:pt x="578" y="721"/>
                  <a:pt x="576" y="721"/>
                  <a:pt x="574" y="720"/>
                </a:cubicBezTo>
                <a:cubicBezTo>
                  <a:pt x="574" y="720"/>
                  <a:pt x="574" y="720"/>
                  <a:pt x="573" y="720"/>
                </a:cubicBezTo>
                <a:cubicBezTo>
                  <a:pt x="573" y="719"/>
                  <a:pt x="572" y="719"/>
                  <a:pt x="572" y="718"/>
                </a:cubicBezTo>
                <a:cubicBezTo>
                  <a:pt x="569" y="716"/>
                  <a:pt x="572" y="710"/>
                  <a:pt x="572" y="706"/>
                </a:cubicBezTo>
                <a:cubicBezTo>
                  <a:pt x="572" y="703"/>
                  <a:pt x="572" y="703"/>
                  <a:pt x="572" y="703"/>
                </a:cubicBezTo>
                <a:cubicBezTo>
                  <a:pt x="572" y="703"/>
                  <a:pt x="572" y="704"/>
                  <a:pt x="573" y="702"/>
                </a:cubicBezTo>
                <a:cubicBezTo>
                  <a:pt x="573" y="701"/>
                  <a:pt x="572" y="701"/>
                  <a:pt x="572" y="700"/>
                </a:cubicBezTo>
                <a:cubicBezTo>
                  <a:pt x="569" y="696"/>
                  <a:pt x="565" y="687"/>
                  <a:pt x="565" y="684"/>
                </a:cubicBezTo>
                <a:cubicBezTo>
                  <a:pt x="565" y="682"/>
                  <a:pt x="565" y="682"/>
                  <a:pt x="565" y="682"/>
                </a:cubicBezTo>
                <a:cubicBezTo>
                  <a:pt x="565" y="680"/>
                  <a:pt x="566" y="673"/>
                  <a:pt x="567" y="672"/>
                </a:cubicBezTo>
                <a:cubicBezTo>
                  <a:pt x="568" y="671"/>
                  <a:pt x="570" y="670"/>
                  <a:pt x="572" y="669"/>
                </a:cubicBezTo>
                <a:cubicBezTo>
                  <a:pt x="573" y="669"/>
                  <a:pt x="574" y="668"/>
                  <a:pt x="574" y="668"/>
                </a:cubicBezTo>
                <a:cubicBezTo>
                  <a:pt x="576" y="667"/>
                  <a:pt x="578" y="667"/>
                  <a:pt x="579" y="667"/>
                </a:cubicBezTo>
                <a:cubicBezTo>
                  <a:pt x="579" y="667"/>
                  <a:pt x="579" y="667"/>
                  <a:pt x="579" y="667"/>
                </a:cubicBezTo>
                <a:cubicBezTo>
                  <a:pt x="580" y="666"/>
                  <a:pt x="580" y="666"/>
                  <a:pt x="580" y="666"/>
                </a:cubicBezTo>
                <a:cubicBezTo>
                  <a:pt x="580" y="665"/>
                  <a:pt x="581" y="665"/>
                  <a:pt x="582" y="664"/>
                </a:cubicBezTo>
                <a:cubicBezTo>
                  <a:pt x="583" y="663"/>
                  <a:pt x="586" y="662"/>
                  <a:pt x="588" y="660"/>
                </a:cubicBezTo>
                <a:cubicBezTo>
                  <a:pt x="589" y="660"/>
                  <a:pt x="590" y="659"/>
                  <a:pt x="591" y="659"/>
                </a:cubicBezTo>
                <a:cubicBezTo>
                  <a:pt x="591" y="658"/>
                  <a:pt x="591" y="658"/>
                  <a:pt x="591" y="658"/>
                </a:cubicBezTo>
                <a:cubicBezTo>
                  <a:pt x="593" y="657"/>
                  <a:pt x="594" y="656"/>
                  <a:pt x="594" y="655"/>
                </a:cubicBezTo>
                <a:cubicBezTo>
                  <a:pt x="597" y="648"/>
                  <a:pt x="598" y="645"/>
                  <a:pt x="594" y="638"/>
                </a:cubicBezTo>
                <a:cubicBezTo>
                  <a:pt x="596" y="638"/>
                  <a:pt x="596" y="638"/>
                  <a:pt x="596" y="638"/>
                </a:cubicBezTo>
                <a:cubicBezTo>
                  <a:pt x="599" y="638"/>
                  <a:pt x="599" y="638"/>
                  <a:pt x="599" y="638"/>
                </a:cubicBezTo>
                <a:cubicBezTo>
                  <a:pt x="601" y="633"/>
                  <a:pt x="601" y="633"/>
                  <a:pt x="601" y="633"/>
                </a:cubicBezTo>
                <a:cubicBezTo>
                  <a:pt x="604" y="627"/>
                  <a:pt x="604" y="627"/>
                  <a:pt x="604" y="627"/>
                </a:cubicBezTo>
                <a:cubicBezTo>
                  <a:pt x="607" y="622"/>
                  <a:pt x="607" y="622"/>
                  <a:pt x="607" y="622"/>
                </a:cubicBezTo>
                <a:cubicBezTo>
                  <a:pt x="611" y="620"/>
                  <a:pt x="611" y="620"/>
                  <a:pt x="611" y="620"/>
                </a:cubicBezTo>
                <a:cubicBezTo>
                  <a:pt x="617" y="618"/>
                  <a:pt x="617" y="618"/>
                  <a:pt x="617" y="618"/>
                </a:cubicBezTo>
                <a:cubicBezTo>
                  <a:pt x="620" y="617"/>
                  <a:pt x="620" y="617"/>
                  <a:pt x="620" y="617"/>
                </a:cubicBezTo>
                <a:cubicBezTo>
                  <a:pt x="624" y="615"/>
                  <a:pt x="624" y="615"/>
                  <a:pt x="624" y="615"/>
                </a:cubicBezTo>
                <a:cubicBezTo>
                  <a:pt x="628" y="613"/>
                  <a:pt x="628" y="613"/>
                  <a:pt x="628" y="613"/>
                </a:cubicBezTo>
                <a:cubicBezTo>
                  <a:pt x="630" y="610"/>
                  <a:pt x="630" y="610"/>
                  <a:pt x="630" y="610"/>
                </a:cubicBezTo>
                <a:cubicBezTo>
                  <a:pt x="627" y="610"/>
                  <a:pt x="627" y="610"/>
                  <a:pt x="627" y="610"/>
                </a:cubicBezTo>
                <a:cubicBezTo>
                  <a:pt x="624" y="609"/>
                  <a:pt x="624" y="609"/>
                  <a:pt x="624" y="609"/>
                </a:cubicBezTo>
                <a:cubicBezTo>
                  <a:pt x="622" y="608"/>
                  <a:pt x="622" y="608"/>
                  <a:pt x="622" y="608"/>
                </a:cubicBezTo>
                <a:cubicBezTo>
                  <a:pt x="624" y="607"/>
                  <a:pt x="624" y="607"/>
                  <a:pt x="624" y="607"/>
                </a:cubicBezTo>
                <a:cubicBezTo>
                  <a:pt x="626" y="605"/>
                  <a:pt x="626" y="605"/>
                  <a:pt x="626" y="605"/>
                </a:cubicBezTo>
                <a:cubicBezTo>
                  <a:pt x="628" y="606"/>
                  <a:pt x="628" y="606"/>
                  <a:pt x="628" y="606"/>
                </a:cubicBezTo>
                <a:cubicBezTo>
                  <a:pt x="628" y="598"/>
                  <a:pt x="628" y="598"/>
                  <a:pt x="628" y="598"/>
                </a:cubicBezTo>
                <a:cubicBezTo>
                  <a:pt x="634" y="600"/>
                  <a:pt x="634" y="600"/>
                  <a:pt x="634" y="600"/>
                </a:cubicBezTo>
                <a:cubicBezTo>
                  <a:pt x="635" y="598"/>
                  <a:pt x="636" y="597"/>
                  <a:pt x="637" y="596"/>
                </a:cubicBezTo>
                <a:cubicBezTo>
                  <a:pt x="641" y="594"/>
                  <a:pt x="645" y="594"/>
                  <a:pt x="648" y="592"/>
                </a:cubicBezTo>
                <a:cubicBezTo>
                  <a:pt x="648" y="592"/>
                  <a:pt x="648" y="592"/>
                  <a:pt x="648" y="592"/>
                </a:cubicBezTo>
                <a:cubicBezTo>
                  <a:pt x="649" y="592"/>
                  <a:pt x="650" y="591"/>
                  <a:pt x="651" y="590"/>
                </a:cubicBezTo>
                <a:cubicBezTo>
                  <a:pt x="653" y="588"/>
                  <a:pt x="655" y="586"/>
                  <a:pt x="657" y="586"/>
                </a:cubicBezTo>
                <a:cubicBezTo>
                  <a:pt x="659" y="585"/>
                  <a:pt x="661" y="586"/>
                  <a:pt x="662" y="588"/>
                </a:cubicBezTo>
                <a:cubicBezTo>
                  <a:pt x="661" y="588"/>
                  <a:pt x="659" y="588"/>
                  <a:pt x="657" y="589"/>
                </a:cubicBezTo>
                <a:cubicBezTo>
                  <a:pt x="655" y="590"/>
                  <a:pt x="652" y="591"/>
                  <a:pt x="652" y="594"/>
                </a:cubicBezTo>
                <a:cubicBezTo>
                  <a:pt x="652" y="596"/>
                  <a:pt x="655" y="601"/>
                  <a:pt x="657" y="602"/>
                </a:cubicBezTo>
                <a:cubicBezTo>
                  <a:pt x="657" y="602"/>
                  <a:pt x="657" y="602"/>
                  <a:pt x="657" y="602"/>
                </a:cubicBezTo>
                <a:cubicBezTo>
                  <a:pt x="665" y="594"/>
                  <a:pt x="665" y="594"/>
                  <a:pt x="665" y="594"/>
                </a:cubicBezTo>
                <a:cubicBezTo>
                  <a:pt x="664" y="592"/>
                  <a:pt x="664" y="592"/>
                  <a:pt x="664" y="592"/>
                </a:cubicBezTo>
                <a:cubicBezTo>
                  <a:pt x="671" y="592"/>
                  <a:pt x="675" y="592"/>
                  <a:pt x="677" y="590"/>
                </a:cubicBezTo>
                <a:cubicBezTo>
                  <a:pt x="679" y="589"/>
                  <a:pt x="680" y="587"/>
                  <a:pt x="682" y="585"/>
                </a:cubicBezTo>
                <a:cubicBezTo>
                  <a:pt x="677" y="583"/>
                  <a:pt x="677" y="583"/>
                  <a:pt x="677" y="583"/>
                </a:cubicBezTo>
                <a:cubicBezTo>
                  <a:pt x="661" y="576"/>
                  <a:pt x="661" y="576"/>
                  <a:pt x="661" y="576"/>
                </a:cubicBezTo>
                <a:cubicBezTo>
                  <a:pt x="661" y="568"/>
                  <a:pt x="670" y="557"/>
                  <a:pt x="657" y="555"/>
                </a:cubicBezTo>
                <a:cubicBezTo>
                  <a:pt x="656" y="555"/>
                  <a:pt x="655" y="555"/>
                  <a:pt x="654" y="555"/>
                </a:cubicBezTo>
                <a:cubicBezTo>
                  <a:pt x="653" y="555"/>
                  <a:pt x="652" y="555"/>
                  <a:pt x="651" y="555"/>
                </a:cubicBezTo>
                <a:cubicBezTo>
                  <a:pt x="650" y="555"/>
                  <a:pt x="649" y="556"/>
                  <a:pt x="648" y="556"/>
                </a:cubicBezTo>
                <a:cubicBezTo>
                  <a:pt x="644" y="558"/>
                  <a:pt x="641" y="561"/>
                  <a:pt x="637" y="564"/>
                </a:cubicBezTo>
                <a:cubicBezTo>
                  <a:pt x="636" y="565"/>
                  <a:pt x="635" y="566"/>
                  <a:pt x="634" y="567"/>
                </a:cubicBezTo>
                <a:cubicBezTo>
                  <a:pt x="634" y="564"/>
                  <a:pt x="636" y="562"/>
                  <a:pt x="637" y="560"/>
                </a:cubicBezTo>
                <a:cubicBezTo>
                  <a:pt x="640" y="558"/>
                  <a:pt x="644" y="555"/>
                  <a:pt x="648" y="553"/>
                </a:cubicBezTo>
                <a:cubicBezTo>
                  <a:pt x="649" y="553"/>
                  <a:pt x="650" y="552"/>
                  <a:pt x="651" y="552"/>
                </a:cubicBezTo>
                <a:cubicBezTo>
                  <a:pt x="653" y="551"/>
                  <a:pt x="655" y="550"/>
                  <a:pt x="657" y="549"/>
                </a:cubicBezTo>
                <a:cubicBezTo>
                  <a:pt x="658" y="549"/>
                  <a:pt x="658" y="549"/>
                  <a:pt x="658" y="549"/>
                </a:cubicBezTo>
                <a:cubicBezTo>
                  <a:pt x="661" y="556"/>
                  <a:pt x="661" y="556"/>
                  <a:pt x="661" y="556"/>
                </a:cubicBezTo>
                <a:cubicBezTo>
                  <a:pt x="665" y="559"/>
                  <a:pt x="665" y="559"/>
                  <a:pt x="665" y="559"/>
                </a:cubicBezTo>
                <a:cubicBezTo>
                  <a:pt x="672" y="559"/>
                  <a:pt x="675" y="558"/>
                  <a:pt x="677" y="557"/>
                </a:cubicBezTo>
                <a:cubicBezTo>
                  <a:pt x="683" y="553"/>
                  <a:pt x="681" y="548"/>
                  <a:pt x="692" y="553"/>
                </a:cubicBezTo>
                <a:cubicBezTo>
                  <a:pt x="692" y="561"/>
                  <a:pt x="692" y="561"/>
                  <a:pt x="692" y="561"/>
                </a:cubicBezTo>
                <a:cubicBezTo>
                  <a:pt x="687" y="561"/>
                  <a:pt x="687" y="561"/>
                  <a:pt x="687" y="561"/>
                </a:cubicBezTo>
                <a:cubicBezTo>
                  <a:pt x="690" y="565"/>
                  <a:pt x="690" y="565"/>
                  <a:pt x="690" y="565"/>
                </a:cubicBezTo>
                <a:cubicBezTo>
                  <a:pt x="686" y="571"/>
                  <a:pt x="686" y="571"/>
                  <a:pt x="686" y="571"/>
                </a:cubicBezTo>
                <a:cubicBezTo>
                  <a:pt x="691" y="568"/>
                  <a:pt x="691" y="568"/>
                  <a:pt x="691" y="568"/>
                </a:cubicBezTo>
                <a:cubicBezTo>
                  <a:pt x="691" y="571"/>
                  <a:pt x="691" y="571"/>
                  <a:pt x="691" y="571"/>
                </a:cubicBezTo>
                <a:cubicBezTo>
                  <a:pt x="695" y="568"/>
                  <a:pt x="695" y="568"/>
                  <a:pt x="695" y="568"/>
                </a:cubicBezTo>
                <a:cubicBezTo>
                  <a:pt x="703" y="568"/>
                  <a:pt x="703" y="568"/>
                  <a:pt x="703" y="568"/>
                </a:cubicBezTo>
                <a:cubicBezTo>
                  <a:pt x="707" y="573"/>
                  <a:pt x="707" y="573"/>
                  <a:pt x="707" y="573"/>
                </a:cubicBezTo>
                <a:cubicBezTo>
                  <a:pt x="702" y="573"/>
                  <a:pt x="702" y="573"/>
                  <a:pt x="702" y="573"/>
                </a:cubicBezTo>
                <a:cubicBezTo>
                  <a:pt x="701" y="574"/>
                  <a:pt x="701" y="574"/>
                  <a:pt x="701" y="574"/>
                </a:cubicBezTo>
                <a:cubicBezTo>
                  <a:pt x="708" y="578"/>
                  <a:pt x="708" y="578"/>
                  <a:pt x="708" y="578"/>
                </a:cubicBezTo>
                <a:cubicBezTo>
                  <a:pt x="707" y="576"/>
                  <a:pt x="707" y="576"/>
                  <a:pt x="707" y="576"/>
                </a:cubicBezTo>
                <a:cubicBezTo>
                  <a:pt x="717" y="568"/>
                  <a:pt x="717" y="568"/>
                  <a:pt x="717" y="568"/>
                </a:cubicBezTo>
                <a:cubicBezTo>
                  <a:pt x="718" y="570"/>
                  <a:pt x="718" y="570"/>
                  <a:pt x="718" y="570"/>
                </a:cubicBezTo>
                <a:cubicBezTo>
                  <a:pt x="719" y="570"/>
                  <a:pt x="710" y="576"/>
                  <a:pt x="721" y="577"/>
                </a:cubicBezTo>
                <a:cubicBezTo>
                  <a:pt x="724" y="570"/>
                  <a:pt x="724" y="570"/>
                  <a:pt x="724" y="570"/>
                </a:cubicBezTo>
                <a:cubicBezTo>
                  <a:pt x="718" y="553"/>
                  <a:pt x="718" y="553"/>
                  <a:pt x="718" y="553"/>
                </a:cubicBezTo>
                <a:cubicBezTo>
                  <a:pt x="714" y="554"/>
                  <a:pt x="714" y="554"/>
                  <a:pt x="714" y="554"/>
                </a:cubicBezTo>
                <a:cubicBezTo>
                  <a:pt x="716" y="560"/>
                  <a:pt x="716" y="560"/>
                  <a:pt x="716" y="560"/>
                </a:cubicBezTo>
                <a:cubicBezTo>
                  <a:pt x="709" y="556"/>
                  <a:pt x="709" y="556"/>
                  <a:pt x="709" y="556"/>
                </a:cubicBezTo>
                <a:cubicBezTo>
                  <a:pt x="710" y="554"/>
                  <a:pt x="710" y="554"/>
                  <a:pt x="710" y="554"/>
                </a:cubicBezTo>
                <a:cubicBezTo>
                  <a:pt x="702" y="556"/>
                  <a:pt x="702" y="556"/>
                  <a:pt x="702" y="556"/>
                </a:cubicBezTo>
                <a:cubicBezTo>
                  <a:pt x="700" y="551"/>
                  <a:pt x="700" y="551"/>
                  <a:pt x="700" y="551"/>
                </a:cubicBezTo>
                <a:cubicBezTo>
                  <a:pt x="712" y="541"/>
                  <a:pt x="712" y="541"/>
                  <a:pt x="712" y="541"/>
                </a:cubicBezTo>
                <a:cubicBezTo>
                  <a:pt x="707" y="534"/>
                  <a:pt x="707" y="534"/>
                  <a:pt x="707" y="534"/>
                </a:cubicBezTo>
                <a:cubicBezTo>
                  <a:pt x="710" y="525"/>
                  <a:pt x="710" y="525"/>
                  <a:pt x="710" y="525"/>
                </a:cubicBezTo>
                <a:cubicBezTo>
                  <a:pt x="698" y="520"/>
                  <a:pt x="698" y="520"/>
                  <a:pt x="698" y="520"/>
                </a:cubicBezTo>
                <a:cubicBezTo>
                  <a:pt x="701" y="516"/>
                  <a:pt x="701" y="516"/>
                  <a:pt x="701" y="516"/>
                </a:cubicBezTo>
                <a:cubicBezTo>
                  <a:pt x="698" y="510"/>
                  <a:pt x="698" y="510"/>
                  <a:pt x="698" y="510"/>
                </a:cubicBezTo>
                <a:cubicBezTo>
                  <a:pt x="690" y="510"/>
                  <a:pt x="690" y="510"/>
                  <a:pt x="690" y="510"/>
                </a:cubicBezTo>
                <a:cubicBezTo>
                  <a:pt x="694" y="501"/>
                  <a:pt x="683" y="508"/>
                  <a:pt x="678" y="500"/>
                </a:cubicBezTo>
                <a:cubicBezTo>
                  <a:pt x="678" y="499"/>
                  <a:pt x="678" y="498"/>
                  <a:pt x="677" y="498"/>
                </a:cubicBezTo>
                <a:cubicBezTo>
                  <a:pt x="674" y="490"/>
                  <a:pt x="679" y="489"/>
                  <a:pt x="672" y="484"/>
                </a:cubicBezTo>
                <a:cubicBezTo>
                  <a:pt x="674" y="483"/>
                  <a:pt x="674" y="483"/>
                  <a:pt x="674" y="483"/>
                </a:cubicBezTo>
                <a:cubicBezTo>
                  <a:pt x="660" y="460"/>
                  <a:pt x="660" y="460"/>
                  <a:pt x="660" y="460"/>
                </a:cubicBezTo>
                <a:cubicBezTo>
                  <a:pt x="662" y="453"/>
                  <a:pt x="662" y="453"/>
                  <a:pt x="662" y="453"/>
                </a:cubicBezTo>
                <a:cubicBezTo>
                  <a:pt x="657" y="450"/>
                  <a:pt x="657" y="450"/>
                  <a:pt x="657" y="450"/>
                </a:cubicBezTo>
                <a:cubicBezTo>
                  <a:pt x="657" y="450"/>
                  <a:pt x="657" y="450"/>
                  <a:pt x="657" y="450"/>
                </a:cubicBezTo>
                <a:cubicBezTo>
                  <a:pt x="657" y="452"/>
                  <a:pt x="657" y="452"/>
                  <a:pt x="657" y="452"/>
                </a:cubicBezTo>
                <a:cubicBezTo>
                  <a:pt x="659" y="459"/>
                  <a:pt x="659" y="459"/>
                  <a:pt x="659" y="459"/>
                </a:cubicBezTo>
                <a:cubicBezTo>
                  <a:pt x="657" y="459"/>
                  <a:pt x="657" y="459"/>
                  <a:pt x="657" y="459"/>
                </a:cubicBezTo>
                <a:cubicBezTo>
                  <a:pt x="653" y="460"/>
                  <a:pt x="653" y="460"/>
                  <a:pt x="653" y="460"/>
                </a:cubicBezTo>
                <a:cubicBezTo>
                  <a:pt x="652" y="472"/>
                  <a:pt x="652" y="472"/>
                  <a:pt x="652" y="472"/>
                </a:cubicBezTo>
                <a:cubicBezTo>
                  <a:pt x="651" y="473"/>
                  <a:pt x="651" y="473"/>
                  <a:pt x="651" y="473"/>
                </a:cubicBezTo>
                <a:cubicBezTo>
                  <a:pt x="648" y="474"/>
                  <a:pt x="648" y="474"/>
                  <a:pt x="648" y="474"/>
                </a:cubicBezTo>
                <a:cubicBezTo>
                  <a:pt x="647" y="474"/>
                  <a:pt x="647" y="474"/>
                  <a:pt x="647" y="474"/>
                </a:cubicBezTo>
                <a:cubicBezTo>
                  <a:pt x="648" y="474"/>
                  <a:pt x="648" y="474"/>
                  <a:pt x="648" y="474"/>
                </a:cubicBezTo>
                <a:cubicBezTo>
                  <a:pt x="649" y="475"/>
                  <a:pt x="649" y="475"/>
                  <a:pt x="649" y="475"/>
                </a:cubicBezTo>
                <a:cubicBezTo>
                  <a:pt x="648" y="476"/>
                  <a:pt x="648" y="476"/>
                  <a:pt x="648" y="476"/>
                </a:cubicBezTo>
                <a:cubicBezTo>
                  <a:pt x="644" y="480"/>
                  <a:pt x="644" y="480"/>
                  <a:pt x="644" y="480"/>
                </a:cubicBezTo>
                <a:cubicBezTo>
                  <a:pt x="641" y="474"/>
                  <a:pt x="641" y="474"/>
                  <a:pt x="641" y="474"/>
                </a:cubicBezTo>
                <a:cubicBezTo>
                  <a:pt x="637" y="474"/>
                  <a:pt x="637" y="474"/>
                  <a:pt x="637" y="474"/>
                </a:cubicBezTo>
                <a:cubicBezTo>
                  <a:pt x="634" y="474"/>
                  <a:pt x="634" y="474"/>
                  <a:pt x="634" y="474"/>
                </a:cubicBezTo>
                <a:cubicBezTo>
                  <a:pt x="633" y="464"/>
                  <a:pt x="631" y="473"/>
                  <a:pt x="631" y="462"/>
                </a:cubicBezTo>
                <a:cubicBezTo>
                  <a:pt x="634" y="450"/>
                  <a:pt x="634" y="450"/>
                  <a:pt x="634" y="450"/>
                </a:cubicBezTo>
                <a:cubicBezTo>
                  <a:pt x="624" y="450"/>
                  <a:pt x="624" y="450"/>
                  <a:pt x="624" y="450"/>
                </a:cubicBezTo>
                <a:cubicBezTo>
                  <a:pt x="624" y="447"/>
                  <a:pt x="624" y="447"/>
                  <a:pt x="624" y="447"/>
                </a:cubicBezTo>
                <a:cubicBezTo>
                  <a:pt x="624" y="447"/>
                  <a:pt x="624" y="447"/>
                  <a:pt x="624" y="447"/>
                </a:cubicBezTo>
                <a:cubicBezTo>
                  <a:pt x="620" y="447"/>
                  <a:pt x="620" y="447"/>
                  <a:pt x="620" y="447"/>
                </a:cubicBezTo>
                <a:cubicBezTo>
                  <a:pt x="618" y="447"/>
                  <a:pt x="618" y="447"/>
                  <a:pt x="618" y="447"/>
                </a:cubicBezTo>
                <a:cubicBezTo>
                  <a:pt x="619" y="446"/>
                  <a:pt x="619" y="446"/>
                  <a:pt x="619" y="446"/>
                </a:cubicBezTo>
                <a:cubicBezTo>
                  <a:pt x="617" y="443"/>
                  <a:pt x="617" y="443"/>
                  <a:pt x="617" y="443"/>
                </a:cubicBezTo>
                <a:cubicBezTo>
                  <a:pt x="611" y="436"/>
                  <a:pt x="611" y="436"/>
                  <a:pt x="611" y="436"/>
                </a:cubicBezTo>
                <a:cubicBezTo>
                  <a:pt x="610" y="435"/>
                  <a:pt x="610" y="435"/>
                  <a:pt x="610" y="435"/>
                </a:cubicBezTo>
                <a:cubicBezTo>
                  <a:pt x="608" y="435"/>
                  <a:pt x="606" y="435"/>
                  <a:pt x="604" y="436"/>
                </a:cubicBezTo>
                <a:cubicBezTo>
                  <a:pt x="603" y="436"/>
                  <a:pt x="602" y="436"/>
                  <a:pt x="601" y="436"/>
                </a:cubicBezTo>
                <a:cubicBezTo>
                  <a:pt x="598" y="437"/>
                  <a:pt x="596" y="437"/>
                  <a:pt x="591" y="435"/>
                </a:cubicBezTo>
                <a:cubicBezTo>
                  <a:pt x="591" y="435"/>
                  <a:pt x="591" y="435"/>
                  <a:pt x="591" y="435"/>
                </a:cubicBezTo>
                <a:cubicBezTo>
                  <a:pt x="590" y="435"/>
                  <a:pt x="589" y="434"/>
                  <a:pt x="588" y="434"/>
                </a:cubicBezTo>
                <a:cubicBezTo>
                  <a:pt x="587" y="433"/>
                  <a:pt x="586" y="433"/>
                  <a:pt x="585" y="432"/>
                </a:cubicBezTo>
                <a:cubicBezTo>
                  <a:pt x="582" y="437"/>
                  <a:pt x="582" y="437"/>
                  <a:pt x="582" y="437"/>
                </a:cubicBezTo>
                <a:cubicBezTo>
                  <a:pt x="580" y="439"/>
                  <a:pt x="580" y="439"/>
                  <a:pt x="580" y="439"/>
                </a:cubicBezTo>
                <a:cubicBezTo>
                  <a:pt x="582" y="443"/>
                  <a:pt x="582" y="443"/>
                  <a:pt x="582" y="443"/>
                </a:cubicBezTo>
                <a:cubicBezTo>
                  <a:pt x="583" y="449"/>
                  <a:pt x="583" y="449"/>
                  <a:pt x="583" y="449"/>
                </a:cubicBezTo>
                <a:cubicBezTo>
                  <a:pt x="582" y="451"/>
                  <a:pt x="582" y="451"/>
                  <a:pt x="582" y="451"/>
                </a:cubicBezTo>
                <a:cubicBezTo>
                  <a:pt x="581" y="452"/>
                  <a:pt x="581" y="452"/>
                  <a:pt x="581" y="452"/>
                </a:cubicBezTo>
                <a:cubicBezTo>
                  <a:pt x="582" y="453"/>
                  <a:pt x="582" y="453"/>
                  <a:pt x="582" y="453"/>
                </a:cubicBezTo>
                <a:cubicBezTo>
                  <a:pt x="587" y="462"/>
                  <a:pt x="587" y="462"/>
                  <a:pt x="587" y="462"/>
                </a:cubicBezTo>
                <a:cubicBezTo>
                  <a:pt x="585" y="463"/>
                  <a:pt x="583" y="465"/>
                  <a:pt x="582" y="467"/>
                </a:cubicBezTo>
                <a:cubicBezTo>
                  <a:pt x="581" y="468"/>
                  <a:pt x="580" y="469"/>
                  <a:pt x="580" y="471"/>
                </a:cubicBezTo>
                <a:cubicBezTo>
                  <a:pt x="580" y="471"/>
                  <a:pt x="581" y="472"/>
                  <a:pt x="582" y="474"/>
                </a:cubicBezTo>
                <a:cubicBezTo>
                  <a:pt x="584" y="477"/>
                  <a:pt x="587" y="483"/>
                  <a:pt x="588" y="483"/>
                </a:cubicBezTo>
                <a:cubicBezTo>
                  <a:pt x="588" y="483"/>
                  <a:pt x="588" y="484"/>
                  <a:pt x="588" y="484"/>
                </a:cubicBezTo>
                <a:cubicBezTo>
                  <a:pt x="589" y="486"/>
                  <a:pt x="590" y="490"/>
                  <a:pt x="591" y="494"/>
                </a:cubicBezTo>
                <a:cubicBezTo>
                  <a:pt x="591" y="496"/>
                  <a:pt x="591" y="499"/>
                  <a:pt x="591" y="501"/>
                </a:cubicBezTo>
                <a:cubicBezTo>
                  <a:pt x="591" y="501"/>
                  <a:pt x="591" y="501"/>
                  <a:pt x="591" y="501"/>
                </a:cubicBezTo>
                <a:cubicBezTo>
                  <a:pt x="590" y="502"/>
                  <a:pt x="589" y="502"/>
                  <a:pt x="588" y="503"/>
                </a:cubicBezTo>
                <a:cubicBezTo>
                  <a:pt x="587" y="504"/>
                  <a:pt x="585" y="506"/>
                  <a:pt x="582" y="507"/>
                </a:cubicBezTo>
                <a:cubicBezTo>
                  <a:pt x="581" y="508"/>
                  <a:pt x="580" y="508"/>
                  <a:pt x="579" y="508"/>
                </a:cubicBezTo>
                <a:cubicBezTo>
                  <a:pt x="578" y="509"/>
                  <a:pt x="576" y="509"/>
                  <a:pt x="574" y="510"/>
                </a:cubicBezTo>
                <a:cubicBezTo>
                  <a:pt x="574" y="510"/>
                  <a:pt x="574" y="510"/>
                  <a:pt x="573" y="510"/>
                </a:cubicBezTo>
                <a:cubicBezTo>
                  <a:pt x="574" y="511"/>
                  <a:pt x="574" y="512"/>
                  <a:pt x="574" y="513"/>
                </a:cubicBezTo>
                <a:cubicBezTo>
                  <a:pt x="576" y="517"/>
                  <a:pt x="578" y="518"/>
                  <a:pt x="579" y="522"/>
                </a:cubicBezTo>
                <a:cubicBezTo>
                  <a:pt x="580" y="525"/>
                  <a:pt x="580" y="528"/>
                  <a:pt x="580" y="534"/>
                </a:cubicBezTo>
                <a:cubicBezTo>
                  <a:pt x="579" y="534"/>
                  <a:pt x="579" y="534"/>
                  <a:pt x="579" y="534"/>
                </a:cubicBezTo>
                <a:cubicBezTo>
                  <a:pt x="575" y="534"/>
                  <a:pt x="575" y="534"/>
                  <a:pt x="575" y="534"/>
                </a:cubicBezTo>
                <a:cubicBezTo>
                  <a:pt x="575" y="541"/>
                  <a:pt x="575" y="541"/>
                  <a:pt x="575" y="541"/>
                </a:cubicBezTo>
                <a:cubicBezTo>
                  <a:pt x="574" y="541"/>
                  <a:pt x="574" y="541"/>
                  <a:pt x="574" y="541"/>
                </a:cubicBezTo>
                <a:cubicBezTo>
                  <a:pt x="573" y="540"/>
                  <a:pt x="572" y="540"/>
                  <a:pt x="572" y="539"/>
                </a:cubicBezTo>
                <a:cubicBezTo>
                  <a:pt x="565" y="535"/>
                  <a:pt x="572" y="531"/>
                  <a:pt x="568" y="523"/>
                </a:cubicBezTo>
                <a:cubicBezTo>
                  <a:pt x="567" y="527"/>
                  <a:pt x="567" y="527"/>
                  <a:pt x="567" y="527"/>
                </a:cubicBezTo>
                <a:cubicBezTo>
                  <a:pt x="565" y="528"/>
                  <a:pt x="565" y="528"/>
                  <a:pt x="565" y="528"/>
                </a:cubicBezTo>
                <a:cubicBezTo>
                  <a:pt x="562" y="530"/>
                  <a:pt x="560" y="524"/>
                  <a:pt x="559" y="520"/>
                </a:cubicBezTo>
                <a:cubicBezTo>
                  <a:pt x="558" y="519"/>
                  <a:pt x="558" y="518"/>
                  <a:pt x="558" y="517"/>
                </a:cubicBezTo>
                <a:cubicBezTo>
                  <a:pt x="557" y="517"/>
                  <a:pt x="557" y="516"/>
                  <a:pt x="557" y="516"/>
                </a:cubicBezTo>
                <a:cubicBezTo>
                  <a:pt x="558" y="516"/>
                  <a:pt x="558" y="516"/>
                  <a:pt x="558" y="516"/>
                </a:cubicBezTo>
                <a:cubicBezTo>
                  <a:pt x="559" y="515"/>
                  <a:pt x="559" y="515"/>
                  <a:pt x="559" y="515"/>
                </a:cubicBezTo>
                <a:cubicBezTo>
                  <a:pt x="562" y="513"/>
                  <a:pt x="562" y="513"/>
                  <a:pt x="562" y="513"/>
                </a:cubicBezTo>
                <a:cubicBezTo>
                  <a:pt x="559" y="507"/>
                  <a:pt x="559" y="507"/>
                  <a:pt x="559" y="507"/>
                </a:cubicBezTo>
                <a:cubicBezTo>
                  <a:pt x="559" y="507"/>
                  <a:pt x="559" y="507"/>
                  <a:pt x="559" y="507"/>
                </a:cubicBezTo>
                <a:cubicBezTo>
                  <a:pt x="558" y="507"/>
                  <a:pt x="558" y="507"/>
                  <a:pt x="558" y="507"/>
                </a:cubicBezTo>
                <a:cubicBezTo>
                  <a:pt x="557" y="507"/>
                  <a:pt x="556" y="507"/>
                  <a:pt x="554" y="507"/>
                </a:cubicBezTo>
                <a:cubicBezTo>
                  <a:pt x="548" y="506"/>
                  <a:pt x="543" y="505"/>
                  <a:pt x="539" y="503"/>
                </a:cubicBezTo>
                <a:cubicBezTo>
                  <a:pt x="538" y="503"/>
                  <a:pt x="537" y="502"/>
                  <a:pt x="536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1" y="498"/>
                  <a:pt x="530" y="496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3"/>
                  <a:pt x="528" y="493"/>
                  <a:pt x="528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6" y="491"/>
                  <a:pt x="526" y="491"/>
                  <a:pt x="526" y="490"/>
                </a:cubicBezTo>
                <a:cubicBezTo>
                  <a:pt x="526" y="490"/>
                  <a:pt x="526" y="490"/>
                  <a:pt x="526" y="490"/>
                </a:cubicBezTo>
                <a:cubicBezTo>
                  <a:pt x="525" y="490"/>
                  <a:pt x="524" y="490"/>
                  <a:pt x="524" y="491"/>
                </a:cubicBezTo>
                <a:cubicBezTo>
                  <a:pt x="523" y="491"/>
                  <a:pt x="523" y="491"/>
                  <a:pt x="522" y="491"/>
                </a:cubicBezTo>
                <a:cubicBezTo>
                  <a:pt x="521" y="491"/>
                  <a:pt x="520" y="491"/>
                  <a:pt x="519" y="491"/>
                </a:cubicBezTo>
                <a:cubicBezTo>
                  <a:pt x="518" y="491"/>
                  <a:pt x="517" y="492"/>
                  <a:pt x="516" y="492"/>
                </a:cubicBezTo>
                <a:cubicBezTo>
                  <a:pt x="515" y="491"/>
                  <a:pt x="514" y="491"/>
                  <a:pt x="513" y="491"/>
                </a:cubicBezTo>
                <a:cubicBezTo>
                  <a:pt x="512" y="491"/>
                  <a:pt x="511" y="489"/>
                  <a:pt x="509" y="488"/>
                </a:cubicBezTo>
                <a:cubicBezTo>
                  <a:pt x="508" y="488"/>
                  <a:pt x="508" y="488"/>
                  <a:pt x="508" y="488"/>
                </a:cubicBezTo>
                <a:cubicBezTo>
                  <a:pt x="506" y="489"/>
                  <a:pt x="506" y="489"/>
                  <a:pt x="506" y="489"/>
                </a:cubicBezTo>
                <a:cubicBezTo>
                  <a:pt x="501" y="490"/>
                  <a:pt x="501" y="490"/>
                  <a:pt x="501" y="490"/>
                </a:cubicBezTo>
                <a:cubicBezTo>
                  <a:pt x="503" y="487"/>
                  <a:pt x="499" y="483"/>
                  <a:pt x="499" y="478"/>
                </a:cubicBezTo>
                <a:cubicBezTo>
                  <a:pt x="499" y="478"/>
                  <a:pt x="499" y="478"/>
                  <a:pt x="499" y="478"/>
                </a:cubicBezTo>
                <a:cubicBezTo>
                  <a:pt x="499" y="476"/>
                  <a:pt x="499" y="476"/>
                  <a:pt x="499" y="475"/>
                </a:cubicBezTo>
                <a:cubicBezTo>
                  <a:pt x="499" y="475"/>
                  <a:pt x="500" y="477"/>
                  <a:pt x="501" y="475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9" y="474"/>
                  <a:pt x="498" y="474"/>
                  <a:pt x="496" y="474"/>
                </a:cubicBezTo>
                <a:cubicBezTo>
                  <a:pt x="494" y="473"/>
                  <a:pt x="491" y="473"/>
                  <a:pt x="490" y="470"/>
                </a:cubicBezTo>
                <a:cubicBezTo>
                  <a:pt x="490" y="469"/>
                  <a:pt x="490" y="469"/>
                  <a:pt x="490" y="468"/>
                </a:cubicBezTo>
                <a:cubicBezTo>
                  <a:pt x="490" y="457"/>
                  <a:pt x="490" y="457"/>
                  <a:pt x="490" y="457"/>
                </a:cubicBezTo>
                <a:cubicBezTo>
                  <a:pt x="490" y="457"/>
                  <a:pt x="490" y="457"/>
                  <a:pt x="490" y="456"/>
                </a:cubicBezTo>
                <a:cubicBezTo>
                  <a:pt x="491" y="454"/>
                  <a:pt x="494" y="449"/>
                  <a:pt x="496" y="445"/>
                </a:cubicBezTo>
                <a:cubicBezTo>
                  <a:pt x="498" y="441"/>
                  <a:pt x="500" y="438"/>
                  <a:pt x="499" y="438"/>
                </a:cubicBezTo>
                <a:cubicBezTo>
                  <a:pt x="499" y="438"/>
                  <a:pt x="499" y="438"/>
                  <a:pt x="499" y="438"/>
                </a:cubicBezTo>
                <a:cubicBezTo>
                  <a:pt x="502" y="436"/>
                  <a:pt x="502" y="436"/>
                  <a:pt x="502" y="436"/>
                </a:cubicBezTo>
                <a:cubicBezTo>
                  <a:pt x="504" y="436"/>
                  <a:pt x="504" y="436"/>
                  <a:pt x="504" y="436"/>
                </a:cubicBezTo>
                <a:cubicBezTo>
                  <a:pt x="505" y="434"/>
                  <a:pt x="505" y="434"/>
                  <a:pt x="505" y="434"/>
                </a:cubicBezTo>
                <a:cubicBezTo>
                  <a:pt x="506" y="432"/>
                  <a:pt x="506" y="432"/>
                  <a:pt x="506" y="432"/>
                </a:cubicBezTo>
                <a:cubicBezTo>
                  <a:pt x="508" y="431"/>
                  <a:pt x="508" y="431"/>
                  <a:pt x="508" y="431"/>
                </a:cubicBezTo>
                <a:cubicBezTo>
                  <a:pt x="512" y="428"/>
                  <a:pt x="512" y="428"/>
                  <a:pt x="512" y="428"/>
                </a:cubicBezTo>
                <a:cubicBezTo>
                  <a:pt x="508" y="426"/>
                  <a:pt x="508" y="426"/>
                  <a:pt x="508" y="426"/>
                </a:cubicBezTo>
                <a:cubicBezTo>
                  <a:pt x="506" y="425"/>
                  <a:pt x="506" y="425"/>
                  <a:pt x="506" y="425"/>
                </a:cubicBezTo>
                <a:cubicBezTo>
                  <a:pt x="502" y="423"/>
                  <a:pt x="502" y="423"/>
                  <a:pt x="502" y="423"/>
                </a:cubicBezTo>
                <a:cubicBezTo>
                  <a:pt x="504" y="422"/>
                  <a:pt x="504" y="422"/>
                  <a:pt x="504" y="422"/>
                </a:cubicBezTo>
                <a:cubicBezTo>
                  <a:pt x="506" y="423"/>
                  <a:pt x="506" y="423"/>
                  <a:pt x="506" y="423"/>
                </a:cubicBezTo>
                <a:cubicBezTo>
                  <a:pt x="508" y="423"/>
                  <a:pt x="508" y="423"/>
                  <a:pt x="508" y="423"/>
                </a:cubicBezTo>
                <a:cubicBezTo>
                  <a:pt x="513" y="424"/>
                  <a:pt x="513" y="424"/>
                  <a:pt x="513" y="424"/>
                </a:cubicBezTo>
                <a:cubicBezTo>
                  <a:pt x="514" y="424"/>
                  <a:pt x="514" y="424"/>
                  <a:pt x="514" y="424"/>
                </a:cubicBezTo>
                <a:cubicBezTo>
                  <a:pt x="514" y="417"/>
                  <a:pt x="514" y="417"/>
                  <a:pt x="514" y="417"/>
                </a:cubicBezTo>
                <a:cubicBezTo>
                  <a:pt x="516" y="417"/>
                  <a:pt x="516" y="417"/>
                  <a:pt x="516" y="417"/>
                </a:cubicBezTo>
                <a:cubicBezTo>
                  <a:pt x="519" y="418"/>
                  <a:pt x="519" y="418"/>
                  <a:pt x="519" y="418"/>
                </a:cubicBezTo>
                <a:cubicBezTo>
                  <a:pt x="522" y="418"/>
                  <a:pt x="522" y="418"/>
                  <a:pt x="522" y="418"/>
                </a:cubicBezTo>
                <a:cubicBezTo>
                  <a:pt x="522" y="418"/>
                  <a:pt x="522" y="418"/>
                  <a:pt x="522" y="418"/>
                </a:cubicBezTo>
                <a:cubicBezTo>
                  <a:pt x="524" y="416"/>
                  <a:pt x="524" y="416"/>
                  <a:pt x="524" y="416"/>
                </a:cubicBezTo>
                <a:cubicBezTo>
                  <a:pt x="526" y="415"/>
                  <a:pt x="526" y="415"/>
                  <a:pt x="526" y="415"/>
                </a:cubicBezTo>
                <a:cubicBezTo>
                  <a:pt x="526" y="415"/>
                  <a:pt x="526" y="415"/>
                  <a:pt x="526" y="415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31" y="406"/>
                  <a:pt x="531" y="406"/>
                  <a:pt x="531" y="406"/>
                </a:cubicBezTo>
                <a:cubicBezTo>
                  <a:pt x="533" y="406"/>
                  <a:pt x="533" y="406"/>
                  <a:pt x="533" y="406"/>
                </a:cubicBezTo>
                <a:cubicBezTo>
                  <a:pt x="529" y="401"/>
                  <a:pt x="529" y="401"/>
                  <a:pt x="529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6" y="401"/>
                  <a:pt x="526" y="401"/>
                  <a:pt x="526" y="401"/>
                </a:cubicBezTo>
                <a:cubicBezTo>
                  <a:pt x="524" y="401"/>
                  <a:pt x="524" y="401"/>
                  <a:pt x="524" y="401"/>
                </a:cubicBezTo>
                <a:cubicBezTo>
                  <a:pt x="523" y="402"/>
                  <a:pt x="523" y="402"/>
                  <a:pt x="523" y="402"/>
                </a:cubicBezTo>
                <a:cubicBezTo>
                  <a:pt x="522" y="401"/>
                  <a:pt x="522" y="401"/>
                  <a:pt x="522" y="401"/>
                </a:cubicBezTo>
                <a:cubicBezTo>
                  <a:pt x="519" y="399"/>
                  <a:pt x="519" y="399"/>
                  <a:pt x="519" y="399"/>
                </a:cubicBezTo>
                <a:cubicBezTo>
                  <a:pt x="516" y="396"/>
                  <a:pt x="516" y="396"/>
                  <a:pt x="516" y="396"/>
                </a:cubicBezTo>
                <a:cubicBezTo>
                  <a:pt x="515" y="396"/>
                  <a:pt x="515" y="396"/>
                  <a:pt x="515" y="396"/>
                </a:cubicBezTo>
                <a:cubicBezTo>
                  <a:pt x="516" y="394"/>
                  <a:pt x="516" y="394"/>
                  <a:pt x="516" y="394"/>
                </a:cubicBezTo>
                <a:cubicBezTo>
                  <a:pt x="516" y="394"/>
                  <a:pt x="516" y="394"/>
                  <a:pt x="516" y="394"/>
                </a:cubicBezTo>
                <a:cubicBezTo>
                  <a:pt x="519" y="395"/>
                  <a:pt x="519" y="395"/>
                  <a:pt x="519" y="395"/>
                </a:cubicBezTo>
                <a:cubicBezTo>
                  <a:pt x="522" y="396"/>
                  <a:pt x="522" y="396"/>
                  <a:pt x="522" y="396"/>
                </a:cubicBezTo>
                <a:cubicBezTo>
                  <a:pt x="524" y="397"/>
                  <a:pt x="524" y="397"/>
                  <a:pt x="524" y="397"/>
                </a:cubicBezTo>
                <a:cubicBezTo>
                  <a:pt x="526" y="398"/>
                  <a:pt x="526" y="398"/>
                  <a:pt x="526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8" y="398"/>
                  <a:pt x="528" y="398"/>
                  <a:pt x="528" y="398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33" y="401"/>
                  <a:pt x="533" y="401"/>
                  <a:pt x="533" y="401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4" y="399"/>
                  <a:pt x="534" y="399"/>
                  <a:pt x="534" y="399"/>
                </a:cubicBezTo>
                <a:cubicBezTo>
                  <a:pt x="534" y="399"/>
                  <a:pt x="534" y="399"/>
                  <a:pt x="534" y="399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6"/>
                  <a:pt x="534" y="396"/>
                  <a:pt x="534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6" y="394"/>
                  <a:pt x="536" y="394"/>
                  <a:pt x="536" y="394"/>
                </a:cubicBezTo>
                <a:cubicBezTo>
                  <a:pt x="537" y="389"/>
                  <a:pt x="537" y="389"/>
                  <a:pt x="537" y="389"/>
                </a:cubicBezTo>
                <a:cubicBezTo>
                  <a:pt x="536" y="388"/>
                  <a:pt x="536" y="388"/>
                  <a:pt x="536" y="388"/>
                </a:cubicBezTo>
                <a:cubicBezTo>
                  <a:pt x="539" y="389"/>
                  <a:pt x="539" y="389"/>
                  <a:pt x="539" y="389"/>
                </a:cubicBezTo>
                <a:cubicBezTo>
                  <a:pt x="547" y="393"/>
                  <a:pt x="547" y="393"/>
                  <a:pt x="547" y="393"/>
                </a:cubicBezTo>
                <a:cubicBezTo>
                  <a:pt x="542" y="382"/>
                  <a:pt x="542" y="382"/>
                  <a:pt x="542" y="382"/>
                </a:cubicBezTo>
                <a:cubicBezTo>
                  <a:pt x="546" y="383"/>
                  <a:pt x="546" y="383"/>
                  <a:pt x="546" y="383"/>
                </a:cubicBezTo>
                <a:cubicBezTo>
                  <a:pt x="550" y="390"/>
                  <a:pt x="550" y="390"/>
                  <a:pt x="550" y="390"/>
                </a:cubicBezTo>
                <a:cubicBezTo>
                  <a:pt x="554" y="388"/>
                  <a:pt x="554" y="388"/>
                  <a:pt x="554" y="388"/>
                </a:cubicBezTo>
                <a:cubicBezTo>
                  <a:pt x="556" y="388"/>
                  <a:pt x="556" y="388"/>
                  <a:pt x="556" y="388"/>
                </a:cubicBezTo>
                <a:cubicBezTo>
                  <a:pt x="558" y="385"/>
                  <a:pt x="558" y="385"/>
                  <a:pt x="558" y="385"/>
                </a:cubicBezTo>
                <a:cubicBezTo>
                  <a:pt x="559" y="383"/>
                  <a:pt x="559" y="383"/>
                  <a:pt x="559" y="383"/>
                </a:cubicBezTo>
                <a:cubicBezTo>
                  <a:pt x="564" y="373"/>
                  <a:pt x="564" y="373"/>
                  <a:pt x="564" y="373"/>
                </a:cubicBezTo>
                <a:cubicBezTo>
                  <a:pt x="560" y="371"/>
                  <a:pt x="560" y="371"/>
                  <a:pt x="560" y="371"/>
                </a:cubicBezTo>
                <a:cubicBezTo>
                  <a:pt x="562" y="366"/>
                  <a:pt x="562" y="366"/>
                  <a:pt x="562" y="366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65" y="361"/>
                  <a:pt x="565" y="357"/>
                  <a:pt x="565" y="351"/>
                </a:cubicBezTo>
                <a:cubicBezTo>
                  <a:pt x="565" y="348"/>
                  <a:pt x="561" y="348"/>
                  <a:pt x="559" y="345"/>
                </a:cubicBezTo>
                <a:cubicBezTo>
                  <a:pt x="558" y="345"/>
                  <a:pt x="558" y="344"/>
                  <a:pt x="558" y="344"/>
                </a:cubicBezTo>
                <a:cubicBezTo>
                  <a:pt x="557" y="343"/>
                  <a:pt x="557" y="343"/>
                  <a:pt x="557" y="342"/>
                </a:cubicBezTo>
                <a:cubicBezTo>
                  <a:pt x="554" y="342"/>
                  <a:pt x="554" y="342"/>
                  <a:pt x="554" y="342"/>
                </a:cubicBezTo>
                <a:cubicBezTo>
                  <a:pt x="539" y="342"/>
                  <a:pt x="539" y="342"/>
                  <a:pt x="539" y="342"/>
                </a:cubicBezTo>
                <a:cubicBezTo>
                  <a:pt x="539" y="342"/>
                  <a:pt x="539" y="342"/>
                  <a:pt x="539" y="342"/>
                </a:cubicBezTo>
                <a:cubicBezTo>
                  <a:pt x="539" y="343"/>
                  <a:pt x="539" y="343"/>
                  <a:pt x="539" y="343"/>
                </a:cubicBezTo>
                <a:cubicBezTo>
                  <a:pt x="544" y="354"/>
                  <a:pt x="544" y="354"/>
                  <a:pt x="544" y="354"/>
                </a:cubicBezTo>
                <a:cubicBezTo>
                  <a:pt x="539" y="354"/>
                  <a:pt x="539" y="354"/>
                  <a:pt x="539" y="354"/>
                </a:cubicBezTo>
                <a:cubicBezTo>
                  <a:pt x="539" y="354"/>
                  <a:pt x="539" y="354"/>
                  <a:pt x="539" y="354"/>
                </a:cubicBezTo>
                <a:cubicBezTo>
                  <a:pt x="539" y="359"/>
                  <a:pt x="539" y="359"/>
                  <a:pt x="539" y="359"/>
                </a:cubicBezTo>
                <a:cubicBezTo>
                  <a:pt x="539" y="362"/>
                  <a:pt x="539" y="361"/>
                  <a:pt x="539" y="361"/>
                </a:cubicBezTo>
                <a:cubicBezTo>
                  <a:pt x="539" y="361"/>
                  <a:pt x="540" y="362"/>
                  <a:pt x="541" y="363"/>
                </a:cubicBezTo>
                <a:cubicBezTo>
                  <a:pt x="539" y="364"/>
                  <a:pt x="539" y="364"/>
                  <a:pt x="539" y="364"/>
                </a:cubicBezTo>
                <a:cubicBezTo>
                  <a:pt x="536" y="365"/>
                  <a:pt x="536" y="365"/>
                  <a:pt x="536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0" y="366"/>
                  <a:pt x="530" y="366"/>
                  <a:pt x="530" y="366"/>
                </a:cubicBezTo>
                <a:cubicBezTo>
                  <a:pt x="532" y="377"/>
                  <a:pt x="532" y="377"/>
                  <a:pt x="532" y="377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3"/>
                  <a:pt x="528" y="373"/>
                  <a:pt x="528" y="373"/>
                </a:cubicBezTo>
                <a:cubicBezTo>
                  <a:pt x="528" y="373"/>
                  <a:pt x="528" y="373"/>
                  <a:pt x="528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6" y="372"/>
                  <a:pt x="526" y="372"/>
                  <a:pt x="526" y="372"/>
                </a:cubicBezTo>
                <a:cubicBezTo>
                  <a:pt x="526" y="372"/>
                  <a:pt x="526" y="372"/>
                  <a:pt x="526" y="372"/>
                </a:cubicBezTo>
                <a:cubicBezTo>
                  <a:pt x="526" y="370"/>
                  <a:pt x="526" y="368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9" y="362"/>
                  <a:pt x="530" y="361"/>
                  <a:pt x="530" y="360"/>
                </a:cubicBezTo>
                <a:cubicBezTo>
                  <a:pt x="530" y="359"/>
                  <a:pt x="529" y="358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7" y="355"/>
                  <a:pt x="527" y="355"/>
                  <a:pt x="527" y="355"/>
                </a:cubicBezTo>
                <a:cubicBezTo>
                  <a:pt x="527" y="355"/>
                  <a:pt x="527" y="355"/>
                  <a:pt x="527" y="355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6" y="353"/>
                  <a:pt x="526" y="353"/>
                  <a:pt x="526" y="353"/>
                </a:cubicBezTo>
                <a:cubicBezTo>
                  <a:pt x="525" y="352"/>
                  <a:pt x="524" y="351"/>
                  <a:pt x="524" y="351"/>
                </a:cubicBezTo>
                <a:cubicBezTo>
                  <a:pt x="523" y="350"/>
                  <a:pt x="523" y="350"/>
                  <a:pt x="522" y="350"/>
                </a:cubicBezTo>
                <a:cubicBezTo>
                  <a:pt x="522" y="350"/>
                  <a:pt x="521" y="350"/>
                  <a:pt x="521" y="350"/>
                </a:cubicBezTo>
                <a:cubicBezTo>
                  <a:pt x="520" y="350"/>
                  <a:pt x="520" y="350"/>
                  <a:pt x="519" y="350"/>
                </a:cubicBezTo>
                <a:cubicBezTo>
                  <a:pt x="518" y="350"/>
                  <a:pt x="517" y="351"/>
                  <a:pt x="516" y="352"/>
                </a:cubicBezTo>
                <a:cubicBezTo>
                  <a:pt x="515" y="353"/>
                  <a:pt x="515" y="355"/>
                  <a:pt x="514" y="357"/>
                </a:cubicBezTo>
                <a:cubicBezTo>
                  <a:pt x="513" y="357"/>
                  <a:pt x="513" y="357"/>
                  <a:pt x="513" y="357"/>
                </a:cubicBezTo>
                <a:cubicBezTo>
                  <a:pt x="511" y="357"/>
                  <a:pt x="511" y="357"/>
                  <a:pt x="511" y="357"/>
                </a:cubicBezTo>
                <a:cubicBezTo>
                  <a:pt x="511" y="346"/>
                  <a:pt x="511" y="346"/>
                  <a:pt x="511" y="346"/>
                </a:cubicBezTo>
                <a:cubicBezTo>
                  <a:pt x="508" y="345"/>
                  <a:pt x="508" y="345"/>
                  <a:pt x="508" y="345"/>
                </a:cubicBezTo>
                <a:cubicBezTo>
                  <a:pt x="506" y="345"/>
                  <a:pt x="506" y="345"/>
                  <a:pt x="506" y="345"/>
                </a:cubicBezTo>
                <a:cubicBezTo>
                  <a:pt x="499" y="342"/>
                  <a:pt x="499" y="342"/>
                  <a:pt x="499" y="342"/>
                </a:cubicBezTo>
                <a:cubicBezTo>
                  <a:pt x="499" y="342"/>
                  <a:pt x="499" y="342"/>
                  <a:pt x="499" y="342"/>
                </a:cubicBezTo>
                <a:cubicBezTo>
                  <a:pt x="499" y="341"/>
                  <a:pt x="499" y="341"/>
                  <a:pt x="499" y="341"/>
                </a:cubicBezTo>
                <a:cubicBezTo>
                  <a:pt x="506" y="336"/>
                  <a:pt x="506" y="336"/>
                  <a:pt x="506" y="336"/>
                </a:cubicBezTo>
                <a:cubicBezTo>
                  <a:pt x="503" y="331"/>
                  <a:pt x="502" y="326"/>
                  <a:pt x="499" y="322"/>
                </a:cubicBezTo>
                <a:cubicBezTo>
                  <a:pt x="498" y="320"/>
                  <a:pt x="497" y="319"/>
                  <a:pt x="496" y="317"/>
                </a:cubicBezTo>
                <a:cubicBezTo>
                  <a:pt x="494" y="315"/>
                  <a:pt x="492" y="313"/>
                  <a:pt x="490" y="312"/>
                </a:cubicBezTo>
                <a:cubicBezTo>
                  <a:pt x="489" y="311"/>
                  <a:pt x="489" y="311"/>
                  <a:pt x="488" y="311"/>
                </a:cubicBezTo>
                <a:cubicBezTo>
                  <a:pt x="488" y="311"/>
                  <a:pt x="488" y="311"/>
                  <a:pt x="488" y="311"/>
                </a:cubicBezTo>
                <a:cubicBezTo>
                  <a:pt x="488" y="311"/>
                  <a:pt x="488" y="311"/>
                  <a:pt x="488" y="311"/>
                </a:cubicBezTo>
                <a:cubicBezTo>
                  <a:pt x="488" y="310"/>
                  <a:pt x="489" y="309"/>
                  <a:pt x="490" y="308"/>
                </a:cubicBezTo>
                <a:cubicBezTo>
                  <a:pt x="492" y="306"/>
                  <a:pt x="496" y="302"/>
                  <a:pt x="496" y="302"/>
                </a:cubicBezTo>
                <a:cubicBezTo>
                  <a:pt x="496" y="298"/>
                  <a:pt x="495" y="297"/>
                  <a:pt x="494" y="294"/>
                </a:cubicBezTo>
                <a:cubicBezTo>
                  <a:pt x="495" y="294"/>
                  <a:pt x="496" y="295"/>
                  <a:pt x="496" y="295"/>
                </a:cubicBezTo>
                <a:cubicBezTo>
                  <a:pt x="497" y="296"/>
                  <a:pt x="499" y="297"/>
                  <a:pt x="499" y="297"/>
                </a:cubicBezTo>
                <a:cubicBezTo>
                  <a:pt x="499" y="297"/>
                  <a:pt x="499" y="297"/>
                  <a:pt x="499" y="297"/>
                </a:cubicBezTo>
                <a:cubicBezTo>
                  <a:pt x="503" y="297"/>
                  <a:pt x="505" y="293"/>
                  <a:pt x="506" y="289"/>
                </a:cubicBezTo>
                <a:cubicBezTo>
                  <a:pt x="507" y="288"/>
                  <a:pt x="507" y="287"/>
                  <a:pt x="507" y="286"/>
                </a:cubicBezTo>
                <a:cubicBezTo>
                  <a:pt x="508" y="286"/>
                  <a:pt x="508" y="285"/>
                  <a:pt x="508" y="285"/>
                </a:cubicBezTo>
                <a:cubicBezTo>
                  <a:pt x="510" y="282"/>
                  <a:pt x="512" y="281"/>
                  <a:pt x="513" y="280"/>
                </a:cubicBezTo>
                <a:cubicBezTo>
                  <a:pt x="515" y="279"/>
                  <a:pt x="515" y="279"/>
                  <a:pt x="514" y="274"/>
                </a:cubicBezTo>
                <a:cubicBezTo>
                  <a:pt x="513" y="274"/>
                  <a:pt x="513" y="274"/>
                  <a:pt x="513" y="274"/>
                </a:cubicBezTo>
                <a:cubicBezTo>
                  <a:pt x="508" y="273"/>
                  <a:pt x="508" y="273"/>
                  <a:pt x="508" y="273"/>
                </a:cubicBezTo>
                <a:cubicBezTo>
                  <a:pt x="506" y="273"/>
                  <a:pt x="506" y="273"/>
                  <a:pt x="506" y="273"/>
                </a:cubicBezTo>
                <a:cubicBezTo>
                  <a:pt x="499" y="272"/>
                  <a:pt x="499" y="272"/>
                  <a:pt x="499" y="272"/>
                </a:cubicBezTo>
                <a:cubicBezTo>
                  <a:pt x="499" y="272"/>
                  <a:pt x="499" y="272"/>
                  <a:pt x="499" y="272"/>
                </a:cubicBezTo>
                <a:cubicBezTo>
                  <a:pt x="499" y="270"/>
                  <a:pt x="499" y="270"/>
                  <a:pt x="499" y="270"/>
                </a:cubicBezTo>
                <a:cubicBezTo>
                  <a:pt x="499" y="270"/>
                  <a:pt x="499" y="270"/>
                  <a:pt x="499" y="270"/>
                </a:cubicBezTo>
                <a:cubicBezTo>
                  <a:pt x="500" y="271"/>
                  <a:pt x="495" y="273"/>
                  <a:pt x="499" y="270"/>
                </a:cubicBezTo>
                <a:cubicBezTo>
                  <a:pt x="498" y="270"/>
                  <a:pt x="498" y="270"/>
                  <a:pt x="496" y="270"/>
                </a:cubicBezTo>
                <a:cubicBezTo>
                  <a:pt x="496" y="270"/>
                  <a:pt x="496" y="270"/>
                  <a:pt x="496" y="270"/>
                </a:cubicBezTo>
                <a:cubicBezTo>
                  <a:pt x="493" y="270"/>
                  <a:pt x="491" y="270"/>
                  <a:pt x="490" y="271"/>
                </a:cubicBezTo>
                <a:cubicBezTo>
                  <a:pt x="489" y="271"/>
                  <a:pt x="489" y="272"/>
                  <a:pt x="488" y="272"/>
                </a:cubicBezTo>
                <a:cubicBezTo>
                  <a:pt x="487" y="273"/>
                  <a:pt x="486" y="274"/>
                  <a:pt x="485" y="276"/>
                </a:cubicBezTo>
                <a:cubicBezTo>
                  <a:pt x="488" y="282"/>
                  <a:pt x="488" y="282"/>
                  <a:pt x="488" y="282"/>
                </a:cubicBezTo>
                <a:cubicBezTo>
                  <a:pt x="483" y="282"/>
                  <a:pt x="483" y="282"/>
                  <a:pt x="483" y="282"/>
                </a:cubicBezTo>
                <a:cubicBezTo>
                  <a:pt x="482" y="294"/>
                  <a:pt x="482" y="294"/>
                  <a:pt x="482" y="294"/>
                </a:cubicBezTo>
                <a:cubicBezTo>
                  <a:pt x="481" y="300"/>
                  <a:pt x="481" y="300"/>
                  <a:pt x="481" y="300"/>
                </a:cubicBezTo>
                <a:cubicBezTo>
                  <a:pt x="480" y="300"/>
                  <a:pt x="480" y="300"/>
                  <a:pt x="480" y="300"/>
                </a:cubicBezTo>
                <a:cubicBezTo>
                  <a:pt x="479" y="300"/>
                  <a:pt x="479" y="300"/>
                  <a:pt x="479" y="300"/>
                </a:cubicBezTo>
                <a:cubicBezTo>
                  <a:pt x="480" y="291"/>
                  <a:pt x="480" y="291"/>
                  <a:pt x="480" y="291"/>
                </a:cubicBezTo>
                <a:cubicBezTo>
                  <a:pt x="480" y="288"/>
                  <a:pt x="478" y="288"/>
                  <a:pt x="477" y="289"/>
                </a:cubicBezTo>
                <a:cubicBezTo>
                  <a:pt x="476" y="289"/>
                  <a:pt x="475" y="290"/>
                  <a:pt x="475" y="291"/>
                </a:cubicBezTo>
                <a:cubicBezTo>
                  <a:pt x="471" y="288"/>
                  <a:pt x="471" y="288"/>
                  <a:pt x="471" y="288"/>
                </a:cubicBezTo>
                <a:cubicBezTo>
                  <a:pt x="472" y="287"/>
                  <a:pt x="476" y="282"/>
                  <a:pt x="477" y="280"/>
                </a:cubicBezTo>
                <a:cubicBezTo>
                  <a:pt x="478" y="280"/>
                  <a:pt x="478" y="279"/>
                  <a:pt x="478" y="279"/>
                </a:cubicBezTo>
                <a:cubicBezTo>
                  <a:pt x="478" y="277"/>
                  <a:pt x="478" y="277"/>
                  <a:pt x="477" y="276"/>
                </a:cubicBezTo>
                <a:cubicBezTo>
                  <a:pt x="477" y="275"/>
                  <a:pt x="476" y="274"/>
                  <a:pt x="475" y="273"/>
                </a:cubicBezTo>
                <a:cubicBezTo>
                  <a:pt x="467" y="279"/>
                  <a:pt x="467" y="279"/>
                  <a:pt x="467" y="279"/>
                </a:cubicBezTo>
                <a:cubicBezTo>
                  <a:pt x="464" y="279"/>
                  <a:pt x="464" y="279"/>
                  <a:pt x="464" y="279"/>
                </a:cubicBezTo>
                <a:cubicBezTo>
                  <a:pt x="464" y="278"/>
                  <a:pt x="464" y="278"/>
                  <a:pt x="464" y="278"/>
                </a:cubicBezTo>
                <a:cubicBezTo>
                  <a:pt x="460" y="275"/>
                  <a:pt x="460" y="275"/>
                  <a:pt x="460" y="275"/>
                </a:cubicBezTo>
                <a:cubicBezTo>
                  <a:pt x="454" y="276"/>
                  <a:pt x="454" y="276"/>
                  <a:pt x="454" y="276"/>
                </a:cubicBezTo>
                <a:cubicBezTo>
                  <a:pt x="453" y="285"/>
                  <a:pt x="453" y="285"/>
                  <a:pt x="453" y="285"/>
                </a:cubicBezTo>
                <a:cubicBezTo>
                  <a:pt x="455" y="288"/>
                  <a:pt x="457" y="288"/>
                  <a:pt x="457" y="291"/>
                </a:cubicBezTo>
                <a:cubicBezTo>
                  <a:pt x="457" y="297"/>
                  <a:pt x="457" y="292"/>
                  <a:pt x="455" y="296"/>
                </a:cubicBezTo>
                <a:cubicBezTo>
                  <a:pt x="449" y="293"/>
                  <a:pt x="449" y="293"/>
                  <a:pt x="449" y="293"/>
                </a:cubicBezTo>
                <a:cubicBezTo>
                  <a:pt x="447" y="291"/>
                  <a:pt x="447" y="291"/>
                  <a:pt x="447" y="291"/>
                </a:cubicBezTo>
                <a:cubicBezTo>
                  <a:pt x="447" y="296"/>
                  <a:pt x="447" y="296"/>
                  <a:pt x="447" y="296"/>
                </a:cubicBezTo>
                <a:cubicBezTo>
                  <a:pt x="447" y="299"/>
                  <a:pt x="448" y="301"/>
                  <a:pt x="449" y="303"/>
                </a:cubicBezTo>
                <a:cubicBezTo>
                  <a:pt x="452" y="307"/>
                  <a:pt x="456" y="309"/>
                  <a:pt x="460" y="311"/>
                </a:cubicBezTo>
                <a:cubicBezTo>
                  <a:pt x="463" y="318"/>
                  <a:pt x="463" y="318"/>
                  <a:pt x="463" y="318"/>
                </a:cubicBezTo>
                <a:cubicBezTo>
                  <a:pt x="464" y="318"/>
                  <a:pt x="464" y="318"/>
                  <a:pt x="464" y="318"/>
                </a:cubicBezTo>
                <a:cubicBezTo>
                  <a:pt x="465" y="319"/>
                  <a:pt x="465" y="319"/>
                  <a:pt x="465" y="319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69" y="316"/>
                  <a:pt x="472" y="314"/>
                  <a:pt x="477" y="314"/>
                </a:cubicBezTo>
                <a:cubicBezTo>
                  <a:pt x="478" y="314"/>
                  <a:pt x="478" y="314"/>
                  <a:pt x="478" y="314"/>
                </a:cubicBezTo>
                <a:cubicBezTo>
                  <a:pt x="480" y="302"/>
                  <a:pt x="480" y="302"/>
                  <a:pt x="480" y="302"/>
                </a:cubicBezTo>
                <a:cubicBezTo>
                  <a:pt x="480" y="302"/>
                  <a:pt x="480" y="302"/>
                  <a:pt x="480" y="302"/>
                </a:cubicBezTo>
                <a:cubicBezTo>
                  <a:pt x="483" y="302"/>
                  <a:pt x="483" y="302"/>
                  <a:pt x="483" y="302"/>
                </a:cubicBezTo>
                <a:cubicBezTo>
                  <a:pt x="486" y="308"/>
                  <a:pt x="486" y="308"/>
                  <a:pt x="486" y="308"/>
                </a:cubicBezTo>
                <a:cubicBezTo>
                  <a:pt x="488" y="308"/>
                  <a:pt x="488" y="308"/>
                  <a:pt x="488" y="308"/>
                </a:cubicBezTo>
                <a:cubicBezTo>
                  <a:pt x="483" y="312"/>
                  <a:pt x="485" y="309"/>
                  <a:pt x="484" y="314"/>
                </a:cubicBezTo>
                <a:cubicBezTo>
                  <a:pt x="483" y="318"/>
                  <a:pt x="481" y="318"/>
                  <a:pt x="480" y="319"/>
                </a:cubicBezTo>
                <a:cubicBezTo>
                  <a:pt x="479" y="319"/>
                  <a:pt x="478" y="319"/>
                  <a:pt x="478" y="321"/>
                </a:cubicBezTo>
                <a:cubicBezTo>
                  <a:pt x="478" y="324"/>
                  <a:pt x="479" y="326"/>
                  <a:pt x="480" y="328"/>
                </a:cubicBezTo>
                <a:cubicBezTo>
                  <a:pt x="480" y="328"/>
                  <a:pt x="480" y="329"/>
                  <a:pt x="481" y="329"/>
                </a:cubicBezTo>
                <a:cubicBezTo>
                  <a:pt x="480" y="330"/>
                  <a:pt x="480" y="330"/>
                  <a:pt x="480" y="330"/>
                </a:cubicBezTo>
                <a:cubicBezTo>
                  <a:pt x="477" y="332"/>
                  <a:pt x="477" y="332"/>
                  <a:pt x="477" y="332"/>
                </a:cubicBezTo>
                <a:cubicBezTo>
                  <a:pt x="476" y="333"/>
                  <a:pt x="476" y="333"/>
                  <a:pt x="476" y="333"/>
                </a:cubicBezTo>
                <a:cubicBezTo>
                  <a:pt x="477" y="334"/>
                  <a:pt x="477" y="334"/>
                  <a:pt x="477" y="335"/>
                </a:cubicBezTo>
                <a:cubicBezTo>
                  <a:pt x="478" y="336"/>
                  <a:pt x="479" y="338"/>
                  <a:pt x="480" y="339"/>
                </a:cubicBezTo>
                <a:cubicBezTo>
                  <a:pt x="481" y="342"/>
                  <a:pt x="484" y="344"/>
                  <a:pt x="488" y="346"/>
                </a:cubicBezTo>
                <a:cubicBezTo>
                  <a:pt x="489" y="346"/>
                  <a:pt x="489" y="346"/>
                  <a:pt x="490" y="346"/>
                </a:cubicBezTo>
                <a:cubicBezTo>
                  <a:pt x="491" y="346"/>
                  <a:pt x="493" y="347"/>
                  <a:pt x="495" y="347"/>
                </a:cubicBezTo>
                <a:cubicBezTo>
                  <a:pt x="490" y="351"/>
                  <a:pt x="490" y="351"/>
                  <a:pt x="490" y="351"/>
                </a:cubicBezTo>
                <a:cubicBezTo>
                  <a:pt x="488" y="353"/>
                  <a:pt x="488" y="353"/>
                  <a:pt x="488" y="353"/>
                </a:cubicBezTo>
                <a:cubicBezTo>
                  <a:pt x="486" y="354"/>
                  <a:pt x="486" y="354"/>
                  <a:pt x="486" y="354"/>
                </a:cubicBezTo>
                <a:cubicBezTo>
                  <a:pt x="485" y="352"/>
                  <a:pt x="482" y="349"/>
                  <a:pt x="480" y="346"/>
                </a:cubicBezTo>
                <a:cubicBezTo>
                  <a:pt x="479" y="345"/>
                  <a:pt x="478" y="344"/>
                  <a:pt x="477" y="343"/>
                </a:cubicBezTo>
                <a:cubicBezTo>
                  <a:pt x="475" y="341"/>
                  <a:pt x="472" y="339"/>
                  <a:pt x="470" y="339"/>
                </a:cubicBezTo>
                <a:cubicBezTo>
                  <a:pt x="468" y="348"/>
                  <a:pt x="468" y="348"/>
                  <a:pt x="468" y="348"/>
                </a:cubicBezTo>
                <a:cubicBezTo>
                  <a:pt x="464" y="348"/>
                  <a:pt x="464" y="348"/>
                  <a:pt x="464" y="348"/>
                </a:cubicBezTo>
                <a:cubicBezTo>
                  <a:pt x="464" y="352"/>
                  <a:pt x="464" y="352"/>
                  <a:pt x="464" y="352"/>
                </a:cubicBezTo>
                <a:cubicBezTo>
                  <a:pt x="463" y="356"/>
                  <a:pt x="463" y="356"/>
                  <a:pt x="463" y="356"/>
                </a:cubicBezTo>
                <a:cubicBezTo>
                  <a:pt x="464" y="355"/>
                  <a:pt x="464" y="355"/>
                  <a:pt x="464" y="355"/>
                </a:cubicBezTo>
                <a:cubicBezTo>
                  <a:pt x="468" y="353"/>
                  <a:pt x="469" y="356"/>
                  <a:pt x="470" y="362"/>
                </a:cubicBezTo>
                <a:cubicBezTo>
                  <a:pt x="473" y="362"/>
                  <a:pt x="475" y="362"/>
                  <a:pt x="477" y="362"/>
                </a:cubicBezTo>
                <a:cubicBezTo>
                  <a:pt x="478" y="362"/>
                  <a:pt x="479" y="362"/>
                  <a:pt x="480" y="362"/>
                </a:cubicBezTo>
                <a:cubicBezTo>
                  <a:pt x="483" y="362"/>
                  <a:pt x="485" y="360"/>
                  <a:pt x="486" y="356"/>
                </a:cubicBezTo>
                <a:cubicBezTo>
                  <a:pt x="488" y="356"/>
                  <a:pt x="488" y="356"/>
                  <a:pt x="488" y="356"/>
                </a:cubicBezTo>
                <a:cubicBezTo>
                  <a:pt x="490" y="357"/>
                  <a:pt x="490" y="357"/>
                  <a:pt x="490" y="357"/>
                </a:cubicBezTo>
                <a:cubicBezTo>
                  <a:pt x="495" y="359"/>
                  <a:pt x="495" y="359"/>
                  <a:pt x="495" y="359"/>
                </a:cubicBezTo>
                <a:cubicBezTo>
                  <a:pt x="490" y="364"/>
                  <a:pt x="490" y="364"/>
                  <a:pt x="490" y="364"/>
                </a:cubicBezTo>
                <a:cubicBezTo>
                  <a:pt x="488" y="366"/>
                  <a:pt x="488" y="366"/>
                  <a:pt x="488" y="366"/>
                </a:cubicBezTo>
                <a:cubicBezTo>
                  <a:pt x="485" y="369"/>
                  <a:pt x="485" y="369"/>
                  <a:pt x="485" y="369"/>
                </a:cubicBezTo>
                <a:cubicBezTo>
                  <a:pt x="484" y="378"/>
                  <a:pt x="484" y="378"/>
                  <a:pt x="484" y="378"/>
                </a:cubicBezTo>
                <a:cubicBezTo>
                  <a:pt x="480" y="375"/>
                  <a:pt x="480" y="375"/>
                  <a:pt x="480" y="375"/>
                </a:cubicBezTo>
                <a:cubicBezTo>
                  <a:pt x="481" y="366"/>
                  <a:pt x="481" y="366"/>
                  <a:pt x="481" y="366"/>
                </a:cubicBezTo>
                <a:cubicBezTo>
                  <a:pt x="480" y="365"/>
                  <a:pt x="480" y="365"/>
                  <a:pt x="480" y="365"/>
                </a:cubicBezTo>
                <a:cubicBezTo>
                  <a:pt x="478" y="364"/>
                  <a:pt x="478" y="364"/>
                  <a:pt x="478" y="364"/>
                </a:cubicBezTo>
                <a:cubicBezTo>
                  <a:pt x="477" y="364"/>
                  <a:pt x="477" y="364"/>
                  <a:pt x="477" y="364"/>
                </a:cubicBezTo>
                <a:cubicBezTo>
                  <a:pt x="468" y="366"/>
                  <a:pt x="468" y="366"/>
                  <a:pt x="468" y="366"/>
                </a:cubicBezTo>
                <a:cubicBezTo>
                  <a:pt x="467" y="369"/>
                  <a:pt x="467" y="369"/>
                  <a:pt x="467" y="369"/>
                </a:cubicBezTo>
                <a:cubicBezTo>
                  <a:pt x="464" y="369"/>
                  <a:pt x="464" y="369"/>
                  <a:pt x="464" y="369"/>
                </a:cubicBezTo>
                <a:cubicBezTo>
                  <a:pt x="449" y="370"/>
                  <a:pt x="449" y="370"/>
                  <a:pt x="449" y="370"/>
                </a:cubicBezTo>
                <a:cubicBezTo>
                  <a:pt x="447" y="370"/>
                  <a:pt x="447" y="370"/>
                  <a:pt x="447" y="370"/>
                </a:cubicBezTo>
                <a:cubicBezTo>
                  <a:pt x="435" y="364"/>
                  <a:pt x="435" y="364"/>
                  <a:pt x="435" y="364"/>
                </a:cubicBezTo>
                <a:cubicBezTo>
                  <a:pt x="434" y="366"/>
                  <a:pt x="434" y="366"/>
                  <a:pt x="434" y="366"/>
                </a:cubicBezTo>
                <a:cubicBezTo>
                  <a:pt x="432" y="361"/>
                  <a:pt x="432" y="361"/>
                  <a:pt x="432" y="361"/>
                </a:cubicBezTo>
                <a:cubicBezTo>
                  <a:pt x="430" y="360"/>
                  <a:pt x="430" y="360"/>
                  <a:pt x="430" y="360"/>
                </a:cubicBezTo>
                <a:cubicBezTo>
                  <a:pt x="429" y="359"/>
                  <a:pt x="423" y="364"/>
                  <a:pt x="420" y="366"/>
                </a:cubicBezTo>
                <a:cubicBezTo>
                  <a:pt x="412" y="370"/>
                  <a:pt x="416" y="367"/>
                  <a:pt x="413" y="375"/>
                </a:cubicBezTo>
                <a:cubicBezTo>
                  <a:pt x="412" y="372"/>
                  <a:pt x="412" y="372"/>
                  <a:pt x="412" y="372"/>
                </a:cubicBezTo>
                <a:cubicBezTo>
                  <a:pt x="408" y="372"/>
                  <a:pt x="407" y="371"/>
                  <a:pt x="406" y="370"/>
                </a:cubicBezTo>
                <a:cubicBezTo>
                  <a:pt x="406" y="370"/>
                  <a:pt x="406" y="369"/>
                  <a:pt x="402" y="369"/>
                </a:cubicBezTo>
                <a:cubicBezTo>
                  <a:pt x="401" y="369"/>
                  <a:pt x="401" y="369"/>
                  <a:pt x="401" y="369"/>
                </a:cubicBezTo>
                <a:cubicBezTo>
                  <a:pt x="399" y="369"/>
                  <a:pt x="399" y="369"/>
                  <a:pt x="399" y="369"/>
                </a:cubicBezTo>
                <a:cubicBezTo>
                  <a:pt x="397" y="369"/>
                  <a:pt x="397" y="369"/>
                  <a:pt x="397" y="369"/>
                </a:cubicBezTo>
                <a:cubicBezTo>
                  <a:pt x="397" y="369"/>
                  <a:pt x="396" y="369"/>
                  <a:pt x="394" y="370"/>
                </a:cubicBezTo>
                <a:cubicBezTo>
                  <a:pt x="391" y="371"/>
                  <a:pt x="387" y="373"/>
                  <a:pt x="386" y="373"/>
                </a:cubicBezTo>
                <a:cubicBezTo>
                  <a:pt x="385" y="372"/>
                  <a:pt x="385" y="372"/>
                  <a:pt x="385" y="372"/>
                </a:cubicBezTo>
                <a:cubicBezTo>
                  <a:pt x="381" y="371"/>
                  <a:pt x="381" y="371"/>
                  <a:pt x="381" y="371"/>
                </a:cubicBezTo>
                <a:cubicBezTo>
                  <a:pt x="378" y="370"/>
                  <a:pt x="378" y="370"/>
                  <a:pt x="378" y="370"/>
                </a:cubicBezTo>
                <a:cubicBezTo>
                  <a:pt x="374" y="369"/>
                  <a:pt x="374" y="369"/>
                  <a:pt x="374" y="369"/>
                </a:cubicBezTo>
                <a:cubicBezTo>
                  <a:pt x="374" y="364"/>
                  <a:pt x="374" y="364"/>
                  <a:pt x="374" y="364"/>
                </a:cubicBezTo>
                <a:cubicBezTo>
                  <a:pt x="378" y="364"/>
                  <a:pt x="378" y="364"/>
                  <a:pt x="378" y="364"/>
                </a:cubicBezTo>
                <a:cubicBezTo>
                  <a:pt x="381" y="364"/>
                  <a:pt x="381" y="364"/>
                  <a:pt x="381" y="364"/>
                </a:cubicBezTo>
                <a:cubicBezTo>
                  <a:pt x="382" y="364"/>
                  <a:pt x="382" y="364"/>
                  <a:pt x="382" y="364"/>
                </a:cubicBezTo>
                <a:cubicBezTo>
                  <a:pt x="383" y="360"/>
                  <a:pt x="383" y="360"/>
                  <a:pt x="383" y="360"/>
                </a:cubicBezTo>
                <a:cubicBezTo>
                  <a:pt x="382" y="360"/>
                  <a:pt x="382" y="359"/>
                  <a:pt x="381" y="359"/>
                </a:cubicBezTo>
                <a:cubicBezTo>
                  <a:pt x="380" y="358"/>
                  <a:pt x="379" y="357"/>
                  <a:pt x="378" y="356"/>
                </a:cubicBezTo>
                <a:cubicBezTo>
                  <a:pt x="376" y="355"/>
                  <a:pt x="375" y="354"/>
                  <a:pt x="374" y="354"/>
                </a:cubicBezTo>
                <a:cubicBezTo>
                  <a:pt x="374" y="354"/>
                  <a:pt x="373" y="354"/>
                  <a:pt x="373" y="354"/>
                </a:cubicBezTo>
                <a:cubicBezTo>
                  <a:pt x="372" y="354"/>
                  <a:pt x="372" y="354"/>
                  <a:pt x="372" y="354"/>
                </a:cubicBezTo>
                <a:cubicBezTo>
                  <a:pt x="371" y="354"/>
                  <a:pt x="370" y="354"/>
                  <a:pt x="370" y="354"/>
                </a:cubicBezTo>
                <a:cubicBezTo>
                  <a:pt x="368" y="355"/>
                  <a:pt x="367" y="355"/>
                  <a:pt x="366" y="355"/>
                </a:cubicBezTo>
                <a:cubicBezTo>
                  <a:pt x="366" y="355"/>
                  <a:pt x="365" y="355"/>
                  <a:pt x="365" y="356"/>
                </a:cubicBezTo>
                <a:cubicBezTo>
                  <a:pt x="360" y="354"/>
                  <a:pt x="360" y="354"/>
                  <a:pt x="360" y="354"/>
                </a:cubicBezTo>
                <a:cubicBezTo>
                  <a:pt x="359" y="354"/>
                  <a:pt x="359" y="354"/>
                  <a:pt x="359" y="354"/>
                </a:cubicBezTo>
                <a:cubicBezTo>
                  <a:pt x="358" y="353"/>
                  <a:pt x="358" y="353"/>
                  <a:pt x="358" y="353"/>
                </a:cubicBezTo>
                <a:cubicBezTo>
                  <a:pt x="358" y="352"/>
                  <a:pt x="357" y="352"/>
                  <a:pt x="356" y="351"/>
                </a:cubicBezTo>
                <a:cubicBezTo>
                  <a:pt x="356" y="351"/>
                  <a:pt x="356" y="351"/>
                  <a:pt x="355" y="350"/>
                </a:cubicBezTo>
                <a:cubicBezTo>
                  <a:pt x="348" y="345"/>
                  <a:pt x="339" y="341"/>
                  <a:pt x="329" y="342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326" y="348"/>
                  <a:pt x="326" y="348"/>
                  <a:pt x="325" y="348"/>
                </a:cubicBezTo>
                <a:cubicBezTo>
                  <a:pt x="320" y="347"/>
                  <a:pt x="323" y="346"/>
                  <a:pt x="324" y="339"/>
                </a:cubicBezTo>
                <a:cubicBezTo>
                  <a:pt x="322" y="339"/>
                  <a:pt x="322" y="339"/>
                  <a:pt x="322" y="339"/>
                </a:cubicBezTo>
                <a:cubicBezTo>
                  <a:pt x="319" y="339"/>
                  <a:pt x="319" y="339"/>
                  <a:pt x="319" y="339"/>
                </a:cubicBezTo>
                <a:cubicBezTo>
                  <a:pt x="318" y="336"/>
                  <a:pt x="318" y="336"/>
                  <a:pt x="318" y="336"/>
                </a:cubicBezTo>
                <a:cubicBezTo>
                  <a:pt x="314" y="348"/>
                  <a:pt x="314" y="348"/>
                  <a:pt x="314" y="348"/>
                </a:cubicBezTo>
                <a:cubicBezTo>
                  <a:pt x="312" y="349"/>
                  <a:pt x="312" y="349"/>
                  <a:pt x="312" y="349"/>
                </a:cubicBezTo>
                <a:cubicBezTo>
                  <a:pt x="304" y="330"/>
                  <a:pt x="304" y="330"/>
                  <a:pt x="304" y="330"/>
                </a:cubicBezTo>
                <a:cubicBezTo>
                  <a:pt x="298" y="330"/>
                  <a:pt x="298" y="330"/>
                  <a:pt x="298" y="330"/>
                </a:cubicBezTo>
                <a:cubicBezTo>
                  <a:pt x="299" y="336"/>
                  <a:pt x="299" y="336"/>
                  <a:pt x="299" y="336"/>
                </a:cubicBezTo>
                <a:cubicBezTo>
                  <a:pt x="292" y="342"/>
                  <a:pt x="292" y="342"/>
                  <a:pt x="292" y="342"/>
                </a:cubicBezTo>
                <a:cubicBezTo>
                  <a:pt x="291" y="336"/>
                  <a:pt x="291" y="336"/>
                  <a:pt x="291" y="336"/>
                </a:cubicBezTo>
                <a:cubicBezTo>
                  <a:pt x="287" y="337"/>
                  <a:pt x="281" y="336"/>
                  <a:pt x="284" y="342"/>
                </a:cubicBezTo>
                <a:cubicBezTo>
                  <a:pt x="282" y="342"/>
                  <a:pt x="282" y="342"/>
                  <a:pt x="282" y="342"/>
                </a:cubicBezTo>
                <a:cubicBezTo>
                  <a:pt x="276" y="342"/>
                  <a:pt x="276" y="342"/>
                  <a:pt x="276" y="342"/>
                </a:cubicBezTo>
                <a:cubicBezTo>
                  <a:pt x="272" y="347"/>
                  <a:pt x="272" y="347"/>
                  <a:pt x="272" y="347"/>
                </a:cubicBezTo>
                <a:cubicBezTo>
                  <a:pt x="268" y="344"/>
                  <a:pt x="268" y="344"/>
                  <a:pt x="268" y="344"/>
                </a:cubicBezTo>
                <a:cubicBezTo>
                  <a:pt x="256" y="350"/>
                  <a:pt x="256" y="350"/>
                  <a:pt x="256" y="350"/>
                </a:cubicBezTo>
                <a:cubicBezTo>
                  <a:pt x="258" y="356"/>
                  <a:pt x="258" y="356"/>
                  <a:pt x="258" y="356"/>
                </a:cubicBezTo>
                <a:cubicBezTo>
                  <a:pt x="256" y="356"/>
                  <a:pt x="256" y="356"/>
                  <a:pt x="256" y="356"/>
                </a:cubicBezTo>
                <a:cubicBezTo>
                  <a:pt x="246" y="354"/>
                  <a:pt x="246" y="354"/>
                  <a:pt x="246" y="354"/>
                </a:cubicBezTo>
                <a:cubicBezTo>
                  <a:pt x="248" y="349"/>
                  <a:pt x="237" y="345"/>
                  <a:pt x="227" y="344"/>
                </a:cubicBezTo>
                <a:cubicBezTo>
                  <a:pt x="215" y="339"/>
                  <a:pt x="215" y="339"/>
                  <a:pt x="215" y="339"/>
                </a:cubicBezTo>
                <a:cubicBezTo>
                  <a:pt x="202" y="339"/>
                  <a:pt x="202" y="339"/>
                  <a:pt x="202" y="339"/>
                </a:cubicBezTo>
                <a:cubicBezTo>
                  <a:pt x="195" y="335"/>
                  <a:pt x="192" y="339"/>
                  <a:pt x="178" y="330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66" y="330"/>
                  <a:pt x="161" y="324"/>
                  <a:pt x="155" y="330"/>
                </a:cubicBezTo>
                <a:cubicBezTo>
                  <a:pt x="156" y="328"/>
                  <a:pt x="156" y="328"/>
                  <a:pt x="156" y="328"/>
                </a:cubicBezTo>
                <a:cubicBezTo>
                  <a:pt x="153" y="327"/>
                  <a:pt x="153" y="327"/>
                  <a:pt x="153" y="327"/>
                </a:cubicBezTo>
                <a:cubicBezTo>
                  <a:pt x="152" y="327"/>
                  <a:pt x="152" y="327"/>
                  <a:pt x="152" y="327"/>
                </a:cubicBezTo>
                <a:cubicBezTo>
                  <a:pt x="151" y="322"/>
                  <a:pt x="151" y="322"/>
                  <a:pt x="151" y="322"/>
                </a:cubicBezTo>
                <a:cubicBezTo>
                  <a:pt x="146" y="325"/>
                  <a:pt x="146" y="325"/>
                  <a:pt x="146" y="325"/>
                </a:cubicBezTo>
                <a:cubicBezTo>
                  <a:pt x="148" y="331"/>
                  <a:pt x="148" y="331"/>
                  <a:pt x="148" y="331"/>
                </a:cubicBezTo>
                <a:cubicBezTo>
                  <a:pt x="146" y="332"/>
                  <a:pt x="146" y="332"/>
                  <a:pt x="146" y="332"/>
                </a:cubicBezTo>
                <a:cubicBezTo>
                  <a:pt x="144" y="321"/>
                  <a:pt x="144" y="321"/>
                  <a:pt x="144" y="321"/>
                </a:cubicBezTo>
                <a:cubicBezTo>
                  <a:pt x="140" y="323"/>
                  <a:pt x="140" y="323"/>
                  <a:pt x="140" y="323"/>
                </a:cubicBezTo>
                <a:cubicBezTo>
                  <a:pt x="138" y="324"/>
                  <a:pt x="138" y="324"/>
                  <a:pt x="138" y="324"/>
                </a:cubicBezTo>
                <a:cubicBezTo>
                  <a:pt x="134" y="327"/>
                  <a:pt x="129" y="328"/>
                  <a:pt x="122" y="328"/>
                </a:cubicBezTo>
                <a:cubicBezTo>
                  <a:pt x="111" y="334"/>
                  <a:pt x="111" y="334"/>
                  <a:pt x="111" y="334"/>
                </a:cubicBezTo>
                <a:cubicBezTo>
                  <a:pt x="103" y="344"/>
                  <a:pt x="103" y="344"/>
                  <a:pt x="103" y="344"/>
                </a:cubicBezTo>
                <a:cubicBezTo>
                  <a:pt x="107" y="348"/>
                  <a:pt x="107" y="348"/>
                  <a:pt x="107" y="348"/>
                </a:cubicBezTo>
                <a:cubicBezTo>
                  <a:pt x="105" y="349"/>
                  <a:pt x="104" y="350"/>
                  <a:pt x="103" y="350"/>
                </a:cubicBezTo>
                <a:cubicBezTo>
                  <a:pt x="93" y="356"/>
                  <a:pt x="91" y="354"/>
                  <a:pt x="87" y="358"/>
                </a:cubicBezTo>
                <a:cubicBezTo>
                  <a:pt x="86" y="360"/>
                  <a:pt x="84" y="362"/>
                  <a:pt x="82" y="364"/>
                </a:cubicBezTo>
                <a:cubicBezTo>
                  <a:pt x="84" y="365"/>
                  <a:pt x="85" y="366"/>
                  <a:pt x="87" y="366"/>
                </a:cubicBezTo>
                <a:cubicBezTo>
                  <a:pt x="95" y="369"/>
                  <a:pt x="103" y="372"/>
                  <a:pt x="98" y="382"/>
                </a:cubicBezTo>
                <a:cubicBezTo>
                  <a:pt x="103" y="382"/>
                  <a:pt x="103" y="382"/>
                  <a:pt x="103" y="382"/>
                </a:cubicBezTo>
                <a:cubicBezTo>
                  <a:pt x="107" y="382"/>
                  <a:pt x="107" y="382"/>
                  <a:pt x="107" y="382"/>
                </a:cubicBezTo>
                <a:cubicBezTo>
                  <a:pt x="110" y="390"/>
                  <a:pt x="110" y="390"/>
                  <a:pt x="110" y="390"/>
                </a:cubicBezTo>
                <a:cubicBezTo>
                  <a:pt x="112" y="388"/>
                  <a:pt x="112" y="388"/>
                  <a:pt x="112" y="388"/>
                </a:cubicBezTo>
                <a:cubicBezTo>
                  <a:pt x="112" y="390"/>
                  <a:pt x="112" y="390"/>
                  <a:pt x="112" y="390"/>
                </a:cubicBezTo>
                <a:cubicBezTo>
                  <a:pt x="113" y="392"/>
                  <a:pt x="113" y="392"/>
                  <a:pt x="113" y="392"/>
                </a:cubicBezTo>
                <a:cubicBezTo>
                  <a:pt x="111" y="392"/>
                  <a:pt x="111" y="392"/>
                  <a:pt x="111" y="392"/>
                </a:cubicBezTo>
                <a:cubicBezTo>
                  <a:pt x="103" y="393"/>
                  <a:pt x="103" y="393"/>
                  <a:pt x="103" y="393"/>
                </a:cubicBezTo>
                <a:cubicBezTo>
                  <a:pt x="103" y="393"/>
                  <a:pt x="103" y="393"/>
                  <a:pt x="103" y="393"/>
                </a:cubicBezTo>
                <a:cubicBezTo>
                  <a:pt x="102" y="391"/>
                  <a:pt x="102" y="391"/>
                  <a:pt x="102" y="391"/>
                </a:cubicBezTo>
                <a:cubicBezTo>
                  <a:pt x="101" y="391"/>
                  <a:pt x="102" y="391"/>
                  <a:pt x="102" y="391"/>
                </a:cubicBezTo>
                <a:cubicBezTo>
                  <a:pt x="102" y="391"/>
                  <a:pt x="102" y="390"/>
                  <a:pt x="102" y="390"/>
                </a:cubicBezTo>
                <a:cubicBezTo>
                  <a:pt x="101" y="388"/>
                  <a:pt x="100" y="387"/>
                  <a:pt x="98" y="387"/>
                </a:cubicBezTo>
                <a:cubicBezTo>
                  <a:pt x="96" y="387"/>
                  <a:pt x="92" y="390"/>
                  <a:pt x="87" y="392"/>
                </a:cubicBezTo>
                <a:cubicBezTo>
                  <a:pt x="83" y="394"/>
                  <a:pt x="79" y="396"/>
                  <a:pt x="76" y="396"/>
                </a:cubicBezTo>
                <a:cubicBezTo>
                  <a:pt x="76" y="396"/>
                  <a:pt x="76" y="396"/>
                  <a:pt x="76" y="396"/>
                </a:cubicBezTo>
                <a:cubicBezTo>
                  <a:pt x="75" y="400"/>
                  <a:pt x="75" y="400"/>
                  <a:pt x="75" y="400"/>
                </a:cubicBezTo>
                <a:cubicBezTo>
                  <a:pt x="76" y="400"/>
                  <a:pt x="76" y="400"/>
                  <a:pt x="76" y="400"/>
                </a:cubicBezTo>
                <a:cubicBezTo>
                  <a:pt x="79" y="402"/>
                  <a:pt x="79" y="402"/>
                  <a:pt x="79" y="402"/>
                </a:cubicBezTo>
                <a:cubicBezTo>
                  <a:pt x="79" y="403"/>
                  <a:pt x="79" y="403"/>
                  <a:pt x="79" y="403"/>
                </a:cubicBezTo>
                <a:cubicBezTo>
                  <a:pt x="85" y="405"/>
                  <a:pt x="85" y="405"/>
                  <a:pt x="85" y="405"/>
                </a:cubicBezTo>
                <a:cubicBezTo>
                  <a:pt x="82" y="409"/>
                  <a:pt x="82" y="409"/>
                  <a:pt x="82" y="409"/>
                </a:cubicBezTo>
                <a:cubicBezTo>
                  <a:pt x="87" y="414"/>
                  <a:pt x="87" y="414"/>
                  <a:pt x="87" y="414"/>
                </a:cubicBezTo>
                <a:cubicBezTo>
                  <a:pt x="87" y="414"/>
                  <a:pt x="87" y="414"/>
                  <a:pt x="87" y="414"/>
                </a:cubicBezTo>
                <a:cubicBezTo>
                  <a:pt x="93" y="413"/>
                  <a:pt x="93" y="413"/>
                  <a:pt x="93" y="413"/>
                </a:cubicBezTo>
                <a:cubicBezTo>
                  <a:pt x="101" y="416"/>
                  <a:pt x="101" y="416"/>
                  <a:pt x="101" y="416"/>
                </a:cubicBezTo>
                <a:cubicBezTo>
                  <a:pt x="103" y="415"/>
                  <a:pt x="103" y="415"/>
                  <a:pt x="103" y="415"/>
                </a:cubicBezTo>
                <a:cubicBezTo>
                  <a:pt x="116" y="409"/>
                  <a:pt x="116" y="409"/>
                  <a:pt x="116" y="409"/>
                </a:cubicBezTo>
                <a:cubicBezTo>
                  <a:pt x="115" y="424"/>
                  <a:pt x="115" y="424"/>
                  <a:pt x="115" y="424"/>
                </a:cubicBezTo>
                <a:cubicBezTo>
                  <a:pt x="103" y="428"/>
                  <a:pt x="103" y="428"/>
                  <a:pt x="103" y="428"/>
                </a:cubicBezTo>
                <a:cubicBezTo>
                  <a:pt x="100" y="429"/>
                  <a:pt x="100" y="429"/>
                  <a:pt x="100" y="429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97" y="426"/>
                  <a:pt x="97" y="426"/>
                  <a:pt x="97" y="426"/>
                </a:cubicBezTo>
                <a:cubicBezTo>
                  <a:pt x="94" y="434"/>
                  <a:pt x="94" y="434"/>
                  <a:pt x="94" y="434"/>
                </a:cubicBezTo>
                <a:cubicBezTo>
                  <a:pt x="87" y="442"/>
                  <a:pt x="87" y="442"/>
                  <a:pt x="87" y="442"/>
                </a:cubicBezTo>
                <a:cubicBezTo>
                  <a:pt x="85" y="444"/>
                  <a:pt x="85" y="444"/>
                  <a:pt x="85" y="444"/>
                </a:cubicBezTo>
                <a:cubicBezTo>
                  <a:pt x="87" y="447"/>
                  <a:pt x="87" y="447"/>
                  <a:pt x="87" y="447"/>
                </a:cubicBezTo>
                <a:cubicBezTo>
                  <a:pt x="89" y="451"/>
                  <a:pt x="89" y="451"/>
                  <a:pt x="89" y="451"/>
                </a:cubicBezTo>
                <a:cubicBezTo>
                  <a:pt x="97" y="456"/>
                  <a:pt x="97" y="456"/>
                  <a:pt x="97" y="456"/>
                </a:cubicBezTo>
                <a:cubicBezTo>
                  <a:pt x="89" y="455"/>
                  <a:pt x="89" y="455"/>
                  <a:pt x="89" y="455"/>
                </a:cubicBezTo>
                <a:cubicBezTo>
                  <a:pt x="102" y="467"/>
                  <a:pt x="102" y="467"/>
                  <a:pt x="102" y="467"/>
                </a:cubicBezTo>
                <a:cubicBezTo>
                  <a:pt x="103" y="466"/>
                  <a:pt x="103" y="466"/>
                  <a:pt x="103" y="466"/>
                </a:cubicBezTo>
                <a:cubicBezTo>
                  <a:pt x="110" y="463"/>
                  <a:pt x="110" y="463"/>
                  <a:pt x="110" y="463"/>
                </a:cubicBezTo>
                <a:cubicBezTo>
                  <a:pt x="112" y="479"/>
                  <a:pt x="112" y="479"/>
                  <a:pt x="112" y="479"/>
                </a:cubicBezTo>
                <a:cubicBezTo>
                  <a:pt x="119" y="472"/>
                  <a:pt x="119" y="472"/>
                  <a:pt x="119" y="472"/>
                </a:cubicBezTo>
                <a:cubicBezTo>
                  <a:pt x="118" y="474"/>
                  <a:pt x="118" y="474"/>
                  <a:pt x="118" y="474"/>
                </a:cubicBezTo>
                <a:cubicBezTo>
                  <a:pt x="120" y="475"/>
                  <a:pt x="120" y="475"/>
                  <a:pt x="120" y="475"/>
                </a:cubicBezTo>
                <a:cubicBezTo>
                  <a:pt x="128" y="478"/>
                  <a:pt x="128" y="478"/>
                  <a:pt x="128" y="478"/>
                </a:cubicBezTo>
                <a:cubicBezTo>
                  <a:pt x="132" y="472"/>
                  <a:pt x="132" y="472"/>
                  <a:pt x="132" y="472"/>
                </a:cubicBezTo>
                <a:cubicBezTo>
                  <a:pt x="133" y="476"/>
                  <a:pt x="133" y="476"/>
                  <a:pt x="133" y="476"/>
                </a:cubicBezTo>
                <a:cubicBezTo>
                  <a:pt x="138" y="472"/>
                  <a:pt x="138" y="472"/>
                  <a:pt x="138" y="472"/>
                </a:cubicBezTo>
                <a:cubicBezTo>
                  <a:pt x="138" y="474"/>
                  <a:pt x="138" y="474"/>
                  <a:pt x="138" y="474"/>
                </a:cubicBezTo>
                <a:cubicBezTo>
                  <a:pt x="134" y="487"/>
                  <a:pt x="134" y="487"/>
                  <a:pt x="134" y="487"/>
                </a:cubicBezTo>
                <a:cubicBezTo>
                  <a:pt x="131" y="486"/>
                  <a:pt x="131" y="486"/>
                  <a:pt x="131" y="486"/>
                </a:cubicBezTo>
                <a:cubicBezTo>
                  <a:pt x="131" y="493"/>
                  <a:pt x="125" y="496"/>
                  <a:pt x="118" y="498"/>
                </a:cubicBezTo>
                <a:cubicBezTo>
                  <a:pt x="122" y="504"/>
                  <a:pt x="122" y="504"/>
                  <a:pt x="122" y="504"/>
                </a:cubicBezTo>
                <a:cubicBezTo>
                  <a:pt x="120" y="505"/>
                  <a:pt x="120" y="505"/>
                  <a:pt x="120" y="505"/>
                </a:cubicBezTo>
                <a:cubicBezTo>
                  <a:pt x="119" y="506"/>
                  <a:pt x="119" y="504"/>
                  <a:pt x="119" y="504"/>
                </a:cubicBezTo>
                <a:cubicBezTo>
                  <a:pt x="119" y="505"/>
                  <a:pt x="118" y="503"/>
                  <a:pt x="118" y="503"/>
                </a:cubicBezTo>
                <a:cubicBezTo>
                  <a:pt x="115" y="500"/>
                  <a:pt x="118" y="501"/>
                  <a:pt x="115" y="501"/>
                </a:cubicBezTo>
                <a:cubicBezTo>
                  <a:pt x="113" y="501"/>
                  <a:pt x="106" y="505"/>
                  <a:pt x="103" y="507"/>
                </a:cubicBezTo>
                <a:cubicBezTo>
                  <a:pt x="102" y="508"/>
                  <a:pt x="102" y="508"/>
                  <a:pt x="102" y="508"/>
                </a:cubicBezTo>
                <a:cubicBezTo>
                  <a:pt x="103" y="509"/>
                  <a:pt x="103" y="509"/>
                  <a:pt x="103" y="509"/>
                </a:cubicBezTo>
                <a:cubicBezTo>
                  <a:pt x="107" y="510"/>
                  <a:pt x="107" y="510"/>
                  <a:pt x="107" y="510"/>
                </a:cubicBezTo>
                <a:cubicBezTo>
                  <a:pt x="103" y="510"/>
                  <a:pt x="103" y="510"/>
                  <a:pt x="103" y="510"/>
                </a:cubicBezTo>
                <a:cubicBezTo>
                  <a:pt x="100" y="510"/>
                  <a:pt x="100" y="510"/>
                  <a:pt x="100" y="510"/>
                </a:cubicBezTo>
                <a:cubicBezTo>
                  <a:pt x="96" y="511"/>
                  <a:pt x="96" y="511"/>
                  <a:pt x="96" y="511"/>
                </a:cubicBezTo>
                <a:cubicBezTo>
                  <a:pt x="89" y="518"/>
                  <a:pt x="89" y="518"/>
                  <a:pt x="89" y="518"/>
                </a:cubicBezTo>
                <a:cubicBezTo>
                  <a:pt x="87" y="518"/>
                  <a:pt x="87" y="518"/>
                  <a:pt x="87" y="518"/>
                </a:cubicBezTo>
                <a:cubicBezTo>
                  <a:pt x="88" y="520"/>
                  <a:pt x="88" y="520"/>
                  <a:pt x="88" y="520"/>
                </a:cubicBezTo>
                <a:cubicBezTo>
                  <a:pt x="87" y="520"/>
                  <a:pt x="87" y="520"/>
                  <a:pt x="87" y="520"/>
                </a:cubicBezTo>
                <a:cubicBezTo>
                  <a:pt x="82" y="522"/>
                  <a:pt x="82" y="522"/>
                  <a:pt x="82" y="522"/>
                </a:cubicBezTo>
                <a:cubicBezTo>
                  <a:pt x="83" y="523"/>
                  <a:pt x="85" y="523"/>
                  <a:pt x="87" y="523"/>
                </a:cubicBezTo>
                <a:cubicBezTo>
                  <a:pt x="91" y="522"/>
                  <a:pt x="95" y="519"/>
                  <a:pt x="93" y="516"/>
                </a:cubicBezTo>
                <a:cubicBezTo>
                  <a:pt x="103" y="515"/>
                  <a:pt x="103" y="515"/>
                  <a:pt x="103" y="515"/>
                </a:cubicBezTo>
                <a:cubicBezTo>
                  <a:pt x="105" y="514"/>
                  <a:pt x="105" y="514"/>
                  <a:pt x="105" y="514"/>
                </a:cubicBezTo>
                <a:cubicBezTo>
                  <a:pt x="106" y="510"/>
                  <a:pt x="106" y="510"/>
                  <a:pt x="106" y="51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13" y="507"/>
                  <a:pt x="113" y="507"/>
                  <a:pt x="113" y="507"/>
                </a:cubicBezTo>
                <a:cubicBezTo>
                  <a:pt x="122" y="508"/>
                  <a:pt x="122" y="508"/>
                  <a:pt x="122" y="508"/>
                </a:cubicBezTo>
                <a:cubicBezTo>
                  <a:pt x="124" y="506"/>
                  <a:pt x="124" y="506"/>
                  <a:pt x="124" y="506"/>
                </a:cubicBezTo>
                <a:cubicBezTo>
                  <a:pt x="154" y="481"/>
                  <a:pt x="154" y="481"/>
                  <a:pt x="154" y="481"/>
                </a:cubicBezTo>
                <a:cubicBezTo>
                  <a:pt x="156" y="483"/>
                  <a:pt x="156" y="483"/>
                  <a:pt x="156" y="483"/>
                </a:cubicBezTo>
                <a:cubicBezTo>
                  <a:pt x="153" y="489"/>
                  <a:pt x="153" y="489"/>
                  <a:pt x="153" y="489"/>
                </a:cubicBezTo>
                <a:cubicBezTo>
                  <a:pt x="153" y="489"/>
                  <a:pt x="156" y="490"/>
                  <a:pt x="156" y="490"/>
                </a:cubicBezTo>
                <a:cubicBezTo>
                  <a:pt x="158" y="490"/>
                  <a:pt x="167" y="485"/>
                  <a:pt x="169" y="484"/>
                </a:cubicBezTo>
                <a:cubicBezTo>
                  <a:pt x="165" y="473"/>
                  <a:pt x="165" y="473"/>
                  <a:pt x="165" y="473"/>
                </a:cubicBezTo>
                <a:cubicBezTo>
                  <a:pt x="159" y="483"/>
                  <a:pt x="159" y="483"/>
                  <a:pt x="159" y="483"/>
                </a:cubicBezTo>
                <a:cubicBezTo>
                  <a:pt x="158" y="482"/>
                  <a:pt x="158" y="482"/>
                  <a:pt x="158" y="482"/>
                </a:cubicBezTo>
                <a:cubicBezTo>
                  <a:pt x="161" y="476"/>
                  <a:pt x="161" y="476"/>
                  <a:pt x="161" y="476"/>
                </a:cubicBezTo>
                <a:cubicBezTo>
                  <a:pt x="156" y="474"/>
                  <a:pt x="156" y="474"/>
                  <a:pt x="156" y="474"/>
                </a:cubicBezTo>
                <a:cubicBezTo>
                  <a:pt x="154" y="472"/>
                  <a:pt x="154" y="472"/>
                  <a:pt x="154" y="472"/>
                </a:cubicBezTo>
                <a:cubicBezTo>
                  <a:pt x="154" y="472"/>
                  <a:pt x="159" y="472"/>
                  <a:pt x="160" y="471"/>
                </a:cubicBezTo>
                <a:cubicBezTo>
                  <a:pt x="163" y="468"/>
                  <a:pt x="162" y="466"/>
                  <a:pt x="161" y="465"/>
                </a:cubicBezTo>
                <a:cubicBezTo>
                  <a:pt x="162" y="463"/>
                  <a:pt x="162" y="463"/>
                  <a:pt x="162" y="463"/>
                </a:cubicBezTo>
                <a:cubicBezTo>
                  <a:pt x="167" y="459"/>
                  <a:pt x="163" y="464"/>
                  <a:pt x="168" y="456"/>
                </a:cubicBezTo>
                <a:cubicBezTo>
                  <a:pt x="170" y="452"/>
                  <a:pt x="173" y="449"/>
                  <a:pt x="179" y="448"/>
                </a:cubicBezTo>
                <a:cubicBezTo>
                  <a:pt x="173" y="456"/>
                  <a:pt x="165" y="458"/>
                  <a:pt x="172" y="471"/>
                </a:cubicBezTo>
                <a:cubicBezTo>
                  <a:pt x="192" y="460"/>
                  <a:pt x="192" y="460"/>
                  <a:pt x="192" y="460"/>
                </a:cubicBezTo>
                <a:cubicBezTo>
                  <a:pt x="192" y="454"/>
                  <a:pt x="192" y="454"/>
                  <a:pt x="192" y="454"/>
                </a:cubicBezTo>
                <a:cubicBezTo>
                  <a:pt x="207" y="458"/>
                  <a:pt x="207" y="458"/>
                  <a:pt x="207" y="458"/>
                </a:cubicBezTo>
                <a:cubicBezTo>
                  <a:pt x="212" y="463"/>
                  <a:pt x="212" y="463"/>
                  <a:pt x="212" y="463"/>
                </a:cubicBezTo>
                <a:cubicBezTo>
                  <a:pt x="222" y="458"/>
                  <a:pt x="223" y="464"/>
                  <a:pt x="233" y="466"/>
                </a:cubicBezTo>
                <a:cubicBezTo>
                  <a:pt x="240" y="457"/>
                  <a:pt x="240" y="457"/>
                  <a:pt x="240" y="457"/>
                </a:cubicBezTo>
                <a:cubicBezTo>
                  <a:pt x="240" y="463"/>
                  <a:pt x="240" y="463"/>
                  <a:pt x="240" y="463"/>
                </a:cubicBezTo>
                <a:cubicBezTo>
                  <a:pt x="247" y="464"/>
                  <a:pt x="250" y="473"/>
                  <a:pt x="253" y="478"/>
                </a:cubicBezTo>
                <a:cubicBezTo>
                  <a:pt x="266" y="478"/>
                  <a:pt x="266" y="478"/>
                  <a:pt x="266" y="478"/>
                </a:cubicBezTo>
                <a:cubicBezTo>
                  <a:pt x="271" y="491"/>
                  <a:pt x="271" y="491"/>
                  <a:pt x="271" y="491"/>
                </a:cubicBezTo>
                <a:cubicBezTo>
                  <a:pt x="270" y="491"/>
                  <a:pt x="270" y="491"/>
                  <a:pt x="270" y="491"/>
                </a:cubicBezTo>
                <a:cubicBezTo>
                  <a:pt x="257" y="478"/>
                  <a:pt x="257" y="478"/>
                  <a:pt x="257" y="478"/>
                </a:cubicBezTo>
                <a:cubicBezTo>
                  <a:pt x="256" y="487"/>
                  <a:pt x="256" y="487"/>
                  <a:pt x="256" y="487"/>
                </a:cubicBezTo>
                <a:cubicBezTo>
                  <a:pt x="261" y="486"/>
                  <a:pt x="261" y="486"/>
                  <a:pt x="261" y="486"/>
                </a:cubicBezTo>
                <a:cubicBezTo>
                  <a:pt x="263" y="489"/>
                  <a:pt x="263" y="489"/>
                  <a:pt x="263" y="489"/>
                </a:cubicBezTo>
                <a:cubicBezTo>
                  <a:pt x="268" y="492"/>
                  <a:pt x="268" y="492"/>
                  <a:pt x="268" y="492"/>
                </a:cubicBezTo>
                <a:cubicBezTo>
                  <a:pt x="263" y="492"/>
                  <a:pt x="263" y="492"/>
                  <a:pt x="263" y="492"/>
                </a:cubicBezTo>
                <a:cubicBezTo>
                  <a:pt x="265" y="497"/>
                  <a:pt x="265" y="497"/>
                  <a:pt x="265" y="497"/>
                </a:cubicBezTo>
                <a:cubicBezTo>
                  <a:pt x="269" y="492"/>
                  <a:pt x="269" y="492"/>
                  <a:pt x="269" y="492"/>
                </a:cubicBezTo>
                <a:cubicBezTo>
                  <a:pt x="272" y="498"/>
                  <a:pt x="272" y="498"/>
                  <a:pt x="272" y="498"/>
                </a:cubicBezTo>
                <a:cubicBezTo>
                  <a:pt x="275" y="494"/>
                  <a:pt x="275" y="494"/>
                  <a:pt x="275" y="494"/>
                </a:cubicBezTo>
                <a:cubicBezTo>
                  <a:pt x="276" y="492"/>
                  <a:pt x="276" y="492"/>
                  <a:pt x="276" y="492"/>
                </a:cubicBezTo>
                <a:cubicBezTo>
                  <a:pt x="282" y="501"/>
                  <a:pt x="282" y="501"/>
                  <a:pt x="282" y="501"/>
                </a:cubicBezTo>
                <a:cubicBezTo>
                  <a:pt x="284" y="504"/>
                  <a:pt x="284" y="504"/>
                  <a:pt x="284" y="504"/>
                </a:cubicBezTo>
                <a:cubicBezTo>
                  <a:pt x="283" y="505"/>
                  <a:pt x="283" y="505"/>
                  <a:pt x="283" y="505"/>
                </a:cubicBezTo>
                <a:cubicBezTo>
                  <a:pt x="282" y="504"/>
                  <a:pt x="282" y="504"/>
                  <a:pt x="282" y="504"/>
                </a:cubicBezTo>
                <a:cubicBezTo>
                  <a:pt x="281" y="501"/>
                  <a:pt x="281" y="501"/>
                  <a:pt x="281" y="501"/>
                </a:cubicBezTo>
                <a:cubicBezTo>
                  <a:pt x="274" y="499"/>
                  <a:pt x="274" y="499"/>
                  <a:pt x="274" y="499"/>
                </a:cubicBezTo>
                <a:cubicBezTo>
                  <a:pt x="274" y="509"/>
                  <a:pt x="274" y="509"/>
                  <a:pt x="274" y="509"/>
                </a:cubicBezTo>
                <a:cubicBezTo>
                  <a:pt x="278" y="512"/>
                  <a:pt x="278" y="512"/>
                  <a:pt x="278" y="512"/>
                </a:cubicBezTo>
                <a:cubicBezTo>
                  <a:pt x="275" y="516"/>
                  <a:pt x="275" y="516"/>
                  <a:pt x="275" y="516"/>
                </a:cubicBezTo>
                <a:cubicBezTo>
                  <a:pt x="276" y="520"/>
                  <a:pt x="276" y="520"/>
                  <a:pt x="276" y="520"/>
                </a:cubicBezTo>
                <a:cubicBezTo>
                  <a:pt x="282" y="518"/>
                  <a:pt x="282" y="518"/>
                  <a:pt x="282" y="518"/>
                </a:cubicBezTo>
                <a:cubicBezTo>
                  <a:pt x="282" y="517"/>
                  <a:pt x="282" y="517"/>
                  <a:pt x="282" y="517"/>
                </a:cubicBezTo>
                <a:cubicBezTo>
                  <a:pt x="282" y="513"/>
                  <a:pt x="282" y="513"/>
                  <a:pt x="282" y="513"/>
                </a:cubicBezTo>
                <a:cubicBezTo>
                  <a:pt x="282" y="513"/>
                  <a:pt x="282" y="513"/>
                  <a:pt x="282" y="513"/>
                </a:cubicBezTo>
                <a:cubicBezTo>
                  <a:pt x="277" y="509"/>
                  <a:pt x="277" y="509"/>
                  <a:pt x="277" y="509"/>
                </a:cubicBezTo>
                <a:cubicBezTo>
                  <a:pt x="282" y="510"/>
                  <a:pt x="282" y="510"/>
                  <a:pt x="282" y="510"/>
                </a:cubicBezTo>
                <a:cubicBezTo>
                  <a:pt x="282" y="510"/>
                  <a:pt x="282" y="510"/>
                  <a:pt x="282" y="510"/>
                </a:cubicBezTo>
                <a:cubicBezTo>
                  <a:pt x="283" y="505"/>
                  <a:pt x="283" y="505"/>
                  <a:pt x="283" y="505"/>
                </a:cubicBezTo>
                <a:cubicBezTo>
                  <a:pt x="287" y="509"/>
                  <a:pt x="287" y="509"/>
                  <a:pt x="287" y="509"/>
                </a:cubicBezTo>
                <a:cubicBezTo>
                  <a:pt x="285" y="509"/>
                  <a:pt x="285" y="509"/>
                  <a:pt x="285" y="509"/>
                </a:cubicBezTo>
                <a:cubicBezTo>
                  <a:pt x="287" y="522"/>
                  <a:pt x="287" y="522"/>
                  <a:pt x="287" y="522"/>
                </a:cubicBezTo>
                <a:cubicBezTo>
                  <a:pt x="289" y="522"/>
                  <a:pt x="289" y="522"/>
                  <a:pt x="289" y="522"/>
                </a:cubicBezTo>
                <a:cubicBezTo>
                  <a:pt x="291" y="523"/>
                  <a:pt x="291" y="523"/>
                  <a:pt x="291" y="523"/>
                </a:cubicBezTo>
                <a:cubicBezTo>
                  <a:pt x="295" y="521"/>
                  <a:pt x="299" y="518"/>
                  <a:pt x="299" y="529"/>
                </a:cubicBezTo>
                <a:cubicBezTo>
                  <a:pt x="304" y="532"/>
                  <a:pt x="304" y="532"/>
                  <a:pt x="304" y="532"/>
                </a:cubicBezTo>
                <a:cubicBezTo>
                  <a:pt x="304" y="532"/>
                  <a:pt x="302" y="535"/>
                  <a:pt x="303" y="535"/>
                </a:cubicBezTo>
                <a:cubicBezTo>
                  <a:pt x="303" y="550"/>
                  <a:pt x="303" y="550"/>
                  <a:pt x="303" y="550"/>
                </a:cubicBezTo>
                <a:cubicBezTo>
                  <a:pt x="315" y="563"/>
                  <a:pt x="315" y="563"/>
                  <a:pt x="315" y="563"/>
                </a:cubicBezTo>
                <a:cubicBezTo>
                  <a:pt x="322" y="561"/>
                  <a:pt x="322" y="561"/>
                  <a:pt x="322" y="561"/>
                </a:cubicBezTo>
                <a:cubicBezTo>
                  <a:pt x="325" y="560"/>
                  <a:pt x="325" y="560"/>
                  <a:pt x="325" y="560"/>
                </a:cubicBezTo>
                <a:cubicBezTo>
                  <a:pt x="332" y="559"/>
                  <a:pt x="332" y="559"/>
                  <a:pt x="332" y="559"/>
                </a:cubicBezTo>
                <a:cubicBezTo>
                  <a:pt x="333" y="561"/>
                  <a:pt x="333" y="561"/>
                  <a:pt x="333" y="561"/>
                </a:cubicBezTo>
                <a:cubicBezTo>
                  <a:pt x="332" y="565"/>
                  <a:pt x="332" y="565"/>
                  <a:pt x="332" y="565"/>
                </a:cubicBezTo>
                <a:cubicBezTo>
                  <a:pt x="325" y="564"/>
                  <a:pt x="325" y="564"/>
                  <a:pt x="325" y="564"/>
                </a:cubicBezTo>
                <a:cubicBezTo>
                  <a:pt x="322" y="564"/>
                  <a:pt x="322" y="564"/>
                  <a:pt x="322" y="564"/>
                </a:cubicBezTo>
                <a:cubicBezTo>
                  <a:pt x="319" y="564"/>
                  <a:pt x="319" y="564"/>
                  <a:pt x="319" y="564"/>
                </a:cubicBezTo>
                <a:cubicBezTo>
                  <a:pt x="322" y="569"/>
                  <a:pt x="322" y="569"/>
                  <a:pt x="322" y="569"/>
                </a:cubicBezTo>
                <a:cubicBezTo>
                  <a:pt x="324" y="573"/>
                  <a:pt x="324" y="573"/>
                  <a:pt x="324" y="573"/>
                </a:cubicBezTo>
                <a:cubicBezTo>
                  <a:pt x="322" y="601"/>
                  <a:pt x="322" y="601"/>
                  <a:pt x="322" y="601"/>
                </a:cubicBezTo>
                <a:cubicBezTo>
                  <a:pt x="322" y="601"/>
                  <a:pt x="322" y="601"/>
                  <a:pt x="322" y="601"/>
                </a:cubicBezTo>
                <a:cubicBezTo>
                  <a:pt x="322" y="601"/>
                  <a:pt x="322" y="602"/>
                  <a:pt x="322" y="602"/>
                </a:cubicBezTo>
                <a:cubicBezTo>
                  <a:pt x="322" y="605"/>
                  <a:pt x="324" y="607"/>
                  <a:pt x="324" y="610"/>
                </a:cubicBezTo>
                <a:cubicBezTo>
                  <a:pt x="324" y="615"/>
                  <a:pt x="324" y="615"/>
                  <a:pt x="324" y="615"/>
                </a:cubicBezTo>
                <a:cubicBezTo>
                  <a:pt x="324" y="621"/>
                  <a:pt x="324" y="625"/>
                  <a:pt x="325" y="627"/>
                </a:cubicBezTo>
                <a:cubicBezTo>
                  <a:pt x="327" y="631"/>
                  <a:pt x="330" y="631"/>
                  <a:pt x="333" y="638"/>
                </a:cubicBezTo>
                <a:cubicBezTo>
                  <a:pt x="336" y="648"/>
                  <a:pt x="336" y="652"/>
                  <a:pt x="347" y="659"/>
                </a:cubicBezTo>
                <a:cubicBezTo>
                  <a:pt x="351" y="662"/>
                  <a:pt x="353" y="664"/>
                  <a:pt x="355" y="665"/>
                </a:cubicBezTo>
                <a:cubicBezTo>
                  <a:pt x="356" y="665"/>
                  <a:pt x="356" y="665"/>
                  <a:pt x="356" y="665"/>
                </a:cubicBezTo>
                <a:cubicBezTo>
                  <a:pt x="358" y="666"/>
                  <a:pt x="359" y="667"/>
                  <a:pt x="360" y="668"/>
                </a:cubicBezTo>
                <a:cubicBezTo>
                  <a:pt x="361" y="669"/>
                  <a:pt x="362" y="672"/>
                  <a:pt x="365" y="677"/>
                </a:cubicBezTo>
                <a:cubicBezTo>
                  <a:pt x="366" y="678"/>
                  <a:pt x="366" y="678"/>
                  <a:pt x="366" y="679"/>
                </a:cubicBezTo>
                <a:cubicBezTo>
                  <a:pt x="367" y="680"/>
                  <a:pt x="368" y="681"/>
                  <a:pt x="370" y="683"/>
                </a:cubicBezTo>
                <a:cubicBezTo>
                  <a:pt x="370" y="684"/>
                  <a:pt x="371" y="685"/>
                  <a:pt x="372" y="686"/>
                </a:cubicBezTo>
                <a:cubicBezTo>
                  <a:pt x="373" y="687"/>
                  <a:pt x="373" y="687"/>
                  <a:pt x="373" y="687"/>
                </a:cubicBezTo>
                <a:cubicBezTo>
                  <a:pt x="373" y="688"/>
                  <a:pt x="374" y="688"/>
                  <a:pt x="374" y="689"/>
                </a:cubicBezTo>
                <a:cubicBezTo>
                  <a:pt x="376" y="691"/>
                  <a:pt x="377" y="693"/>
                  <a:pt x="378" y="694"/>
                </a:cubicBezTo>
                <a:cubicBezTo>
                  <a:pt x="379" y="695"/>
                  <a:pt x="379" y="696"/>
                  <a:pt x="379" y="697"/>
                </a:cubicBezTo>
                <a:cubicBezTo>
                  <a:pt x="380" y="697"/>
                  <a:pt x="380" y="697"/>
                  <a:pt x="380" y="697"/>
                </a:cubicBezTo>
                <a:cubicBezTo>
                  <a:pt x="380" y="698"/>
                  <a:pt x="380" y="698"/>
                  <a:pt x="380" y="698"/>
                </a:cubicBezTo>
                <a:cubicBezTo>
                  <a:pt x="380" y="699"/>
                  <a:pt x="381" y="700"/>
                  <a:pt x="381" y="700"/>
                </a:cubicBezTo>
                <a:cubicBezTo>
                  <a:pt x="380" y="698"/>
                  <a:pt x="380" y="698"/>
                  <a:pt x="380" y="698"/>
                </a:cubicBezTo>
                <a:cubicBezTo>
                  <a:pt x="380" y="697"/>
                  <a:pt x="380" y="697"/>
                  <a:pt x="379" y="697"/>
                </a:cubicBezTo>
                <a:cubicBezTo>
                  <a:pt x="378" y="697"/>
                  <a:pt x="378" y="697"/>
                  <a:pt x="378" y="697"/>
                </a:cubicBezTo>
                <a:cubicBezTo>
                  <a:pt x="378" y="697"/>
                  <a:pt x="378" y="697"/>
                  <a:pt x="378" y="697"/>
                </a:cubicBezTo>
                <a:cubicBezTo>
                  <a:pt x="374" y="696"/>
                  <a:pt x="374" y="696"/>
                  <a:pt x="374" y="696"/>
                </a:cubicBezTo>
                <a:cubicBezTo>
                  <a:pt x="373" y="696"/>
                  <a:pt x="373" y="696"/>
                  <a:pt x="373" y="696"/>
                </a:cubicBezTo>
                <a:cubicBezTo>
                  <a:pt x="373" y="696"/>
                  <a:pt x="373" y="696"/>
                  <a:pt x="373" y="696"/>
                </a:cubicBezTo>
                <a:cubicBezTo>
                  <a:pt x="372" y="696"/>
                  <a:pt x="372" y="696"/>
                  <a:pt x="372" y="696"/>
                </a:cubicBezTo>
                <a:cubicBezTo>
                  <a:pt x="372" y="697"/>
                  <a:pt x="372" y="697"/>
                  <a:pt x="372" y="697"/>
                </a:cubicBezTo>
                <a:cubicBezTo>
                  <a:pt x="372" y="697"/>
                  <a:pt x="372" y="697"/>
                  <a:pt x="372" y="697"/>
                </a:cubicBezTo>
                <a:cubicBezTo>
                  <a:pt x="373" y="697"/>
                  <a:pt x="373" y="697"/>
                  <a:pt x="373" y="697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8" y="700"/>
                  <a:pt x="378" y="700"/>
                  <a:pt x="378" y="700"/>
                </a:cubicBezTo>
                <a:cubicBezTo>
                  <a:pt x="380" y="702"/>
                  <a:pt x="380" y="702"/>
                  <a:pt x="380" y="702"/>
                </a:cubicBezTo>
                <a:cubicBezTo>
                  <a:pt x="381" y="705"/>
                  <a:pt x="381" y="705"/>
                  <a:pt x="381" y="705"/>
                </a:cubicBezTo>
                <a:cubicBezTo>
                  <a:pt x="381" y="705"/>
                  <a:pt x="381" y="705"/>
                  <a:pt x="381" y="705"/>
                </a:cubicBezTo>
                <a:cubicBezTo>
                  <a:pt x="383" y="705"/>
                  <a:pt x="384" y="706"/>
                  <a:pt x="385" y="706"/>
                </a:cubicBezTo>
                <a:cubicBezTo>
                  <a:pt x="391" y="708"/>
                  <a:pt x="395" y="709"/>
                  <a:pt x="392" y="717"/>
                </a:cubicBezTo>
                <a:cubicBezTo>
                  <a:pt x="394" y="719"/>
                  <a:pt x="394" y="719"/>
                  <a:pt x="394" y="719"/>
                </a:cubicBezTo>
                <a:cubicBezTo>
                  <a:pt x="399" y="722"/>
                  <a:pt x="399" y="722"/>
                  <a:pt x="399" y="722"/>
                </a:cubicBezTo>
                <a:cubicBezTo>
                  <a:pt x="401" y="723"/>
                  <a:pt x="401" y="723"/>
                  <a:pt x="401" y="723"/>
                </a:cubicBezTo>
                <a:cubicBezTo>
                  <a:pt x="406" y="726"/>
                  <a:pt x="406" y="726"/>
                  <a:pt x="406" y="726"/>
                </a:cubicBezTo>
                <a:cubicBezTo>
                  <a:pt x="408" y="727"/>
                  <a:pt x="408" y="727"/>
                  <a:pt x="408" y="727"/>
                </a:cubicBezTo>
                <a:cubicBezTo>
                  <a:pt x="408" y="723"/>
                  <a:pt x="408" y="723"/>
                  <a:pt x="408" y="723"/>
                </a:cubicBezTo>
                <a:cubicBezTo>
                  <a:pt x="406" y="721"/>
                  <a:pt x="406" y="721"/>
                  <a:pt x="406" y="721"/>
                </a:cubicBezTo>
                <a:cubicBezTo>
                  <a:pt x="401" y="715"/>
                  <a:pt x="401" y="715"/>
                  <a:pt x="401" y="715"/>
                </a:cubicBezTo>
                <a:cubicBezTo>
                  <a:pt x="399" y="712"/>
                  <a:pt x="399" y="712"/>
                  <a:pt x="399" y="712"/>
                </a:cubicBezTo>
                <a:cubicBezTo>
                  <a:pt x="394" y="706"/>
                  <a:pt x="394" y="706"/>
                  <a:pt x="394" y="706"/>
                </a:cubicBezTo>
                <a:cubicBezTo>
                  <a:pt x="388" y="698"/>
                  <a:pt x="388" y="698"/>
                  <a:pt x="388" y="698"/>
                </a:cubicBezTo>
                <a:cubicBezTo>
                  <a:pt x="391" y="697"/>
                  <a:pt x="391" y="697"/>
                  <a:pt x="391" y="697"/>
                </a:cubicBezTo>
                <a:cubicBezTo>
                  <a:pt x="385" y="692"/>
                  <a:pt x="385" y="692"/>
                  <a:pt x="385" y="692"/>
                </a:cubicBezTo>
                <a:cubicBezTo>
                  <a:pt x="381" y="689"/>
                  <a:pt x="381" y="689"/>
                  <a:pt x="381" y="689"/>
                </a:cubicBezTo>
                <a:cubicBezTo>
                  <a:pt x="379" y="687"/>
                  <a:pt x="379" y="687"/>
                  <a:pt x="379" y="687"/>
                </a:cubicBezTo>
                <a:cubicBezTo>
                  <a:pt x="379" y="686"/>
                  <a:pt x="378" y="685"/>
                  <a:pt x="378" y="683"/>
                </a:cubicBezTo>
                <a:cubicBezTo>
                  <a:pt x="378" y="682"/>
                  <a:pt x="378" y="680"/>
                  <a:pt x="378" y="679"/>
                </a:cubicBezTo>
                <a:cubicBezTo>
                  <a:pt x="379" y="678"/>
                  <a:pt x="380" y="677"/>
                  <a:pt x="381" y="676"/>
                </a:cubicBezTo>
                <a:cubicBezTo>
                  <a:pt x="382" y="676"/>
                  <a:pt x="382" y="676"/>
                  <a:pt x="382" y="676"/>
                </a:cubicBezTo>
                <a:cubicBezTo>
                  <a:pt x="385" y="682"/>
                  <a:pt x="385" y="682"/>
                  <a:pt x="385" y="682"/>
                </a:cubicBezTo>
                <a:cubicBezTo>
                  <a:pt x="388" y="690"/>
                  <a:pt x="388" y="690"/>
                  <a:pt x="388" y="690"/>
                </a:cubicBezTo>
                <a:cubicBezTo>
                  <a:pt x="394" y="694"/>
                  <a:pt x="394" y="694"/>
                  <a:pt x="394" y="694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7" y="700"/>
                  <a:pt x="397" y="700"/>
                  <a:pt x="397" y="700"/>
                </a:cubicBezTo>
                <a:cubicBezTo>
                  <a:pt x="398" y="700"/>
                  <a:pt x="399" y="700"/>
                  <a:pt x="399" y="700"/>
                </a:cubicBezTo>
                <a:cubicBezTo>
                  <a:pt x="400" y="701"/>
                  <a:pt x="401" y="701"/>
                  <a:pt x="401" y="701"/>
                </a:cubicBezTo>
                <a:cubicBezTo>
                  <a:pt x="403" y="702"/>
                  <a:pt x="405" y="704"/>
                  <a:pt x="406" y="706"/>
                </a:cubicBezTo>
                <a:cubicBezTo>
                  <a:pt x="408" y="709"/>
                  <a:pt x="411" y="712"/>
                  <a:pt x="415" y="716"/>
                </a:cubicBezTo>
                <a:cubicBezTo>
                  <a:pt x="420" y="720"/>
                  <a:pt x="430" y="730"/>
                  <a:pt x="430" y="733"/>
                </a:cubicBezTo>
                <a:cubicBezTo>
                  <a:pt x="430" y="745"/>
                  <a:pt x="430" y="745"/>
                  <a:pt x="430" y="745"/>
                </a:cubicBezTo>
                <a:cubicBezTo>
                  <a:pt x="433" y="745"/>
                  <a:pt x="441" y="750"/>
                  <a:pt x="449" y="754"/>
                </a:cubicBezTo>
                <a:cubicBezTo>
                  <a:pt x="454" y="757"/>
                  <a:pt x="459" y="759"/>
                  <a:pt x="464" y="761"/>
                </a:cubicBezTo>
                <a:cubicBezTo>
                  <a:pt x="468" y="763"/>
                  <a:pt x="473" y="765"/>
                  <a:pt x="477" y="766"/>
                </a:cubicBezTo>
                <a:cubicBezTo>
                  <a:pt x="478" y="766"/>
                  <a:pt x="479" y="766"/>
                  <a:pt x="480" y="766"/>
                </a:cubicBezTo>
                <a:cubicBezTo>
                  <a:pt x="480" y="766"/>
                  <a:pt x="481" y="766"/>
                  <a:pt x="481" y="766"/>
                </a:cubicBezTo>
                <a:cubicBezTo>
                  <a:pt x="480" y="768"/>
                  <a:pt x="480" y="768"/>
                  <a:pt x="480" y="768"/>
                </a:cubicBezTo>
                <a:cubicBezTo>
                  <a:pt x="488" y="771"/>
                  <a:pt x="488" y="771"/>
                  <a:pt x="488" y="771"/>
                </a:cubicBezTo>
                <a:cubicBezTo>
                  <a:pt x="490" y="772"/>
                  <a:pt x="490" y="772"/>
                  <a:pt x="490" y="772"/>
                </a:cubicBezTo>
                <a:cubicBezTo>
                  <a:pt x="490" y="772"/>
                  <a:pt x="490" y="772"/>
                  <a:pt x="490" y="772"/>
                </a:cubicBezTo>
                <a:cubicBezTo>
                  <a:pt x="491" y="769"/>
                  <a:pt x="491" y="769"/>
                  <a:pt x="491" y="769"/>
                </a:cubicBezTo>
                <a:cubicBezTo>
                  <a:pt x="493" y="769"/>
                  <a:pt x="495" y="769"/>
                  <a:pt x="496" y="769"/>
                </a:cubicBezTo>
                <a:cubicBezTo>
                  <a:pt x="497" y="769"/>
                  <a:pt x="498" y="769"/>
                  <a:pt x="499" y="769"/>
                </a:cubicBezTo>
                <a:cubicBezTo>
                  <a:pt x="504" y="770"/>
                  <a:pt x="506" y="771"/>
                  <a:pt x="506" y="772"/>
                </a:cubicBezTo>
                <a:cubicBezTo>
                  <a:pt x="507" y="772"/>
                  <a:pt x="507" y="773"/>
                  <a:pt x="506" y="773"/>
                </a:cubicBezTo>
                <a:cubicBezTo>
                  <a:pt x="506" y="775"/>
                  <a:pt x="505" y="776"/>
                  <a:pt x="506" y="778"/>
                </a:cubicBezTo>
                <a:cubicBezTo>
                  <a:pt x="507" y="778"/>
                  <a:pt x="507" y="778"/>
                  <a:pt x="508" y="779"/>
                </a:cubicBezTo>
                <a:cubicBezTo>
                  <a:pt x="508" y="779"/>
                  <a:pt x="509" y="779"/>
                  <a:pt x="509" y="779"/>
                </a:cubicBezTo>
                <a:cubicBezTo>
                  <a:pt x="509" y="779"/>
                  <a:pt x="511" y="780"/>
                  <a:pt x="513" y="780"/>
                </a:cubicBezTo>
                <a:cubicBezTo>
                  <a:pt x="514" y="780"/>
                  <a:pt x="515" y="780"/>
                  <a:pt x="516" y="781"/>
                </a:cubicBezTo>
                <a:cubicBezTo>
                  <a:pt x="517" y="781"/>
                  <a:pt x="518" y="781"/>
                  <a:pt x="519" y="781"/>
                </a:cubicBezTo>
                <a:cubicBezTo>
                  <a:pt x="520" y="781"/>
                  <a:pt x="521" y="781"/>
                  <a:pt x="522" y="781"/>
                </a:cubicBezTo>
                <a:cubicBezTo>
                  <a:pt x="523" y="781"/>
                  <a:pt x="523" y="781"/>
                  <a:pt x="524" y="781"/>
                </a:cubicBezTo>
                <a:cubicBezTo>
                  <a:pt x="524" y="781"/>
                  <a:pt x="525" y="781"/>
                  <a:pt x="526" y="781"/>
                </a:cubicBezTo>
                <a:cubicBezTo>
                  <a:pt x="526" y="781"/>
                  <a:pt x="526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9" y="781"/>
                  <a:pt x="529" y="781"/>
                </a:cubicBezTo>
                <a:cubicBezTo>
                  <a:pt x="530" y="782"/>
                  <a:pt x="532" y="783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6"/>
                  <a:pt x="536" y="786"/>
                </a:cubicBezTo>
                <a:cubicBezTo>
                  <a:pt x="537" y="788"/>
                  <a:pt x="539" y="790"/>
                  <a:pt x="539" y="792"/>
                </a:cubicBezTo>
                <a:cubicBezTo>
                  <a:pt x="539" y="793"/>
                  <a:pt x="539" y="793"/>
                  <a:pt x="539" y="793"/>
                </a:cubicBezTo>
                <a:cubicBezTo>
                  <a:pt x="539" y="793"/>
                  <a:pt x="539" y="793"/>
                  <a:pt x="539" y="793"/>
                </a:cubicBezTo>
                <a:cubicBezTo>
                  <a:pt x="539" y="794"/>
                  <a:pt x="539" y="794"/>
                  <a:pt x="539" y="794"/>
                </a:cubicBezTo>
                <a:cubicBezTo>
                  <a:pt x="537" y="808"/>
                  <a:pt x="537" y="808"/>
                  <a:pt x="537" y="808"/>
                </a:cubicBezTo>
                <a:cubicBezTo>
                  <a:pt x="537" y="810"/>
                  <a:pt x="537" y="810"/>
                  <a:pt x="537" y="810"/>
                </a:cubicBezTo>
                <a:cubicBezTo>
                  <a:pt x="539" y="810"/>
                  <a:pt x="539" y="810"/>
                  <a:pt x="539" y="810"/>
                </a:cubicBezTo>
                <a:cubicBezTo>
                  <a:pt x="554" y="810"/>
                  <a:pt x="554" y="810"/>
                  <a:pt x="554" y="810"/>
                </a:cubicBezTo>
                <a:cubicBezTo>
                  <a:pt x="555" y="810"/>
                  <a:pt x="555" y="810"/>
                  <a:pt x="555" y="810"/>
                </a:cubicBezTo>
                <a:cubicBezTo>
                  <a:pt x="556" y="808"/>
                  <a:pt x="556" y="808"/>
                  <a:pt x="556" y="808"/>
                </a:cubicBezTo>
                <a:cubicBezTo>
                  <a:pt x="557" y="810"/>
                  <a:pt x="557" y="810"/>
                  <a:pt x="557" y="810"/>
                </a:cubicBezTo>
                <a:cubicBezTo>
                  <a:pt x="558" y="810"/>
                  <a:pt x="558" y="810"/>
                  <a:pt x="558" y="810"/>
                </a:cubicBezTo>
                <a:cubicBezTo>
                  <a:pt x="559" y="811"/>
                  <a:pt x="559" y="811"/>
                  <a:pt x="559" y="811"/>
                </a:cubicBezTo>
                <a:cubicBezTo>
                  <a:pt x="562" y="811"/>
                  <a:pt x="562" y="811"/>
                  <a:pt x="562" y="811"/>
                </a:cubicBezTo>
                <a:cubicBezTo>
                  <a:pt x="566" y="808"/>
                  <a:pt x="566" y="808"/>
                  <a:pt x="566" y="808"/>
                </a:cubicBezTo>
                <a:cubicBezTo>
                  <a:pt x="566" y="811"/>
                  <a:pt x="566" y="811"/>
                  <a:pt x="566" y="811"/>
                </a:cubicBezTo>
                <a:cubicBezTo>
                  <a:pt x="570" y="808"/>
                  <a:pt x="570" y="808"/>
                  <a:pt x="570" y="808"/>
                </a:cubicBezTo>
                <a:cubicBezTo>
                  <a:pt x="572" y="808"/>
                  <a:pt x="572" y="808"/>
                  <a:pt x="572" y="808"/>
                </a:cubicBezTo>
                <a:cubicBezTo>
                  <a:pt x="574" y="808"/>
                  <a:pt x="574" y="808"/>
                  <a:pt x="574" y="808"/>
                </a:cubicBezTo>
                <a:cubicBezTo>
                  <a:pt x="579" y="808"/>
                  <a:pt x="579" y="808"/>
                  <a:pt x="579" y="808"/>
                </a:cubicBezTo>
                <a:cubicBezTo>
                  <a:pt x="582" y="808"/>
                  <a:pt x="582" y="808"/>
                  <a:pt x="582" y="808"/>
                </a:cubicBezTo>
                <a:cubicBezTo>
                  <a:pt x="582" y="808"/>
                  <a:pt x="582" y="808"/>
                  <a:pt x="582" y="808"/>
                </a:cubicBezTo>
                <a:cubicBezTo>
                  <a:pt x="586" y="815"/>
                  <a:pt x="586" y="815"/>
                  <a:pt x="586" y="823"/>
                </a:cubicBezTo>
                <a:cubicBezTo>
                  <a:pt x="586" y="825"/>
                  <a:pt x="587" y="837"/>
                  <a:pt x="582" y="837"/>
                </a:cubicBezTo>
                <a:cubicBezTo>
                  <a:pt x="581" y="837"/>
                  <a:pt x="580" y="837"/>
                  <a:pt x="580" y="836"/>
                </a:cubicBezTo>
                <a:cubicBezTo>
                  <a:pt x="579" y="838"/>
                  <a:pt x="579" y="838"/>
                  <a:pt x="579" y="838"/>
                </a:cubicBezTo>
                <a:cubicBezTo>
                  <a:pt x="579" y="839"/>
                  <a:pt x="579" y="839"/>
                  <a:pt x="579" y="839"/>
                </a:cubicBezTo>
                <a:cubicBezTo>
                  <a:pt x="576" y="845"/>
                  <a:pt x="576" y="845"/>
                  <a:pt x="576" y="845"/>
                </a:cubicBezTo>
                <a:cubicBezTo>
                  <a:pt x="574" y="846"/>
                  <a:pt x="574" y="846"/>
                  <a:pt x="574" y="846"/>
                </a:cubicBezTo>
                <a:cubicBezTo>
                  <a:pt x="572" y="847"/>
                  <a:pt x="572" y="847"/>
                  <a:pt x="572" y="847"/>
                </a:cubicBezTo>
                <a:cubicBezTo>
                  <a:pt x="569" y="848"/>
                  <a:pt x="569" y="848"/>
                  <a:pt x="569" y="848"/>
                </a:cubicBezTo>
                <a:cubicBezTo>
                  <a:pt x="570" y="854"/>
                  <a:pt x="570" y="854"/>
                  <a:pt x="570" y="854"/>
                </a:cubicBezTo>
                <a:cubicBezTo>
                  <a:pt x="566" y="859"/>
                  <a:pt x="566" y="859"/>
                  <a:pt x="566" y="859"/>
                </a:cubicBezTo>
                <a:cubicBezTo>
                  <a:pt x="565" y="868"/>
                  <a:pt x="565" y="868"/>
                  <a:pt x="565" y="868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62" y="878"/>
                  <a:pt x="562" y="878"/>
                  <a:pt x="562" y="878"/>
                </a:cubicBezTo>
                <a:cubicBezTo>
                  <a:pt x="565" y="891"/>
                  <a:pt x="565" y="891"/>
                  <a:pt x="565" y="891"/>
                </a:cubicBezTo>
                <a:cubicBezTo>
                  <a:pt x="569" y="889"/>
                  <a:pt x="569" y="889"/>
                  <a:pt x="569" y="889"/>
                </a:cubicBezTo>
                <a:cubicBezTo>
                  <a:pt x="572" y="893"/>
                  <a:pt x="572" y="893"/>
                  <a:pt x="572" y="893"/>
                </a:cubicBezTo>
                <a:cubicBezTo>
                  <a:pt x="574" y="898"/>
                  <a:pt x="574" y="898"/>
                  <a:pt x="574" y="898"/>
                </a:cubicBezTo>
                <a:cubicBezTo>
                  <a:pt x="579" y="906"/>
                  <a:pt x="579" y="906"/>
                  <a:pt x="579" y="906"/>
                </a:cubicBezTo>
                <a:cubicBezTo>
                  <a:pt x="582" y="910"/>
                  <a:pt x="582" y="910"/>
                  <a:pt x="582" y="910"/>
                </a:cubicBezTo>
                <a:cubicBezTo>
                  <a:pt x="587" y="920"/>
                  <a:pt x="587" y="920"/>
                  <a:pt x="587" y="920"/>
                </a:cubicBezTo>
                <a:cubicBezTo>
                  <a:pt x="588" y="919"/>
                  <a:pt x="588" y="919"/>
                  <a:pt x="588" y="919"/>
                </a:cubicBezTo>
                <a:cubicBezTo>
                  <a:pt x="588" y="919"/>
                  <a:pt x="588" y="919"/>
                  <a:pt x="588" y="919"/>
                </a:cubicBezTo>
                <a:cubicBezTo>
                  <a:pt x="590" y="920"/>
                  <a:pt x="590" y="920"/>
                  <a:pt x="590" y="920"/>
                </a:cubicBezTo>
                <a:cubicBezTo>
                  <a:pt x="590" y="921"/>
                  <a:pt x="590" y="921"/>
                  <a:pt x="591" y="922"/>
                </a:cubicBezTo>
                <a:cubicBezTo>
                  <a:pt x="591" y="924"/>
                  <a:pt x="591" y="924"/>
                  <a:pt x="591" y="924"/>
                </a:cubicBezTo>
                <a:cubicBezTo>
                  <a:pt x="593" y="929"/>
                  <a:pt x="597" y="937"/>
                  <a:pt x="601" y="943"/>
                </a:cubicBezTo>
                <a:cubicBezTo>
                  <a:pt x="602" y="944"/>
                  <a:pt x="603" y="945"/>
                  <a:pt x="604" y="946"/>
                </a:cubicBezTo>
                <a:cubicBezTo>
                  <a:pt x="606" y="948"/>
                  <a:pt x="609" y="949"/>
                  <a:pt x="611" y="950"/>
                </a:cubicBezTo>
                <a:cubicBezTo>
                  <a:pt x="612" y="950"/>
                  <a:pt x="614" y="950"/>
                  <a:pt x="615" y="949"/>
                </a:cubicBezTo>
                <a:cubicBezTo>
                  <a:pt x="614" y="952"/>
                  <a:pt x="614" y="952"/>
                  <a:pt x="614" y="952"/>
                </a:cubicBezTo>
                <a:cubicBezTo>
                  <a:pt x="615" y="952"/>
                  <a:pt x="616" y="952"/>
                  <a:pt x="617" y="952"/>
                </a:cubicBezTo>
                <a:cubicBezTo>
                  <a:pt x="618" y="953"/>
                  <a:pt x="619" y="953"/>
                  <a:pt x="620" y="953"/>
                </a:cubicBezTo>
                <a:cubicBezTo>
                  <a:pt x="622" y="954"/>
                  <a:pt x="623" y="955"/>
                  <a:pt x="624" y="956"/>
                </a:cubicBezTo>
                <a:cubicBezTo>
                  <a:pt x="628" y="958"/>
                  <a:pt x="632" y="962"/>
                  <a:pt x="632" y="964"/>
                </a:cubicBezTo>
                <a:cubicBezTo>
                  <a:pt x="633" y="974"/>
                  <a:pt x="634" y="975"/>
                  <a:pt x="634" y="986"/>
                </a:cubicBezTo>
                <a:cubicBezTo>
                  <a:pt x="634" y="991"/>
                  <a:pt x="634" y="991"/>
                  <a:pt x="634" y="991"/>
                </a:cubicBezTo>
                <a:cubicBezTo>
                  <a:pt x="635" y="1001"/>
                  <a:pt x="635" y="1001"/>
                  <a:pt x="635" y="1001"/>
                </a:cubicBezTo>
                <a:cubicBezTo>
                  <a:pt x="634" y="1019"/>
                  <a:pt x="634" y="1019"/>
                  <a:pt x="634" y="1019"/>
                </a:cubicBezTo>
                <a:cubicBezTo>
                  <a:pt x="635" y="1024"/>
                  <a:pt x="635" y="1024"/>
                  <a:pt x="635" y="1024"/>
                </a:cubicBezTo>
                <a:cubicBezTo>
                  <a:pt x="634" y="1033"/>
                  <a:pt x="634" y="1033"/>
                  <a:pt x="634" y="1033"/>
                </a:cubicBezTo>
                <a:cubicBezTo>
                  <a:pt x="636" y="1043"/>
                  <a:pt x="636" y="1043"/>
                  <a:pt x="636" y="1043"/>
                </a:cubicBezTo>
                <a:cubicBezTo>
                  <a:pt x="637" y="1043"/>
                  <a:pt x="637" y="1043"/>
                  <a:pt x="637" y="1043"/>
                </a:cubicBezTo>
                <a:cubicBezTo>
                  <a:pt x="639" y="1043"/>
                  <a:pt x="639" y="1043"/>
                  <a:pt x="639" y="1043"/>
                </a:cubicBezTo>
                <a:cubicBezTo>
                  <a:pt x="639" y="1043"/>
                  <a:pt x="639" y="1044"/>
                  <a:pt x="639" y="1044"/>
                </a:cubicBezTo>
                <a:cubicBezTo>
                  <a:pt x="639" y="1044"/>
                  <a:pt x="639" y="1045"/>
                  <a:pt x="639" y="1046"/>
                </a:cubicBezTo>
                <a:cubicBezTo>
                  <a:pt x="639" y="1052"/>
                  <a:pt x="639" y="1052"/>
                  <a:pt x="639" y="1052"/>
                </a:cubicBezTo>
                <a:cubicBezTo>
                  <a:pt x="637" y="1063"/>
                  <a:pt x="637" y="1063"/>
                  <a:pt x="637" y="1063"/>
                </a:cubicBezTo>
                <a:cubicBezTo>
                  <a:pt x="637" y="1063"/>
                  <a:pt x="637" y="1063"/>
                  <a:pt x="637" y="1063"/>
                </a:cubicBezTo>
                <a:cubicBezTo>
                  <a:pt x="637" y="1065"/>
                  <a:pt x="637" y="1066"/>
                  <a:pt x="637" y="1066"/>
                </a:cubicBezTo>
                <a:cubicBezTo>
                  <a:pt x="638" y="1066"/>
                  <a:pt x="638" y="1066"/>
                  <a:pt x="639" y="1067"/>
                </a:cubicBezTo>
                <a:cubicBezTo>
                  <a:pt x="639" y="1068"/>
                  <a:pt x="638" y="1068"/>
                  <a:pt x="637" y="1069"/>
                </a:cubicBezTo>
                <a:cubicBezTo>
                  <a:pt x="633" y="1072"/>
                  <a:pt x="634" y="1077"/>
                  <a:pt x="637" y="1081"/>
                </a:cubicBezTo>
                <a:cubicBezTo>
                  <a:pt x="639" y="1083"/>
                  <a:pt x="641" y="1085"/>
                  <a:pt x="643" y="1087"/>
                </a:cubicBezTo>
                <a:cubicBezTo>
                  <a:pt x="637" y="1092"/>
                  <a:pt x="637" y="1092"/>
                  <a:pt x="637" y="1092"/>
                </a:cubicBezTo>
                <a:cubicBezTo>
                  <a:pt x="637" y="1093"/>
                  <a:pt x="637" y="1093"/>
                  <a:pt x="637" y="1093"/>
                </a:cubicBezTo>
                <a:cubicBezTo>
                  <a:pt x="637" y="1093"/>
                  <a:pt x="637" y="1093"/>
                  <a:pt x="637" y="1093"/>
                </a:cubicBezTo>
                <a:cubicBezTo>
                  <a:pt x="640" y="1092"/>
                  <a:pt x="640" y="1092"/>
                  <a:pt x="640" y="1092"/>
                </a:cubicBezTo>
                <a:cubicBezTo>
                  <a:pt x="642" y="1108"/>
                  <a:pt x="642" y="1108"/>
                  <a:pt x="642" y="1108"/>
                </a:cubicBezTo>
                <a:cubicBezTo>
                  <a:pt x="648" y="1108"/>
                  <a:pt x="648" y="1108"/>
                  <a:pt x="648" y="1108"/>
                </a:cubicBezTo>
                <a:cubicBezTo>
                  <a:pt x="650" y="1108"/>
                  <a:pt x="650" y="1108"/>
                  <a:pt x="650" y="1108"/>
                </a:cubicBezTo>
                <a:cubicBezTo>
                  <a:pt x="651" y="1108"/>
                  <a:pt x="651" y="1108"/>
                  <a:pt x="651" y="1108"/>
                </a:cubicBezTo>
                <a:cubicBezTo>
                  <a:pt x="653" y="1114"/>
                  <a:pt x="653" y="1114"/>
                  <a:pt x="653" y="1114"/>
                </a:cubicBezTo>
                <a:cubicBezTo>
                  <a:pt x="651" y="1115"/>
                  <a:pt x="651" y="1115"/>
                  <a:pt x="651" y="1115"/>
                </a:cubicBezTo>
                <a:cubicBezTo>
                  <a:pt x="651" y="1115"/>
                  <a:pt x="651" y="1115"/>
                  <a:pt x="651" y="1115"/>
                </a:cubicBezTo>
                <a:cubicBezTo>
                  <a:pt x="648" y="1113"/>
                  <a:pt x="648" y="1113"/>
                  <a:pt x="648" y="1113"/>
                </a:cubicBezTo>
                <a:cubicBezTo>
                  <a:pt x="648" y="1113"/>
                  <a:pt x="648" y="1113"/>
                  <a:pt x="648" y="1113"/>
                </a:cubicBezTo>
                <a:cubicBezTo>
                  <a:pt x="640" y="1116"/>
                  <a:pt x="640" y="1116"/>
                  <a:pt x="640" y="1116"/>
                </a:cubicBezTo>
                <a:cubicBezTo>
                  <a:pt x="648" y="1120"/>
                  <a:pt x="648" y="1120"/>
                  <a:pt x="648" y="1120"/>
                </a:cubicBezTo>
                <a:cubicBezTo>
                  <a:pt x="651" y="1122"/>
                  <a:pt x="651" y="1122"/>
                  <a:pt x="651" y="1122"/>
                </a:cubicBezTo>
                <a:cubicBezTo>
                  <a:pt x="652" y="1123"/>
                  <a:pt x="652" y="1123"/>
                  <a:pt x="652" y="1123"/>
                </a:cubicBezTo>
                <a:cubicBezTo>
                  <a:pt x="652" y="1123"/>
                  <a:pt x="651" y="1122"/>
                  <a:pt x="651" y="1122"/>
                </a:cubicBezTo>
                <a:cubicBezTo>
                  <a:pt x="650" y="1122"/>
                  <a:pt x="648" y="1122"/>
                  <a:pt x="648" y="1122"/>
                </a:cubicBezTo>
                <a:cubicBezTo>
                  <a:pt x="646" y="1122"/>
                  <a:pt x="646" y="1123"/>
                  <a:pt x="646" y="1124"/>
                </a:cubicBezTo>
                <a:cubicBezTo>
                  <a:pt x="646" y="1126"/>
                  <a:pt x="646" y="1127"/>
                  <a:pt x="648" y="1128"/>
                </a:cubicBezTo>
                <a:cubicBezTo>
                  <a:pt x="648" y="1129"/>
                  <a:pt x="650" y="1130"/>
                  <a:pt x="651" y="1131"/>
                </a:cubicBezTo>
                <a:cubicBezTo>
                  <a:pt x="651" y="1132"/>
                  <a:pt x="652" y="1132"/>
                  <a:pt x="652" y="1133"/>
                </a:cubicBezTo>
                <a:cubicBezTo>
                  <a:pt x="651" y="1133"/>
                  <a:pt x="651" y="1133"/>
                  <a:pt x="651" y="1133"/>
                </a:cubicBezTo>
                <a:cubicBezTo>
                  <a:pt x="648" y="1133"/>
                  <a:pt x="648" y="1133"/>
                  <a:pt x="648" y="1133"/>
                </a:cubicBezTo>
                <a:cubicBezTo>
                  <a:pt x="647" y="1133"/>
                  <a:pt x="647" y="1133"/>
                  <a:pt x="647" y="1133"/>
                </a:cubicBezTo>
                <a:cubicBezTo>
                  <a:pt x="648" y="1134"/>
                  <a:pt x="648" y="1134"/>
                  <a:pt x="648" y="1134"/>
                </a:cubicBezTo>
                <a:cubicBezTo>
                  <a:pt x="649" y="1138"/>
                  <a:pt x="649" y="1138"/>
                  <a:pt x="649" y="1138"/>
                </a:cubicBezTo>
                <a:cubicBezTo>
                  <a:pt x="651" y="1138"/>
                  <a:pt x="651" y="1138"/>
                  <a:pt x="651" y="1138"/>
                </a:cubicBezTo>
                <a:cubicBezTo>
                  <a:pt x="651" y="1137"/>
                  <a:pt x="651" y="1137"/>
                  <a:pt x="651" y="1137"/>
                </a:cubicBezTo>
                <a:cubicBezTo>
                  <a:pt x="651" y="1140"/>
                  <a:pt x="651" y="1140"/>
                  <a:pt x="651" y="1140"/>
                </a:cubicBezTo>
                <a:cubicBezTo>
                  <a:pt x="654" y="1147"/>
                  <a:pt x="654" y="1147"/>
                  <a:pt x="654" y="1147"/>
                </a:cubicBezTo>
                <a:cubicBezTo>
                  <a:pt x="657" y="1147"/>
                  <a:pt x="657" y="1147"/>
                  <a:pt x="657" y="1147"/>
                </a:cubicBezTo>
                <a:cubicBezTo>
                  <a:pt x="659" y="1147"/>
                  <a:pt x="659" y="1147"/>
                  <a:pt x="659" y="1147"/>
                </a:cubicBezTo>
                <a:cubicBezTo>
                  <a:pt x="657" y="1148"/>
                  <a:pt x="657" y="1148"/>
                  <a:pt x="657" y="1148"/>
                </a:cubicBezTo>
                <a:cubicBezTo>
                  <a:pt x="655" y="1149"/>
                  <a:pt x="655" y="1149"/>
                  <a:pt x="655" y="1149"/>
                </a:cubicBezTo>
                <a:cubicBezTo>
                  <a:pt x="657" y="1151"/>
                  <a:pt x="657" y="1151"/>
                  <a:pt x="657" y="1151"/>
                </a:cubicBezTo>
                <a:cubicBezTo>
                  <a:pt x="661" y="1154"/>
                  <a:pt x="661" y="1154"/>
                  <a:pt x="661" y="1154"/>
                </a:cubicBezTo>
                <a:cubicBezTo>
                  <a:pt x="662" y="1150"/>
                  <a:pt x="662" y="1150"/>
                  <a:pt x="662" y="1150"/>
                </a:cubicBezTo>
                <a:cubicBezTo>
                  <a:pt x="664" y="1155"/>
                  <a:pt x="664" y="1155"/>
                  <a:pt x="664" y="1155"/>
                </a:cubicBezTo>
                <a:cubicBezTo>
                  <a:pt x="672" y="1156"/>
                  <a:pt x="672" y="1156"/>
                  <a:pt x="672" y="1156"/>
                </a:cubicBezTo>
                <a:cubicBezTo>
                  <a:pt x="668" y="1160"/>
                  <a:pt x="668" y="1160"/>
                  <a:pt x="668" y="1160"/>
                </a:cubicBezTo>
                <a:cubicBezTo>
                  <a:pt x="667" y="1157"/>
                  <a:pt x="667" y="1157"/>
                  <a:pt x="667" y="1157"/>
                </a:cubicBezTo>
                <a:cubicBezTo>
                  <a:pt x="665" y="1157"/>
                  <a:pt x="665" y="1157"/>
                  <a:pt x="665" y="1157"/>
                </a:cubicBezTo>
                <a:cubicBezTo>
                  <a:pt x="661" y="1154"/>
                  <a:pt x="661" y="1154"/>
                  <a:pt x="661" y="1154"/>
                </a:cubicBezTo>
                <a:cubicBezTo>
                  <a:pt x="661" y="1158"/>
                  <a:pt x="661" y="1158"/>
                  <a:pt x="661" y="1158"/>
                </a:cubicBezTo>
                <a:cubicBezTo>
                  <a:pt x="670" y="1161"/>
                  <a:pt x="670" y="1161"/>
                  <a:pt x="670" y="1161"/>
                </a:cubicBezTo>
                <a:cubicBezTo>
                  <a:pt x="677" y="1165"/>
                  <a:pt x="677" y="1165"/>
                  <a:pt x="677" y="1165"/>
                </a:cubicBezTo>
                <a:cubicBezTo>
                  <a:pt x="682" y="1168"/>
                  <a:pt x="682" y="1168"/>
                  <a:pt x="682" y="1168"/>
                </a:cubicBezTo>
                <a:cubicBezTo>
                  <a:pt x="680" y="1169"/>
                  <a:pt x="680" y="1169"/>
                  <a:pt x="680" y="1169"/>
                </a:cubicBezTo>
                <a:cubicBezTo>
                  <a:pt x="677" y="1168"/>
                  <a:pt x="677" y="1168"/>
                  <a:pt x="677" y="1168"/>
                </a:cubicBezTo>
                <a:cubicBezTo>
                  <a:pt x="671" y="1166"/>
                  <a:pt x="671" y="1166"/>
                  <a:pt x="671" y="1166"/>
                </a:cubicBezTo>
                <a:cubicBezTo>
                  <a:pt x="670" y="1163"/>
                  <a:pt x="670" y="1163"/>
                  <a:pt x="670" y="1163"/>
                </a:cubicBezTo>
                <a:cubicBezTo>
                  <a:pt x="664" y="1164"/>
                  <a:pt x="664" y="1164"/>
                  <a:pt x="664" y="1164"/>
                </a:cubicBezTo>
                <a:cubicBezTo>
                  <a:pt x="677" y="1171"/>
                  <a:pt x="677" y="1171"/>
                  <a:pt x="677" y="1171"/>
                </a:cubicBezTo>
                <a:cubicBezTo>
                  <a:pt x="679" y="1172"/>
                  <a:pt x="679" y="1172"/>
                  <a:pt x="679" y="1172"/>
                </a:cubicBezTo>
                <a:cubicBezTo>
                  <a:pt x="686" y="1169"/>
                  <a:pt x="686" y="1169"/>
                  <a:pt x="686" y="1169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692" y="1169"/>
                  <a:pt x="692" y="1169"/>
                  <a:pt x="692" y="1169"/>
                </a:cubicBezTo>
                <a:cubicBezTo>
                  <a:pt x="686" y="1171"/>
                  <a:pt x="686" y="1171"/>
                  <a:pt x="686" y="1171"/>
                </a:cubicBezTo>
                <a:cubicBezTo>
                  <a:pt x="690" y="1177"/>
                  <a:pt x="690" y="1177"/>
                  <a:pt x="690" y="1177"/>
                </a:cubicBezTo>
                <a:cubicBezTo>
                  <a:pt x="695" y="1174"/>
                  <a:pt x="695" y="1174"/>
                  <a:pt x="695" y="1174"/>
                </a:cubicBezTo>
                <a:cubicBezTo>
                  <a:pt x="698" y="1177"/>
                  <a:pt x="698" y="1177"/>
                  <a:pt x="698" y="1177"/>
                </a:cubicBezTo>
                <a:cubicBezTo>
                  <a:pt x="700" y="1173"/>
                  <a:pt x="700" y="1173"/>
                  <a:pt x="700" y="1173"/>
                </a:cubicBezTo>
                <a:cubicBezTo>
                  <a:pt x="701" y="1176"/>
                  <a:pt x="701" y="1176"/>
                  <a:pt x="701" y="1176"/>
                </a:cubicBezTo>
                <a:cubicBezTo>
                  <a:pt x="705" y="1181"/>
                  <a:pt x="705" y="1181"/>
                  <a:pt x="705" y="1181"/>
                </a:cubicBezTo>
                <a:cubicBezTo>
                  <a:pt x="708" y="1181"/>
                  <a:pt x="708" y="1181"/>
                  <a:pt x="708" y="1181"/>
                </a:cubicBezTo>
                <a:cubicBezTo>
                  <a:pt x="709" y="1179"/>
                  <a:pt x="709" y="1179"/>
                  <a:pt x="709" y="1179"/>
                </a:cubicBezTo>
                <a:cubicBezTo>
                  <a:pt x="703" y="1175"/>
                  <a:pt x="703" y="1175"/>
                  <a:pt x="703" y="1175"/>
                </a:cubicBezTo>
                <a:cubicBezTo>
                  <a:pt x="705" y="1174"/>
                  <a:pt x="705" y="1174"/>
                  <a:pt x="705" y="1174"/>
                </a:cubicBezTo>
                <a:cubicBezTo>
                  <a:pt x="705" y="1173"/>
                  <a:pt x="705" y="1174"/>
                  <a:pt x="706" y="1175"/>
                </a:cubicBezTo>
                <a:cubicBezTo>
                  <a:pt x="706" y="1175"/>
                  <a:pt x="707" y="1176"/>
                  <a:pt x="707" y="1176"/>
                </a:cubicBezTo>
                <a:cubicBezTo>
                  <a:pt x="708" y="1176"/>
                  <a:pt x="709" y="1176"/>
                  <a:pt x="709" y="1176"/>
                </a:cubicBezTo>
                <a:cubicBezTo>
                  <a:pt x="713" y="1176"/>
                  <a:pt x="713" y="1175"/>
                  <a:pt x="714" y="1173"/>
                </a:cubicBezTo>
                <a:cubicBezTo>
                  <a:pt x="696" y="1164"/>
                  <a:pt x="696" y="1164"/>
                  <a:pt x="696" y="1164"/>
                </a:cubicBezTo>
                <a:cubicBezTo>
                  <a:pt x="688" y="1150"/>
                  <a:pt x="688" y="1150"/>
                  <a:pt x="688" y="1150"/>
                </a:cubicBezTo>
                <a:cubicBezTo>
                  <a:pt x="698" y="1133"/>
                  <a:pt x="698" y="1133"/>
                  <a:pt x="698" y="1133"/>
                </a:cubicBezTo>
                <a:cubicBezTo>
                  <a:pt x="693" y="1129"/>
                  <a:pt x="693" y="1129"/>
                  <a:pt x="693" y="1129"/>
                </a:cubicBezTo>
                <a:cubicBezTo>
                  <a:pt x="691" y="1130"/>
                  <a:pt x="691" y="1130"/>
                  <a:pt x="691" y="1130"/>
                </a:cubicBezTo>
                <a:cubicBezTo>
                  <a:pt x="692" y="1128"/>
                  <a:pt x="692" y="1128"/>
                  <a:pt x="692" y="1128"/>
                </a:cubicBezTo>
                <a:cubicBezTo>
                  <a:pt x="690" y="1127"/>
                  <a:pt x="690" y="1127"/>
                  <a:pt x="690" y="1127"/>
                </a:cubicBezTo>
                <a:cubicBezTo>
                  <a:pt x="690" y="1127"/>
                  <a:pt x="689" y="1128"/>
                  <a:pt x="689" y="1128"/>
                </a:cubicBezTo>
                <a:cubicBezTo>
                  <a:pt x="688" y="1128"/>
                  <a:pt x="687" y="1127"/>
                  <a:pt x="687" y="1127"/>
                </a:cubicBezTo>
                <a:cubicBezTo>
                  <a:pt x="686" y="1125"/>
                  <a:pt x="685" y="1126"/>
                  <a:pt x="685" y="1123"/>
                </a:cubicBezTo>
                <a:cubicBezTo>
                  <a:pt x="685" y="1118"/>
                  <a:pt x="685" y="1118"/>
                  <a:pt x="685" y="1118"/>
                </a:cubicBezTo>
                <a:cubicBezTo>
                  <a:pt x="697" y="1117"/>
                  <a:pt x="690" y="1114"/>
                  <a:pt x="695" y="1107"/>
                </a:cubicBezTo>
                <a:cubicBezTo>
                  <a:pt x="687" y="1094"/>
                  <a:pt x="687" y="1094"/>
                  <a:pt x="687" y="1094"/>
                </a:cubicBezTo>
                <a:cubicBezTo>
                  <a:pt x="688" y="1094"/>
                  <a:pt x="688" y="1094"/>
                  <a:pt x="688" y="1094"/>
                </a:cubicBezTo>
                <a:cubicBezTo>
                  <a:pt x="700" y="1096"/>
                  <a:pt x="700" y="1096"/>
                  <a:pt x="700" y="1096"/>
                </a:cubicBezTo>
                <a:cubicBezTo>
                  <a:pt x="701" y="1094"/>
                  <a:pt x="701" y="1094"/>
                  <a:pt x="701" y="1094"/>
                </a:cubicBezTo>
                <a:cubicBezTo>
                  <a:pt x="702" y="1084"/>
                  <a:pt x="702" y="1084"/>
                  <a:pt x="702" y="1084"/>
                </a:cubicBezTo>
                <a:cubicBezTo>
                  <a:pt x="704" y="1083"/>
                  <a:pt x="710" y="1083"/>
                  <a:pt x="715" y="1082"/>
                </a:cubicBezTo>
                <a:cubicBezTo>
                  <a:pt x="723" y="1079"/>
                  <a:pt x="723" y="1074"/>
                  <a:pt x="726" y="1069"/>
                </a:cubicBezTo>
                <a:cubicBezTo>
                  <a:pt x="712" y="1053"/>
                  <a:pt x="712" y="1053"/>
                  <a:pt x="712" y="1053"/>
                </a:cubicBezTo>
                <a:cubicBezTo>
                  <a:pt x="729" y="1060"/>
                  <a:pt x="729" y="1060"/>
                  <a:pt x="729" y="1060"/>
                </a:cubicBezTo>
                <a:cubicBezTo>
                  <a:pt x="737" y="1057"/>
                  <a:pt x="737" y="1057"/>
                  <a:pt x="737" y="1057"/>
                </a:cubicBezTo>
                <a:cubicBezTo>
                  <a:pt x="738" y="1057"/>
                  <a:pt x="738" y="1057"/>
                  <a:pt x="738" y="1057"/>
                </a:cubicBezTo>
                <a:cubicBezTo>
                  <a:pt x="739" y="1048"/>
                  <a:pt x="742" y="1053"/>
                  <a:pt x="744" y="1045"/>
                </a:cubicBezTo>
                <a:cubicBezTo>
                  <a:pt x="746" y="1037"/>
                  <a:pt x="746" y="1039"/>
                  <a:pt x="748" y="1033"/>
                </a:cubicBezTo>
                <a:cubicBezTo>
                  <a:pt x="752" y="1033"/>
                  <a:pt x="752" y="1033"/>
                  <a:pt x="752" y="1033"/>
                </a:cubicBezTo>
                <a:cubicBezTo>
                  <a:pt x="761" y="1019"/>
                  <a:pt x="761" y="1019"/>
                  <a:pt x="761" y="1019"/>
                </a:cubicBezTo>
                <a:cubicBezTo>
                  <a:pt x="761" y="1013"/>
                  <a:pt x="758" y="993"/>
                  <a:pt x="769" y="997"/>
                </a:cubicBezTo>
                <a:cubicBezTo>
                  <a:pt x="771" y="995"/>
                  <a:pt x="771" y="995"/>
                  <a:pt x="771" y="995"/>
                </a:cubicBezTo>
                <a:cubicBezTo>
                  <a:pt x="776" y="995"/>
                  <a:pt x="776" y="995"/>
                  <a:pt x="776" y="995"/>
                </a:cubicBezTo>
                <a:cubicBezTo>
                  <a:pt x="777" y="984"/>
                  <a:pt x="783" y="991"/>
                  <a:pt x="790" y="988"/>
                </a:cubicBezTo>
                <a:cubicBezTo>
                  <a:pt x="790" y="991"/>
                  <a:pt x="790" y="991"/>
                  <a:pt x="790" y="991"/>
                </a:cubicBezTo>
                <a:cubicBezTo>
                  <a:pt x="795" y="985"/>
                  <a:pt x="799" y="984"/>
                  <a:pt x="799" y="979"/>
                </a:cubicBezTo>
                <a:cubicBezTo>
                  <a:pt x="800" y="976"/>
                  <a:pt x="803" y="971"/>
                  <a:pt x="807" y="967"/>
                </a:cubicBezTo>
                <a:cubicBezTo>
                  <a:pt x="804" y="962"/>
                  <a:pt x="804" y="962"/>
                  <a:pt x="804" y="962"/>
                </a:cubicBezTo>
                <a:cubicBezTo>
                  <a:pt x="806" y="961"/>
                  <a:pt x="808" y="955"/>
                  <a:pt x="808" y="949"/>
                </a:cubicBezTo>
                <a:cubicBezTo>
                  <a:pt x="808" y="940"/>
                  <a:pt x="804" y="937"/>
                  <a:pt x="807" y="931"/>
                </a:cubicBezTo>
                <a:cubicBezTo>
                  <a:pt x="811" y="924"/>
                  <a:pt x="811" y="932"/>
                  <a:pt x="815" y="925"/>
                </a:cubicBezTo>
                <a:cubicBezTo>
                  <a:pt x="818" y="919"/>
                  <a:pt x="813" y="922"/>
                  <a:pt x="818" y="917"/>
                </a:cubicBezTo>
                <a:cubicBezTo>
                  <a:pt x="839" y="895"/>
                  <a:pt x="825" y="886"/>
                  <a:pt x="827" y="883"/>
                </a:cubicBezTo>
                <a:close/>
                <a:moveTo>
                  <a:pt x="579" y="601"/>
                </a:moveTo>
                <a:cubicBezTo>
                  <a:pt x="579" y="601"/>
                  <a:pt x="580" y="601"/>
                  <a:pt x="580" y="601"/>
                </a:cubicBezTo>
                <a:cubicBezTo>
                  <a:pt x="580" y="601"/>
                  <a:pt x="581" y="600"/>
                  <a:pt x="582" y="599"/>
                </a:cubicBezTo>
                <a:cubicBezTo>
                  <a:pt x="584" y="598"/>
                  <a:pt x="586" y="597"/>
                  <a:pt x="588" y="596"/>
                </a:cubicBezTo>
                <a:cubicBezTo>
                  <a:pt x="589" y="596"/>
                  <a:pt x="590" y="596"/>
                  <a:pt x="591" y="596"/>
                </a:cubicBezTo>
                <a:cubicBezTo>
                  <a:pt x="591" y="596"/>
                  <a:pt x="591" y="596"/>
                  <a:pt x="591" y="596"/>
                </a:cubicBezTo>
                <a:cubicBezTo>
                  <a:pt x="593" y="596"/>
                  <a:pt x="594" y="596"/>
                  <a:pt x="595" y="597"/>
                </a:cubicBezTo>
                <a:cubicBezTo>
                  <a:pt x="591" y="600"/>
                  <a:pt x="591" y="600"/>
                  <a:pt x="591" y="600"/>
                </a:cubicBezTo>
                <a:cubicBezTo>
                  <a:pt x="591" y="601"/>
                  <a:pt x="591" y="601"/>
                  <a:pt x="591" y="601"/>
                </a:cubicBezTo>
                <a:cubicBezTo>
                  <a:pt x="590" y="603"/>
                  <a:pt x="590" y="603"/>
                  <a:pt x="590" y="603"/>
                </a:cubicBezTo>
                <a:cubicBezTo>
                  <a:pt x="588" y="602"/>
                  <a:pt x="588" y="602"/>
                  <a:pt x="588" y="602"/>
                </a:cubicBezTo>
                <a:cubicBezTo>
                  <a:pt x="582" y="602"/>
                  <a:pt x="582" y="602"/>
                  <a:pt x="582" y="602"/>
                </a:cubicBezTo>
                <a:cubicBezTo>
                  <a:pt x="580" y="602"/>
                  <a:pt x="580" y="602"/>
                  <a:pt x="580" y="602"/>
                </a:cubicBezTo>
                <a:cubicBezTo>
                  <a:pt x="579" y="603"/>
                  <a:pt x="579" y="603"/>
                  <a:pt x="579" y="603"/>
                </a:cubicBezTo>
                <a:cubicBezTo>
                  <a:pt x="575" y="606"/>
                  <a:pt x="575" y="606"/>
                  <a:pt x="575" y="606"/>
                </a:cubicBezTo>
                <a:cubicBezTo>
                  <a:pt x="577" y="609"/>
                  <a:pt x="577" y="609"/>
                  <a:pt x="577" y="609"/>
                </a:cubicBezTo>
                <a:cubicBezTo>
                  <a:pt x="574" y="610"/>
                  <a:pt x="574" y="610"/>
                  <a:pt x="574" y="610"/>
                </a:cubicBezTo>
                <a:cubicBezTo>
                  <a:pt x="573" y="611"/>
                  <a:pt x="573" y="611"/>
                  <a:pt x="573" y="611"/>
                </a:cubicBezTo>
                <a:cubicBezTo>
                  <a:pt x="572" y="611"/>
                  <a:pt x="572" y="611"/>
                  <a:pt x="572" y="611"/>
                </a:cubicBezTo>
                <a:cubicBezTo>
                  <a:pt x="567" y="612"/>
                  <a:pt x="567" y="612"/>
                  <a:pt x="567" y="612"/>
                </a:cubicBezTo>
                <a:cubicBezTo>
                  <a:pt x="565" y="612"/>
                  <a:pt x="565" y="612"/>
                  <a:pt x="565" y="612"/>
                </a:cubicBezTo>
                <a:cubicBezTo>
                  <a:pt x="559" y="612"/>
                  <a:pt x="559" y="612"/>
                  <a:pt x="559" y="612"/>
                </a:cubicBezTo>
                <a:cubicBezTo>
                  <a:pt x="558" y="613"/>
                  <a:pt x="558" y="613"/>
                  <a:pt x="558" y="613"/>
                </a:cubicBezTo>
                <a:cubicBezTo>
                  <a:pt x="557" y="613"/>
                  <a:pt x="557" y="613"/>
                  <a:pt x="557" y="613"/>
                </a:cubicBezTo>
                <a:cubicBezTo>
                  <a:pt x="558" y="612"/>
                  <a:pt x="558" y="612"/>
                  <a:pt x="558" y="612"/>
                </a:cubicBezTo>
                <a:cubicBezTo>
                  <a:pt x="558" y="612"/>
                  <a:pt x="558" y="612"/>
                  <a:pt x="559" y="612"/>
                </a:cubicBezTo>
                <a:cubicBezTo>
                  <a:pt x="563" y="609"/>
                  <a:pt x="568" y="607"/>
                  <a:pt x="571" y="607"/>
                </a:cubicBezTo>
                <a:cubicBezTo>
                  <a:pt x="572" y="607"/>
                  <a:pt x="572" y="607"/>
                  <a:pt x="572" y="607"/>
                </a:cubicBezTo>
                <a:cubicBezTo>
                  <a:pt x="573" y="606"/>
                  <a:pt x="574" y="606"/>
                  <a:pt x="574" y="605"/>
                </a:cubicBezTo>
                <a:cubicBezTo>
                  <a:pt x="577" y="603"/>
                  <a:pt x="572" y="599"/>
                  <a:pt x="579" y="601"/>
                </a:cubicBezTo>
                <a:close/>
                <a:moveTo>
                  <a:pt x="554" y="584"/>
                </a:moveTo>
                <a:cubicBezTo>
                  <a:pt x="556" y="585"/>
                  <a:pt x="557" y="586"/>
                  <a:pt x="558" y="587"/>
                </a:cubicBezTo>
                <a:cubicBezTo>
                  <a:pt x="558" y="588"/>
                  <a:pt x="558" y="589"/>
                  <a:pt x="559" y="589"/>
                </a:cubicBezTo>
                <a:cubicBezTo>
                  <a:pt x="559" y="589"/>
                  <a:pt x="559" y="589"/>
                  <a:pt x="559" y="589"/>
                </a:cubicBezTo>
                <a:cubicBezTo>
                  <a:pt x="563" y="586"/>
                  <a:pt x="563" y="586"/>
                  <a:pt x="563" y="586"/>
                </a:cubicBezTo>
                <a:cubicBezTo>
                  <a:pt x="562" y="585"/>
                  <a:pt x="562" y="585"/>
                  <a:pt x="562" y="585"/>
                </a:cubicBezTo>
                <a:cubicBezTo>
                  <a:pt x="563" y="583"/>
                  <a:pt x="563" y="583"/>
                  <a:pt x="563" y="583"/>
                </a:cubicBezTo>
                <a:cubicBezTo>
                  <a:pt x="566" y="585"/>
                  <a:pt x="560" y="585"/>
                  <a:pt x="567" y="585"/>
                </a:cubicBezTo>
                <a:cubicBezTo>
                  <a:pt x="568" y="585"/>
                  <a:pt x="568" y="583"/>
                  <a:pt x="568" y="583"/>
                </a:cubicBezTo>
                <a:cubicBezTo>
                  <a:pt x="570" y="585"/>
                  <a:pt x="570" y="585"/>
                  <a:pt x="570" y="585"/>
                </a:cubicBezTo>
                <a:cubicBezTo>
                  <a:pt x="572" y="588"/>
                  <a:pt x="572" y="588"/>
                  <a:pt x="572" y="588"/>
                </a:cubicBezTo>
                <a:cubicBezTo>
                  <a:pt x="573" y="592"/>
                  <a:pt x="573" y="592"/>
                  <a:pt x="573" y="592"/>
                </a:cubicBezTo>
                <a:cubicBezTo>
                  <a:pt x="572" y="594"/>
                  <a:pt x="572" y="594"/>
                  <a:pt x="572" y="594"/>
                </a:cubicBezTo>
                <a:cubicBezTo>
                  <a:pt x="572" y="594"/>
                  <a:pt x="572" y="594"/>
                  <a:pt x="572" y="594"/>
                </a:cubicBezTo>
                <a:cubicBezTo>
                  <a:pt x="567" y="593"/>
                  <a:pt x="567" y="593"/>
                  <a:pt x="567" y="593"/>
                </a:cubicBezTo>
                <a:cubicBezTo>
                  <a:pt x="565" y="593"/>
                  <a:pt x="565" y="593"/>
                  <a:pt x="565" y="593"/>
                </a:cubicBezTo>
                <a:cubicBezTo>
                  <a:pt x="564" y="589"/>
                  <a:pt x="564" y="589"/>
                  <a:pt x="564" y="589"/>
                </a:cubicBezTo>
                <a:cubicBezTo>
                  <a:pt x="563" y="601"/>
                  <a:pt x="563" y="601"/>
                  <a:pt x="563" y="601"/>
                </a:cubicBezTo>
                <a:cubicBezTo>
                  <a:pt x="562" y="603"/>
                  <a:pt x="562" y="603"/>
                  <a:pt x="562" y="603"/>
                </a:cubicBezTo>
                <a:cubicBezTo>
                  <a:pt x="559" y="600"/>
                  <a:pt x="559" y="600"/>
                  <a:pt x="559" y="600"/>
                </a:cubicBezTo>
                <a:cubicBezTo>
                  <a:pt x="558" y="600"/>
                  <a:pt x="558" y="600"/>
                  <a:pt x="558" y="600"/>
                </a:cubicBezTo>
                <a:cubicBezTo>
                  <a:pt x="554" y="598"/>
                  <a:pt x="554" y="598"/>
                  <a:pt x="554" y="598"/>
                </a:cubicBezTo>
                <a:cubicBezTo>
                  <a:pt x="554" y="597"/>
                  <a:pt x="554" y="597"/>
                  <a:pt x="554" y="597"/>
                </a:cubicBezTo>
                <a:cubicBezTo>
                  <a:pt x="554" y="597"/>
                  <a:pt x="554" y="597"/>
                  <a:pt x="554" y="597"/>
                </a:cubicBezTo>
                <a:cubicBezTo>
                  <a:pt x="557" y="591"/>
                  <a:pt x="557" y="591"/>
                  <a:pt x="557" y="591"/>
                </a:cubicBezTo>
                <a:cubicBezTo>
                  <a:pt x="554" y="589"/>
                  <a:pt x="554" y="589"/>
                  <a:pt x="554" y="589"/>
                </a:cubicBezTo>
                <a:cubicBezTo>
                  <a:pt x="550" y="586"/>
                  <a:pt x="550" y="586"/>
                  <a:pt x="550" y="586"/>
                </a:cubicBezTo>
                <a:cubicBezTo>
                  <a:pt x="544" y="585"/>
                  <a:pt x="541" y="587"/>
                  <a:pt x="539" y="590"/>
                </a:cubicBezTo>
                <a:cubicBezTo>
                  <a:pt x="538" y="592"/>
                  <a:pt x="537" y="595"/>
                  <a:pt x="536" y="597"/>
                </a:cubicBezTo>
                <a:cubicBezTo>
                  <a:pt x="535" y="598"/>
                  <a:pt x="535" y="598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5" y="601"/>
                  <a:pt x="535" y="601"/>
                  <a:pt x="535" y="601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6" y="605"/>
                  <a:pt x="536" y="605"/>
                  <a:pt x="536" y="605"/>
                </a:cubicBezTo>
                <a:cubicBezTo>
                  <a:pt x="537" y="609"/>
                  <a:pt x="537" y="609"/>
                  <a:pt x="537" y="609"/>
                </a:cubicBezTo>
                <a:cubicBezTo>
                  <a:pt x="536" y="610"/>
                  <a:pt x="536" y="610"/>
                  <a:pt x="536" y="610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0" y="614"/>
                  <a:pt x="530" y="614"/>
                  <a:pt x="530" y="614"/>
                </a:cubicBezTo>
                <a:cubicBezTo>
                  <a:pt x="529" y="613"/>
                  <a:pt x="529" y="613"/>
                  <a:pt x="529" y="613"/>
                </a:cubicBezTo>
                <a:cubicBezTo>
                  <a:pt x="530" y="612"/>
                  <a:pt x="528" y="598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6" y="587"/>
                </a:cubicBezTo>
                <a:cubicBezTo>
                  <a:pt x="537" y="586"/>
                  <a:pt x="538" y="585"/>
                  <a:pt x="539" y="584"/>
                </a:cubicBezTo>
                <a:cubicBezTo>
                  <a:pt x="541" y="584"/>
                  <a:pt x="543" y="583"/>
                  <a:pt x="545" y="583"/>
                </a:cubicBezTo>
                <a:cubicBezTo>
                  <a:pt x="550" y="583"/>
                  <a:pt x="550" y="583"/>
                  <a:pt x="550" y="583"/>
                </a:cubicBezTo>
                <a:cubicBezTo>
                  <a:pt x="552" y="583"/>
                  <a:pt x="553" y="584"/>
                  <a:pt x="554" y="584"/>
                </a:cubicBezTo>
                <a:close/>
                <a:moveTo>
                  <a:pt x="506" y="575"/>
                </a:moveTo>
                <a:cubicBezTo>
                  <a:pt x="508" y="574"/>
                  <a:pt x="508" y="574"/>
                  <a:pt x="508" y="574"/>
                </a:cubicBezTo>
                <a:cubicBezTo>
                  <a:pt x="508" y="574"/>
                  <a:pt x="508" y="574"/>
                  <a:pt x="508" y="574"/>
                </a:cubicBezTo>
                <a:cubicBezTo>
                  <a:pt x="510" y="575"/>
                  <a:pt x="512" y="574"/>
                  <a:pt x="513" y="573"/>
                </a:cubicBezTo>
                <a:cubicBezTo>
                  <a:pt x="514" y="572"/>
                  <a:pt x="515" y="572"/>
                  <a:pt x="516" y="571"/>
                </a:cubicBezTo>
                <a:cubicBezTo>
                  <a:pt x="517" y="571"/>
                  <a:pt x="518" y="570"/>
                  <a:pt x="519" y="570"/>
                </a:cubicBezTo>
                <a:cubicBezTo>
                  <a:pt x="519" y="569"/>
                  <a:pt x="519" y="569"/>
                  <a:pt x="519" y="569"/>
                </a:cubicBezTo>
                <a:cubicBezTo>
                  <a:pt x="520" y="569"/>
                  <a:pt x="521" y="568"/>
                  <a:pt x="522" y="568"/>
                </a:cubicBezTo>
                <a:cubicBezTo>
                  <a:pt x="523" y="568"/>
                  <a:pt x="523" y="567"/>
                  <a:pt x="524" y="567"/>
                </a:cubicBezTo>
                <a:cubicBezTo>
                  <a:pt x="525" y="567"/>
                  <a:pt x="525" y="566"/>
                  <a:pt x="526" y="566"/>
                </a:cubicBezTo>
                <a:cubicBezTo>
                  <a:pt x="527" y="566"/>
                  <a:pt x="526" y="566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33" y="565"/>
                  <a:pt x="533" y="565"/>
                  <a:pt x="533" y="565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6" y="563"/>
                  <a:pt x="536" y="563"/>
                  <a:pt x="536" y="563"/>
                </a:cubicBezTo>
                <a:cubicBezTo>
                  <a:pt x="537" y="562"/>
                  <a:pt x="537" y="562"/>
                  <a:pt x="537" y="562"/>
                </a:cubicBezTo>
                <a:cubicBezTo>
                  <a:pt x="537" y="565"/>
                  <a:pt x="538" y="567"/>
                  <a:pt x="539" y="568"/>
                </a:cubicBezTo>
                <a:cubicBezTo>
                  <a:pt x="542" y="571"/>
                  <a:pt x="547" y="567"/>
                  <a:pt x="547" y="574"/>
                </a:cubicBezTo>
                <a:cubicBezTo>
                  <a:pt x="547" y="576"/>
                  <a:pt x="543" y="577"/>
                  <a:pt x="539" y="577"/>
                </a:cubicBezTo>
                <a:cubicBezTo>
                  <a:pt x="538" y="577"/>
                  <a:pt x="537" y="577"/>
                  <a:pt x="536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2" y="577"/>
                </a:cubicBezTo>
                <a:cubicBezTo>
                  <a:pt x="531" y="576"/>
                  <a:pt x="529" y="575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7" y="574"/>
                  <a:pt x="527" y="574"/>
                  <a:pt x="527" y="574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6" y="573"/>
                  <a:pt x="526" y="573"/>
                  <a:pt x="526" y="573"/>
                </a:cubicBezTo>
                <a:cubicBezTo>
                  <a:pt x="525" y="573"/>
                  <a:pt x="525" y="573"/>
                  <a:pt x="524" y="573"/>
                </a:cubicBezTo>
                <a:cubicBezTo>
                  <a:pt x="524" y="573"/>
                  <a:pt x="524" y="573"/>
                  <a:pt x="524" y="573"/>
                </a:cubicBezTo>
                <a:cubicBezTo>
                  <a:pt x="523" y="573"/>
                  <a:pt x="523" y="573"/>
                  <a:pt x="522" y="574"/>
                </a:cubicBezTo>
                <a:cubicBezTo>
                  <a:pt x="521" y="574"/>
                  <a:pt x="520" y="575"/>
                  <a:pt x="519" y="576"/>
                </a:cubicBezTo>
                <a:cubicBezTo>
                  <a:pt x="518" y="577"/>
                  <a:pt x="518" y="578"/>
                  <a:pt x="517" y="579"/>
                </a:cubicBezTo>
                <a:cubicBezTo>
                  <a:pt x="516" y="578"/>
                  <a:pt x="516" y="578"/>
                  <a:pt x="516" y="578"/>
                </a:cubicBezTo>
                <a:cubicBezTo>
                  <a:pt x="513" y="578"/>
                  <a:pt x="513" y="578"/>
                  <a:pt x="513" y="578"/>
                </a:cubicBezTo>
                <a:cubicBezTo>
                  <a:pt x="508" y="576"/>
                  <a:pt x="508" y="576"/>
                  <a:pt x="508" y="576"/>
                </a:cubicBezTo>
                <a:cubicBezTo>
                  <a:pt x="506" y="576"/>
                  <a:pt x="506" y="576"/>
                  <a:pt x="506" y="576"/>
                </a:cubicBezTo>
                <a:cubicBezTo>
                  <a:pt x="506" y="576"/>
                  <a:pt x="506" y="576"/>
                  <a:pt x="506" y="576"/>
                </a:cubicBezTo>
                <a:lnTo>
                  <a:pt x="506" y="575"/>
                </a:lnTo>
                <a:close/>
                <a:moveTo>
                  <a:pt x="360" y="391"/>
                </a:moveTo>
                <a:cubicBezTo>
                  <a:pt x="359" y="392"/>
                  <a:pt x="358" y="394"/>
                  <a:pt x="356" y="394"/>
                </a:cubicBezTo>
                <a:cubicBezTo>
                  <a:pt x="356" y="395"/>
                  <a:pt x="356" y="395"/>
                  <a:pt x="355" y="395"/>
                </a:cubicBezTo>
                <a:cubicBezTo>
                  <a:pt x="354" y="396"/>
                  <a:pt x="352" y="396"/>
                  <a:pt x="350" y="396"/>
                </a:cubicBezTo>
                <a:cubicBezTo>
                  <a:pt x="351" y="397"/>
                  <a:pt x="351" y="397"/>
                  <a:pt x="351" y="397"/>
                </a:cubicBezTo>
                <a:cubicBezTo>
                  <a:pt x="343" y="406"/>
                  <a:pt x="343" y="406"/>
                  <a:pt x="343" y="406"/>
                </a:cubicBezTo>
                <a:cubicBezTo>
                  <a:pt x="342" y="405"/>
                  <a:pt x="342" y="405"/>
                  <a:pt x="342" y="405"/>
                </a:cubicBezTo>
                <a:cubicBezTo>
                  <a:pt x="345" y="399"/>
                  <a:pt x="345" y="399"/>
                  <a:pt x="345" y="399"/>
                </a:cubicBezTo>
                <a:cubicBezTo>
                  <a:pt x="332" y="406"/>
                  <a:pt x="332" y="406"/>
                  <a:pt x="332" y="406"/>
                </a:cubicBezTo>
                <a:cubicBezTo>
                  <a:pt x="330" y="404"/>
                  <a:pt x="330" y="404"/>
                  <a:pt x="330" y="404"/>
                </a:cubicBezTo>
                <a:cubicBezTo>
                  <a:pt x="340" y="393"/>
                  <a:pt x="340" y="393"/>
                  <a:pt x="340" y="393"/>
                </a:cubicBezTo>
                <a:cubicBezTo>
                  <a:pt x="338" y="390"/>
                  <a:pt x="338" y="390"/>
                  <a:pt x="338" y="390"/>
                </a:cubicBezTo>
                <a:cubicBezTo>
                  <a:pt x="332" y="390"/>
                  <a:pt x="332" y="390"/>
                  <a:pt x="332" y="390"/>
                </a:cubicBezTo>
                <a:cubicBezTo>
                  <a:pt x="331" y="390"/>
                  <a:pt x="329" y="391"/>
                  <a:pt x="329" y="391"/>
                </a:cubicBezTo>
                <a:cubicBezTo>
                  <a:pt x="329" y="390"/>
                  <a:pt x="329" y="392"/>
                  <a:pt x="328" y="391"/>
                </a:cubicBezTo>
                <a:cubicBezTo>
                  <a:pt x="327" y="390"/>
                  <a:pt x="327" y="390"/>
                  <a:pt x="327" y="390"/>
                </a:cubicBezTo>
                <a:cubicBezTo>
                  <a:pt x="332" y="388"/>
                  <a:pt x="336" y="388"/>
                  <a:pt x="340" y="386"/>
                </a:cubicBezTo>
                <a:cubicBezTo>
                  <a:pt x="348" y="384"/>
                  <a:pt x="345" y="378"/>
                  <a:pt x="350" y="384"/>
                </a:cubicBezTo>
                <a:cubicBezTo>
                  <a:pt x="344" y="388"/>
                  <a:pt x="344" y="388"/>
                  <a:pt x="344" y="388"/>
                </a:cubicBezTo>
                <a:cubicBezTo>
                  <a:pt x="353" y="390"/>
                  <a:pt x="353" y="390"/>
                  <a:pt x="353" y="390"/>
                </a:cubicBezTo>
                <a:cubicBezTo>
                  <a:pt x="355" y="388"/>
                  <a:pt x="355" y="388"/>
                  <a:pt x="355" y="388"/>
                </a:cubicBezTo>
                <a:cubicBezTo>
                  <a:pt x="356" y="388"/>
                  <a:pt x="356" y="388"/>
                  <a:pt x="356" y="388"/>
                </a:cubicBezTo>
                <a:cubicBezTo>
                  <a:pt x="359" y="385"/>
                  <a:pt x="359" y="385"/>
                  <a:pt x="359" y="385"/>
                </a:cubicBezTo>
                <a:cubicBezTo>
                  <a:pt x="360" y="385"/>
                  <a:pt x="360" y="386"/>
                  <a:pt x="360" y="386"/>
                </a:cubicBezTo>
                <a:cubicBezTo>
                  <a:pt x="360" y="387"/>
                  <a:pt x="360" y="389"/>
                  <a:pt x="360" y="391"/>
                </a:cubicBezTo>
                <a:close/>
                <a:moveTo>
                  <a:pt x="399" y="438"/>
                </a:moveTo>
                <a:cubicBezTo>
                  <a:pt x="394" y="441"/>
                  <a:pt x="394" y="441"/>
                  <a:pt x="394" y="441"/>
                </a:cubicBezTo>
                <a:cubicBezTo>
                  <a:pt x="385" y="448"/>
                  <a:pt x="385" y="448"/>
                  <a:pt x="385" y="448"/>
                </a:cubicBezTo>
                <a:cubicBezTo>
                  <a:pt x="381" y="451"/>
                  <a:pt x="381" y="451"/>
                  <a:pt x="381" y="451"/>
                </a:cubicBezTo>
                <a:cubicBezTo>
                  <a:pt x="379" y="452"/>
                  <a:pt x="379" y="452"/>
                  <a:pt x="379" y="452"/>
                </a:cubicBezTo>
                <a:cubicBezTo>
                  <a:pt x="379" y="452"/>
                  <a:pt x="378" y="452"/>
                  <a:pt x="378" y="452"/>
                </a:cubicBezTo>
                <a:cubicBezTo>
                  <a:pt x="376" y="451"/>
                  <a:pt x="380" y="451"/>
                  <a:pt x="374" y="451"/>
                </a:cubicBezTo>
                <a:cubicBezTo>
                  <a:pt x="373" y="452"/>
                  <a:pt x="373" y="452"/>
                  <a:pt x="373" y="452"/>
                </a:cubicBezTo>
                <a:cubicBezTo>
                  <a:pt x="372" y="452"/>
                  <a:pt x="372" y="452"/>
                  <a:pt x="372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2" y="449"/>
                  <a:pt x="372" y="449"/>
                  <a:pt x="372" y="449"/>
                </a:cubicBezTo>
                <a:cubicBezTo>
                  <a:pt x="373" y="449"/>
                  <a:pt x="373" y="449"/>
                  <a:pt x="373" y="449"/>
                </a:cubicBezTo>
                <a:cubicBezTo>
                  <a:pt x="374" y="447"/>
                  <a:pt x="374" y="447"/>
                  <a:pt x="374" y="447"/>
                </a:cubicBezTo>
                <a:cubicBezTo>
                  <a:pt x="378" y="443"/>
                  <a:pt x="378" y="443"/>
                  <a:pt x="378" y="443"/>
                </a:cubicBezTo>
                <a:cubicBezTo>
                  <a:pt x="381" y="441"/>
                  <a:pt x="381" y="441"/>
                  <a:pt x="381" y="441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81" y="436"/>
                  <a:pt x="381" y="436"/>
                  <a:pt x="381" y="436"/>
                </a:cubicBezTo>
                <a:cubicBezTo>
                  <a:pt x="383" y="436"/>
                  <a:pt x="383" y="436"/>
                  <a:pt x="383" y="436"/>
                </a:cubicBezTo>
                <a:cubicBezTo>
                  <a:pt x="383" y="441"/>
                  <a:pt x="383" y="441"/>
                  <a:pt x="383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4" y="441"/>
                  <a:pt x="384" y="441"/>
                  <a:pt x="384" y="441"/>
                </a:cubicBezTo>
                <a:cubicBezTo>
                  <a:pt x="384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9" y="442"/>
                  <a:pt x="389" y="442"/>
                  <a:pt x="389" y="442"/>
                </a:cubicBezTo>
                <a:cubicBezTo>
                  <a:pt x="394" y="437"/>
                  <a:pt x="394" y="437"/>
                  <a:pt x="394" y="437"/>
                </a:cubicBezTo>
                <a:cubicBezTo>
                  <a:pt x="397" y="433"/>
                  <a:pt x="397" y="433"/>
                  <a:pt x="397" y="433"/>
                </a:cubicBezTo>
                <a:cubicBezTo>
                  <a:pt x="398" y="434"/>
                  <a:pt x="399" y="434"/>
                  <a:pt x="399" y="434"/>
                </a:cubicBezTo>
                <a:cubicBezTo>
                  <a:pt x="400" y="434"/>
                  <a:pt x="401" y="434"/>
                  <a:pt x="401" y="434"/>
                </a:cubicBezTo>
                <a:cubicBezTo>
                  <a:pt x="404" y="434"/>
                  <a:pt x="405" y="432"/>
                  <a:pt x="406" y="433"/>
                </a:cubicBezTo>
                <a:cubicBezTo>
                  <a:pt x="407" y="433"/>
                  <a:pt x="408" y="433"/>
                  <a:pt x="409" y="435"/>
                </a:cubicBezTo>
                <a:cubicBezTo>
                  <a:pt x="406" y="436"/>
                  <a:pt x="406" y="436"/>
                  <a:pt x="406" y="436"/>
                </a:cubicBezTo>
                <a:cubicBezTo>
                  <a:pt x="401" y="437"/>
                  <a:pt x="401" y="437"/>
                  <a:pt x="401" y="437"/>
                </a:cubicBezTo>
                <a:cubicBezTo>
                  <a:pt x="399" y="437"/>
                  <a:pt x="399" y="437"/>
                  <a:pt x="399" y="437"/>
                </a:cubicBezTo>
                <a:lnTo>
                  <a:pt x="399" y="438"/>
                </a:lnTo>
                <a:close/>
                <a:moveTo>
                  <a:pt x="406" y="471"/>
                </a:moveTo>
                <a:cubicBezTo>
                  <a:pt x="404" y="472"/>
                  <a:pt x="404" y="472"/>
                  <a:pt x="404" y="472"/>
                </a:cubicBezTo>
                <a:cubicBezTo>
                  <a:pt x="404" y="474"/>
                  <a:pt x="404" y="474"/>
                  <a:pt x="404" y="474"/>
                </a:cubicBezTo>
                <a:cubicBezTo>
                  <a:pt x="401" y="474"/>
                  <a:pt x="401" y="474"/>
                  <a:pt x="401" y="474"/>
                </a:cubicBezTo>
                <a:cubicBezTo>
                  <a:pt x="400" y="474"/>
                  <a:pt x="400" y="474"/>
                  <a:pt x="400" y="474"/>
                </a:cubicBezTo>
                <a:cubicBezTo>
                  <a:pt x="401" y="473"/>
                  <a:pt x="401" y="473"/>
                  <a:pt x="401" y="473"/>
                </a:cubicBezTo>
                <a:cubicBezTo>
                  <a:pt x="406" y="468"/>
                  <a:pt x="406" y="468"/>
                  <a:pt x="406" y="468"/>
                </a:cubicBezTo>
                <a:cubicBezTo>
                  <a:pt x="410" y="465"/>
                  <a:pt x="410" y="465"/>
                  <a:pt x="410" y="465"/>
                </a:cubicBezTo>
                <a:cubicBezTo>
                  <a:pt x="412" y="471"/>
                  <a:pt x="412" y="471"/>
                  <a:pt x="412" y="471"/>
                </a:cubicBezTo>
                <a:lnTo>
                  <a:pt x="406" y="471"/>
                </a:lnTo>
                <a:close/>
                <a:moveTo>
                  <a:pt x="465" y="521"/>
                </a:moveTo>
                <a:cubicBezTo>
                  <a:pt x="473" y="521"/>
                  <a:pt x="473" y="521"/>
                  <a:pt x="473" y="521"/>
                </a:cubicBezTo>
                <a:cubicBezTo>
                  <a:pt x="475" y="522"/>
                  <a:pt x="475" y="522"/>
                  <a:pt x="475" y="522"/>
                </a:cubicBezTo>
                <a:cubicBezTo>
                  <a:pt x="473" y="523"/>
                  <a:pt x="473" y="523"/>
                  <a:pt x="473" y="523"/>
                </a:cubicBezTo>
                <a:cubicBezTo>
                  <a:pt x="477" y="526"/>
                  <a:pt x="477" y="526"/>
                  <a:pt x="477" y="526"/>
                </a:cubicBezTo>
                <a:cubicBezTo>
                  <a:pt x="475" y="531"/>
                  <a:pt x="475" y="531"/>
                  <a:pt x="475" y="531"/>
                </a:cubicBezTo>
                <a:cubicBezTo>
                  <a:pt x="477" y="532"/>
                  <a:pt x="477" y="532"/>
                  <a:pt x="477" y="532"/>
                </a:cubicBezTo>
                <a:cubicBezTo>
                  <a:pt x="478" y="532"/>
                  <a:pt x="478" y="532"/>
                  <a:pt x="478" y="532"/>
                </a:cubicBezTo>
                <a:cubicBezTo>
                  <a:pt x="478" y="533"/>
                  <a:pt x="477" y="534"/>
                  <a:pt x="477" y="534"/>
                </a:cubicBezTo>
                <a:cubicBezTo>
                  <a:pt x="477" y="535"/>
                  <a:pt x="477" y="536"/>
                  <a:pt x="477" y="536"/>
                </a:cubicBezTo>
                <a:cubicBezTo>
                  <a:pt x="477" y="536"/>
                  <a:pt x="477" y="536"/>
                  <a:pt x="477" y="536"/>
                </a:cubicBezTo>
                <a:cubicBezTo>
                  <a:pt x="479" y="536"/>
                  <a:pt x="478" y="537"/>
                  <a:pt x="477" y="536"/>
                </a:cubicBezTo>
                <a:cubicBezTo>
                  <a:pt x="477" y="536"/>
                  <a:pt x="477" y="536"/>
                  <a:pt x="477" y="536"/>
                </a:cubicBezTo>
                <a:cubicBezTo>
                  <a:pt x="477" y="536"/>
                  <a:pt x="476" y="536"/>
                  <a:pt x="475" y="537"/>
                </a:cubicBezTo>
                <a:cubicBezTo>
                  <a:pt x="475" y="534"/>
                  <a:pt x="475" y="534"/>
                  <a:pt x="475" y="534"/>
                </a:cubicBezTo>
                <a:cubicBezTo>
                  <a:pt x="470" y="534"/>
                  <a:pt x="470" y="534"/>
                  <a:pt x="470" y="534"/>
                </a:cubicBezTo>
                <a:cubicBezTo>
                  <a:pt x="472" y="529"/>
                  <a:pt x="468" y="526"/>
                  <a:pt x="465" y="521"/>
                </a:cubicBezTo>
                <a:close/>
                <a:moveTo>
                  <a:pt x="623" y="798"/>
                </a:moveTo>
                <a:cubicBezTo>
                  <a:pt x="620" y="798"/>
                  <a:pt x="620" y="798"/>
                  <a:pt x="620" y="798"/>
                </a:cubicBezTo>
                <a:cubicBezTo>
                  <a:pt x="618" y="798"/>
                  <a:pt x="618" y="798"/>
                  <a:pt x="618" y="798"/>
                </a:cubicBezTo>
                <a:cubicBezTo>
                  <a:pt x="620" y="793"/>
                  <a:pt x="620" y="793"/>
                  <a:pt x="620" y="793"/>
                </a:cubicBezTo>
                <a:cubicBezTo>
                  <a:pt x="620" y="793"/>
                  <a:pt x="620" y="793"/>
                  <a:pt x="620" y="793"/>
                </a:cubicBezTo>
                <a:cubicBezTo>
                  <a:pt x="623" y="793"/>
                  <a:pt x="623" y="793"/>
                  <a:pt x="623" y="793"/>
                </a:cubicBezTo>
                <a:lnTo>
                  <a:pt x="623" y="798"/>
                </a:lnTo>
                <a:close/>
                <a:moveTo>
                  <a:pt x="878" y="350"/>
                </a:moveTo>
                <a:cubicBezTo>
                  <a:pt x="879" y="349"/>
                  <a:pt x="880" y="349"/>
                  <a:pt x="881" y="349"/>
                </a:cubicBezTo>
                <a:cubicBezTo>
                  <a:pt x="882" y="349"/>
                  <a:pt x="883" y="349"/>
                  <a:pt x="884" y="350"/>
                </a:cubicBezTo>
                <a:cubicBezTo>
                  <a:pt x="886" y="348"/>
                  <a:pt x="886" y="348"/>
                  <a:pt x="886" y="348"/>
                </a:cubicBezTo>
                <a:cubicBezTo>
                  <a:pt x="885" y="347"/>
                  <a:pt x="885" y="347"/>
                  <a:pt x="885" y="347"/>
                </a:cubicBezTo>
                <a:cubicBezTo>
                  <a:pt x="895" y="337"/>
                  <a:pt x="895" y="337"/>
                  <a:pt x="895" y="337"/>
                </a:cubicBezTo>
                <a:cubicBezTo>
                  <a:pt x="887" y="333"/>
                  <a:pt x="887" y="333"/>
                  <a:pt x="887" y="333"/>
                </a:cubicBezTo>
                <a:cubicBezTo>
                  <a:pt x="894" y="330"/>
                  <a:pt x="894" y="330"/>
                  <a:pt x="894" y="330"/>
                </a:cubicBezTo>
                <a:cubicBezTo>
                  <a:pt x="899" y="335"/>
                  <a:pt x="899" y="335"/>
                  <a:pt x="899" y="335"/>
                </a:cubicBezTo>
                <a:cubicBezTo>
                  <a:pt x="899" y="323"/>
                  <a:pt x="899" y="323"/>
                  <a:pt x="899" y="323"/>
                </a:cubicBezTo>
                <a:cubicBezTo>
                  <a:pt x="899" y="321"/>
                  <a:pt x="899" y="321"/>
                  <a:pt x="899" y="321"/>
                </a:cubicBezTo>
                <a:cubicBezTo>
                  <a:pt x="899" y="315"/>
                  <a:pt x="898" y="307"/>
                  <a:pt x="887" y="306"/>
                </a:cubicBezTo>
                <a:cubicBezTo>
                  <a:pt x="887" y="303"/>
                  <a:pt x="887" y="303"/>
                  <a:pt x="887" y="303"/>
                </a:cubicBezTo>
                <a:cubicBezTo>
                  <a:pt x="891" y="302"/>
                  <a:pt x="891" y="302"/>
                  <a:pt x="891" y="302"/>
                </a:cubicBezTo>
                <a:cubicBezTo>
                  <a:pt x="892" y="305"/>
                  <a:pt x="892" y="305"/>
                  <a:pt x="892" y="305"/>
                </a:cubicBezTo>
                <a:cubicBezTo>
                  <a:pt x="898" y="301"/>
                  <a:pt x="900" y="296"/>
                  <a:pt x="897" y="290"/>
                </a:cubicBezTo>
                <a:cubicBezTo>
                  <a:pt x="881" y="287"/>
                  <a:pt x="881" y="287"/>
                  <a:pt x="881" y="287"/>
                </a:cubicBezTo>
                <a:cubicBezTo>
                  <a:pt x="878" y="287"/>
                  <a:pt x="878" y="287"/>
                  <a:pt x="878" y="287"/>
                </a:cubicBezTo>
                <a:cubicBezTo>
                  <a:pt x="875" y="286"/>
                  <a:pt x="875" y="286"/>
                  <a:pt x="875" y="286"/>
                </a:cubicBezTo>
                <a:cubicBezTo>
                  <a:pt x="878" y="284"/>
                  <a:pt x="878" y="284"/>
                  <a:pt x="878" y="284"/>
                </a:cubicBezTo>
                <a:cubicBezTo>
                  <a:pt x="880" y="283"/>
                  <a:pt x="880" y="283"/>
                  <a:pt x="880" y="283"/>
                </a:cubicBezTo>
                <a:cubicBezTo>
                  <a:pt x="881" y="284"/>
                  <a:pt x="881" y="284"/>
                  <a:pt x="881" y="284"/>
                </a:cubicBezTo>
                <a:cubicBezTo>
                  <a:pt x="881" y="284"/>
                  <a:pt x="881" y="284"/>
                  <a:pt x="881" y="284"/>
                </a:cubicBezTo>
                <a:cubicBezTo>
                  <a:pt x="882" y="282"/>
                  <a:pt x="882" y="282"/>
                  <a:pt x="882" y="282"/>
                </a:cubicBezTo>
                <a:cubicBezTo>
                  <a:pt x="882" y="281"/>
                  <a:pt x="882" y="281"/>
                  <a:pt x="882" y="281"/>
                </a:cubicBezTo>
                <a:cubicBezTo>
                  <a:pt x="891" y="283"/>
                  <a:pt x="888" y="287"/>
                  <a:pt x="897" y="286"/>
                </a:cubicBezTo>
                <a:cubicBezTo>
                  <a:pt x="903" y="285"/>
                  <a:pt x="906" y="280"/>
                  <a:pt x="904" y="276"/>
                </a:cubicBezTo>
                <a:cubicBezTo>
                  <a:pt x="899" y="269"/>
                  <a:pt x="892" y="276"/>
                  <a:pt x="899" y="264"/>
                </a:cubicBezTo>
                <a:cubicBezTo>
                  <a:pt x="905" y="267"/>
                  <a:pt x="915" y="268"/>
                  <a:pt x="911" y="261"/>
                </a:cubicBezTo>
                <a:cubicBezTo>
                  <a:pt x="908" y="255"/>
                  <a:pt x="908" y="265"/>
                  <a:pt x="903" y="253"/>
                </a:cubicBezTo>
                <a:cubicBezTo>
                  <a:pt x="910" y="248"/>
                  <a:pt x="910" y="248"/>
                  <a:pt x="910" y="248"/>
                </a:cubicBezTo>
                <a:cubicBezTo>
                  <a:pt x="916" y="257"/>
                  <a:pt x="914" y="252"/>
                  <a:pt x="920" y="255"/>
                </a:cubicBezTo>
                <a:cubicBezTo>
                  <a:pt x="921" y="255"/>
                  <a:pt x="921" y="255"/>
                  <a:pt x="922" y="255"/>
                </a:cubicBezTo>
                <a:cubicBezTo>
                  <a:pt x="923" y="254"/>
                  <a:pt x="923" y="254"/>
                  <a:pt x="923" y="254"/>
                </a:cubicBezTo>
                <a:cubicBezTo>
                  <a:pt x="921" y="247"/>
                  <a:pt x="921" y="247"/>
                  <a:pt x="921" y="247"/>
                </a:cubicBezTo>
                <a:cubicBezTo>
                  <a:pt x="920" y="246"/>
                  <a:pt x="920" y="246"/>
                  <a:pt x="920" y="246"/>
                </a:cubicBezTo>
                <a:cubicBezTo>
                  <a:pt x="917" y="243"/>
                  <a:pt x="917" y="243"/>
                  <a:pt x="917" y="243"/>
                </a:cubicBezTo>
                <a:cubicBezTo>
                  <a:pt x="910" y="246"/>
                  <a:pt x="910" y="246"/>
                  <a:pt x="910" y="246"/>
                </a:cubicBezTo>
                <a:cubicBezTo>
                  <a:pt x="910" y="236"/>
                  <a:pt x="910" y="236"/>
                  <a:pt x="910" y="236"/>
                </a:cubicBezTo>
                <a:cubicBezTo>
                  <a:pt x="905" y="234"/>
                  <a:pt x="905" y="234"/>
                  <a:pt x="905" y="234"/>
                </a:cubicBezTo>
                <a:cubicBezTo>
                  <a:pt x="909" y="228"/>
                  <a:pt x="909" y="228"/>
                  <a:pt x="909" y="228"/>
                </a:cubicBezTo>
                <a:cubicBezTo>
                  <a:pt x="899" y="224"/>
                  <a:pt x="899" y="224"/>
                  <a:pt x="899" y="224"/>
                </a:cubicBezTo>
                <a:cubicBezTo>
                  <a:pt x="898" y="220"/>
                  <a:pt x="898" y="220"/>
                  <a:pt x="898" y="220"/>
                </a:cubicBezTo>
                <a:cubicBezTo>
                  <a:pt x="895" y="219"/>
                  <a:pt x="895" y="219"/>
                  <a:pt x="895" y="219"/>
                </a:cubicBezTo>
                <a:cubicBezTo>
                  <a:pt x="896" y="217"/>
                  <a:pt x="896" y="217"/>
                  <a:pt x="896" y="217"/>
                </a:cubicBezTo>
                <a:cubicBezTo>
                  <a:pt x="902" y="218"/>
                  <a:pt x="902" y="218"/>
                  <a:pt x="902" y="218"/>
                </a:cubicBezTo>
                <a:cubicBezTo>
                  <a:pt x="904" y="211"/>
                  <a:pt x="904" y="211"/>
                  <a:pt x="904" y="211"/>
                </a:cubicBezTo>
                <a:cubicBezTo>
                  <a:pt x="912" y="215"/>
                  <a:pt x="912" y="215"/>
                  <a:pt x="912" y="215"/>
                </a:cubicBezTo>
                <a:cubicBezTo>
                  <a:pt x="911" y="216"/>
                  <a:pt x="910" y="216"/>
                  <a:pt x="910" y="219"/>
                </a:cubicBezTo>
                <a:cubicBezTo>
                  <a:pt x="910" y="221"/>
                  <a:pt x="910" y="221"/>
                  <a:pt x="910" y="221"/>
                </a:cubicBezTo>
                <a:cubicBezTo>
                  <a:pt x="910" y="225"/>
                  <a:pt x="913" y="231"/>
                  <a:pt x="917" y="233"/>
                </a:cubicBezTo>
                <a:cubicBezTo>
                  <a:pt x="915" y="216"/>
                  <a:pt x="915" y="216"/>
                  <a:pt x="915" y="216"/>
                </a:cubicBezTo>
                <a:cubicBezTo>
                  <a:pt x="914" y="215"/>
                  <a:pt x="914" y="215"/>
                  <a:pt x="914" y="215"/>
                </a:cubicBezTo>
                <a:cubicBezTo>
                  <a:pt x="918" y="215"/>
                  <a:pt x="918" y="215"/>
                  <a:pt x="918" y="215"/>
                </a:cubicBezTo>
                <a:cubicBezTo>
                  <a:pt x="917" y="204"/>
                  <a:pt x="917" y="204"/>
                  <a:pt x="917" y="204"/>
                </a:cubicBezTo>
                <a:cubicBezTo>
                  <a:pt x="903" y="200"/>
                  <a:pt x="903" y="200"/>
                  <a:pt x="903" y="200"/>
                </a:cubicBezTo>
                <a:cubicBezTo>
                  <a:pt x="913" y="196"/>
                  <a:pt x="913" y="196"/>
                  <a:pt x="913" y="196"/>
                </a:cubicBezTo>
                <a:cubicBezTo>
                  <a:pt x="901" y="186"/>
                  <a:pt x="901" y="186"/>
                  <a:pt x="901" y="186"/>
                </a:cubicBezTo>
                <a:cubicBezTo>
                  <a:pt x="899" y="192"/>
                  <a:pt x="899" y="192"/>
                  <a:pt x="899" y="192"/>
                </a:cubicBezTo>
                <a:cubicBezTo>
                  <a:pt x="898" y="192"/>
                  <a:pt x="898" y="192"/>
                  <a:pt x="898" y="192"/>
                </a:cubicBezTo>
                <a:cubicBezTo>
                  <a:pt x="901" y="185"/>
                  <a:pt x="901" y="185"/>
                  <a:pt x="901" y="185"/>
                </a:cubicBezTo>
                <a:cubicBezTo>
                  <a:pt x="901" y="171"/>
                  <a:pt x="901" y="171"/>
                  <a:pt x="901" y="171"/>
                </a:cubicBezTo>
                <a:cubicBezTo>
                  <a:pt x="913" y="156"/>
                  <a:pt x="913" y="156"/>
                  <a:pt x="913" y="156"/>
                </a:cubicBezTo>
                <a:cubicBezTo>
                  <a:pt x="909" y="146"/>
                  <a:pt x="909" y="146"/>
                  <a:pt x="909" y="146"/>
                </a:cubicBezTo>
                <a:cubicBezTo>
                  <a:pt x="920" y="136"/>
                  <a:pt x="920" y="136"/>
                  <a:pt x="920" y="136"/>
                </a:cubicBezTo>
                <a:cubicBezTo>
                  <a:pt x="923" y="133"/>
                  <a:pt x="923" y="133"/>
                  <a:pt x="923" y="133"/>
                </a:cubicBezTo>
                <a:cubicBezTo>
                  <a:pt x="921" y="132"/>
                  <a:pt x="921" y="132"/>
                  <a:pt x="921" y="132"/>
                </a:cubicBezTo>
                <a:cubicBezTo>
                  <a:pt x="920" y="130"/>
                  <a:pt x="920" y="130"/>
                  <a:pt x="920" y="130"/>
                </a:cubicBezTo>
                <a:cubicBezTo>
                  <a:pt x="920" y="130"/>
                  <a:pt x="920" y="130"/>
                  <a:pt x="920" y="130"/>
                </a:cubicBezTo>
                <a:cubicBezTo>
                  <a:pt x="910" y="129"/>
                  <a:pt x="910" y="129"/>
                  <a:pt x="910" y="129"/>
                </a:cubicBezTo>
                <a:cubicBezTo>
                  <a:pt x="905" y="138"/>
                  <a:pt x="905" y="138"/>
                  <a:pt x="905" y="138"/>
                </a:cubicBezTo>
                <a:cubicBezTo>
                  <a:pt x="905" y="135"/>
                  <a:pt x="903" y="125"/>
                  <a:pt x="909" y="125"/>
                </a:cubicBezTo>
                <a:cubicBezTo>
                  <a:pt x="912" y="125"/>
                  <a:pt x="913" y="127"/>
                  <a:pt x="920" y="128"/>
                </a:cubicBezTo>
                <a:cubicBezTo>
                  <a:pt x="922" y="128"/>
                  <a:pt x="923" y="128"/>
                  <a:pt x="925" y="128"/>
                </a:cubicBezTo>
                <a:cubicBezTo>
                  <a:pt x="923" y="124"/>
                  <a:pt x="934" y="114"/>
                  <a:pt x="922" y="114"/>
                </a:cubicBezTo>
                <a:cubicBezTo>
                  <a:pt x="920" y="114"/>
                  <a:pt x="920" y="114"/>
                  <a:pt x="920" y="114"/>
                </a:cubicBezTo>
                <a:cubicBezTo>
                  <a:pt x="917" y="114"/>
                  <a:pt x="917" y="114"/>
                  <a:pt x="917" y="114"/>
                </a:cubicBezTo>
                <a:cubicBezTo>
                  <a:pt x="913" y="114"/>
                  <a:pt x="913" y="115"/>
                  <a:pt x="910" y="117"/>
                </a:cubicBezTo>
                <a:cubicBezTo>
                  <a:pt x="909" y="116"/>
                  <a:pt x="909" y="116"/>
                  <a:pt x="909" y="116"/>
                </a:cubicBezTo>
                <a:cubicBezTo>
                  <a:pt x="919" y="110"/>
                  <a:pt x="919" y="110"/>
                  <a:pt x="919" y="110"/>
                </a:cubicBezTo>
                <a:cubicBezTo>
                  <a:pt x="919" y="110"/>
                  <a:pt x="920" y="110"/>
                  <a:pt x="920" y="111"/>
                </a:cubicBezTo>
                <a:cubicBezTo>
                  <a:pt x="927" y="113"/>
                  <a:pt x="928" y="111"/>
                  <a:pt x="932" y="108"/>
                </a:cubicBezTo>
                <a:cubicBezTo>
                  <a:pt x="933" y="108"/>
                  <a:pt x="933" y="107"/>
                  <a:pt x="933" y="107"/>
                </a:cubicBezTo>
                <a:cubicBezTo>
                  <a:pt x="934" y="106"/>
                  <a:pt x="936" y="106"/>
                  <a:pt x="937" y="105"/>
                </a:cubicBezTo>
                <a:cubicBezTo>
                  <a:pt x="933" y="101"/>
                  <a:pt x="933" y="101"/>
                  <a:pt x="933" y="101"/>
                </a:cubicBezTo>
                <a:cubicBezTo>
                  <a:pt x="933" y="101"/>
                  <a:pt x="933" y="101"/>
                  <a:pt x="933" y="101"/>
                </a:cubicBezTo>
                <a:cubicBezTo>
                  <a:pt x="933" y="100"/>
                  <a:pt x="933" y="100"/>
                  <a:pt x="933" y="100"/>
                </a:cubicBezTo>
                <a:cubicBezTo>
                  <a:pt x="940" y="97"/>
                  <a:pt x="940" y="97"/>
                  <a:pt x="940" y="97"/>
                </a:cubicBezTo>
                <a:cubicBezTo>
                  <a:pt x="944" y="93"/>
                  <a:pt x="944" y="93"/>
                  <a:pt x="944" y="93"/>
                </a:cubicBezTo>
                <a:cubicBezTo>
                  <a:pt x="952" y="86"/>
                  <a:pt x="952" y="86"/>
                  <a:pt x="952" y="86"/>
                </a:cubicBezTo>
                <a:cubicBezTo>
                  <a:pt x="948" y="80"/>
                  <a:pt x="948" y="80"/>
                  <a:pt x="948" y="80"/>
                </a:cubicBezTo>
                <a:cubicBezTo>
                  <a:pt x="947" y="78"/>
                  <a:pt x="947" y="78"/>
                  <a:pt x="947" y="78"/>
                </a:cubicBezTo>
                <a:cubicBezTo>
                  <a:pt x="946" y="78"/>
                  <a:pt x="945" y="79"/>
                  <a:pt x="945" y="79"/>
                </a:cubicBezTo>
                <a:cubicBezTo>
                  <a:pt x="945" y="79"/>
                  <a:pt x="944" y="78"/>
                  <a:pt x="944" y="78"/>
                </a:cubicBezTo>
                <a:cubicBezTo>
                  <a:pt x="944" y="78"/>
                  <a:pt x="944" y="78"/>
                  <a:pt x="944" y="78"/>
                </a:cubicBezTo>
                <a:cubicBezTo>
                  <a:pt x="944" y="78"/>
                  <a:pt x="941" y="75"/>
                  <a:pt x="940" y="75"/>
                </a:cubicBezTo>
                <a:cubicBezTo>
                  <a:pt x="938" y="73"/>
                  <a:pt x="936" y="70"/>
                  <a:pt x="933" y="69"/>
                </a:cubicBezTo>
                <a:cubicBezTo>
                  <a:pt x="933" y="69"/>
                  <a:pt x="933" y="69"/>
                  <a:pt x="932" y="69"/>
                </a:cubicBezTo>
                <a:cubicBezTo>
                  <a:pt x="932" y="69"/>
                  <a:pt x="932" y="69"/>
                  <a:pt x="932" y="69"/>
                </a:cubicBezTo>
                <a:cubicBezTo>
                  <a:pt x="930" y="69"/>
                  <a:pt x="930" y="69"/>
                  <a:pt x="930" y="69"/>
                </a:cubicBezTo>
                <a:cubicBezTo>
                  <a:pt x="925" y="69"/>
                  <a:pt x="922" y="72"/>
                  <a:pt x="920" y="74"/>
                </a:cubicBezTo>
                <a:cubicBezTo>
                  <a:pt x="918" y="76"/>
                  <a:pt x="917" y="78"/>
                  <a:pt x="915" y="78"/>
                </a:cubicBezTo>
                <a:cubicBezTo>
                  <a:pt x="910" y="71"/>
                  <a:pt x="910" y="71"/>
                  <a:pt x="910" y="71"/>
                </a:cubicBezTo>
                <a:cubicBezTo>
                  <a:pt x="908" y="72"/>
                  <a:pt x="908" y="72"/>
                  <a:pt x="908" y="72"/>
                </a:cubicBezTo>
                <a:cubicBezTo>
                  <a:pt x="907" y="76"/>
                  <a:pt x="907" y="76"/>
                  <a:pt x="907" y="76"/>
                </a:cubicBezTo>
                <a:cubicBezTo>
                  <a:pt x="910" y="77"/>
                  <a:pt x="910" y="77"/>
                  <a:pt x="910" y="77"/>
                </a:cubicBezTo>
                <a:cubicBezTo>
                  <a:pt x="910" y="80"/>
                  <a:pt x="910" y="80"/>
                  <a:pt x="910" y="80"/>
                </a:cubicBezTo>
                <a:cubicBezTo>
                  <a:pt x="914" y="80"/>
                  <a:pt x="917" y="80"/>
                  <a:pt x="917" y="83"/>
                </a:cubicBezTo>
                <a:cubicBezTo>
                  <a:pt x="917" y="89"/>
                  <a:pt x="917" y="83"/>
                  <a:pt x="915" y="87"/>
                </a:cubicBezTo>
                <a:cubicBezTo>
                  <a:pt x="899" y="78"/>
                  <a:pt x="899" y="78"/>
                  <a:pt x="899" y="78"/>
                </a:cubicBezTo>
                <a:cubicBezTo>
                  <a:pt x="903" y="87"/>
                  <a:pt x="889" y="104"/>
                  <a:pt x="883" y="111"/>
                </a:cubicBezTo>
                <a:cubicBezTo>
                  <a:pt x="887" y="100"/>
                  <a:pt x="887" y="100"/>
                  <a:pt x="887" y="100"/>
                </a:cubicBezTo>
                <a:cubicBezTo>
                  <a:pt x="889" y="101"/>
                  <a:pt x="889" y="101"/>
                  <a:pt x="889" y="101"/>
                </a:cubicBezTo>
                <a:cubicBezTo>
                  <a:pt x="887" y="95"/>
                  <a:pt x="887" y="95"/>
                  <a:pt x="887" y="95"/>
                </a:cubicBezTo>
                <a:cubicBezTo>
                  <a:pt x="890" y="93"/>
                  <a:pt x="892" y="93"/>
                  <a:pt x="892" y="89"/>
                </a:cubicBezTo>
                <a:cubicBezTo>
                  <a:pt x="892" y="66"/>
                  <a:pt x="892" y="66"/>
                  <a:pt x="892" y="66"/>
                </a:cubicBezTo>
                <a:cubicBezTo>
                  <a:pt x="887" y="66"/>
                  <a:pt x="887" y="66"/>
                  <a:pt x="887" y="66"/>
                </a:cubicBezTo>
                <a:cubicBezTo>
                  <a:pt x="885" y="66"/>
                  <a:pt x="883" y="69"/>
                  <a:pt x="881" y="72"/>
                </a:cubicBezTo>
                <a:cubicBezTo>
                  <a:pt x="880" y="73"/>
                  <a:pt x="879" y="75"/>
                  <a:pt x="878" y="76"/>
                </a:cubicBezTo>
                <a:cubicBezTo>
                  <a:pt x="875" y="81"/>
                  <a:pt x="870" y="85"/>
                  <a:pt x="862" y="87"/>
                </a:cubicBezTo>
                <a:cubicBezTo>
                  <a:pt x="861" y="84"/>
                  <a:pt x="861" y="84"/>
                  <a:pt x="861" y="84"/>
                </a:cubicBezTo>
                <a:cubicBezTo>
                  <a:pt x="863" y="84"/>
                  <a:pt x="863" y="84"/>
                  <a:pt x="863" y="84"/>
                </a:cubicBezTo>
                <a:cubicBezTo>
                  <a:pt x="873" y="80"/>
                  <a:pt x="873" y="80"/>
                  <a:pt x="873" y="80"/>
                </a:cubicBezTo>
                <a:cubicBezTo>
                  <a:pt x="872" y="68"/>
                  <a:pt x="872" y="68"/>
                  <a:pt x="872" y="68"/>
                </a:cubicBezTo>
                <a:cubicBezTo>
                  <a:pt x="871" y="69"/>
                  <a:pt x="871" y="69"/>
                  <a:pt x="871" y="69"/>
                </a:cubicBezTo>
                <a:cubicBezTo>
                  <a:pt x="854" y="66"/>
                  <a:pt x="854" y="66"/>
                  <a:pt x="854" y="66"/>
                </a:cubicBezTo>
                <a:cubicBezTo>
                  <a:pt x="850" y="66"/>
                  <a:pt x="848" y="70"/>
                  <a:pt x="846" y="72"/>
                </a:cubicBezTo>
                <a:cubicBezTo>
                  <a:pt x="829" y="72"/>
                  <a:pt x="836" y="76"/>
                  <a:pt x="830" y="80"/>
                </a:cubicBezTo>
                <a:cubicBezTo>
                  <a:pt x="830" y="80"/>
                  <a:pt x="828" y="77"/>
                  <a:pt x="828" y="77"/>
                </a:cubicBezTo>
                <a:cubicBezTo>
                  <a:pt x="828" y="73"/>
                  <a:pt x="829" y="75"/>
                  <a:pt x="830" y="72"/>
                </a:cubicBezTo>
                <a:cubicBezTo>
                  <a:pt x="845" y="66"/>
                  <a:pt x="845" y="66"/>
                  <a:pt x="845" y="66"/>
                </a:cubicBezTo>
                <a:cubicBezTo>
                  <a:pt x="845" y="64"/>
                  <a:pt x="845" y="64"/>
                  <a:pt x="845" y="64"/>
                </a:cubicBezTo>
                <a:cubicBezTo>
                  <a:pt x="871" y="65"/>
                  <a:pt x="871" y="65"/>
                  <a:pt x="871" y="65"/>
                </a:cubicBezTo>
                <a:cubicBezTo>
                  <a:pt x="878" y="61"/>
                  <a:pt x="878" y="61"/>
                  <a:pt x="878" y="61"/>
                </a:cubicBezTo>
                <a:cubicBezTo>
                  <a:pt x="881" y="60"/>
                  <a:pt x="881" y="60"/>
                  <a:pt x="881" y="60"/>
                </a:cubicBezTo>
                <a:cubicBezTo>
                  <a:pt x="886" y="57"/>
                  <a:pt x="886" y="57"/>
                  <a:pt x="886" y="57"/>
                </a:cubicBezTo>
                <a:cubicBezTo>
                  <a:pt x="895" y="46"/>
                  <a:pt x="895" y="46"/>
                  <a:pt x="895" y="46"/>
                </a:cubicBezTo>
                <a:cubicBezTo>
                  <a:pt x="897" y="46"/>
                  <a:pt x="897" y="46"/>
                  <a:pt x="897" y="46"/>
                </a:cubicBezTo>
                <a:cubicBezTo>
                  <a:pt x="881" y="31"/>
                  <a:pt x="881" y="31"/>
                  <a:pt x="881" y="31"/>
                </a:cubicBezTo>
                <a:cubicBezTo>
                  <a:pt x="881" y="31"/>
                  <a:pt x="881" y="31"/>
                  <a:pt x="881" y="31"/>
                </a:cubicBezTo>
                <a:cubicBezTo>
                  <a:pt x="878" y="33"/>
                  <a:pt x="878" y="33"/>
                  <a:pt x="878" y="33"/>
                </a:cubicBezTo>
                <a:cubicBezTo>
                  <a:pt x="873" y="35"/>
                  <a:pt x="873" y="35"/>
                  <a:pt x="873" y="35"/>
                </a:cubicBezTo>
                <a:cubicBezTo>
                  <a:pt x="874" y="24"/>
                  <a:pt x="874" y="24"/>
                  <a:pt x="874" y="24"/>
                </a:cubicBezTo>
                <a:cubicBezTo>
                  <a:pt x="870" y="19"/>
                  <a:pt x="868" y="24"/>
                  <a:pt x="858" y="24"/>
                </a:cubicBezTo>
                <a:cubicBezTo>
                  <a:pt x="845" y="24"/>
                  <a:pt x="840" y="23"/>
                  <a:pt x="828" y="30"/>
                </a:cubicBezTo>
                <a:cubicBezTo>
                  <a:pt x="820" y="30"/>
                  <a:pt x="820" y="30"/>
                  <a:pt x="820" y="30"/>
                </a:cubicBezTo>
                <a:cubicBezTo>
                  <a:pt x="820" y="29"/>
                  <a:pt x="820" y="29"/>
                  <a:pt x="820" y="29"/>
                </a:cubicBezTo>
                <a:cubicBezTo>
                  <a:pt x="834" y="29"/>
                  <a:pt x="832" y="25"/>
                  <a:pt x="841" y="23"/>
                </a:cubicBezTo>
                <a:cubicBezTo>
                  <a:pt x="845" y="21"/>
                  <a:pt x="852" y="22"/>
                  <a:pt x="857" y="22"/>
                </a:cubicBezTo>
                <a:cubicBezTo>
                  <a:pt x="878" y="21"/>
                  <a:pt x="866" y="3"/>
                  <a:pt x="853" y="10"/>
                </a:cubicBezTo>
                <a:cubicBezTo>
                  <a:pt x="851" y="8"/>
                  <a:pt x="851" y="8"/>
                  <a:pt x="851" y="8"/>
                </a:cubicBezTo>
                <a:cubicBezTo>
                  <a:pt x="852" y="7"/>
                  <a:pt x="852" y="7"/>
                  <a:pt x="852" y="7"/>
                </a:cubicBezTo>
                <a:cubicBezTo>
                  <a:pt x="843" y="0"/>
                  <a:pt x="843" y="0"/>
                  <a:pt x="843" y="0"/>
                </a:cubicBezTo>
                <a:cubicBezTo>
                  <a:pt x="815" y="0"/>
                  <a:pt x="815" y="0"/>
                  <a:pt x="815" y="0"/>
                </a:cubicBezTo>
                <a:cubicBezTo>
                  <a:pt x="812" y="5"/>
                  <a:pt x="812" y="5"/>
                  <a:pt x="812" y="5"/>
                </a:cubicBezTo>
                <a:cubicBezTo>
                  <a:pt x="805" y="3"/>
                  <a:pt x="805" y="3"/>
                  <a:pt x="805" y="3"/>
                </a:cubicBezTo>
                <a:cubicBezTo>
                  <a:pt x="807" y="8"/>
                  <a:pt x="807" y="8"/>
                  <a:pt x="807" y="8"/>
                </a:cubicBezTo>
                <a:cubicBezTo>
                  <a:pt x="805" y="9"/>
                  <a:pt x="805" y="9"/>
                  <a:pt x="805" y="9"/>
                </a:cubicBezTo>
                <a:cubicBezTo>
                  <a:pt x="805" y="10"/>
                  <a:pt x="804" y="8"/>
                  <a:pt x="804" y="8"/>
                </a:cubicBezTo>
                <a:cubicBezTo>
                  <a:pt x="802" y="6"/>
                  <a:pt x="806" y="6"/>
                  <a:pt x="802" y="6"/>
                </a:cubicBezTo>
                <a:cubicBezTo>
                  <a:pt x="798" y="6"/>
                  <a:pt x="794" y="11"/>
                  <a:pt x="794" y="12"/>
                </a:cubicBezTo>
                <a:cubicBezTo>
                  <a:pt x="794" y="19"/>
                  <a:pt x="799" y="12"/>
                  <a:pt x="795" y="19"/>
                </a:cubicBezTo>
                <a:cubicBezTo>
                  <a:pt x="798" y="20"/>
                  <a:pt x="798" y="20"/>
                  <a:pt x="798" y="20"/>
                </a:cubicBezTo>
                <a:cubicBezTo>
                  <a:pt x="799" y="20"/>
                  <a:pt x="799" y="20"/>
                  <a:pt x="799" y="20"/>
                </a:cubicBezTo>
                <a:cubicBezTo>
                  <a:pt x="801" y="23"/>
                  <a:pt x="801" y="23"/>
                  <a:pt x="801" y="23"/>
                </a:cubicBezTo>
                <a:cubicBezTo>
                  <a:pt x="798" y="23"/>
                  <a:pt x="798" y="23"/>
                  <a:pt x="798" y="23"/>
                </a:cubicBezTo>
                <a:cubicBezTo>
                  <a:pt x="796" y="24"/>
                  <a:pt x="796" y="24"/>
                  <a:pt x="796" y="24"/>
                </a:cubicBezTo>
                <a:cubicBezTo>
                  <a:pt x="797" y="30"/>
                  <a:pt x="797" y="30"/>
                  <a:pt x="797" y="30"/>
                </a:cubicBezTo>
                <a:cubicBezTo>
                  <a:pt x="792" y="29"/>
                  <a:pt x="787" y="31"/>
                  <a:pt x="782" y="26"/>
                </a:cubicBezTo>
                <a:cubicBezTo>
                  <a:pt x="774" y="20"/>
                  <a:pt x="783" y="22"/>
                  <a:pt x="772" y="15"/>
                </a:cubicBezTo>
                <a:cubicBezTo>
                  <a:pt x="771" y="21"/>
                  <a:pt x="771" y="21"/>
                  <a:pt x="771" y="21"/>
                </a:cubicBezTo>
                <a:cubicBezTo>
                  <a:pt x="768" y="20"/>
                  <a:pt x="768" y="20"/>
                  <a:pt x="768" y="20"/>
                </a:cubicBezTo>
                <a:cubicBezTo>
                  <a:pt x="766" y="22"/>
                  <a:pt x="766" y="22"/>
                  <a:pt x="766" y="22"/>
                </a:cubicBezTo>
                <a:cubicBezTo>
                  <a:pt x="767" y="25"/>
                  <a:pt x="767" y="25"/>
                  <a:pt x="767" y="25"/>
                </a:cubicBezTo>
                <a:cubicBezTo>
                  <a:pt x="760" y="24"/>
                  <a:pt x="760" y="24"/>
                  <a:pt x="760" y="24"/>
                </a:cubicBezTo>
                <a:cubicBezTo>
                  <a:pt x="759" y="22"/>
                  <a:pt x="759" y="22"/>
                  <a:pt x="759" y="22"/>
                </a:cubicBezTo>
                <a:cubicBezTo>
                  <a:pt x="756" y="25"/>
                  <a:pt x="756" y="25"/>
                  <a:pt x="756" y="25"/>
                </a:cubicBezTo>
                <a:cubicBezTo>
                  <a:pt x="759" y="29"/>
                  <a:pt x="759" y="29"/>
                  <a:pt x="759" y="29"/>
                </a:cubicBezTo>
                <a:cubicBezTo>
                  <a:pt x="757" y="31"/>
                  <a:pt x="757" y="31"/>
                  <a:pt x="757" y="31"/>
                </a:cubicBezTo>
                <a:cubicBezTo>
                  <a:pt x="756" y="29"/>
                  <a:pt x="756" y="29"/>
                  <a:pt x="756" y="29"/>
                </a:cubicBezTo>
                <a:cubicBezTo>
                  <a:pt x="757" y="28"/>
                  <a:pt x="757" y="28"/>
                  <a:pt x="757" y="28"/>
                </a:cubicBezTo>
                <a:cubicBezTo>
                  <a:pt x="753" y="24"/>
                  <a:pt x="753" y="24"/>
                  <a:pt x="753" y="24"/>
                </a:cubicBezTo>
                <a:cubicBezTo>
                  <a:pt x="751" y="24"/>
                  <a:pt x="751" y="24"/>
                  <a:pt x="751" y="24"/>
                </a:cubicBezTo>
                <a:cubicBezTo>
                  <a:pt x="754" y="36"/>
                  <a:pt x="754" y="36"/>
                  <a:pt x="754" y="36"/>
                </a:cubicBezTo>
                <a:cubicBezTo>
                  <a:pt x="754" y="36"/>
                  <a:pt x="757" y="35"/>
                  <a:pt x="757" y="35"/>
                </a:cubicBezTo>
                <a:cubicBezTo>
                  <a:pt x="768" y="35"/>
                  <a:pt x="776" y="37"/>
                  <a:pt x="789" y="42"/>
                </a:cubicBezTo>
                <a:cubicBezTo>
                  <a:pt x="789" y="48"/>
                  <a:pt x="789" y="48"/>
                  <a:pt x="789" y="48"/>
                </a:cubicBezTo>
                <a:cubicBezTo>
                  <a:pt x="777" y="46"/>
                  <a:pt x="778" y="37"/>
                  <a:pt x="763" y="39"/>
                </a:cubicBezTo>
                <a:cubicBezTo>
                  <a:pt x="763" y="37"/>
                  <a:pt x="763" y="37"/>
                  <a:pt x="763" y="37"/>
                </a:cubicBezTo>
                <a:cubicBezTo>
                  <a:pt x="756" y="39"/>
                  <a:pt x="756" y="39"/>
                  <a:pt x="756" y="39"/>
                </a:cubicBezTo>
                <a:cubicBezTo>
                  <a:pt x="757" y="41"/>
                  <a:pt x="766" y="52"/>
                  <a:pt x="766" y="53"/>
                </a:cubicBezTo>
                <a:cubicBezTo>
                  <a:pt x="766" y="58"/>
                  <a:pt x="764" y="57"/>
                  <a:pt x="761" y="56"/>
                </a:cubicBezTo>
                <a:cubicBezTo>
                  <a:pt x="761" y="68"/>
                  <a:pt x="761" y="68"/>
                  <a:pt x="761" y="68"/>
                </a:cubicBezTo>
                <a:cubicBezTo>
                  <a:pt x="761" y="69"/>
                  <a:pt x="761" y="69"/>
                  <a:pt x="761" y="69"/>
                </a:cubicBezTo>
                <a:cubicBezTo>
                  <a:pt x="761" y="73"/>
                  <a:pt x="762" y="73"/>
                  <a:pt x="764" y="76"/>
                </a:cubicBezTo>
                <a:cubicBezTo>
                  <a:pt x="746" y="56"/>
                  <a:pt x="746" y="56"/>
                  <a:pt x="746" y="56"/>
                </a:cubicBezTo>
                <a:cubicBezTo>
                  <a:pt x="744" y="58"/>
                  <a:pt x="744" y="58"/>
                  <a:pt x="744" y="58"/>
                </a:cubicBezTo>
                <a:cubicBezTo>
                  <a:pt x="743" y="55"/>
                  <a:pt x="743" y="55"/>
                  <a:pt x="743" y="55"/>
                </a:cubicBezTo>
                <a:cubicBezTo>
                  <a:pt x="740" y="54"/>
                  <a:pt x="740" y="54"/>
                  <a:pt x="740" y="54"/>
                </a:cubicBezTo>
                <a:cubicBezTo>
                  <a:pt x="738" y="48"/>
                  <a:pt x="738" y="48"/>
                  <a:pt x="738" y="48"/>
                </a:cubicBezTo>
                <a:cubicBezTo>
                  <a:pt x="737" y="48"/>
                  <a:pt x="737" y="48"/>
                  <a:pt x="737" y="48"/>
                </a:cubicBezTo>
                <a:cubicBezTo>
                  <a:pt x="726" y="48"/>
                  <a:pt x="726" y="48"/>
                  <a:pt x="726" y="48"/>
                </a:cubicBezTo>
                <a:cubicBezTo>
                  <a:pt x="731" y="59"/>
                  <a:pt x="725" y="58"/>
                  <a:pt x="737" y="70"/>
                </a:cubicBezTo>
                <a:cubicBezTo>
                  <a:pt x="738" y="71"/>
                  <a:pt x="738" y="71"/>
                  <a:pt x="738" y="71"/>
                </a:cubicBezTo>
                <a:cubicBezTo>
                  <a:pt x="737" y="71"/>
                  <a:pt x="737" y="71"/>
                  <a:pt x="737" y="71"/>
                </a:cubicBezTo>
                <a:cubicBezTo>
                  <a:pt x="736" y="71"/>
                  <a:pt x="736" y="71"/>
                  <a:pt x="736" y="71"/>
                </a:cubicBezTo>
                <a:cubicBezTo>
                  <a:pt x="728" y="72"/>
                  <a:pt x="728" y="72"/>
                  <a:pt x="728" y="72"/>
                </a:cubicBezTo>
                <a:cubicBezTo>
                  <a:pt x="730" y="77"/>
                  <a:pt x="730" y="77"/>
                  <a:pt x="730" y="77"/>
                </a:cubicBezTo>
                <a:cubicBezTo>
                  <a:pt x="728" y="77"/>
                  <a:pt x="728" y="77"/>
                  <a:pt x="728" y="77"/>
                </a:cubicBezTo>
                <a:cubicBezTo>
                  <a:pt x="725" y="67"/>
                  <a:pt x="725" y="67"/>
                  <a:pt x="725" y="67"/>
                </a:cubicBezTo>
                <a:cubicBezTo>
                  <a:pt x="720" y="58"/>
                  <a:pt x="720" y="58"/>
                  <a:pt x="720" y="58"/>
                </a:cubicBezTo>
                <a:cubicBezTo>
                  <a:pt x="721" y="57"/>
                  <a:pt x="721" y="57"/>
                  <a:pt x="721" y="57"/>
                </a:cubicBezTo>
                <a:cubicBezTo>
                  <a:pt x="713" y="60"/>
                  <a:pt x="713" y="60"/>
                  <a:pt x="713" y="60"/>
                </a:cubicBezTo>
                <a:cubicBezTo>
                  <a:pt x="711" y="55"/>
                  <a:pt x="711" y="55"/>
                  <a:pt x="711" y="55"/>
                </a:cubicBezTo>
                <a:cubicBezTo>
                  <a:pt x="707" y="56"/>
                  <a:pt x="707" y="56"/>
                  <a:pt x="707" y="56"/>
                </a:cubicBezTo>
                <a:cubicBezTo>
                  <a:pt x="682" y="66"/>
                  <a:pt x="682" y="66"/>
                  <a:pt x="682" y="66"/>
                </a:cubicBezTo>
                <a:cubicBezTo>
                  <a:pt x="684" y="74"/>
                  <a:pt x="684" y="74"/>
                  <a:pt x="684" y="74"/>
                </a:cubicBezTo>
                <a:cubicBezTo>
                  <a:pt x="688" y="74"/>
                  <a:pt x="688" y="74"/>
                  <a:pt x="688" y="74"/>
                </a:cubicBezTo>
                <a:cubicBezTo>
                  <a:pt x="687" y="75"/>
                  <a:pt x="687" y="75"/>
                  <a:pt x="687" y="75"/>
                </a:cubicBezTo>
                <a:cubicBezTo>
                  <a:pt x="697" y="85"/>
                  <a:pt x="697" y="85"/>
                  <a:pt x="697" y="85"/>
                </a:cubicBezTo>
                <a:cubicBezTo>
                  <a:pt x="696" y="85"/>
                  <a:pt x="696" y="85"/>
                  <a:pt x="696" y="85"/>
                </a:cubicBezTo>
                <a:cubicBezTo>
                  <a:pt x="685" y="78"/>
                  <a:pt x="685" y="78"/>
                  <a:pt x="685" y="78"/>
                </a:cubicBezTo>
                <a:cubicBezTo>
                  <a:pt x="679" y="69"/>
                  <a:pt x="679" y="69"/>
                  <a:pt x="679" y="69"/>
                </a:cubicBezTo>
                <a:cubicBezTo>
                  <a:pt x="678" y="69"/>
                  <a:pt x="678" y="70"/>
                  <a:pt x="677" y="70"/>
                </a:cubicBezTo>
                <a:cubicBezTo>
                  <a:pt x="662" y="76"/>
                  <a:pt x="675" y="78"/>
                  <a:pt x="675" y="86"/>
                </a:cubicBezTo>
                <a:cubicBezTo>
                  <a:pt x="675" y="87"/>
                  <a:pt x="675" y="87"/>
                  <a:pt x="675" y="87"/>
                </a:cubicBezTo>
                <a:cubicBezTo>
                  <a:pt x="675" y="89"/>
                  <a:pt x="672" y="99"/>
                  <a:pt x="672" y="99"/>
                </a:cubicBezTo>
                <a:cubicBezTo>
                  <a:pt x="661" y="94"/>
                  <a:pt x="661" y="94"/>
                  <a:pt x="661" y="94"/>
                </a:cubicBezTo>
                <a:cubicBezTo>
                  <a:pt x="657" y="101"/>
                  <a:pt x="657" y="101"/>
                  <a:pt x="657" y="101"/>
                </a:cubicBezTo>
                <a:cubicBezTo>
                  <a:pt x="651" y="112"/>
                  <a:pt x="651" y="112"/>
                  <a:pt x="651" y="112"/>
                </a:cubicBezTo>
                <a:cubicBezTo>
                  <a:pt x="650" y="112"/>
                  <a:pt x="650" y="112"/>
                  <a:pt x="650" y="112"/>
                </a:cubicBezTo>
                <a:cubicBezTo>
                  <a:pt x="648" y="112"/>
                  <a:pt x="648" y="112"/>
                  <a:pt x="648" y="112"/>
                </a:cubicBezTo>
                <a:cubicBezTo>
                  <a:pt x="644" y="111"/>
                  <a:pt x="644" y="111"/>
                  <a:pt x="644" y="111"/>
                </a:cubicBezTo>
                <a:cubicBezTo>
                  <a:pt x="646" y="112"/>
                  <a:pt x="646" y="112"/>
                  <a:pt x="646" y="112"/>
                </a:cubicBezTo>
                <a:cubicBezTo>
                  <a:pt x="639" y="129"/>
                  <a:pt x="639" y="129"/>
                  <a:pt x="639" y="129"/>
                </a:cubicBezTo>
                <a:cubicBezTo>
                  <a:pt x="648" y="134"/>
                  <a:pt x="648" y="134"/>
                  <a:pt x="648" y="134"/>
                </a:cubicBezTo>
                <a:cubicBezTo>
                  <a:pt x="648" y="134"/>
                  <a:pt x="648" y="134"/>
                  <a:pt x="648" y="134"/>
                </a:cubicBezTo>
                <a:cubicBezTo>
                  <a:pt x="651" y="132"/>
                  <a:pt x="651" y="132"/>
                  <a:pt x="651" y="132"/>
                </a:cubicBezTo>
                <a:cubicBezTo>
                  <a:pt x="652" y="131"/>
                  <a:pt x="652" y="131"/>
                  <a:pt x="652" y="131"/>
                </a:cubicBezTo>
                <a:cubicBezTo>
                  <a:pt x="652" y="132"/>
                  <a:pt x="652" y="132"/>
                  <a:pt x="652" y="132"/>
                </a:cubicBezTo>
                <a:cubicBezTo>
                  <a:pt x="654" y="132"/>
                  <a:pt x="654" y="132"/>
                  <a:pt x="654" y="132"/>
                </a:cubicBezTo>
                <a:cubicBezTo>
                  <a:pt x="656" y="138"/>
                  <a:pt x="656" y="138"/>
                  <a:pt x="656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9" y="150"/>
                  <a:pt x="654" y="146"/>
                  <a:pt x="651" y="151"/>
                </a:cubicBezTo>
                <a:cubicBezTo>
                  <a:pt x="650" y="152"/>
                  <a:pt x="649" y="154"/>
                  <a:pt x="649" y="156"/>
                </a:cubicBezTo>
                <a:cubicBezTo>
                  <a:pt x="649" y="156"/>
                  <a:pt x="648" y="156"/>
                  <a:pt x="648" y="156"/>
                </a:cubicBezTo>
                <a:cubicBezTo>
                  <a:pt x="645" y="157"/>
                  <a:pt x="641" y="158"/>
                  <a:pt x="637" y="159"/>
                </a:cubicBezTo>
                <a:cubicBezTo>
                  <a:pt x="633" y="161"/>
                  <a:pt x="628" y="163"/>
                  <a:pt x="624" y="166"/>
                </a:cubicBezTo>
                <a:cubicBezTo>
                  <a:pt x="623" y="167"/>
                  <a:pt x="621" y="168"/>
                  <a:pt x="620" y="168"/>
                </a:cubicBezTo>
                <a:cubicBezTo>
                  <a:pt x="619" y="169"/>
                  <a:pt x="618" y="170"/>
                  <a:pt x="617" y="171"/>
                </a:cubicBezTo>
                <a:cubicBezTo>
                  <a:pt x="615" y="173"/>
                  <a:pt x="612" y="175"/>
                  <a:pt x="611" y="177"/>
                </a:cubicBezTo>
                <a:cubicBezTo>
                  <a:pt x="610" y="177"/>
                  <a:pt x="610" y="178"/>
                  <a:pt x="610" y="179"/>
                </a:cubicBezTo>
                <a:cubicBezTo>
                  <a:pt x="610" y="180"/>
                  <a:pt x="611" y="181"/>
                  <a:pt x="611" y="182"/>
                </a:cubicBezTo>
                <a:cubicBezTo>
                  <a:pt x="612" y="186"/>
                  <a:pt x="612" y="190"/>
                  <a:pt x="616" y="191"/>
                </a:cubicBezTo>
                <a:cubicBezTo>
                  <a:pt x="617" y="191"/>
                  <a:pt x="617" y="191"/>
                  <a:pt x="617" y="191"/>
                </a:cubicBezTo>
                <a:cubicBezTo>
                  <a:pt x="618" y="192"/>
                  <a:pt x="619" y="192"/>
                  <a:pt x="620" y="191"/>
                </a:cubicBezTo>
                <a:cubicBezTo>
                  <a:pt x="622" y="191"/>
                  <a:pt x="623" y="191"/>
                  <a:pt x="624" y="192"/>
                </a:cubicBezTo>
                <a:cubicBezTo>
                  <a:pt x="625" y="193"/>
                  <a:pt x="626" y="195"/>
                  <a:pt x="626" y="200"/>
                </a:cubicBezTo>
                <a:cubicBezTo>
                  <a:pt x="634" y="200"/>
                  <a:pt x="634" y="200"/>
                  <a:pt x="634" y="200"/>
                </a:cubicBezTo>
                <a:cubicBezTo>
                  <a:pt x="634" y="198"/>
                  <a:pt x="634" y="198"/>
                  <a:pt x="634" y="198"/>
                </a:cubicBezTo>
                <a:cubicBezTo>
                  <a:pt x="636" y="197"/>
                  <a:pt x="636" y="197"/>
                  <a:pt x="636" y="197"/>
                </a:cubicBezTo>
                <a:cubicBezTo>
                  <a:pt x="637" y="198"/>
                  <a:pt x="637" y="198"/>
                  <a:pt x="637" y="198"/>
                </a:cubicBezTo>
                <a:cubicBezTo>
                  <a:pt x="642" y="199"/>
                  <a:pt x="642" y="199"/>
                  <a:pt x="642" y="199"/>
                </a:cubicBezTo>
                <a:cubicBezTo>
                  <a:pt x="646" y="195"/>
                  <a:pt x="646" y="195"/>
                  <a:pt x="646" y="195"/>
                </a:cubicBezTo>
                <a:cubicBezTo>
                  <a:pt x="648" y="197"/>
                  <a:pt x="648" y="197"/>
                  <a:pt x="648" y="197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48" y="201"/>
                  <a:pt x="648" y="201"/>
                  <a:pt x="648" y="201"/>
                </a:cubicBezTo>
                <a:cubicBezTo>
                  <a:pt x="644" y="201"/>
                  <a:pt x="644" y="201"/>
                  <a:pt x="644" y="201"/>
                </a:cubicBezTo>
                <a:cubicBezTo>
                  <a:pt x="645" y="204"/>
                  <a:pt x="645" y="204"/>
                  <a:pt x="645" y="204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37" y="204"/>
                  <a:pt x="637" y="204"/>
                  <a:pt x="637" y="204"/>
                </a:cubicBezTo>
                <a:cubicBezTo>
                  <a:pt x="632" y="205"/>
                  <a:pt x="632" y="205"/>
                  <a:pt x="632" y="205"/>
                </a:cubicBezTo>
                <a:cubicBezTo>
                  <a:pt x="632" y="207"/>
                  <a:pt x="632" y="207"/>
                  <a:pt x="632" y="207"/>
                </a:cubicBezTo>
                <a:cubicBezTo>
                  <a:pt x="631" y="204"/>
                  <a:pt x="631" y="204"/>
                  <a:pt x="631" y="204"/>
                </a:cubicBezTo>
                <a:cubicBezTo>
                  <a:pt x="627" y="206"/>
                  <a:pt x="628" y="205"/>
                  <a:pt x="624" y="207"/>
                </a:cubicBezTo>
                <a:cubicBezTo>
                  <a:pt x="623" y="207"/>
                  <a:pt x="622" y="208"/>
                  <a:pt x="620" y="209"/>
                </a:cubicBezTo>
                <a:cubicBezTo>
                  <a:pt x="620" y="209"/>
                  <a:pt x="619" y="210"/>
                  <a:pt x="618" y="210"/>
                </a:cubicBezTo>
                <a:cubicBezTo>
                  <a:pt x="618" y="214"/>
                  <a:pt x="618" y="214"/>
                  <a:pt x="618" y="214"/>
                </a:cubicBezTo>
                <a:cubicBezTo>
                  <a:pt x="620" y="214"/>
                  <a:pt x="620" y="214"/>
                  <a:pt x="620" y="214"/>
                </a:cubicBezTo>
                <a:cubicBezTo>
                  <a:pt x="624" y="216"/>
                  <a:pt x="624" y="216"/>
                  <a:pt x="624" y="216"/>
                </a:cubicBezTo>
                <a:cubicBezTo>
                  <a:pt x="636" y="219"/>
                  <a:pt x="636" y="219"/>
                  <a:pt x="636" y="219"/>
                </a:cubicBezTo>
                <a:cubicBezTo>
                  <a:pt x="636" y="222"/>
                  <a:pt x="636" y="222"/>
                  <a:pt x="636" y="222"/>
                </a:cubicBezTo>
                <a:cubicBezTo>
                  <a:pt x="626" y="226"/>
                  <a:pt x="626" y="226"/>
                  <a:pt x="626" y="226"/>
                </a:cubicBezTo>
                <a:cubicBezTo>
                  <a:pt x="634" y="232"/>
                  <a:pt x="634" y="232"/>
                  <a:pt x="634" y="232"/>
                </a:cubicBezTo>
                <a:cubicBezTo>
                  <a:pt x="637" y="233"/>
                  <a:pt x="637" y="233"/>
                  <a:pt x="637" y="233"/>
                </a:cubicBezTo>
                <a:cubicBezTo>
                  <a:pt x="648" y="235"/>
                  <a:pt x="648" y="235"/>
                  <a:pt x="648" y="235"/>
                </a:cubicBezTo>
                <a:cubicBezTo>
                  <a:pt x="649" y="236"/>
                  <a:pt x="649" y="236"/>
                  <a:pt x="649" y="236"/>
                </a:cubicBezTo>
                <a:cubicBezTo>
                  <a:pt x="648" y="232"/>
                  <a:pt x="648" y="232"/>
                  <a:pt x="648" y="232"/>
                </a:cubicBezTo>
                <a:cubicBezTo>
                  <a:pt x="647" y="231"/>
                  <a:pt x="647" y="231"/>
                  <a:pt x="647" y="231"/>
                </a:cubicBezTo>
                <a:cubicBezTo>
                  <a:pt x="648" y="231"/>
                  <a:pt x="648" y="231"/>
                  <a:pt x="648" y="231"/>
                </a:cubicBezTo>
                <a:cubicBezTo>
                  <a:pt x="649" y="230"/>
                  <a:pt x="649" y="230"/>
                  <a:pt x="649" y="230"/>
                </a:cubicBezTo>
                <a:cubicBezTo>
                  <a:pt x="651" y="231"/>
                  <a:pt x="651" y="231"/>
                  <a:pt x="651" y="231"/>
                </a:cubicBezTo>
                <a:cubicBezTo>
                  <a:pt x="654" y="233"/>
                  <a:pt x="654" y="233"/>
                  <a:pt x="654" y="233"/>
                </a:cubicBezTo>
                <a:cubicBezTo>
                  <a:pt x="654" y="229"/>
                  <a:pt x="654" y="229"/>
                  <a:pt x="654" y="229"/>
                </a:cubicBezTo>
                <a:cubicBezTo>
                  <a:pt x="657" y="230"/>
                  <a:pt x="657" y="230"/>
                  <a:pt x="657" y="230"/>
                </a:cubicBezTo>
                <a:cubicBezTo>
                  <a:pt x="661" y="230"/>
                  <a:pt x="661" y="230"/>
                  <a:pt x="661" y="230"/>
                </a:cubicBezTo>
                <a:cubicBezTo>
                  <a:pt x="662" y="233"/>
                  <a:pt x="662" y="233"/>
                  <a:pt x="662" y="233"/>
                </a:cubicBezTo>
                <a:cubicBezTo>
                  <a:pt x="665" y="227"/>
                  <a:pt x="665" y="227"/>
                  <a:pt x="665" y="227"/>
                </a:cubicBezTo>
                <a:cubicBezTo>
                  <a:pt x="674" y="229"/>
                  <a:pt x="674" y="229"/>
                  <a:pt x="674" y="229"/>
                </a:cubicBezTo>
                <a:cubicBezTo>
                  <a:pt x="674" y="231"/>
                  <a:pt x="674" y="231"/>
                  <a:pt x="674" y="231"/>
                </a:cubicBezTo>
                <a:cubicBezTo>
                  <a:pt x="674" y="233"/>
                  <a:pt x="674" y="233"/>
                  <a:pt x="674" y="233"/>
                </a:cubicBezTo>
                <a:cubicBezTo>
                  <a:pt x="676" y="231"/>
                  <a:pt x="676" y="231"/>
                  <a:pt x="676" y="231"/>
                </a:cubicBezTo>
                <a:cubicBezTo>
                  <a:pt x="677" y="232"/>
                  <a:pt x="677" y="232"/>
                  <a:pt x="677" y="232"/>
                </a:cubicBezTo>
                <a:cubicBezTo>
                  <a:pt x="690" y="238"/>
                  <a:pt x="690" y="238"/>
                  <a:pt x="690" y="238"/>
                </a:cubicBezTo>
                <a:cubicBezTo>
                  <a:pt x="692" y="240"/>
                  <a:pt x="692" y="240"/>
                  <a:pt x="692" y="240"/>
                </a:cubicBezTo>
                <a:cubicBezTo>
                  <a:pt x="694" y="242"/>
                  <a:pt x="689" y="253"/>
                  <a:pt x="703" y="261"/>
                </a:cubicBezTo>
                <a:cubicBezTo>
                  <a:pt x="703" y="272"/>
                  <a:pt x="702" y="278"/>
                  <a:pt x="710" y="282"/>
                </a:cubicBezTo>
                <a:cubicBezTo>
                  <a:pt x="708" y="289"/>
                  <a:pt x="708" y="289"/>
                  <a:pt x="708" y="289"/>
                </a:cubicBezTo>
                <a:cubicBezTo>
                  <a:pt x="713" y="291"/>
                  <a:pt x="713" y="291"/>
                  <a:pt x="713" y="291"/>
                </a:cubicBezTo>
                <a:cubicBezTo>
                  <a:pt x="708" y="295"/>
                  <a:pt x="708" y="295"/>
                  <a:pt x="708" y="295"/>
                </a:cubicBezTo>
                <a:cubicBezTo>
                  <a:pt x="711" y="303"/>
                  <a:pt x="711" y="303"/>
                  <a:pt x="711" y="303"/>
                </a:cubicBezTo>
                <a:cubicBezTo>
                  <a:pt x="707" y="303"/>
                  <a:pt x="707" y="303"/>
                  <a:pt x="707" y="303"/>
                </a:cubicBezTo>
                <a:cubicBezTo>
                  <a:pt x="710" y="317"/>
                  <a:pt x="710" y="317"/>
                  <a:pt x="710" y="317"/>
                </a:cubicBezTo>
                <a:cubicBezTo>
                  <a:pt x="718" y="317"/>
                  <a:pt x="718" y="317"/>
                  <a:pt x="718" y="317"/>
                </a:cubicBezTo>
                <a:cubicBezTo>
                  <a:pt x="716" y="311"/>
                  <a:pt x="716" y="311"/>
                  <a:pt x="716" y="311"/>
                </a:cubicBezTo>
                <a:cubicBezTo>
                  <a:pt x="723" y="310"/>
                  <a:pt x="723" y="310"/>
                  <a:pt x="723" y="310"/>
                </a:cubicBezTo>
                <a:cubicBezTo>
                  <a:pt x="721" y="317"/>
                  <a:pt x="721" y="317"/>
                  <a:pt x="721" y="317"/>
                </a:cubicBezTo>
                <a:cubicBezTo>
                  <a:pt x="728" y="317"/>
                  <a:pt x="728" y="317"/>
                  <a:pt x="728" y="317"/>
                </a:cubicBezTo>
                <a:cubicBezTo>
                  <a:pt x="726" y="318"/>
                  <a:pt x="726" y="318"/>
                  <a:pt x="726" y="318"/>
                </a:cubicBezTo>
                <a:cubicBezTo>
                  <a:pt x="734" y="326"/>
                  <a:pt x="734" y="326"/>
                  <a:pt x="734" y="326"/>
                </a:cubicBezTo>
                <a:cubicBezTo>
                  <a:pt x="733" y="328"/>
                  <a:pt x="733" y="328"/>
                  <a:pt x="733" y="328"/>
                </a:cubicBezTo>
                <a:cubicBezTo>
                  <a:pt x="720" y="324"/>
                  <a:pt x="720" y="324"/>
                  <a:pt x="720" y="324"/>
                </a:cubicBezTo>
                <a:cubicBezTo>
                  <a:pt x="713" y="324"/>
                  <a:pt x="713" y="324"/>
                  <a:pt x="713" y="324"/>
                </a:cubicBezTo>
                <a:cubicBezTo>
                  <a:pt x="715" y="331"/>
                  <a:pt x="715" y="331"/>
                  <a:pt x="715" y="331"/>
                </a:cubicBezTo>
                <a:cubicBezTo>
                  <a:pt x="711" y="345"/>
                  <a:pt x="711" y="345"/>
                  <a:pt x="711" y="345"/>
                </a:cubicBezTo>
                <a:cubicBezTo>
                  <a:pt x="716" y="345"/>
                  <a:pt x="716" y="345"/>
                  <a:pt x="716" y="345"/>
                </a:cubicBezTo>
                <a:cubicBezTo>
                  <a:pt x="712" y="354"/>
                  <a:pt x="726" y="347"/>
                  <a:pt x="730" y="346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6" y="339"/>
                  <a:pt x="736" y="335"/>
                  <a:pt x="736" y="341"/>
                </a:cubicBezTo>
                <a:cubicBezTo>
                  <a:pt x="736" y="349"/>
                  <a:pt x="730" y="359"/>
                  <a:pt x="723" y="361"/>
                </a:cubicBezTo>
                <a:cubicBezTo>
                  <a:pt x="736" y="366"/>
                  <a:pt x="736" y="366"/>
                  <a:pt x="736" y="366"/>
                </a:cubicBezTo>
                <a:cubicBezTo>
                  <a:pt x="734" y="367"/>
                  <a:pt x="734" y="367"/>
                  <a:pt x="734" y="367"/>
                </a:cubicBezTo>
                <a:cubicBezTo>
                  <a:pt x="734" y="368"/>
                  <a:pt x="734" y="366"/>
                  <a:pt x="734" y="367"/>
                </a:cubicBezTo>
                <a:cubicBezTo>
                  <a:pt x="734" y="367"/>
                  <a:pt x="733" y="366"/>
                  <a:pt x="732" y="365"/>
                </a:cubicBezTo>
                <a:cubicBezTo>
                  <a:pt x="728" y="364"/>
                  <a:pt x="735" y="366"/>
                  <a:pt x="730" y="366"/>
                </a:cubicBezTo>
                <a:cubicBezTo>
                  <a:pt x="722" y="366"/>
                  <a:pt x="725" y="364"/>
                  <a:pt x="716" y="369"/>
                </a:cubicBezTo>
                <a:cubicBezTo>
                  <a:pt x="720" y="375"/>
                  <a:pt x="720" y="375"/>
                  <a:pt x="720" y="375"/>
                </a:cubicBezTo>
                <a:cubicBezTo>
                  <a:pt x="717" y="379"/>
                  <a:pt x="717" y="379"/>
                  <a:pt x="717" y="379"/>
                </a:cubicBezTo>
                <a:cubicBezTo>
                  <a:pt x="721" y="382"/>
                  <a:pt x="721" y="382"/>
                  <a:pt x="721" y="382"/>
                </a:cubicBezTo>
                <a:cubicBezTo>
                  <a:pt x="720" y="390"/>
                  <a:pt x="720" y="390"/>
                  <a:pt x="720" y="390"/>
                </a:cubicBezTo>
                <a:cubicBezTo>
                  <a:pt x="732" y="406"/>
                  <a:pt x="724" y="405"/>
                  <a:pt x="728" y="414"/>
                </a:cubicBezTo>
                <a:cubicBezTo>
                  <a:pt x="736" y="409"/>
                  <a:pt x="736" y="409"/>
                  <a:pt x="736" y="409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3" y="424"/>
                  <a:pt x="735" y="428"/>
                  <a:pt x="737" y="431"/>
                </a:cubicBezTo>
                <a:cubicBezTo>
                  <a:pt x="742" y="440"/>
                  <a:pt x="745" y="451"/>
                  <a:pt x="750" y="448"/>
                </a:cubicBezTo>
                <a:cubicBezTo>
                  <a:pt x="750" y="450"/>
                  <a:pt x="750" y="450"/>
                  <a:pt x="750" y="450"/>
                </a:cubicBezTo>
                <a:cubicBezTo>
                  <a:pt x="752" y="453"/>
                  <a:pt x="752" y="453"/>
                  <a:pt x="752" y="453"/>
                </a:cubicBezTo>
                <a:cubicBezTo>
                  <a:pt x="760" y="452"/>
                  <a:pt x="760" y="452"/>
                  <a:pt x="760" y="452"/>
                </a:cubicBezTo>
                <a:cubicBezTo>
                  <a:pt x="764" y="457"/>
                  <a:pt x="764" y="457"/>
                  <a:pt x="764" y="457"/>
                </a:cubicBezTo>
                <a:cubicBezTo>
                  <a:pt x="765" y="456"/>
                  <a:pt x="765" y="456"/>
                  <a:pt x="765" y="456"/>
                </a:cubicBezTo>
                <a:cubicBezTo>
                  <a:pt x="767" y="462"/>
                  <a:pt x="767" y="462"/>
                  <a:pt x="767" y="462"/>
                </a:cubicBezTo>
                <a:cubicBezTo>
                  <a:pt x="773" y="458"/>
                  <a:pt x="775" y="458"/>
                  <a:pt x="776" y="458"/>
                </a:cubicBezTo>
                <a:cubicBezTo>
                  <a:pt x="777" y="457"/>
                  <a:pt x="778" y="454"/>
                  <a:pt x="780" y="450"/>
                </a:cubicBezTo>
                <a:cubicBezTo>
                  <a:pt x="785" y="438"/>
                  <a:pt x="784" y="446"/>
                  <a:pt x="780" y="432"/>
                </a:cubicBezTo>
                <a:cubicBezTo>
                  <a:pt x="786" y="430"/>
                  <a:pt x="786" y="430"/>
                  <a:pt x="786" y="430"/>
                </a:cubicBezTo>
                <a:cubicBezTo>
                  <a:pt x="792" y="417"/>
                  <a:pt x="792" y="417"/>
                  <a:pt x="792" y="417"/>
                </a:cubicBezTo>
                <a:cubicBezTo>
                  <a:pt x="789" y="414"/>
                  <a:pt x="789" y="414"/>
                  <a:pt x="789" y="414"/>
                </a:cubicBezTo>
                <a:cubicBezTo>
                  <a:pt x="792" y="408"/>
                  <a:pt x="792" y="408"/>
                  <a:pt x="792" y="408"/>
                </a:cubicBezTo>
                <a:cubicBezTo>
                  <a:pt x="789" y="408"/>
                  <a:pt x="789" y="408"/>
                  <a:pt x="789" y="408"/>
                </a:cubicBezTo>
                <a:cubicBezTo>
                  <a:pt x="789" y="405"/>
                  <a:pt x="789" y="405"/>
                  <a:pt x="789" y="405"/>
                </a:cubicBezTo>
                <a:cubicBezTo>
                  <a:pt x="794" y="405"/>
                  <a:pt x="794" y="405"/>
                  <a:pt x="794" y="405"/>
                </a:cubicBezTo>
                <a:cubicBezTo>
                  <a:pt x="794" y="404"/>
                  <a:pt x="794" y="404"/>
                  <a:pt x="794" y="404"/>
                </a:cubicBezTo>
                <a:cubicBezTo>
                  <a:pt x="794" y="399"/>
                  <a:pt x="794" y="399"/>
                  <a:pt x="794" y="399"/>
                </a:cubicBezTo>
                <a:cubicBezTo>
                  <a:pt x="804" y="394"/>
                  <a:pt x="804" y="394"/>
                  <a:pt x="804" y="394"/>
                </a:cubicBezTo>
                <a:cubicBezTo>
                  <a:pt x="823" y="394"/>
                  <a:pt x="830" y="384"/>
                  <a:pt x="832" y="372"/>
                </a:cubicBezTo>
                <a:cubicBezTo>
                  <a:pt x="840" y="367"/>
                  <a:pt x="840" y="367"/>
                  <a:pt x="840" y="367"/>
                </a:cubicBezTo>
                <a:cubicBezTo>
                  <a:pt x="838" y="363"/>
                  <a:pt x="838" y="363"/>
                  <a:pt x="838" y="363"/>
                </a:cubicBezTo>
                <a:cubicBezTo>
                  <a:pt x="840" y="362"/>
                  <a:pt x="840" y="362"/>
                  <a:pt x="840" y="362"/>
                </a:cubicBezTo>
                <a:cubicBezTo>
                  <a:pt x="840" y="361"/>
                  <a:pt x="840" y="362"/>
                  <a:pt x="840" y="362"/>
                </a:cubicBezTo>
                <a:cubicBezTo>
                  <a:pt x="841" y="363"/>
                  <a:pt x="841" y="364"/>
                  <a:pt x="842" y="364"/>
                </a:cubicBezTo>
                <a:cubicBezTo>
                  <a:pt x="845" y="366"/>
                  <a:pt x="842" y="365"/>
                  <a:pt x="845" y="365"/>
                </a:cubicBezTo>
                <a:cubicBezTo>
                  <a:pt x="847" y="366"/>
                  <a:pt x="848" y="365"/>
                  <a:pt x="853" y="364"/>
                </a:cubicBezTo>
                <a:cubicBezTo>
                  <a:pt x="853" y="362"/>
                  <a:pt x="853" y="362"/>
                  <a:pt x="853" y="362"/>
                </a:cubicBezTo>
                <a:cubicBezTo>
                  <a:pt x="873" y="359"/>
                  <a:pt x="873" y="359"/>
                  <a:pt x="873" y="359"/>
                </a:cubicBezTo>
                <a:cubicBezTo>
                  <a:pt x="874" y="357"/>
                  <a:pt x="876" y="352"/>
                  <a:pt x="878" y="350"/>
                </a:cubicBezTo>
                <a:close/>
                <a:moveTo>
                  <a:pt x="871" y="330"/>
                </a:moveTo>
                <a:cubicBezTo>
                  <a:pt x="874" y="327"/>
                  <a:pt x="874" y="327"/>
                  <a:pt x="874" y="327"/>
                </a:cubicBezTo>
                <a:cubicBezTo>
                  <a:pt x="871" y="324"/>
                  <a:pt x="871" y="324"/>
                  <a:pt x="871" y="324"/>
                </a:cubicBezTo>
                <a:cubicBezTo>
                  <a:pt x="872" y="322"/>
                  <a:pt x="872" y="322"/>
                  <a:pt x="872" y="322"/>
                </a:cubicBezTo>
                <a:cubicBezTo>
                  <a:pt x="874" y="324"/>
                  <a:pt x="874" y="324"/>
                  <a:pt x="874" y="324"/>
                </a:cubicBezTo>
                <a:cubicBezTo>
                  <a:pt x="878" y="317"/>
                  <a:pt x="878" y="317"/>
                  <a:pt x="878" y="317"/>
                </a:cubicBezTo>
                <a:cubicBezTo>
                  <a:pt x="878" y="317"/>
                  <a:pt x="878" y="317"/>
                  <a:pt x="878" y="317"/>
                </a:cubicBezTo>
                <a:cubicBezTo>
                  <a:pt x="881" y="319"/>
                  <a:pt x="881" y="319"/>
                  <a:pt x="881" y="319"/>
                </a:cubicBezTo>
                <a:cubicBezTo>
                  <a:pt x="882" y="320"/>
                  <a:pt x="882" y="320"/>
                  <a:pt x="882" y="320"/>
                </a:cubicBezTo>
                <a:cubicBezTo>
                  <a:pt x="881" y="325"/>
                  <a:pt x="881" y="325"/>
                  <a:pt x="881" y="325"/>
                </a:cubicBezTo>
                <a:cubicBezTo>
                  <a:pt x="881" y="326"/>
                  <a:pt x="881" y="326"/>
                  <a:pt x="881" y="326"/>
                </a:cubicBezTo>
                <a:cubicBezTo>
                  <a:pt x="881" y="326"/>
                  <a:pt x="881" y="326"/>
                  <a:pt x="881" y="326"/>
                </a:cubicBezTo>
                <a:cubicBezTo>
                  <a:pt x="885" y="332"/>
                  <a:pt x="885" y="332"/>
                  <a:pt x="885" y="332"/>
                </a:cubicBezTo>
                <a:cubicBezTo>
                  <a:pt x="884" y="333"/>
                  <a:pt x="884" y="333"/>
                  <a:pt x="884" y="333"/>
                </a:cubicBezTo>
                <a:cubicBezTo>
                  <a:pt x="881" y="332"/>
                  <a:pt x="881" y="332"/>
                  <a:pt x="881" y="332"/>
                </a:cubicBezTo>
                <a:cubicBezTo>
                  <a:pt x="878" y="332"/>
                  <a:pt x="878" y="332"/>
                  <a:pt x="878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7" y="331"/>
                  <a:pt x="874" y="333"/>
                  <a:pt x="874" y="333"/>
                </a:cubicBezTo>
                <a:lnTo>
                  <a:pt x="871" y="330"/>
                </a:lnTo>
                <a:close/>
                <a:moveTo>
                  <a:pt x="776" y="458"/>
                </a:moveTo>
                <a:cubicBezTo>
                  <a:pt x="776" y="461"/>
                  <a:pt x="778" y="459"/>
                  <a:pt x="776" y="458"/>
                </a:cubicBezTo>
                <a:close/>
                <a:moveTo>
                  <a:pt x="866" y="627"/>
                </a:moveTo>
                <a:cubicBezTo>
                  <a:pt x="861" y="627"/>
                  <a:pt x="861" y="627"/>
                  <a:pt x="861" y="627"/>
                </a:cubicBezTo>
                <a:cubicBezTo>
                  <a:pt x="863" y="630"/>
                  <a:pt x="863" y="630"/>
                  <a:pt x="863" y="630"/>
                </a:cubicBezTo>
                <a:cubicBezTo>
                  <a:pt x="859" y="630"/>
                  <a:pt x="859" y="630"/>
                  <a:pt x="859" y="630"/>
                </a:cubicBezTo>
                <a:cubicBezTo>
                  <a:pt x="859" y="633"/>
                  <a:pt x="859" y="633"/>
                  <a:pt x="859" y="633"/>
                </a:cubicBezTo>
                <a:cubicBezTo>
                  <a:pt x="856" y="632"/>
                  <a:pt x="856" y="632"/>
                  <a:pt x="856" y="632"/>
                </a:cubicBezTo>
                <a:cubicBezTo>
                  <a:pt x="863" y="637"/>
                  <a:pt x="863" y="637"/>
                  <a:pt x="863" y="637"/>
                </a:cubicBezTo>
                <a:cubicBezTo>
                  <a:pt x="861" y="643"/>
                  <a:pt x="861" y="643"/>
                  <a:pt x="861" y="643"/>
                </a:cubicBezTo>
                <a:cubicBezTo>
                  <a:pt x="867" y="643"/>
                  <a:pt x="867" y="643"/>
                  <a:pt x="867" y="643"/>
                </a:cubicBezTo>
                <a:cubicBezTo>
                  <a:pt x="863" y="635"/>
                  <a:pt x="863" y="635"/>
                  <a:pt x="863" y="635"/>
                </a:cubicBezTo>
                <a:cubicBezTo>
                  <a:pt x="873" y="634"/>
                  <a:pt x="873" y="634"/>
                  <a:pt x="873" y="634"/>
                </a:cubicBezTo>
                <a:cubicBezTo>
                  <a:pt x="872" y="630"/>
                  <a:pt x="871" y="627"/>
                  <a:pt x="866" y="627"/>
                </a:cubicBezTo>
                <a:close/>
                <a:moveTo>
                  <a:pt x="731" y="1153"/>
                </a:moveTo>
                <a:cubicBezTo>
                  <a:pt x="730" y="1159"/>
                  <a:pt x="730" y="1159"/>
                  <a:pt x="730" y="1159"/>
                </a:cubicBezTo>
                <a:cubicBezTo>
                  <a:pt x="731" y="1159"/>
                  <a:pt x="731" y="1159"/>
                  <a:pt x="732" y="1159"/>
                </a:cubicBezTo>
                <a:cubicBezTo>
                  <a:pt x="732" y="1159"/>
                  <a:pt x="733" y="1159"/>
                  <a:pt x="734" y="1159"/>
                </a:cubicBezTo>
                <a:cubicBezTo>
                  <a:pt x="737" y="1159"/>
                  <a:pt x="737" y="1159"/>
                  <a:pt x="737" y="1159"/>
                </a:cubicBezTo>
                <a:cubicBezTo>
                  <a:pt x="744" y="1159"/>
                  <a:pt x="744" y="1159"/>
                  <a:pt x="744" y="1159"/>
                </a:cubicBezTo>
                <a:cubicBezTo>
                  <a:pt x="744" y="1154"/>
                  <a:pt x="744" y="1154"/>
                  <a:pt x="744" y="1154"/>
                </a:cubicBezTo>
                <a:cubicBezTo>
                  <a:pt x="737" y="1153"/>
                  <a:pt x="737" y="1153"/>
                  <a:pt x="737" y="1153"/>
                </a:cubicBezTo>
                <a:lnTo>
                  <a:pt x="731" y="1153"/>
                </a:lnTo>
                <a:close/>
                <a:moveTo>
                  <a:pt x="732" y="1159"/>
                </a:moveTo>
                <a:cubicBezTo>
                  <a:pt x="731" y="1160"/>
                  <a:pt x="734" y="1161"/>
                  <a:pt x="732" y="1159"/>
                </a:cubicBezTo>
                <a:close/>
                <a:moveTo>
                  <a:pt x="674" y="672"/>
                </a:moveTo>
                <a:cubicBezTo>
                  <a:pt x="677" y="675"/>
                  <a:pt x="677" y="675"/>
                  <a:pt x="677" y="675"/>
                </a:cubicBezTo>
                <a:cubicBezTo>
                  <a:pt x="679" y="677"/>
                  <a:pt x="679" y="677"/>
                  <a:pt x="679" y="677"/>
                </a:cubicBezTo>
                <a:cubicBezTo>
                  <a:pt x="680" y="672"/>
                  <a:pt x="680" y="672"/>
                  <a:pt x="680" y="672"/>
                </a:cubicBezTo>
                <a:cubicBezTo>
                  <a:pt x="677" y="672"/>
                  <a:pt x="677" y="672"/>
                  <a:pt x="677" y="672"/>
                </a:cubicBezTo>
                <a:lnTo>
                  <a:pt x="674" y="672"/>
                </a:lnTo>
                <a:close/>
                <a:moveTo>
                  <a:pt x="661" y="729"/>
                </a:moveTo>
                <a:cubicBezTo>
                  <a:pt x="659" y="727"/>
                  <a:pt x="658" y="726"/>
                  <a:pt x="657" y="725"/>
                </a:cubicBezTo>
                <a:cubicBezTo>
                  <a:pt x="656" y="725"/>
                  <a:pt x="656" y="727"/>
                  <a:pt x="652" y="725"/>
                </a:cubicBezTo>
                <a:cubicBezTo>
                  <a:pt x="651" y="727"/>
                  <a:pt x="651" y="727"/>
                  <a:pt x="651" y="727"/>
                </a:cubicBezTo>
                <a:cubicBezTo>
                  <a:pt x="650" y="727"/>
                  <a:pt x="650" y="727"/>
                  <a:pt x="650" y="727"/>
                </a:cubicBezTo>
                <a:cubicBezTo>
                  <a:pt x="651" y="730"/>
                  <a:pt x="651" y="730"/>
                  <a:pt x="651" y="730"/>
                </a:cubicBezTo>
                <a:cubicBezTo>
                  <a:pt x="651" y="730"/>
                  <a:pt x="651" y="730"/>
                  <a:pt x="651" y="730"/>
                </a:cubicBezTo>
                <a:cubicBezTo>
                  <a:pt x="656" y="730"/>
                  <a:pt x="656" y="730"/>
                  <a:pt x="656" y="730"/>
                </a:cubicBezTo>
                <a:cubicBezTo>
                  <a:pt x="656" y="730"/>
                  <a:pt x="657" y="730"/>
                  <a:pt x="657" y="730"/>
                </a:cubicBezTo>
                <a:cubicBezTo>
                  <a:pt x="661" y="730"/>
                  <a:pt x="657" y="730"/>
                  <a:pt x="661" y="729"/>
                </a:cubicBezTo>
                <a:close/>
                <a:moveTo>
                  <a:pt x="657" y="669"/>
                </a:moveTo>
                <a:cubicBezTo>
                  <a:pt x="657" y="669"/>
                  <a:pt x="656" y="669"/>
                  <a:pt x="654" y="669"/>
                </a:cubicBezTo>
                <a:cubicBezTo>
                  <a:pt x="655" y="673"/>
                  <a:pt x="655" y="673"/>
                  <a:pt x="655" y="673"/>
                </a:cubicBezTo>
                <a:cubicBezTo>
                  <a:pt x="657" y="674"/>
                  <a:pt x="657" y="674"/>
                  <a:pt x="657" y="674"/>
                </a:cubicBezTo>
                <a:cubicBezTo>
                  <a:pt x="661" y="675"/>
                  <a:pt x="661" y="675"/>
                  <a:pt x="661" y="675"/>
                </a:cubicBezTo>
                <a:cubicBezTo>
                  <a:pt x="660" y="670"/>
                  <a:pt x="660" y="669"/>
                  <a:pt x="657" y="669"/>
                </a:cubicBezTo>
                <a:close/>
                <a:moveTo>
                  <a:pt x="637" y="1045"/>
                </a:moveTo>
                <a:cubicBezTo>
                  <a:pt x="637" y="1045"/>
                  <a:pt x="637" y="1045"/>
                  <a:pt x="637" y="1045"/>
                </a:cubicBezTo>
                <a:cubicBezTo>
                  <a:pt x="638" y="1045"/>
                  <a:pt x="638" y="1045"/>
                  <a:pt x="639" y="1044"/>
                </a:cubicBezTo>
                <a:cubicBezTo>
                  <a:pt x="638" y="1043"/>
                  <a:pt x="638" y="1045"/>
                  <a:pt x="637" y="1045"/>
                </a:cubicBezTo>
                <a:close/>
                <a:moveTo>
                  <a:pt x="619" y="323"/>
                </a:moveTo>
                <a:cubicBezTo>
                  <a:pt x="619" y="323"/>
                  <a:pt x="619" y="323"/>
                  <a:pt x="619" y="323"/>
                </a:cubicBezTo>
                <a:cubicBezTo>
                  <a:pt x="619" y="323"/>
                  <a:pt x="619" y="323"/>
                  <a:pt x="619" y="323"/>
                </a:cubicBezTo>
                <a:close/>
                <a:moveTo>
                  <a:pt x="604" y="312"/>
                </a:moveTo>
                <a:cubicBezTo>
                  <a:pt x="601" y="313"/>
                  <a:pt x="601" y="313"/>
                  <a:pt x="601" y="313"/>
                </a:cubicBezTo>
                <a:cubicBezTo>
                  <a:pt x="599" y="313"/>
                  <a:pt x="599" y="313"/>
                  <a:pt x="599" y="313"/>
                </a:cubicBezTo>
                <a:cubicBezTo>
                  <a:pt x="601" y="310"/>
                  <a:pt x="601" y="310"/>
                  <a:pt x="601" y="310"/>
                </a:cubicBezTo>
                <a:cubicBezTo>
                  <a:pt x="603" y="306"/>
                  <a:pt x="603" y="306"/>
                  <a:pt x="603" y="306"/>
                </a:cubicBezTo>
                <a:cubicBezTo>
                  <a:pt x="601" y="306"/>
                  <a:pt x="601" y="306"/>
                  <a:pt x="601" y="306"/>
                </a:cubicBezTo>
                <a:cubicBezTo>
                  <a:pt x="598" y="306"/>
                  <a:pt x="598" y="306"/>
                  <a:pt x="598" y="306"/>
                </a:cubicBezTo>
                <a:cubicBezTo>
                  <a:pt x="600" y="297"/>
                  <a:pt x="600" y="297"/>
                  <a:pt x="600" y="297"/>
                </a:cubicBezTo>
                <a:cubicBezTo>
                  <a:pt x="595" y="297"/>
                  <a:pt x="593" y="297"/>
                  <a:pt x="591" y="297"/>
                </a:cubicBezTo>
                <a:cubicBezTo>
                  <a:pt x="591" y="297"/>
                  <a:pt x="591" y="296"/>
                  <a:pt x="591" y="296"/>
                </a:cubicBezTo>
                <a:cubicBezTo>
                  <a:pt x="591" y="296"/>
                  <a:pt x="591" y="296"/>
                  <a:pt x="591" y="295"/>
                </a:cubicBezTo>
                <a:cubicBezTo>
                  <a:pt x="591" y="295"/>
                  <a:pt x="591" y="294"/>
                  <a:pt x="591" y="294"/>
                </a:cubicBezTo>
                <a:cubicBezTo>
                  <a:pt x="592" y="292"/>
                  <a:pt x="593" y="291"/>
                  <a:pt x="591" y="288"/>
                </a:cubicBezTo>
                <a:cubicBezTo>
                  <a:pt x="591" y="288"/>
                  <a:pt x="591" y="287"/>
                  <a:pt x="591" y="287"/>
                </a:cubicBezTo>
                <a:cubicBezTo>
                  <a:pt x="590" y="286"/>
                  <a:pt x="589" y="285"/>
                  <a:pt x="588" y="284"/>
                </a:cubicBezTo>
                <a:cubicBezTo>
                  <a:pt x="588" y="283"/>
                  <a:pt x="588" y="283"/>
                  <a:pt x="587" y="283"/>
                </a:cubicBezTo>
                <a:cubicBezTo>
                  <a:pt x="586" y="281"/>
                  <a:pt x="584" y="281"/>
                  <a:pt x="582" y="280"/>
                </a:cubicBezTo>
                <a:cubicBezTo>
                  <a:pt x="582" y="280"/>
                  <a:pt x="582" y="280"/>
                  <a:pt x="582" y="281"/>
                </a:cubicBezTo>
                <a:cubicBezTo>
                  <a:pt x="581" y="281"/>
                  <a:pt x="580" y="282"/>
                  <a:pt x="582" y="281"/>
                </a:cubicBezTo>
                <a:cubicBezTo>
                  <a:pt x="582" y="281"/>
                  <a:pt x="582" y="281"/>
                  <a:pt x="582" y="281"/>
                </a:cubicBezTo>
                <a:cubicBezTo>
                  <a:pt x="582" y="280"/>
                  <a:pt x="582" y="280"/>
                  <a:pt x="582" y="280"/>
                </a:cubicBezTo>
                <a:cubicBezTo>
                  <a:pt x="582" y="280"/>
                  <a:pt x="582" y="280"/>
                  <a:pt x="582" y="280"/>
                </a:cubicBezTo>
                <a:cubicBezTo>
                  <a:pt x="581" y="280"/>
                  <a:pt x="580" y="280"/>
                  <a:pt x="579" y="280"/>
                </a:cubicBezTo>
                <a:cubicBezTo>
                  <a:pt x="578" y="279"/>
                  <a:pt x="576" y="279"/>
                  <a:pt x="574" y="279"/>
                </a:cubicBezTo>
                <a:cubicBezTo>
                  <a:pt x="574" y="279"/>
                  <a:pt x="573" y="279"/>
                  <a:pt x="572" y="279"/>
                </a:cubicBezTo>
                <a:cubicBezTo>
                  <a:pt x="570" y="279"/>
                  <a:pt x="568" y="279"/>
                  <a:pt x="566" y="279"/>
                </a:cubicBezTo>
                <a:cubicBezTo>
                  <a:pt x="564" y="283"/>
                  <a:pt x="564" y="283"/>
                  <a:pt x="564" y="283"/>
                </a:cubicBezTo>
                <a:cubicBezTo>
                  <a:pt x="560" y="277"/>
                  <a:pt x="560" y="277"/>
                  <a:pt x="560" y="277"/>
                </a:cubicBezTo>
                <a:cubicBezTo>
                  <a:pt x="559" y="277"/>
                  <a:pt x="559" y="277"/>
                  <a:pt x="559" y="277"/>
                </a:cubicBezTo>
                <a:cubicBezTo>
                  <a:pt x="558" y="277"/>
                  <a:pt x="558" y="277"/>
                  <a:pt x="558" y="277"/>
                </a:cubicBezTo>
                <a:cubicBezTo>
                  <a:pt x="554" y="278"/>
                  <a:pt x="554" y="278"/>
                  <a:pt x="554" y="278"/>
                </a:cubicBezTo>
                <a:cubicBezTo>
                  <a:pt x="549" y="279"/>
                  <a:pt x="549" y="279"/>
                  <a:pt x="549" y="279"/>
                </a:cubicBezTo>
                <a:cubicBezTo>
                  <a:pt x="549" y="282"/>
                  <a:pt x="549" y="282"/>
                  <a:pt x="549" y="282"/>
                </a:cubicBezTo>
                <a:cubicBezTo>
                  <a:pt x="542" y="285"/>
                  <a:pt x="542" y="285"/>
                  <a:pt x="542" y="285"/>
                </a:cubicBezTo>
                <a:cubicBezTo>
                  <a:pt x="542" y="281"/>
                  <a:pt x="542" y="281"/>
                  <a:pt x="542" y="281"/>
                </a:cubicBezTo>
                <a:cubicBezTo>
                  <a:pt x="545" y="281"/>
                  <a:pt x="545" y="281"/>
                  <a:pt x="545" y="281"/>
                </a:cubicBezTo>
                <a:cubicBezTo>
                  <a:pt x="544" y="276"/>
                  <a:pt x="542" y="275"/>
                  <a:pt x="539" y="275"/>
                </a:cubicBezTo>
                <a:cubicBezTo>
                  <a:pt x="538" y="275"/>
                  <a:pt x="537" y="275"/>
                  <a:pt x="536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1" y="278"/>
                  <a:pt x="530" y="279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7" y="280"/>
                  <a:pt x="527" y="280"/>
                  <a:pt x="527" y="280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6" y="282"/>
                  <a:pt x="526" y="282"/>
                  <a:pt x="526" y="282"/>
                </a:cubicBezTo>
                <a:cubicBezTo>
                  <a:pt x="525" y="282"/>
                  <a:pt x="524" y="283"/>
                  <a:pt x="524" y="283"/>
                </a:cubicBezTo>
                <a:cubicBezTo>
                  <a:pt x="523" y="284"/>
                  <a:pt x="523" y="285"/>
                  <a:pt x="522" y="285"/>
                </a:cubicBezTo>
                <a:cubicBezTo>
                  <a:pt x="521" y="286"/>
                  <a:pt x="520" y="287"/>
                  <a:pt x="519" y="288"/>
                </a:cubicBezTo>
                <a:cubicBezTo>
                  <a:pt x="519" y="289"/>
                  <a:pt x="518" y="289"/>
                  <a:pt x="518" y="290"/>
                </a:cubicBezTo>
                <a:cubicBezTo>
                  <a:pt x="517" y="291"/>
                  <a:pt x="517" y="292"/>
                  <a:pt x="516" y="294"/>
                </a:cubicBezTo>
                <a:cubicBezTo>
                  <a:pt x="515" y="297"/>
                  <a:pt x="514" y="300"/>
                  <a:pt x="513" y="303"/>
                </a:cubicBezTo>
                <a:cubicBezTo>
                  <a:pt x="513" y="307"/>
                  <a:pt x="513" y="310"/>
                  <a:pt x="513" y="313"/>
                </a:cubicBezTo>
                <a:cubicBezTo>
                  <a:pt x="514" y="315"/>
                  <a:pt x="515" y="316"/>
                  <a:pt x="516" y="317"/>
                </a:cubicBezTo>
                <a:cubicBezTo>
                  <a:pt x="517" y="318"/>
                  <a:pt x="518" y="319"/>
                  <a:pt x="519" y="319"/>
                </a:cubicBezTo>
                <a:cubicBezTo>
                  <a:pt x="520" y="319"/>
                  <a:pt x="520" y="320"/>
                  <a:pt x="521" y="320"/>
                </a:cubicBezTo>
                <a:cubicBezTo>
                  <a:pt x="520" y="320"/>
                  <a:pt x="520" y="321"/>
                  <a:pt x="519" y="322"/>
                </a:cubicBezTo>
                <a:cubicBezTo>
                  <a:pt x="518" y="325"/>
                  <a:pt x="518" y="326"/>
                  <a:pt x="519" y="328"/>
                </a:cubicBezTo>
                <a:cubicBezTo>
                  <a:pt x="520" y="329"/>
                  <a:pt x="521" y="330"/>
                  <a:pt x="522" y="330"/>
                </a:cubicBezTo>
                <a:cubicBezTo>
                  <a:pt x="523" y="331"/>
                  <a:pt x="523" y="331"/>
                  <a:pt x="524" y="332"/>
                </a:cubicBezTo>
                <a:cubicBezTo>
                  <a:pt x="524" y="332"/>
                  <a:pt x="525" y="333"/>
                  <a:pt x="526" y="333"/>
                </a:cubicBezTo>
                <a:cubicBezTo>
                  <a:pt x="526" y="334"/>
                  <a:pt x="526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9" y="336"/>
                  <a:pt x="529" y="336"/>
                  <a:pt x="529" y="337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6" y="339"/>
                  <a:pt x="536" y="339"/>
                  <a:pt x="536" y="339"/>
                </a:cubicBezTo>
                <a:cubicBezTo>
                  <a:pt x="539" y="339"/>
                  <a:pt x="539" y="339"/>
                  <a:pt x="539" y="339"/>
                </a:cubicBezTo>
                <a:cubicBezTo>
                  <a:pt x="544" y="341"/>
                  <a:pt x="544" y="341"/>
                  <a:pt x="544" y="341"/>
                </a:cubicBezTo>
                <a:cubicBezTo>
                  <a:pt x="554" y="341"/>
                  <a:pt x="554" y="341"/>
                  <a:pt x="554" y="341"/>
                </a:cubicBezTo>
                <a:cubicBezTo>
                  <a:pt x="558" y="341"/>
                  <a:pt x="558" y="341"/>
                  <a:pt x="558" y="341"/>
                </a:cubicBezTo>
                <a:cubicBezTo>
                  <a:pt x="559" y="341"/>
                  <a:pt x="559" y="341"/>
                  <a:pt x="559" y="341"/>
                </a:cubicBezTo>
                <a:cubicBezTo>
                  <a:pt x="572" y="341"/>
                  <a:pt x="572" y="341"/>
                  <a:pt x="572" y="341"/>
                </a:cubicBezTo>
                <a:cubicBezTo>
                  <a:pt x="572" y="341"/>
                  <a:pt x="572" y="341"/>
                  <a:pt x="572" y="341"/>
                </a:cubicBezTo>
                <a:cubicBezTo>
                  <a:pt x="574" y="340"/>
                  <a:pt x="574" y="340"/>
                  <a:pt x="574" y="340"/>
                </a:cubicBezTo>
                <a:cubicBezTo>
                  <a:pt x="579" y="340"/>
                  <a:pt x="579" y="340"/>
                  <a:pt x="579" y="340"/>
                </a:cubicBezTo>
                <a:cubicBezTo>
                  <a:pt x="581" y="340"/>
                  <a:pt x="581" y="340"/>
                  <a:pt x="581" y="340"/>
                </a:cubicBezTo>
                <a:cubicBezTo>
                  <a:pt x="579" y="337"/>
                  <a:pt x="579" y="337"/>
                  <a:pt x="579" y="337"/>
                </a:cubicBezTo>
                <a:cubicBezTo>
                  <a:pt x="575" y="332"/>
                  <a:pt x="575" y="332"/>
                  <a:pt x="575" y="332"/>
                </a:cubicBezTo>
                <a:cubicBezTo>
                  <a:pt x="579" y="332"/>
                  <a:pt x="579" y="332"/>
                  <a:pt x="579" y="332"/>
                </a:cubicBezTo>
                <a:cubicBezTo>
                  <a:pt x="582" y="332"/>
                  <a:pt x="582" y="332"/>
                  <a:pt x="582" y="332"/>
                </a:cubicBezTo>
                <a:cubicBezTo>
                  <a:pt x="583" y="332"/>
                  <a:pt x="583" y="332"/>
                  <a:pt x="583" y="332"/>
                </a:cubicBezTo>
                <a:cubicBezTo>
                  <a:pt x="583" y="342"/>
                  <a:pt x="583" y="342"/>
                  <a:pt x="583" y="342"/>
                </a:cubicBezTo>
                <a:cubicBezTo>
                  <a:pt x="586" y="344"/>
                  <a:pt x="588" y="346"/>
                  <a:pt x="588" y="347"/>
                </a:cubicBezTo>
                <a:cubicBezTo>
                  <a:pt x="589" y="349"/>
                  <a:pt x="587" y="350"/>
                  <a:pt x="591" y="350"/>
                </a:cubicBezTo>
                <a:cubicBezTo>
                  <a:pt x="591" y="350"/>
                  <a:pt x="591" y="350"/>
                  <a:pt x="591" y="350"/>
                </a:cubicBezTo>
                <a:cubicBezTo>
                  <a:pt x="593" y="350"/>
                  <a:pt x="594" y="350"/>
                  <a:pt x="596" y="350"/>
                </a:cubicBezTo>
                <a:cubicBezTo>
                  <a:pt x="591" y="357"/>
                  <a:pt x="591" y="357"/>
                  <a:pt x="591" y="357"/>
                </a:cubicBezTo>
                <a:cubicBezTo>
                  <a:pt x="601" y="357"/>
                  <a:pt x="601" y="357"/>
                  <a:pt x="601" y="357"/>
                </a:cubicBezTo>
                <a:cubicBezTo>
                  <a:pt x="601" y="357"/>
                  <a:pt x="601" y="357"/>
                  <a:pt x="601" y="357"/>
                </a:cubicBezTo>
                <a:cubicBezTo>
                  <a:pt x="602" y="358"/>
                  <a:pt x="603" y="360"/>
                  <a:pt x="604" y="360"/>
                </a:cubicBezTo>
                <a:cubicBezTo>
                  <a:pt x="607" y="363"/>
                  <a:pt x="609" y="364"/>
                  <a:pt x="611" y="367"/>
                </a:cubicBezTo>
                <a:cubicBezTo>
                  <a:pt x="611" y="369"/>
                  <a:pt x="612" y="370"/>
                  <a:pt x="612" y="372"/>
                </a:cubicBezTo>
                <a:cubicBezTo>
                  <a:pt x="612" y="375"/>
                  <a:pt x="612" y="378"/>
                  <a:pt x="611" y="380"/>
                </a:cubicBezTo>
                <a:cubicBezTo>
                  <a:pt x="610" y="384"/>
                  <a:pt x="607" y="388"/>
                  <a:pt x="604" y="389"/>
                </a:cubicBezTo>
                <a:cubicBezTo>
                  <a:pt x="604" y="390"/>
                  <a:pt x="603" y="390"/>
                  <a:pt x="603" y="390"/>
                </a:cubicBezTo>
                <a:cubicBezTo>
                  <a:pt x="603" y="392"/>
                  <a:pt x="604" y="393"/>
                  <a:pt x="604" y="393"/>
                </a:cubicBezTo>
                <a:cubicBezTo>
                  <a:pt x="605" y="395"/>
                  <a:pt x="606" y="395"/>
                  <a:pt x="606" y="396"/>
                </a:cubicBezTo>
                <a:cubicBezTo>
                  <a:pt x="606" y="398"/>
                  <a:pt x="606" y="399"/>
                  <a:pt x="604" y="399"/>
                </a:cubicBezTo>
                <a:cubicBezTo>
                  <a:pt x="604" y="400"/>
                  <a:pt x="603" y="400"/>
                  <a:pt x="601" y="401"/>
                </a:cubicBezTo>
                <a:cubicBezTo>
                  <a:pt x="598" y="401"/>
                  <a:pt x="595" y="401"/>
                  <a:pt x="591" y="400"/>
                </a:cubicBezTo>
                <a:cubicBezTo>
                  <a:pt x="591" y="400"/>
                  <a:pt x="591" y="400"/>
                  <a:pt x="591" y="400"/>
                </a:cubicBezTo>
                <a:cubicBezTo>
                  <a:pt x="590" y="400"/>
                  <a:pt x="589" y="400"/>
                  <a:pt x="588" y="400"/>
                </a:cubicBezTo>
                <a:cubicBezTo>
                  <a:pt x="587" y="400"/>
                  <a:pt x="586" y="399"/>
                  <a:pt x="585" y="399"/>
                </a:cubicBezTo>
                <a:cubicBezTo>
                  <a:pt x="584" y="406"/>
                  <a:pt x="579" y="410"/>
                  <a:pt x="585" y="414"/>
                </a:cubicBezTo>
                <a:cubicBezTo>
                  <a:pt x="582" y="418"/>
                  <a:pt x="582" y="418"/>
                  <a:pt x="582" y="418"/>
                </a:cubicBezTo>
                <a:cubicBezTo>
                  <a:pt x="584" y="419"/>
                  <a:pt x="584" y="419"/>
                  <a:pt x="584" y="419"/>
                </a:cubicBezTo>
                <a:cubicBezTo>
                  <a:pt x="585" y="415"/>
                  <a:pt x="585" y="415"/>
                  <a:pt x="585" y="415"/>
                </a:cubicBezTo>
                <a:cubicBezTo>
                  <a:pt x="586" y="415"/>
                  <a:pt x="587" y="415"/>
                  <a:pt x="588" y="415"/>
                </a:cubicBezTo>
                <a:cubicBezTo>
                  <a:pt x="589" y="415"/>
                  <a:pt x="590" y="415"/>
                  <a:pt x="591" y="415"/>
                </a:cubicBezTo>
                <a:cubicBezTo>
                  <a:pt x="591" y="415"/>
                  <a:pt x="591" y="415"/>
                  <a:pt x="591" y="415"/>
                </a:cubicBezTo>
                <a:cubicBezTo>
                  <a:pt x="595" y="414"/>
                  <a:pt x="594" y="412"/>
                  <a:pt x="598" y="412"/>
                </a:cubicBezTo>
                <a:cubicBezTo>
                  <a:pt x="601" y="412"/>
                  <a:pt x="601" y="412"/>
                  <a:pt x="601" y="412"/>
                </a:cubicBezTo>
                <a:cubicBezTo>
                  <a:pt x="604" y="412"/>
                  <a:pt x="604" y="412"/>
                  <a:pt x="604" y="412"/>
                </a:cubicBezTo>
                <a:cubicBezTo>
                  <a:pt x="606" y="412"/>
                  <a:pt x="606" y="412"/>
                  <a:pt x="606" y="412"/>
                </a:cubicBezTo>
                <a:cubicBezTo>
                  <a:pt x="608" y="412"/>
                  <a:pt x="610" y="413"/>
                  <a:pt x="611" y="414"/>
                </a:cubicBezTo>
                <a:cubicBezTo>
                  <a:pt x="613" y="416"/>
                  <a:pt x="613" y="418"/>
                  <a:pt x="615" y="421"/>
                </a:cubicBezTo>
                <a:cubicBezTo>
                  <a:pt x="617" y="420"/>
                  <a:pt x="617" y="420"/>
                  <a:pt x="617" y="420"/>
                </a:cubicBezTo>
                <a:cubicBezTo>
                  <a:pt x="618" y="420"/>
                  <a:pt x="618" y="420"/>
                  <a:pt x="618" y="420"/>
                </a:cubicBezTo>
                <a:cubicBezTo>
                  <a:pt x="618" y="425"/>
                  <a:pt x="619" y="427"/>
                  <a:pt x="620" y="428"/>
                </a:cubicBezTo>
                <a:cubicBezTo>
                  <a:pt x="621" y="429"/>
                  <a:pt x="622" y="429"/>
                  <a:pt x="624" y="430"/>
                </a:cubicBezTo>
                <a:cubicBezTo>
                  <a:pt x="626" y="430"/>
                  <a:pt x="628" y="431"/>
                  <a:pt x="631" y="433"/>
                </a:cubicBezTo>
                <a:cubicBezTo>
                  <a:pt x="634" y="435"/>
                  <a:pt x="636" y="436"/>
                  <a:pt x="637" y="437"/>
                </a:cubicBezTo>
                <a:cubicBezTo>
                  <a:pt x="641" y="438"/>
                  <a:pt x="643" y="439"/>
                  <a:pt x="648" y="442"/>
                </a:cubicBezTo>
                <a:cubicBezTo>
                  <a:pt x="648" y="442"/>
                  <a:pt x="648" y="442"/>
                  <a:pt x="649" y="442"/>
                </a:cubicBezTo>
                <a:cubicBezTo>
                  <a:pt x="650" y="437"/>
                  <a:pt x="650" y="437"/>
                  <a:pt x="650" y="437"/>
                </a:cubicBezTo>
                <a:cubicBezTo>
                  <a:pt x="648" y="434"/>
                  <a:pt x="648" y="434"/>
                  <a:pt x="648" y="434"/>
                </a:cubicBezTo>
                <a:cubicBezTo>
                  <a:pt x="637" y="425"/>
                  <a:pt x="637" y="425"/>
                  <a:pt x="637" y="425"/>
                </a:cubicBezTo>
                <a:cubicBezTo>
                  <a:pt x="634" y="422"/>
                  <a:pt x="634" y="422"/>
                  <a:pt x="634" y="422"/>
                </a:cubicBezTo>
                <a:cubicBezTo>
                  <a:pt x="635" y="421"/>
                  <a:pt x="635" y="421"/>
                  <a:pt x="635" y="421"/>
                </a:cubicBezTo>
                <a:cubicBezTo>
                  <a:pt x="637" y="422"/>
                  <a:pt x="637" y="422"/>
                  <a:pt x="637" y="422"/>
                </a:cubicBezTo>
                <a:cubicBezTo>
                  <a:pt x="648" y="427"/>
                  <a:pt x="648" y="427"/>
                  <a:pt x="648" y="427"/>
                </a:cubicBezTo>
                <a:cubicBezTo>
                  <a:pt x="649" y="427"/>
                  <a:pt x="649" y="427"/>
                  <a:pt x="649" y="427"/>
                </a:cubicBezTo>
                <a:cubicBezTo>
                  <a:pt x="648" y="430"/>
                  <a:pt x="649" y="432"/>
                  <a:pt x="651" y="433"/>
                </a:cubicBezTo>
                <a:cubicBezTo>
                  <a:pt x="652" y="433"/>
                  <a:pt x="655" y="433"/>
                  <a:pt x="657" y="434"/>
                </a:cubicBezTo>
                <a:cubicBezTo>
                  <a:pt x="658" y="434"/>
                  <a:pt x="658" y="434"/>
                  <a:pt x="658" y="434"/>
                </a:cubicBezTo>
                <a:cubicBezTo>
                  <a:pt x="659" y="437"/>
                  <a:pt x="659" y="437"/>
                  <a:pt x="659" y="437"/>
                </a:cubicBezTo>
                <a:cubicBezTo>
                  <a:pt x="661" y="436"/>
                  <a:pt x="661" y="436"/>
                  <a:pt x="661" y="436"/>
                </a:cubicBezTo>
                <a:cubicBezTo>
                  <a:pt x="659" y="432"/>
                  <a:pt x="659" y="432"/>
                  <a:pt x="659" y="432"/>
                </a:cubicBezTo>
                <a:cubicBezTo>
                  <a:pt x="660" y="430"/>
                  <a:pt x="661" y="429"/>
                  <a:pt x="661" y="426"/>
                </a:cubicBezTo>
                <a:cubicBezTo>
                  <a:pt x="661" y="421"/>
                  <a:pt x="661" y="421"/>
                  <a:pt x="661" y="421"/>
                </a:cubicBezTo>
                <a:cubicBezTo>
                  <a:pt x="661" y="420"/>
                  <a:pt x="659" y="418"/>
                  <a:pt x="657" y="416"/>
                </a:cubicBezTo>
                <a:cubicBezTo>
                  <a:pt x="656" y="413"/>
                  <a:pt x="653" y="410"/>
                  <a:pt x="651" y="408"/>
                </a:cubicBezTo>
                <a:cubicBezTo>
                  <a:pt x="650" y="406"/>
                  <a:pt x="649" y="405"/>
                  <a:pt x="648" y="404"/>
                </a:cubicBezTo>
                <a:cubicBezTo>
                  <a:pt x="644" y="400"/>
                  <a:pt x="639" y="396"/>
                  <a:pt x="637" y="395"/>
                </a:cubicBezTo>
                <a:cubicBezTo>
                  <a:pt x="637" y="395"/>
                  <a:pt x="637" y="395"/>
                  <a:pt x="637" y="395"/>
                </a:cubicBezTo>
                <a:cubicBezTo>
                  <a:pt x="637" y="395"/>
                  <a:pt x="637" y="395"/>
                  <a:pt x="637" y="395"/>
                </a:cubicBezTo>
                <a:cubicBezTo>
                  <a:pt x="644" y="394"/>
                  <a:pt x="644" y="394"/>
                  <a:pt x="644" y="394"/>
                </a:cubicBezTo>
                <a:cubicBezTo>
                  <a:pt x="646" y="387"/>
                  <a:pt x="646" y="387"/>
                  <a:pt x="646" y="387"/>
                </a:cubicBezTo>
                <a:cubicBezTo>
                  <a:pt x="647" y="388"/>
                  <a:pt x="647" y="388"/>
                  <a:pt x="648" y="388"/>
                </a:cubicBezTo>
                <a:cubicBezTo>
                  <a:pt x="650" y="390"/>
                  <a:pt x="649" y="390"/>
                  <a:pt x="648" y="390"/>
                </a:cubicBezTo>
                <a:cubicBezTo>
                  <a:pt x="647" y="390"/>
                  <a:pt x="646" y="390"/>
                  <a:pt x="648" y="391"/>
                </a:cubicBezTo>
                <a:cubicBezTo>
                  <a:pt x="648" y="392"/>
                  <a:pt x="649" y="392"/>
                  <a:pt x="650" y="392"/>
                </a:cubicBezTo>
                <a:cubicBezTo>
                  <a:pt x="650" y="392"/>
                  <a:pt x="650" y="393"/>
                  <a:pt x="651" y="393"/>
                </a:cubicBezTo>
                <a:cubicBezTo>
                  <a:pt x="658" y="395"/>
                  <a:pt x="651" y="387"/>
                  <a:pt x="657" y="394"/>
                </a:cubicBezTo>
                <a:cubicBezTo>
                  <a:pt x="654" y="394"/>
                  <a:pt x="654" y="394"/>
                  <a:pt x="654" y="394"/>
                </a:cubicBezTo>
                <a:cubicBezTo>
                  <a:pt x="654" y="401"/>
                  <a:pt x="655" y="402"/>
                  <a:pt x="657" y="403"/>
                </a:cubicBezTo>
                <a:cubicBezTo>
                  <a:pt x="659" y="403"/>
                  <a:pt x="661" y="404"/>
                  <a:pt x="664" y="405"/>
                </a:cubicBezTo>
                <a:cubicBezTo>
                  <a:pt x="665" y="397"/>
                  <a:pt x="665" y="397"/>
                  <a:pt x="665" y="397"/>
                </a:cubicBezTo>
                <a:cubicBezTo>
                  <a:pt x="670" y="397"/>
                  <a:pt x="676" y="390"/>
                  <a:pt x="677" y="385"/>
                </a:cubicBezTo>
                <a:cubicBezTo>
                  <a:pt x="678" y="383"/>
                  <a:pt x="678" y="382"/>
                  <a:pt x="677" y="381"/>
                </a:cubicBezTo>
                <a:cubicBezTo>
                  <a:pt x="677" y="380"/>
                  <a:pt x="676" y="379"/>
                  <a:pt x="674" y="379"/>
                </a:cubicBezTo>
                <a:cubicBezTo>
                  <a:pt x="665" y="378"/>
                  <a:pt x="665" y="378"/>
                  <a:pt x="665" y="378"/>
                </a:cubicBezTo>
                <a:cubicBezTo>
                  <a:pt x="666" y="376"/>
                  <a:pt x="666" y="376"/>
                  <a:pt x="666" y="376"/>
                </a:cubicBezTo>
                <a:cubicBezTo>
                  <a:pt x="663" y="375"/>
                  <a:pt x="663" y="375"/>
                  <a:pt x="663" y="375"/>
                </a:cubicBezTo>
                <a:cubicBezTo>
                  <a:pt x="662" y="375"/>
                  <a:pt x="662" y="375"/>
                  <a:pt x="662" y="375"/>
                </a:cubicBezTo>
                <a:cubicBezTo>
                  <a:pt x="661" y="372"/>
                  <a:pt x="659" y="371"/>
                  <a:pt x="657" y="370"/>
                </a:cubicBezTo>
                <a:cubicBezTo>
                  <a:pt x="655" y="368"/>
                  <a:pt x="653" y="368"/>
                  <a:pt x="651" y="366"/>
                </a:cubicBezTo>
                <a:cubicBezTo>
                  <a:pt x="650" y="366"/>
                  <a:pt x="649" y="365"/>
                  <a:pt x="648" y="364"/>
                </a:cubicBezTo>
                <a:cubicBezTo>
                  <a:pt x="645" y="362"/>
                  <a:pt x="641" y="358"/>
                  <a:pt x="637" y="352"/>
                </a:cubicBezTo>
                <a:cubicBezTo>
                  <a:pt x="637" y="351"/>
                  <a:pt x="636" y="350"/>
                  <a:pt x="636" y="349"/>
                </a:cubicBezTo>
                <a:cubicBezTo>
                  <a:pt x="637" y="348"/>
                  <a:pt x="637" y="348"/>
                  <a:pt x="637" y="348"/>
                </a:cubicBezTo>
                <a:cubicBezTo>
                  <a:pt x="641" y="346"/>
                  <a:pt x="641" y="346"/>
                  <a:pt x="641" y="346"/>
                </a:cubicBezTo>
                <a:cubicBezTo>
                  <a:pt x="645" y="349"/>
                  <a:pt x="645" y="349"/>
                  <a:pt x="645" y="349"/>
                </a:cubicBezTo>
                <a:cubicBezTo>
                  <a:pt x="647" y="347"/>
                  <a:pt x="647" y="347"/>
                  <a:pt x="647" y="347"/>
                </a:cubicBezTo>
                <a:cubicBezTo>
                  <a:pt x="640" y="343"/>
                  <a:pt x="640" y="343"/>
                  <a:pt x="640" y="343"/>
                </a:cubicBezTo>
                <a:cubicBezTo>
                  <a:pt x="644" y="337"/>
                  <a:pt x="644" y="337"/>
                  <a:pt x="644" y="337"/>
                </a:cubicBezTo>
                <a:cubicBezTo>
                  <a:pt x="637" y="334"/>
                  <a:pt x="637" y="334"/>
                  <a:pt x="637" y="334"/>
                </a:cubicBezTo>
                <a:cubicBezTo>
                  <a:pt x="634" y="333"/>
                  <a:pt x="634" y="333"/>
                  <a:pt x="634" y="333"/>
                </a:cubicBezTo>
                <a:cubicBezTo>
                  <a:pt x="636" y="327"/>
                  <a:pt x="636" y="327"/>
                  <a:pt x="636" y="327"/>
                </a:cubicBezTo>
                <a:cubicBezTo>
                  <a:pt x="625" y="327"/>
                  <a:pt x="625" y="327"/>
                  <a:pt x="625" y="327"/>
                </a:cubicBezTo>
                <a:cubicBezTo>
                  <a:pt x="624" y="326"/>
                  <a:pt x="624" y="326"/>
                  <a:pt x="624" y="326"/>
                </a:cubicBezTo>
                <a:cubicBezTo>
                  <a:pt x="620" y="323"/>
                  <a:pt x="620" y="323"/>
                  <a:pt x="620" y="323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19" y="324"/>
                  <a:pt x="619" y="324"/>
                  <a:pt x="619" y="324"/>
                </a:cubicBezTo>
                <a:cubicBezTo>
                  <a:pt x="617" y="324"/>
                  <a:pt x="617" y="324"/>
                  <a:pt x="617" y="324"/>
                </a:cubicBezTo>
                <a:cubicBezTo>
                  <a:pt x="614" y="324"/>
                  <a:pt x="614" y="324"/>
                  <a:pt x="614" y="324"/>
                </a:cubicBezTo>
                <a:cubicBezTo>
                  <a:pt x="617" y="323"/>
                  <a:pt x="617" y="323"/>
                  <a:pt x="617" y="323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19" y="322"/>
                  <a:pt x="619" y="322"/>
                  <a:pt x="619" y="322"/>
                </a:cubicBezTo>
                <a:cubicBezTo>
                  <a:pt x="620" y="321"/>
                  <a:pt x="620" y="321"/>
                  <a:pt x="620" y="321"/>
                </a:cubicBezTo>
                <a:cubicBezTo>
                  <a:pt x="623" y="318"/>
                  <a:pt x="623" y="318"/>
                  <a:pt x="623" y="318"/>
                </a:cubicBezTo>
                <a:cubicBezTo>
                  <a:pt x="622" y="317"/>
                  <a:pt x="621" y="317"/>
                  <a:pt x="620" y="316"/>
                </a:cubicBezTo>
                <a:cubicBezTo>
                  <a:pt x="619" y="315"/>
                  <a:pt x="618" y="314"/>
                  <a:pt x="617" y="314"/>
                </a:cubicBezTo>
                <a:cubicBezTo>
                  <a:pt x="615" y="312"/>
                  <a:pt x="614" y="312"/>
                  <a:pt x="611" y="313"/>
                </a:cubicBezTo>
                <a:cubicBezTo>
                  <a:pt x="610" y="314"/>
                  <a:pt x="609" y="314"/>
                  <a:pt x="608" y="315"/>
                </a:cubicBezTo>
                <a:cubicBezTo>
                  <a:pt x="608" y="311"/>
                  <a:pt x="608" y="311"/>
                  <a:pt x="608" y="311"/>
                </a:cubicBezTo>
                <a:lnTo>
                  <a:pt x="604" y="312"/>
                </a:lnTo>
                <a:close/>
                <a:moveTo>
                  <a:pt x="528" y="323"/>
                </a:move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6" y="323"/>
                  <a:pt x="526" y="323"/>
                  <a:pt x="526" y="323"/>
                </a:cubicBezTo>
                <a:cubicBezTo>
                  <a:pt x="526" y="323"/>
                  <a:pt x="526" y="323"/>
                  <a:pt x="526" y="323"/>
                </a:cubicBezTo>
                <a:cubicBezTo>
                  <a:pt x="524" y="323"/>
                  <a:pt x="524" y="323"/>
                  <a:pt x="524" y="323"/>
                </a:cubicBezTo>
                <a:cubicBezTo>
                  <a:pt x="522" y="323"/>
                  <a:pt x="522" y="323"/>
                  <a:pt x="522" y="323"/>
                </a:cubicBezTo>
                <a:cubicBezTo>
                  <a:pt x="521" y="323"/>
                  <a:pt x="521" y="323"/>
                  <a:pt x="521" y="323"/>
                </a:cubicBezTo>
                <a:cubicBezTo>
                  <a:pt x="522" y="322"/>
                  <a:pt x="522" y="322"/>
                  <a:pt x="522" y="322"/>
                </a:cubicBezTo>
                <a:cubicBezTo>
                  <a:pt x="522" y="322"/>
                  <a:pt x="522" y="322"/>
                  <a:pt x="522" y="322"/>
                </a:cubicBezTo>
                <a:cubicBezTo>
                  <a:pt x="524" y="322"/>
                  <a:pt x="524" y="322"/>
                  <a:pt x="524" y="322"/>
                </a:cubicBezTo>
                <a:cubicBezTo>
                  <a:pt x="526" y="322"/>
                  <a:pt x="526" y="322"/>
                  <a:pt x="526" y="322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8" y="323"/>
                  <a:pt x="528" y="323"/>
                  <a:pt x="528" y="323"/>
                </a:cubicBezTo>
                <a:cubicBezTo>
                  <a:pt x="528" y="323"/>
                  <a:pt x="528" y="323"/>
                  <a:pt x="528" y="323"/>
                </a:cubicBezTo>
                <a:close/>
                <a:moveTo>
                  <a:pt x="539" y="292"/>
                </a:moveTo>
                <a:cubicBezTo>
                  <a:pt x="540" y="299"/>
                  <a:pt x="540" y="299"/>
                  <a:pt x="540" y="299"/>
                </a:cubicBezTo>
                <a:cubicBezTo>
                  <a:pt x="542" y="303"/>
                  <a:pt x="542" y="303"/>
                  <a:pt x="542" y="303"/>
                </a:cubicBezTo>
                <a:cubicBezTo>
                  <a:pt x="539" y="303"/>
                  <a:pt x="539" y="303"/>
                  <a:pt x="539" y="303"/>
                </a:cubicBezTo>
                <a:cubicBezTo>
                  <a:pt x="538" y="303"/>
                  <a:pt x="538" y="303"/>
                  <a:pt x="538" y="303"/>
                </a:cubicBezTo>
                <a:cubicBezTo>
                  <a:pt x="539" y="306"/>
                  <a:pt x="539" y="306"/>
                  <a:pt x="539" y="306"/>
                </a:cubicBezTo>
                <a:cubicBezTo>
                  <a:pt x="544" y="315"/>
                  <a:pt x="544" y="315"/>
                  <a:pt x="544" y="315"/>
                </a:cubicBezTo>
                <a:cubicBezTo>
                  <a:pt x="539" y="315"/>
                  <a:pt x="539" y="315"/>
                  <a:pt x="539" y="315"/>
                </a:cubicBezTo>
                <a:cubicBezTo>
                  <a:pt x="539" y="315"/>
                  <a:pt x="539" y="315"/>
                  <a:pt x="539" y="315"/>
                </a:cubicBezTo>
                <a:cubicBezTo>
                  <a:pt x="538" y="310"/>
                  <a:pt x="537" y="306"/>
                  <a:pt x="536" y="302"/>
                </a:cubicBezTo>
                <a:cubicBezTo>
                  <a:pt x="535" y="301"/>
                  <a:pt x="535" y="300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7"/>
                  <a:pt x="535" y="297"/>
                  <a:pt x="535" y="297"/>
                </a:cubicBezTo>
                <a:cubicBezTo>
                  <a:pt x="534" y="296"/>
                  <a:pt x="534" y="296"/>
                  <a:pt x="535" y="295"/>
                </a:cubicBezTo>
                <a:cubicBezTo>
                  <a:pt x="535" y="295"/>
                  <a:pt x="535" y="295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2"/>
                  <a:pt x="536" y="291"/>
                </a:cubicBezTo>
                <a:cubicBezTo>
                  <a:pt x="536" y="290"/>
                  <a:pt x="537" y="288"/>
                  <a:pt x="539" y="287"/>
                </a:cubicBezTo>
                <a:cubicBezTo>
                  <a:pt x="540" y="286"/>
                  <a:pt x="541" y="286"/>
                  <a:pt x="542" y="285"/>
                </a:cubicBezTo>
                <a:cubicBezTo>
                  <a:pt x="544" y="291"/>
                  <a:pt x="544" y="291"/>
                  <a:pt x="544" y="291"/>
                </a:cubicBezTo>
                <a:cubicBezTo>
                  <a:pt x="539" y="291"/>
                  <a:pt x="539" y="291"/>
                  <a:pt x="539" y="291"/>
                </a:cubicBezTo>
                <a:cubicBezTo>
                  <a:pt x="539" y="291"/>
                  <a:pt x="539" y="291"/>
                  <a:pt x="539" y="291"/>
                </a:cubicBezTo>
                <a:lnTo>
                  <a:pt x="539" y="292"/>
                </a:lnTo>
                <a:close/>
                <a:moveTo>
                  <a:pt x="575" y="281"/>
                </a:moveTo>
                <a:cubicBezTo>
                  <a:pt x="577" y="279"/>
                  <a:pt x="575" y="280"/>
                  <a:pt x="574" y="281"/>
                </a:cubicBezTo>
                <a:lnTo>
                  <a:pt x="575" y="281"/>
                </a:lnTo>
                <a:close/>
                <a:moveTo>
                  <a:pt x="582" y="295"/>
                </a:moveTo>
                <a:cubicBezTo>
                  <a:pt x="580" y="295"/>
                  <a:pt x="580" y="295"/>
                  <a:pt x="580" y="295"/>
                </a:cubicBezTo>
                <a:cubicBezTo>
                  <a:pt x="579" y="295"/>
                  <a:pt x="579" y="295"/>
                  <a:pt x="579" y="295"/>
                </a:cubicBezTo>
                <a:cubicBezTo>
                  <a:pt x="578" y="296"/>
                  <a:pt x="578" y="296"/>
                  <a:pt x="578" y="296"/>
                </a:cubicBezTo>
                <a:cubicBezTo>
                  <a:pt x="578" y="296"/>
                  <a:pt x="579" y="297"/>
                  <a:pt x="579" y="297"/>
                </a:cubicBezTo>
                <a:cubicBezTo>
                  <a:pt x="579" y="297"/>
                  <a:pt x="579" y="297"/>
                  <a:pt x="579" y="297"/>
                </a:cubicBezTo>
                <a:cubicBezTo>
                  <a:pt x="579" y="297"/>
                  <a:pt x="579" y="298"/>
                  <a:pt x="579" y="298"/>
                </a:cubicBezTo>
                <a:cubicBezTo>
                  <a:pt x="580" y="302"/>
                  <a:pt x="581" y="301"/>
                  <a:pt x="579" y="303"/>
                </a:cubicBezTo>
                <a:cubicBezTo>
                  <a:pt x="579" y="303"/>
                  <a:pt x="579" y="303"/>
                  <a:pt x="579" y="303"/>
                </a:cubicBezTo>
                <a:cubicBezTo>
                  <a:pt x="579" y="303"/>
                  <a:pt x="577" y="305"/>
                  <a:pt x="574" y="305"/>
                </a:cubicBezTo>
                <a:cubicBezTo>
                  <a:pt x="574" y="306"/>
                  <a:pt x="573" y="306"/>
                  <a:pt x="572" y="306"/>
                </a:cubicBezTo>
                <a:cubicBezTo>
                  <a:pt x="572" y="302"/>
                  <a:pt x="572" y="302"/>
                  <a:pt x="572" y="302"/>
                </a:cubicBezTo>
                <a:cubicBezTo>
                  <a:pt x="572" y="301"/>
                  <a:pt x="572" y="301"/>
                  <a:pt x="572" y="301"/>
                </a:cubicBezTo>
                <a:cubicBezTo>
                  <a:pt x="565" y="306"/>
                  <a:pt x="565" y="306"/>
                  <a:pt x="565" y="306"/>
                </a:cubicBezTo>
                <a:cubicBezTo>
                  <a:pt x="566" y="283"/>
                  <a:pt x="566" y="283"/>
                  <a:pt x="566" y="283"/>
                </a:cubicBezTo>
                <a:cubicBezTo>
                  <a:pt x="572" y="291"/>
                  <a:pt x="572" y="291"/>
                  <a:pt x="572" y="291"/>
                </a:cubicBezTo>
                <a:cubicBezTo>
                  <a:pt x="574" y="295"/>
                  <a:pt x="574" y="295"/>
                  <a:pt x="574" y="295"/>
                </a:cubicBezTo>
                <a:cubicBezTo>
                  <a:pt x="575" y="295"/>
                  <a:pt x="575" y="295"/>
                  <a:pt x="575" y="295"/>
                </a:cubicBezTo>
                <a:cubicBezTo>
                  <a:pt x="579" y="294"/>
                  <a:pt x="579" y="294"/>
                  <a:pt x="579" y="294"/>
                </a:cubicBezTo>
                <a:cubicBezTo>
                  <a:pt x="582" y="292"/>
                  <a:pt x="582" y="292"/>
                  <a:pt x="582" y="292"/>
                </a:cubicBezTo>
                <a:cubicBezTo>
                  <a:pt x="582" y="292"/>
                  <a:pt x="582" y="292"/>
                  <a:pt x="582" y="292"/>
                </a:cubicBezTo>
                <a:cubicBezTo>
                  <a:pt x="583" y="294"/>
                  <a:pt x="583" y="294"/>
                  <a:pt x="583" y="294"/>
                </a:cubicBezTo>
                <a:lnTo>
                  <a:pt x="582" y="295"/>
                </a:lnTo>
                <a:close/>
                <a:moveTo>
                  <a:pt x="588" y="344"/>
                </a:moveTo>
                <a:cubicBezTo>
                  <a:pt x="587" y="344"/>
                  <a:pt x="587" y="345"/>
                  <a:pt x="588" y="344"/>
                </a:cubicBezTo>
                <a:cubicBezTo>
                  <a:pt x="588" y="344"/>
                  <a:pt x="588" y="344"/>
                  <a:pt x="588" y="344"/>
                </a:cubicBezTo>
                <a:cubicBezTo>
                  <a:pt x="590" y="342"/>
                  <a:pt x="589" y="343"/>
                  <a:pt x="588" y="344"/>
                </a:cubicBezTo>
                <a:close/>
                <a:moveTo>
                  <a:pt x="591" y="412"/>
                </a:moveTo>
                <a:cubicBezTo>
                  <a:pt x="591" y="413"/>
                  <a:pt x="591" y="413"/>
                  <a:pt x="591" y="413"/>
                </a:cubicBezTo>
                <a:cubicBezTo>
                  <a:pt x="591" y="413"/>
                  <a:pt x="591" y="413"/>
                  <a:pt x="591" y="413"/>
                </a:cubicBezTo>
                <a:cubicBezTo>
                  <a:pt x="591" y="412"/>
                  <a:pt x="591" y="412"/>
                  <a:pt x="591" y="412"/>
                </a:cubicBezTo>
                <a:cubicBezTo>
                  <a:pt x="591" y="412"/>
                  <a:pt x="591" y="412"/>
                  <a:pt x="591" y="412"/>
                </a:cubicBezTo>
                <a:cubicBezTo>
                  <a:pt x="593" y="411"/>
                  <a:pt x="592" y="412"/>
                  <a:pt x="591" y="412"/>
                </a:cubicBezTo>
                <a:close/>
                <a:moveTo>
                  <a:pt x="651" y="430"/>
                </a:moveTo>
                <a:cubicBezTo>
                  <a:pt x="651" y="430"/>
                  <a:pt x="651" y="430"/>
                  <a:pt x="651" y="430"/>
                </a:cubicBezTo>
                <a:cubicBezTo>
                  <a:pt x="652" y="429"/>
                  <a:pt x="651" y="430"/>
                  <a:pt x="651" y="430"/>
                </a:cubicBezTo>
                <a:cubicBezTo>
                  <a:pt x="650" y="431"/>
                  <a:pt x="649" y="432"/>
                  <a:pt x="651" y="430"/>
                </a:cubicBezTo>
                <a:close/>
                <a:moveTo>
                  <a:pt x="647" y="405"/>
                </a:moveTo>
                <a:cubicBezTo>
                  <a:pt x="648" y="406"/>
                  <a:pt x="648" y="406"/>
                  <a:pt x="648" y="406"/>
                </a:cubicBezTo>
                <a:cubicBezTo>
                  <a:pt x="649" y="407"/>
                  <a:pt x="649" y="407"/>
                  <a:pt x="649" y="407"/>
                </a:cubicBezTo>
                <a:cubicBezTo>
                  <a:pt x="648" y="408"/>
                  <a:pt x="648" y="408"/>
                  <a:pt x="648" y="408"/>
                </a:cubicBezTo>
                <a:cubicBezTo>
                  <a:pt x="646" y="406"/>
                  <a:pt x="646" y="406"/>
                  <a:pt x="646" y="406"/>
                </a:cubicBezTo>
                <a:lnTo>
                  <a:pt x="647" y="405"/>
                </a:lnTo>
                <a:close/>
                <a:moveTo>
                  <a:pt x="637" y="359"/>
                </a:moveTo>
                <a:cubicBezTo>
                  <a:pt x="637" y="359"/>
                  <a:pt x="637" y="359"/>
                  <a:pt x="637" y="359"/>
                </a:cubicBezTo>
                <a:cubicBezTo>
                  <a:pt x="639" y="357"/>
                  <a:pt x="638" y="358"/>
                  <a:pt x="637" y="359"/>
                </a:cubicBezTo>
                <a:cubicBezTo>
                  <a:pt x="637" y="359"/>
                  <a:pt x="636" y="360"/>
                  <a:pt x="637" y="359"/>
                </a:cubicBezTo>
                <a:close/>
                <a:moveTo>
                  <a:pt x="637" y="391"/>
                </a:moveTo>
                <a:cubicBezTo>
                  <a:pt x="637" y="391"/>
                  <a:pt x="637" y="391"/>
                  <a:pt x="637" y="391"/>
                </a:cubicBezTo>
                <a:cubicBezTo>
                  <a:pt x="639" y="390"/>
                  <a:pt x="638" y="391"/>
                  <a:pt x="637" y="391"/>
                </a:cubicBezTo>
                <a:cubicBezTo>
                  <a:pt x="637" y="392"/>
                  <a:pt x="636" y="393"/>
                  <a:pt x="637" y="391"/>
                </a:cubicBezTo>
                <a:close/>
                <a:moveTo>
                  <a:pt x="637" y="347"/>
                </a:moveTo>
                <a:cubicBezTo>
                  <a:pt x="637" y="347"/>
                  <a:pt x="637" y="347"/>
                  <a:pt x="637" y="347"/>
                </a:cubicBezTo>
                <a:cubicBezTo>
                  <a:pt x="639" y="345"/>
                  <a:pt x="638" y="346"/>
                  <a:pt x="637" y="347"/>
                </a:cubicBezTo>
                <a:cubicBezTo>
                  <a:pt x="637" y="347"/>
                  <a:pt x="636" y="348"/>
                  <a:pt x="637" y="347"/>
                </a:cubicBezTo>
                <a:close/>
                <a:moveTo>
                  <a:pt x="620" y="384"/>
                </a:moveTo>
                <a:cubicBezTo>
                  <a:pt x="623" y="381"/>
                  <a:pt x="623" y="381"/>
                  <a:pt x="623" y="381"/>
                </a:cubicBezTo>
                <a:cubicBezTo>
                  <a:pt x="624" y="382"/>
                  <a:pt x="624" y="382"/>
                  <a:pt x="624" y="382"/>
                </a:cubicBezTo>
                <a:cubicBezTo>
                  <a:pt x="629" y="384"/>
                  <a:pt x="627" y="384"/>
                  <a:pt x="631" y="388"/>
                </a:cubicBezTo>
                <a:cubicBezTo>
                  <a:pt x="624" y="393"/>
                  <a:pt x="624" y="393"/>
                  <a:pt x="624" y="393"/>
                </a:cubicBezTo>
                <a:cubicBezTo>
                  <a:pt x="622" y="394"/>
                  <a:pt x="622" y="394"/>
                  <a:pt x="622" y="394"/>
                </a:cubicBezTo>
                <a:cubicBezTo>
                  <a:pt x="623" y="390"/>
                  <a:pt x="623" y="390"/>
                  <a:pt x="623" y="390"/>
                </a:cubicBezTo>
                <a:cubicBezTo>
                  <a:pt x="620" y="388"/>
                  <a:pt x="620" y="388"/>
                  <a:pt x="620" y="388"/>
                </a:cubicBezTo>
                <a:cubicBezTo>
                  <a:pt x="617" y="387"/>
                  <a:pt x="617" y="387"/>
                  <a:pt x="617" y="387"/>
                </a:cubicBezTo>
                <a:lnTo>
                  <a:pt x="620" y="384"/>
                </a:lnTo>
                <a:close/>
                <a:moveTo>
                  <a:pt x="611" y="386"/>
                </a:moveTo>
                <a:cubicBezTo>
                  <a:pt x="611" y="386"/>
                  <a:pt x="611" y="386"/>
                  <a:pt x="611" y="386"/>
                </a:cubicBezTo>
                <a:cubicBezTo>
                  <a:pt x="609" y="384"/>
                  <a:pt x="609" y="384"/>
                  <a:pt x="609" y="384"/>
                </a:cubicBezTo>
                <a:cubicBezTo>
                  <a:pt x="611" y="383"/>
                  <a:pt x="611" y="383"/>
                  <a:pt x="611" y="383"/>
                </a:cubicBezTo>
                <a:cubicBezTo>
                  <a:pt x="611" y="382"/>
                  <a:pt x="611" y="382"/>
                  <a:pt x="611" y="382"/>
                </a:cubicBezTo>
                <a:cubicBezTo>
                  <a:pt x="613" y="384"/>
                  <a:pt x="613" y="384"/>
                  <a:pt x="613" y="384"/>
                </a:cubicBezTo>
                <a:lnTo>
                  <a:pt x="611" y="386"/>
                </a:lnTo>
                <a:close/>
                <a:moveTo>
                  <a:pt x="606" y="743"/>
                </a:moveTo>
                <a:cubicBezTo>
                  <a:pt x="611" y="744"/>
                  <a:pt x="611" y="744"/>
                  <a:pt x="611" y="744"/>
                </a:cubicBezTo>
                <a:cubicBezTo>
                  <a:pt x="612" y="744"/>
                  <a:pt x="612" y="744"/>
                  <a:pt x="612" y="744"/>
                </a:cubicBezTo>
                <a:cubicBezTo>
                  <a:pt x="617" y="743"/>
                  <a:pt x="617" y="743"/>
                  <a:pt x="617" y="743"/>
                </a:cubicBezTo>
                <a:cubicBezTo>
                  <a:pt x="620" y="743"/>
                  <a:pt x="620" y="743"/>
                  <a:pt x="620" y="743"/>
                </a:cubicBezTo>
                <a:cubicBezTo>
                  <a:pt x="624" y="742"/>
                  <a:pt x="624" y="742"/>
                  <a:pt x="624" y="742"/>
                </a:cubicBezTo>
                <a:cubicBezTo>
                  <a:pt x="626" y="742"/>
                  <a:pt x="626" y="742"/>
                  <a:pt x="626" y="742"/>
                </a:cubicBezTo>
                <a:cubicBezTo>
                  <a:pt x="627" y="735"/>
                  <a:pt x="631" y="736"/>
                  <a:pt x="637" y="734"/>
                </a:cubicBezTo>
                <a:cubicBezTo>
                  <a:pt x="639" y="734"/>
                  <a:pt x="640" y="733"/>
                  <a:pt x="642" y="733"/>
                </a:cubicBezTo>
                <a:cubicBezTo>
                  <a:pt x="637" y="729"/>
                  <a:pt x="637" y="729"/>
                  <a:pt x="637" y="729"/>
                </a:cubicBezTo>
                <a:cubicBezTo>
                  <a:pt x="633" y="726"/>
                  <a:pt x="633" y="726"/>
                  <a:pt x="633" y="726"/>
                </a:cubicBezTo>
                <a:cubicBezTo>
                  <a:pt x="630" y="727"/>
                  <a:pt x="627" y="729"/>
                  <a:pt x="624" y="729"/>
                </a:cubicBezTo>
                <a:cubicBezTo>
                  <a:pt x="624" y="729"/>
                  <a:pt x="624" y="729"/>
                  <a:pt x="624" y="729"/>
                </a:cubicBezTo>
                <a:cubicBezTo>
                  <a:pt x="623" y="729"/>
                  <a:pt x="621" y="729"/>
                  <a:pt x="620" y="729"/>
                </a:cubicBezTo>
                <a:cubicBezTo>
                  <a:pt x="619" y="728"/>
                  <a:pt x="618" y="728"/>
                  <a:pt x="617" y="728"/>
                </a:cubicBezTo>
                <a:cubicBezTo>
                  <a:pt x="614" y="729"/>
                  <a:pt x="613" y="730"/>
                  <a:pt x="615" y="737"/>
                </a:cubicBezTo>
                <a:cubicBezTo>
                  <a:pt x="611" y="740"/>
                  <a:pt x="611" y="740"/>
                  <a:pt x="611" y="740"/>
                </a:cubicBezTo>
                <a:lnTo>
                  <a:pt x="606" y="743"/>
                </a:lnTo>
                <a:close/>
                <a:moveTo>
                  <a:pt x="604" y="369"/>
                </a:moveTo>
                <a:cubicBezTo>
                  <a:pt x="607" y="371"/>
                  <a:pt x="607" y="371"/>
                  <a:pt x="607" y="371"/>
                </a:cubicBezTo>
                <a:cubicBezTo>
                  <a:pt x="608" y="366"/>
                  <a:pt x="608" y="366"/>
                  <a:pt x="608" y="366"/>
                </a:cubicBezTo>
                <a:cubicBezTo>
                  <a:pt x="604" y="366"/>
                  <a:pt x="604" y="366"/>
                  <a:pt x="604" y="366"/>
                </a:cubicBezTo>
                <a:cubicBezTo>
                  <a:pt x="601" y="367"/>
                  <a:pt x="601" y="367"/>
                  <a:pt x="601" y="367"/>
                </a:cubicBezTo>
                <a:cubicBezTo>
                  <a:pt x="601" y="367"/>
                  <a:pt x="601" y="367"/>
                  <a:pt x="601" y="367"/>
                </a:cubicBezTo>
                <a:cubicBezTo>
                  <a:pt x="601" y="367"/>
                  <a:pt x="601" y="367"/>
                  <a:pt x="601" y="367"/>
                </a:cubicBezTo>
                <a:lnTo>
                  <a:pt x="604" y="369"/>
                </a:lnTo>
                <a:close/>
                <a:moveTo>
                  <a:pt x="600" y="373"/>
                </a:moveTo>
                <a:cubicBezTo>
                  <a:pt x="600" y="363"/>
                  <a:pt x="600" y="363"/>
                  <a:pt x="600" y="363"/>
                </a:cubicBezTo>
                <a:cubicBezTo>
                  <a:pt x="593" y="361"/>
                  <a:pt x="593" y="361"/>
                  <a:pt x="593" y="361"/>
                </a:cubicBezTo>
                <a:cubicBezTo>
                  <a:pt x="591" y="363"/>
                  <a:pt x="591" y="363"/>
                  <a:pt x="591" y="363"/>
                </a:cubicBezTo>
                <a:cubicBezTo>
                  <a:pt x="591" y="364"/>
                  <a:pt x="591" y="364"/>
                  <a:pt x="591" y="364"/>
                </a:cubicBezTo>
                <a:cubicBezTo>
                  <a:pt x="588" y="368"/>
                  <a:pt x="588" y="368"/>
                  <a:pt x="588" y="368"/>
                </a:cubicBezTo>
                <a:cubicBezTo>
                  <a:pt x="585" y="373"/>
                  <a:pt x="585" y="373"/>
                  <a:pt x="585" y="373"/>
                </a:cubicBezTo>
                <a:cubicBezTo>
                  <a:pt x="588" y="376"/>
                  <a:pt x="588" y="376"/>
                  <a:pt x="588" y="376"/>
                </a:cubicBezTo>
                <a:cubicBezTo>
                  <a:pt x="591" y="378"/>
                  <a:pt x="591" y="378"/>
                  <a:pt x="591" y="378"/>
                </a:cubicBezTo>
                <a:cubicBezTo>
                  <a:pt x="591" y="378"/>
                  <a:pt x="591" y="378"/>
                  <a:pt x="591" y="378"/>
                </a:cubicBezTo>
                <a:cubicBezTo>
                  <a:pt x="592" y="379"/>
                  <a:pt x="592" y="379"/>
                  <a:pt x="592" y="379"/>
                </a:cubicBezTo>
                <a:cubicBezTo>
                  <a:pt x="591" y="376"/>
                  <a:pt x="591" y="376"/>
                  <a:pt x="591" y="376"/>
                </a:cubicBezTo>
                <a:cubicBezTo>
                  <a:pt x="591" y="376"/>
                  <a:pt x="591" y="376"/>
                  <a:pt x="591" y="376"/>
                </a:cubicBezTo>
                <a:cubicBezTo>
                  <a:pt x="597" y="377"/>
                  <a:pt x="600" y="379"/>
                  <a:pt x="600" y="373"/>
                </a:cubicBezTo>
                <a:close/>
                <a:moveTo>
                  <a:pt x="591" y="744"/>
                </a:moveTo>
                <a:cubicBezTo>
                  <a:pt x="588" y="744"/>
                  <a:pt x="588" y="744"/>
                  <a:pt x="588" y="744"/>
                </a:cubicBezTo>
                <a:cubicBezTo>
                  <a:pt x="585" y="744"/>
                  <a:pt x="585" y="744"/>
                  <a:pt x="585" y="744"/>
                </a:cubicBezTo>
                <a:cubicBezTo>
                  <a:pt x="585" y="748"/>
                  <a:pt x="585" y="748"/>
                  <a:pt x="585" y="748"/>
                </a:cubicBezTo>
                <a:cubicBezTo>
                  <a:pt x="588" y="748"/>
                  <a:pt x="588" y="748"/>
                  <a:pt x="588" y="748"/>
                </a:cubicBezTo>
                <a:cubicBezTo>
                  <a:pt x="591" y="748"/>
                  <a:pt x="591" y="748"/>
                  <a:pt x="591" y="748"/>
                </a:cubicBezTo>
                <a:cubicBezTo>
                  <a:pt x="591" y="748"/>
                  <a:pt x="591" y="748"/>
                  <a:pt x="591" y="748"/>
                </a:cubicBezTo>
                <a:cubicBezTo>
                  <a:pt x="596" y="748"/>
                  <a:pt x="596" y="748"/>
                  <a:pt x="596" y="748"/>
                </a:cubicBezTo>
                <a:cubicBezTo>
                  <a:pt x="596" y="744"/>
                  <a:pt x="596" y="744"/>
                  <a:pt x="596" y="744"/>
                </a:cubicBezTo>
                <a:cubicBezTo>
                  <a:pt x="591" y="744"/>
                  <a:pt x="591" y="744"/>
                  <a:pt x="591" y="744"/>
                </a:cubicBezTo>
                <a:close/>
                <a:moveTo>
                  <a:pt x="582" y="280"/>
                </a:moveTo>
                <a:cubicBezTo>
                  <a:pt x="582" y="280"/>
                  <a:pt x="582" y="280"/>
                  <a:pt x="582" y="280"/>
                </a:cubicBezTo>
                <a:cubicBezTo>
                  <a:pt x="582" y="280"/>
                  <a:pt x="583" y="280"/>
                  <a:pt x="582" y="280"/>
                </a:cubicBezTo>
                <a:close/>
                <a:moveTo>
                  <a:pt x="579" y="500"/>
                </a:moveTo>
                <a:cubicBezTo>
                  <a:pt x="579" y="500"/>
                  <a:pt x="580" y="499"/>
                  <a:pt x="580" y="499"/>
                </a:cubicBezTo>
                <a:cubicBezTo>
                  <a:pt x="579" y="498"/>
                  <a:pt x="579" y="498"/>
                  <a:pt x="579" y="498"/>
                </a:cubicBezTo>
                <a:cubicBezTo>
                  <a:pt x="575" y="495"/>
                  <a:pt x="575" y="495"/>
                  <a:pt x="575" y="495"/>
                </a:cubicBezTo>
                <a:cubicBezTo>
                  <a:pt x="577" y="491"/>
                  <a:pt x="578" y="493"/>
                  <a:pt x="574" y="491"/>
                </a:cubicBezTo>
                <a:cubicBezTo>
                  <a:pt x="574" y="491"/>
                  <a:pt x="574" y="491"/>
                  <a:pt x="573" y="490"/>
                </a:cubicBezTo>
                <a:cubicBezTo>
                  <a:pt x="572" y="502"/>
                  <a:pt x="572" y="502"/>
                  <a:pt x="572" y="502"/>
                </a:cubicBezTo>
                <a:cubicBezTo>
                  <a:pt x="573" y="502"/>
                  <a:pt x="574" y="502"/>
                  <a:pt x="574" y="502"/>
                </a:cubicBezTo>
                <a:cubicBezTo>
                  <a:pt x="577" y="502"/>
                  <a:pt x="576" y="502"/>
                  <a:pt x="579" y="500"/>
                </a:cubicBezTo>
                <a:close/>
                <a:moveTo>
                  <a:pt x="573" y="445"/>
                </a:moveTo>
                <a:cubicBezTo>
                  <a:pt x="574" y="444"/>
                  <a:pt x="574" y="444"/>
                  <a:pt x="574" y="444"/>
                </a:cubicBezTo>
                <a:cubicBezTo>
                  <a:pt x="576" y="442"/>
                  <a:pt x="576" y="442"/>
                  <a:pt x="576" y="442"/>
                </a:cubicBezTo>
                <a:cubicBezTo>
                  <a:pt x="575" y="434"/>
                  <a:pt x="575" y="434"/>
                  <a:pt x="575" y="434"/>
                </a:cubicBezTo>
                <a:cubicBezTo>
                  <a:pt x="574" y="434"/>
                  <a:pt x="574" y="434"/>
                  <a:pt x="574" y="434"/>
                </a:cubicBezTo>
                <a:cubicBezTo>
                  <a:pt x="572" y="435"/>
                  <a:pt x="572" y="435"/>
                  <a:pt x="572" y="435"/>
                </a:cubicBezTo>
                <a:cubicBezTo>
                  <a:pt x="570" y="435"/>
                  <a:pt x="570" y="435"/>
                  <a:pt x="570" y="435"/>
                </a:cubicBezTo>
                <a:cubicBezTo>
                  <a:pt x="569" y="438"/>
                  <a:pt x="569" y="438"/>
                  <a:pt x="569" y="438"/>
                </a:cubicBezTo>
                <a:cubicBezTo>
                  <a:pt x="569" y="442"/>
                  <a:pt x="569" y="442"/>
                  <a:pt x="569" y="442"/>
                </a:cubicBezTo>
                <a:cubicBezTo>
                  <a:pt x="572" y="444"/>
                  <a:pt x="572" y="444"/>
                  <a:pt x="572" y="444"/>
                </a:cubicBezTo>
                <a:lnTo>
                  <a:pt x="573" y="445"/>
                </a:lnTo>
                <a:close/>
                <a:moveTo>
                  <a:pt x="572" y="483"/>
                </a:moveTo>
                <a:cubicBezTo>
                  <a:pt x="572" y="487"/>
                  <a:pt x="572" y="487"/>
                  <a:pt x="572" y="487"/>
                </a:cubicBezTo>
                <a:cubicBezTo>
                  <a:pt x="574" y="487"/>
                  <a:pt x="574" y="487"/>
                  <a:pt x="574" y="487"/>
                </a:cubicBezTo>
                <a:cubicBezTo>
                  <a:pt x="576" y="487"/>
                  <a:pt x="576" y="487"/>
                  <a:pt x="576" y="487"/>
                </a:cubicBezTo>
                <a:cubicBezTo>
                  <a:pt x="577" y="483"/>
                  <a:pt x="577" y="483"/>
                  <a:pt x="577" y="483"/>
                </a:cubicBezTo>
                <a:cubicBezTo>
                  <a:pt x="574" y="483"/>
                  <a:pt x="574" y="483"/>
                  <a:pt x="574" y="483"/>
                </a:cubicBezTo>
                <a:lnTo>
                  <a:pt x="572" y="483"/>
                </a:lnTo>
                <a:close/>
                <a:moveTo>
                  <a:pt x="572" y="609"/>
                </a:moveTo>
                <a:cubicBezTo>
                  <a:pt x="572" y="609"/>
                  <a:pt x="572" y="609"/>
                  <a:pt x="572" y="609"/>
                </a:cubicBezTo>
                <a:cubicBezTo>
                  <a:pt x="572" y="609"/>
                  <a:pt x="572" y="609"/>
                  <a:pt x="572" y="609"/>
                </a:cubicBezTo>
                <a:cubicBezTo>
                  <a:pt x="572" y="609"/>
                  <a:pt x="572" y="609"/>
                  <a:pt x="572" y="609"/>
                </a:cubicBezTo>
                <a:close/>
                <a:moveTo>
                  <a:pt x="570" y="417"/>
                </a:moveTo>
                <a:cubicBezTo>
                  <a:pt x="565" y="415"/>
                  <a:pt x="563" y="410"/>
                  <a:pt x="559" y="408"/>
                </a:cubicBezTo>
                <a:cubicBezTo>
                  <a:pt x="558" y="408"/>
                  <a:pt x="558" y="408"/>
                  <a:pt x="558" y="408"/>
                </a:cubicBezTo>
                <a:cubicBezTo>
                  <a:pt x="557" y="407"/>
                  <a:pt x="556" y="407"/>
                  <a:pt x="554" y="407"/>
                </a:cubicBezTo>
                <a:cubicBezTo>
                  <a:pt x="554" y="407"/>
                  <a:pt x="553" y="408"/>
                  <a:pt x="552" y="408"/>
                </a:cubicBezTo>
                <a:cubicBezTo>
                  <a:pt x="550" y="402"/>
                  <a:pt x="550" y="402"/>
                  <a:pt x="550" y="402"/>
                </a:cubicBezTo>
                <a:cubicBezTo>
                  <a:pt x="535" y="401"/>
                  <a:pt x="551" y="397"/>
                  <a:pt x="539" y="396"/>
                </a:cubicBezTo>
                <a:cubicBezTo>
                  <a:pt x="539" y="396"/>
                  <a:pt x="538" y="396"/>
                  <a:pt x="538" y="396"/>
                </a:cubicBezTo>
                <a:cubicBezTo>
                  <a:pt x="536" y="405"/>
                  <a:pt x="536" y="405"/>
                  <a:pt x="536" y="405"/>
                </a:cubicBezTo>
                <a:cubicBezTo>
                  <a:pt x="535" y="408"/>
                  <a:pt x="535" y="408"/>
                  <a:pt x="535" y="408"/>
                </a:cubicBezTo>
                <a:cubicBezTo>
                  <a:pt x="536" y="408"/>
                  <a:pt x="536" y="408"/>
                  <a:pt x="536" y="408"/>
                </a:cubicBezTo>
                <a:cubicBezTo>
                  <a:pt x="539" y="409"/>
                  <a:pt x="539" y="409"/>
                  <a:pt x="539" y="409"/>
                </a:cubicBezTo>
                <a:cubicBezTo>
                  <a:pt x="540" y="409"/>
                  <a:pt x="540" y="409"/>
                  <a:pt x="540" y="409"/>
                </a:cubicBezTo>
                <a:cubicBezTo>
                  <a:pt x="540" y="414"/>
                  <a:pt x="540" y="414"/>
                  <a:pt x="540" y="414"/>
                </a:cubicBezTo>
                <a:cubicBezTo>
                  <a:pt x="539" y="413"/>
                  <a:pt x="539" y="413"/>
                  <a:pt x="539" y="413"/>
                </a:cubicBezTo>
                <a:cubicBezTo>
                  <a:pt x="539" y="413"/>
                  <a:pt x="539" y="413"/>
                  <a:pt x="539" y="413"/>
                </a:cubicBezTo>
                <a:cubicBezTo>
                  <a:pt x="536" y="416"/>
                  <a:pt x="536" y="416"/>
                  <a:pt x="536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8"/>
                  <a:pt x="534" y="418"/>
                  <a:pt x="534" y="418"/>
                </a:cubicBezTo>
                <a:cubicBezTo>
                  <a:pt x="534" y="418"/>
                  <a:pt x="534" y="418"/>
                  <a:pt x="534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29" y="422"/>
                  <a:pt x="529" y="422"/>
                  <a:pt x="529" y="422"/>
                </a:cubicBezTo>
                <a:cubicBezTo>
                  <a:pt x="532" y="422"/>
                  <a:pt x="532" y="422"/>
                  <a:pt x="532" y="422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6" y="425"/>
                  <a:pt x="536" y="425"/>
                  <a:pt x="536" y="425"/>
                </a:cubicBezTo>
                <a:cubicBezTo>
                  <a:pt x="539" y="428"/>
                  <a:pt x="539" y="428"/>
                  <a:pt x="539" y="428"/>
                </a:cubicBezTo>
                <a:cubicBezTo>
                  <a:pt x="540" y="429"/>
                  <a:pt x="540" y="429"/>
                  <a:pt x="540" y="429"/>
                </a:cubicBezTo>
                <a:cubicBezTo>
                  <a:pt x="546" y="426"/>
                  <a:pt x="546" y="426"/>
                  <a:pt x="546" y="426"/>
                </a:cubicBezTo>
                <a:cubicBezTo>
                  <a:pt x="554" y="417"/>
                  <a:pt x="554" y="417"/>
                  <a:pt x="554" y="417"/>
                </a:cubicBezTo>
                <a:cubicBezTo>
                  <a:pt x="555" y="417"/>
                  <a:pt x="555" y="417"/>
                  <a:pt x="555" y="417"/>
                </a:cubicBezTo>
                <a:cubicBezTo>
                  <a:pt x="556" y="421"/>
                  <a:pt x="556" y="421"/>
                  <a:pt x="556" y="421"/>
                </a:cubicBezTo>
                <a:cubicBezTo>
                  <a:pt x="558" y="422"/>
                  <a:pt x="558" y="422"/>
                  <a:pt x="558" y="422"/>
                </a:cubicBezTo>
                <a:cubicBezTo>
                  <a:pt x="559" y="422"/>
                  <a:pt x="559" y="422"/>
                  <a:pt x="559" y="422"/>
                </a:cubicBezTo>
                <a:cubicBezTo>
                  <a:pt x="567" y="424"/>
                  <a:pt x="567" y="424"/>
                  <a:pt x="567" y="424"/>
                </a:cubicBezTo>
                <a:lnTo>
                  <a:pt x="570" y="417"/>
                </a:lnTo>
                <a:close/>
                <a:moveTo>
                  <a:pt x="558" y="435"/>
                </a:moveTo>
                <a:cubicBezTo>
                  <a:pt x="559" y="434"/>
                  <a:pt x="559" y="434"/>
                  <a:pt x="559" y="434"/>
                </a:cubicBezTo>
                <a:cubicBezTo>
                  <a:pt x="560" y="433"/>
                  <a:pt x="560" y="433"/>
                  <a:pt x="560" y="433"/>
                </a:cubicBezTo>
                <a:cubicBezTo>
                  <a:pt x="561" y="430"/>
                  <a:pt x="561" y="430"/>
                  <a:pt x="561" y="430"/>
                </a:cubicBezTo>
                <a:cubicBezTo>
                  <a:pt x="559" y="430"/>
                  <a:pt x="559" y="430"/>
                  <a:pt x="559" y="430"/>
                </a:cubicBezTo>
                <a:cubicBezTo>
                  <a:pt x="559" y="430"/>
                  <a:pt x="559" y="430"/>
                  <a:pt x="559" y="430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54" y="429"/>
                  <a:pt x="554" y="429"/>
                  <a:pt x="554" y="429"/>
                </a:cubicBezTo>
                <a:cubicBezTo>
                  <a:pt x="552" y="429"/>
                  <a:pt x="552" y="429"/>
                  <a:pt x="552" y="429"/>
                </a:cubicBezTo>
                <a:cubicBezTo>
                  <a:pt x="548" y="433"/>
                  <a:pt x="548" y="433"/>
                  <a:pt x="548" y="433"/>
                </a:cubicBezTo>
                <a:cubicBezTo>
                  <a:pt x="549" y="439"/>
                  <a:pt x="549" y="439"/>
                  <a:pt x="549" y="439"/>
                </a:cubicBezTo>
                <a:cubicBezTo>
                  <a:pt x="554" y="439"/>
                  <a:pt x="554" y="439"/>
                  <a:pt x="554" y="439"/>
                </a:cubicBezTo>
                <a:cubicBezTo>
                  <a:pt x="552" y="437"/>
                  <a:pt x="552" y="437"/>
                  <a:pt x="552" y="437"/>
                </a:cubicBezTo>
                <a:cubicBezTo>
                  <a:pt x="554" y="436"/>
                  <a:pt x="554" y="436"/>
                  <a:pt x="554" y="436"/>
                </a:cubicBezTo>
                <a:lnTo>
                  <a:pt x="558" y="435"/>
                </a:lnTo>
                <a:close/>
                <a:moveTo>
                  <a:pt x="536" y="415"/>
                </a:moveTo>
                <a:cubicBezTo>
                  <a:pt x="536" y="415"/>
                  <a:pt x="537" y="414"/>
                  <a:pt x="536" y="415"/>
                </a:cubicBezTo>
                <a:close/>
                <a:moveTo>
                  <a:pt x="535" y="416"/>
                </a:move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lose/>
                <a:moveTo>
                  <a:pt x="534" y="595"/>
                </a:moveTo>
                <a:cubicBezTo>
                  <a:pt x="534" y="595"/>
                  <a:pt x="534" y="595"/>
                  <a:pt x="534" y="595"/>
                </a:cubicBezTo>
                <a:cubicBezTo>
                  <a:pt x="534" y="595"/>
                  <a:pt x="534" y="595"/>
                  <a:pt x="534" y="595"/>
                </a:cubicBezTo>
                <a:close/>
                <a:moveTo>
                  <a:pt x="528" y="177"/>
                </a:moveTo>
                <a:cubicBezTo>
                  <a:pt x="528" y="177"/>
                  <a:pt x="528" y="177"/>
                  <a:pt x="528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8" y="179"/>
                  <a:pt x="528" y="179"/>
                  <a:pt x="528" y="179"/>
                </a:cubicBezTo>
                <a:cubicBezTo>
                  <a:pt x="528" y="179"/>
                  <a:pt x="528" y="179"/>
                  <a:pt x="528" y="179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lose/>
                <a:moveTo>
                  <a:pt x="527" y="571"/>
                </a:moveTo>
                <a:cubicBezTo>
                  <a:pt x="527" y="571"/>
                  <a:pt x="527" y="571"/>
                  <a:pt x="527" y="571"/>
                </a:cubicBezTo>
                <a:cubicBezTo>
                  <a:pt x="527" y="571"/>
                  <a:pt x="527" y="571"/>
                  <a:pt x="527" y="571"/>
                </a:cubicBezTo>
                <a:close/>
                <a:moveTo>
                  <a:pt x="527" y="828"/>
                </a:moveTo>
                <a:cubicBezTo>
                  <a:pt x="527" y="828"/>
                  <a:pt x="527" y="828"/>
                  <a:pt x="527" y="828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6" y="826"/>
                  <a:pt x="526" y="826"/>
                  <a:pt x="526" y="826"/>
                </a:cubicBezTo>
                <a:cubicBezTo>
                  <a:pt x="524" y="824"/>
                  <a:pt x="524" y="824"/>
                  <a:pt x="524" y="824"/>
                </a:cubicBezTo>
                <a:cubicBezTo>
                  <a:pt x="522" y="822"/>
                  <a:pt x="522" y="822"/>
                  <a:pt x="522" y="822"/>
                </a:cubicBezTo>
                <a:cubicBezTo>
                  <a:pt x="522" y="822"/>
                  <a:pt x="522" y="822"/>
                  <a:pt x="522" y="822"/>
                </a:cubicBezTo>
                <a:cubicBezTo>
                  <a:pt x="522" y="823"/>
                  <a:pt x="521" y="824"/>
                  <a:pt x="521" y="825"/>
                </a:cubicBezTo>
                <a:cubicBezTo>
                  <a:pt x="521" y="827"/>
                  <a:pt x="521" y="828"/>
                  <a:pt x="522" y="828"/>
                </a:cubicBezTo>
                <a:cubicBezTo>
                  <a:pt x="522" y="828"/>
                  <a:pt x="523" y="828"/>
                  <a:pt x="524" y="829"/>
                </a:cubicBezTo>
                <a:cubicBezTo>
                  <a:pt x="524" y="829"/>
                  <a:pt x="525" y="829"/>
                  <a:pt x="526" y="829"/>
                </a:cubicBezTo>
                <a:cubicBezTo>
                  <a:pt x="526" y="829"/>
                  <a:pt x="526" y="829"/>
                  <a:pt x="526" y="829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lose/>
                <a:moveTo>
                  <a:pt x="522" y="850"/>
                </a:moveTo>
                <a:cubicBezTo>
                  <a:pt x="522" y="850"/>
                  <a:pt x="521" y="851"/>
                  <a:pt x="519" y="852"/>
                </a:cubicBezTo>
                <a:cubicBezTo>
                  <a:pt x="519" y="852"/>
                  <a:pt x="519" y="852"/>
                  <a:pt x="519" y="852"/>
                </a:cubicBezTo>
                <a:cubicBezTo>
                  <a:pt x="519" y="849"/>
                  <a:pt x="519" y="849"/>
                  <a:pt x="519" y="849"/>
                </a:cubicBezTo>
                <a:cubicBezTo>
                  <a:pt x="516" y="849"/>
                  <a:pt x="516" y="849"/>
                  <a:pt x="516" y="849"/>
                </a:cubicBezTo>
                <a:cubicBezTo>
                  <a:pt x="513" y="849"/>
                  <a:pt x="513" y="849"/>
                  <a:pt x="513" y="849"/>
                </a:cubicBezTo>
                <a:cubicBezTo>
                  <a:pt x="513" y="849"/>
                  <a:pt x="513" y="849"/>
                  <a:pt x="513" y="849"/>
                </a:cubicBezTo>
                <a:cubicBezTo>
                  <a:pt x="513" y="847"/>
                  <a:pt x="513" y="847"/>
                  <a:pt x="513" y="847"/>
                </a:cubicBezTo>
                <a:cubicBezTo>
                  <a:pt x="513" y="847"/>
                  <a:pt x="513" y="847"/>
                  <a:pt x="513" y="847"/>
                </a:cubicBezTo>
                <a:cubicBezTo>
                  <a:pt x="516" y="847"/>
                  <a:pt x="516" y="847"/>
                  <a:pt x="516" y="847"/>
                </a:cubicBezTo>
                <a:cubicBezTo>
                  <a:pt x="519" y="847"/>
                  <a:pt x="519" y="847"/>
                  <a:pt x="519" y="847"/>
                </a:cubicBezTo>
                <a:cubicBezTo>
                  <a:pt x="520" y="847"/>
                  <a:pt x="520" y="847"/>
                  <a:pt x="520" y="847"/>
                </a:cubicBezTo>
                <a:cubicBezTo>
                  <a:pt x="521" y="843"/>
                  <a:pt x="521" y="843"/>
                  <a:pt x="521" y="843"/>
                </a:cubicBezTo>
                <a:cubicBezTo>
                  <a:pt x="520" y="842"/>
                  <a:pt x="520" y="842"/>
                  <a:pt x="519" y="841"/>
                </a:cubicBezTo>
                <a:cubicBezTo>
                  <a:pt x="518" y="840"/>
                  <a:pt x="516" y="840"/>
                  <a:pt x="516" y="840"/>
                </a:cubicBezTo>
                <a:cubicBezTo>
                  <a:pt x="516" y="840"/>
                  <a:pt x="516" y="840"/>
                  <a:pt x="516" y="840"/>
                </a:cubicBezTo>
                <a:cubicBezTo>
                  <a:pt x="515" y="840"/>
                  <a:pt x="514" y="840"/>
                  <a:pt x="513" y="840"/>
                </a:cubicBezTo>
                <a:cubicBezTo>
                  <a:pt x="513" y="841"/>
                  <a:pt x="513" y="843"/>
                  <a:pt x="513" y="844"/>
                </a:cubicBezTo>
                <a:cubicBezTo>
                  <a:pt x="514" y="844"/>
                  <a:pt x="514" y="845"/>
                  <a:pt x="514" y="846"/>
                </a:cubicBezTo>
                <a:cubicBezTo>
                  <a:pt x="513" y="846"/>
                  <a:pt x="513" y="846"/>
                  <a:pt x="513" y="846"/>
                </a:cubicBezTo>
                <a:cubicBezTo>
                  <a:pt x="508" y="846"/>
                  <a:pt x="508" y="846"/>
                  <a:pt x="508" y="846"/>
                </a:cubicBezTo>
                <a:cubicBezTo>
                  <a:pt x="507" y="846"/>
                  <a:pt x="507" y="846"/>
                  <a:pt x="507" y="846"/>
                </a:cubicBezTo>
                <a:cubicBezTo>
                  <a:pt x="506" y="850"/>
                  <a:pt x="506" y="850"/>
                  <a:pt x="506" y="850"/>
                </a:cubicBezTo>
                <a:cubicBezTo>
                  <a:pt x="508" y="852"/>
                  <a:pt x="508" y="852"/>
                  <a:pt x="508" y="852"/>
                </a:cubicBezTo>
                <a:cubicBezTo>
                  <a:pt x="509" y="853"/>
                  <a:pt x="509" y="853"/>
                  <a:pt x="509" y="853"/>
                </a:cubicBezTo>
                <a:cubicBezTo>
                  <a:pt x="512" y="852"/>
                  <a:pt x="512" y="852"/>
                  <a:pt x="512" y="852"/>
                </a:cubicBezTo>
                <a:cubicBezTo>
                  <a:pt x="513" y="853"/>
                  <a:pt x="513" y="853"/>
                  <a:pt x="513" y="853"/>
                </a:cubicBezTo>
                <a:cubicBezTo>
                  <a:pt x="514" y="854"/>
                  <a:pt x="514" y="854"/>
                  <a:pt x="514" y="854"/>
                </a:cubicBezTo>
                <a:cubicBezTo>
                  <a:pt x="516" y="854"/>
                  <a:pt x="516" y="854"/>
                  <a:pt x="516" y="854"/>
                </a:cubicBezTo>
                <a:cubicBezTo>
                  <a:pt x="519" y="854"/>
                  <a:pt x="519" y="854"/>
                  <a:pt x="519" y="854"/>
                </a:cubicBezTo>
                <a:cubicBezTo>
                  <a:pt x="522" y="854"/>
                  <a:pt x="522" y="854"/>
                  <a:pt x="522" y="854"/>
                </a:cubicBezTo>
                <a:cubicBezTo>
                  <a:pt x="522" y="855"/>
                  <a:pt x="522" y="855"/>
                  <a:pt x="522" y="855"/>
                </a:cubicBezTo>
                <a:cubicBezTo>
                  <a:pt x="522" y="850"/>
                  <a:pt x="523" y="849"/>
                  <a:pt x="522" y="850"/>
                </a:cubicBezTo>
                <a:close/>
                <a:moveTo>
                  <a:pt x="519" y="107"/>
                </a:moveTo>
                <a:cubicBezTo>
                  <a:pt x="519" y="107"/>
                  <a:pt x="519" y="107"/>
                  <a:pt x="519" y="107"/>
                </a:cubicBezTo>
                <a:cubicBezTo>
                  <a:pt x="518" y="108"/>
                  <a:pt x="518" y="108"/>
                  <a:pt x="519" y="107"/>
                </a:cubicBezTo>
                <a:close/>
                <a:moveTo>
                  <a:pt x="513" y="824"/>
                </a:moveTo>
                <a:cubicBezTo>
                  <a:pt x="513" y="824"/>
                  <a:pt x="512" y="824"/>
                  <a:pt x="511" y="823"/>
                </a:cubicBezTo>
                <a:cubicBezTo>
                  <a:pt x="511" y="829"/>
                  <a:pt x="511" y="829"/>
                  <a:pt x="511" y="829"/>
                </a:cubicBezTo>
                <a:cubicBezTo>
                  <a:pt x="513" y="829"/>
                  <a:pt x="513" y="829"/>
                  <a:pt x="513" y="829"/>
                </a:cubicBezTo>
                <a:cubicBezTo>
                  <a:pt x="516" y="829"/>
                  <a:pt x="516" y="829"/>
                  <a:pt x="516" y="829"/>
                </a:cubicBezTo>
                <a:cubicBezTo>
                  <a:pt x="515" y="823"/>
                  <a:pt x="517" y="825"/>
                  <a:pt x="513" y="824"/>
                </a:cubicBezTo>
                <a:close/>
                <a:moveTo>
                  <a:pt x="512" y="207"/>
                </a:moveTo>
                <a:cubicBezTo>
                  <a:pt x="513" y="206"/>
                  <a:pt x="513" y="206"/>
                  <a:pt x="513" y="206"/>
                </a:cubicBezTo>
                <a:cubicBezTo>
                  <a:pt x="516" y="204"/>
                  <a:pt x="516" y="204"/>
                  <a:pt x="516" y="204"/>
                </a:cubicBezTo>
                <a:cubicBezTo>
                  <a:pt x="518" y="202"/>
                  <a:pt x="518" y="202"/>
                  <a:pt x="518" y="202"/>
                </a:cubicBezTo>
                <a:cubicBezTo>
                  <a:pt x="516" y="201"/>
                  <a:pt x="516" y="201"/>
                  <a:pt x="516" y="201"/>
                </a:cubicBezTo>
                <a:cubicBezTo>
                  <a:pt x="513" y="199"/>
                  <a:pt x="513" y="199"/>
                  <a:pt x="513" y="199"/>
                </a:cubicBezTo>
                <a:cubicBezTo>
                  <a:pt x="513" y="198"/>
                  <a:pt x="513" y="198"/>
                  <a:pt x="513" y="198"/>
                </a:cubicBezTo>
                <a:cubicBezTo>
                  <a:pt x="510" y="202"/>
                  <a:pt x="509" y="201"/>
                  <a:pt x="508" y="203"/>
                </a:cubicBezTo>
                <a:cubicBezTo>
                  <a:pt x="508" y="204"/>
                  <a:pt x="508" y="205"/>
                  <a:pt x="508" y="207"/>
                </a:cubicBezTo>
                <a:cubicBezTo>
                  <a:pt x="508" y="207"/>
                  <a:pt x="508" y="207"/>
                  <a:pt x="508" y="207"/>
                </a:cubicBezTo>
                <a:lnTo>
                  <a:pt x="512" y="207"/>
                </a:lnTo>
                <a:close/>
                <a:moveTo>
                  <a:pt x="510" y="844"/>
                </a:moveTo>
                <a:cubicBezTo>
                  <a:pt x="510" y="843"/>
                  <a:pt x="510" y="843"/>
                  <a:pt x="510" y="843"/>
                </a:cubicBezTo>
                <a:cubicBezTo>
                  <a:pt x="509" y="840"/>
                  <a:pt x="509" y="840"/>
                  <a:pt x="509" y="840"/>
                </a:cubicBezTo>
                <a:cubicBezTo>
                  <a:pt x="508" y="840"/>
                  <a:pt x="508" y="840"/>
                  <a:pt x="508" y="840"/>
                </a:cubicBezTo>
                <a:cubicBezTo>
                  <a:pt x="506" y="838"/>
                  <a:pt x="506" y="838"/>
                  <a:pt x="506" y="838"/>
                </a:cubicBezTo>
                <a:cubicBezTo>
                  <a:pt x="504" y="836"/>
                  <a:pt x="504" y="836"/>
                  <a:pt x="504" y="836"/>
                </a:cubicBezTo>
                <a:cubicBezTo>
                  <a:pt x="502" y="838"/>
                  <a:pt x="502" y="838"/>
                  <a:pt x="502" y="838"/>
                </a:cubicBezTo>
                <a:cubicBezTo>
                  <a:pt x="503" y="841"/>
                  <a:pt x="503" y="841"/>
                  <a:pt x="503" y="841"/>
                </a:cubicBezTo>
                <a:cubicBezTo>
                  <a:pt x="506" y="844"/>
                  <a:pt x="506" y="844"/>
                  <a:pt x="506" y="844"/>
                </a:cubicBezTo>
                <a:cubicBezTo>
                  <a:pt x="506" y="844"/>
                  <a:pt x="506" y="844"/>
                  <a:pt x="506" y="844"/>
                </a:cubicBezTo>
                <a:cubicBezTo>
                  <a:pt x="508" y="844"/>
                  <a:pt x="508" y="844"/>
                  <a:pt x="508" y="844"/>
                </a:cubicBezTo>
                <a:lnTo>
                  <a:pt x="510" y="844"/>
                </a:lnTo>
                <a:close/>
                <a:moveTo>
                  <a:pt x="508" y="84"/>
                </a:moveTo>
                <a:cubicBezTo>
                  <a:pt x="511" y="84"/>
                  <a:pt x="511" y="84"/>
                  <a:pt x="511" y="84"/>
                </a:cubicBezTo>
                <a:cubicBezTo>
                  <a:pt x="512" y="87"/>
                  <a:pt x="509" y="92"/>
                  <a:pt x="513" y="91"/>
                </a:cubicBezTo>
                <a:cubicBezTo>
                  <a:pt x="514" y="91"/>
                  <a:pt x="515" y="91"/>
                  <a:pt x="515" y="90"/>
                </a:cubicBezTo>
                <a:cubicBezTo>
                  <a:pt x="516" y="93"/>
                  <a:pt x="516" y="93"/>
                  <a:pt x="516" y="93"/>
                </a:cubicBezTo>
                <a:cubicBezTo>
                  <a:pt x="516" y="96"/>
                  <a:pt x="516" y="96"/>
                  <a:pt x="516" y="96"/>
                </a:cubicBezTo>
                <a:cubicBezTo>
                  <a:pt x="516" y="96"/>
                  <a:pt x="516" y="96"/>
                  <a:pt x="516" y="96"/>
                </a:cubicBezTo>
                <a:cubicBezTo>
                  <a:pt x="513" y="102"/>
                  <a:pt x="513" y="102"/>
                  <a:pt x="513" y="102"/>
                </a:cubicBezTo>
                <a:cubicBezTo>
                  <a:pt x="513" y="103"/>
                  <a:pt x="513" y="103"/>
                  <a:pt x="513" y="103"/>
                </a:cubicBezTo>
                <a:cubicBezTo>
                  <a:pt x="513" y="104"/>
                  <a:pt x="513" y="104"/>
                  <a:pt x="513" y="104"/>
                </a:cubicBezTo>
                <a:cubicBezTo>
                  <a:pt x="514" y="105"/>
                  <a:pt x="514" y="105"/>
                  <a:pt x="514" y="105"/>
                </a:cubicBezTo>
                <a:cubicBezTo>
                  <a:pt x="516" y="105"/>
                  <a:pt x="516" y="105"/>
                  <a:pt x="516" y="105"/>
                </a:cubicBezTo>
                <a:cubicBezTo>
                  <a:pt x="517" y="105"/>
                  <a:pt x="517" y="105"/>
                  <a:pt x="517" y="105"/>
                </a:cubicBezTo>
                <a:cubicBezTo>
                  <a:pt x="518" y="106"/>
                  <a:pt x="518" y="107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21" y="105"/>
                  <a:pt x="520" y="106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19" y="108"/>
                  <a:pt x="519" y="108"/>
                  <a:pt x="519" y="108"/>
                </a:cubicBezTo>
                <a:cubicBezTo>
                  <a:pt x="520" y="110"/>
                  <a:pt x="520" y="111"/>
                  <a:pt x="522" y="111"/>
                </a:cubicBezTo>
                <a:cubicBezTo>
                  <a:pt x="522" y="112"/>
                  <a:pt x="523" y="112"/>
                  <a:pt x="524" y="112"/>
                </a:cubicBezTo>
                <a:cubicBezTo>
                  <a:pt x="524" y="112"/>
                  <a:pt x="525" y="113"/>
                  <a:pt x="526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4"/>
                  <a:pt x="527" y="114"/>
                  <a:pt x="527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9" y="114"/>
                  <a:pt x="529" y="114"/>
                  <a:pt x="529" y="114"/>
                </a:cubicBezTo>
                <a:cubicBezTo>
                  <a:pt x="532" y="107"/>
                  <a:pt x="532" y="107"/>
                  <a:pt x="532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6" y="106"/>
                  <a:pt x="536" y="106"/>
                  <a:pt x="536" y="106"/>
                </a:cubicBezTo>
                <a:cubicBezTo>
                  <a:pt x="539" y="105"/>
                  <a:pt x="539" y="105"/>
                  <a:pt x="539" y="105"/>
                </a:cubicBezTo>
                <a:cubicBezTo>
                  <a:pt x="549" y="102"/>
                  <a:pt x="549" y="102"/>
                  <a:pt x="549" y="102"/>
                </a:cubicBezTo>
                <a:cubicBezTo>
                  <a:pt x="546" y="105"/>
                  <a:pt x="542" y="105"/>
                  <a:pt x="539" y="108"/>
                </a:cubicBezTo>
                <a:cubicBezTo>
                  <a:pt x="538" y="109"/>
                  <a:pt x="536" y="111"/>
                  <a:pt x="536" y="115"/>
                </a:cubicBezTo>
                <a:cubicBezTo>
                  <a:pt x="536" y="118"/>
                  <a:pt x="537" y="120"/>
                  <a:pt x="539" y="121"/>
                </a:cubicBezTo>
                <a:cubicBezTo>
                  <a:pt x="542" y="122"/>
                  <a:pt x="546" y="121"/>
                  <a:pt x="548" y="115"/>
                </a:cubicBezTo>
                <a:cubicBezTo>
                  <a:pt x="551" y="120"/>
                  <a:pt x="551" y="120"/>
                  <a:pt x="551" y="120"/>
                </a:cubicBezTo>
                <a:cubicBezTo>
                  <a:pt x="554" y="119"/>
                  <a:pt x="554" y="119"/>
                  <a:pt x="554" y="119"/>
                </a:cubicBezTo>
                <a:cubicBezTo>
                  <a:pt x="558" y="118"/>
                  <a:pt x="558" y="118"/>
                  <a:pt x="558" y="118"/>
                </a:cubicBezTo>
                <a:cubicBezTo>
                  <a:pt x="559" y="118"/>
                  <a:pt x="559" y="118"/>
                  <a:pt x="559" y="118"/>
                </a:cubicBezTo>
                <a:cubicBezTo>
                  <a:pt x="565" y="116"/>
                  <a:pt x="565" y="116"/>
                  <a:pt x="565" y="116"/>
                </a:cubicBezTo>
                <a:cubicBezTo>
                  <a:pt x="567" y="115"/>
                  <a:pt x="567" y="115"/>
                  <a:pt x="567" y="115"/>
                </a:cubicBezTo>
                <a:cubicBezTo>
                  <a:pt x="566" y="113"/>
                  <a:pt x="566" y="113"/>
                  <a:pt x="566" y="113"/>
                </a:cubicBezTo>
                <a:cubicBezTo>
                  <a:pt x="572" y="108"/>
                  <a:pt x="572" y="108"/>
                  <a:pt x="572" y="108"/>
                </a:cubicBezTo>
                <a:cubicBezTo>
                  <a:pt x="573" y="107"/>
                  <a:pt x="573" y="107"/>
                  <a:pt x="573" y="107"/>
                </a:cubicBezTo>
                <a:cubicBezTo>
                  <a:pt x="574" y="107"/>
                  <a:pt x="574" y="107"/>
                  <a:pt x="574" y="107"/>
                </a:cubicBezTo>
                <a:cubicBezTo>
                  <a:pt x="579" y="107"/>
                  <a:pt x="579" y="107"/>
                  <a:pt x="579" y="107"/>
                </a:cubicBezTo>
                <a:cubicBezTo>
                  <a:pt x="582" y="107"/>
                  <a:pt x="582" y="107"/>
                  <a:pt x="582" y="107"/>
                </a:cubicBezTo>
                <a:cubicBezTo>
                  <a:pt x="587" y="107"/>
                  <a:pt x="587" y="107"/>
                  <a:pt x="587" y="107"/>
                </a:cubicBezTo>
                <a:cubicBezTo>
                  <a:pt x="585" y="109"/>
                  <a:pt x="584" y="109"/>
                  <a:pt x="582" y="109"/>
                </a:cubicBezTo>
                <a:cubicBezTo>
                  <a:pt x="581" y="109"/>
                  <a:pt x="580" y="109"/>
                  <a:pt x="579" y="110"/>
                </a:cubicBezTo>
                <a:cubicBezTo>
                  <a:pt x="578" y="110"/>
                  <a:pt x="576" y="111"/>
                  <a:pt x="574" y="112"/>
                </a:cubicBezTo>
                <a:cubicBezTo>
                  <a:pt x="574" y="113"/>
                  <a:pt x="573" y="114"/>
                  <a:pt x="572" y="114"/>
                </a:cubicBezTo>
                <a:cubicBezTo>
                  <a:pt x="570" y="116"/>
                  <a:pt x="569" y="118"/>
                  <a:pt x="567" y="120"/>
                </a:cubicBezTo>
                <a:cubicBezTo>
                  <a:pt x="559" y="121"/>
                  <a:pt x="559" y="121"/>
                  <a:pt x="559" y="121"/>
                </a:cubicBezTo>
                <a:cubicBezTo>
                  <a:pt x="559" y="121"/>
                  <a:pt x="559" y="121"/>
                  <a:pt x="559" y="121"/>
                </a:cubicBezTo>
                <a:cubicBezTo>
                  <a:pt x="558" y="122"/>
                  <a:pt x="558" y="122"/>
                  <a:pt x="558" y="122"/>
                </a:cubicBezTo>
                <a:cubicBezTo>
                  <a:pt x="554" y="124"/>
                  <a:pt x="554" y="124"/>
                  <a:pt x="554" y="124"/>
                </a:cubicBezTo>
                <a:cubicBezTo>
                  <a:pt x="552" y="126"/>
                  <a:pt x="552" y="126"/>
                  <a:pt x="552" y="126"/>
                </a:cubicBezTo>
                <a:cubicBezTo>
                  <a:pt x="554" y="132"/>
                  <a:pt x="554" y="132"/>
                  <a:pt x="554" y="132"/>
                </a:cubicBezTo>
                <a:cubicBezTo>
                  <a:pt x="555" y="134"/>
                  <a:pt x="555" y="134"/>
                  <a:pt x="555" y="134"/>
                </a:cubicBezTo>
                <a:cubicBezTo>
                  <a:pt x="555" y="134"/>
                  <a:pt x="555" y="133"/>
                  <a:pt x="554" y="133"/>
                </a:cubicBezTo>
                <a:cubicBezTo>
                  <a:pt x="551" y="131"/>
                  <a:pt x="548" y="127"/>
                  <a:pt x="546" y="126"/>
                </a:cubicBezTo>
                <a:cubicBezTo>
                  <a:pt x="542" y="124"/>
                  <a:pt x="543" y="127"/>
                  <a:pt x="539" y="125"/>
                </a:cubicBezTo>
                <a:cubicBezTo>
                  <a:pt x="538" y="125"/>
                  <a:pt x="537" y="124"/>
                  <a:pt x="536" y="124"/>
                </a:cubicBezTo>
                <a:cubicBezTo>
                  <a:pt x="536" y="124"/>
                  <a:pt x="536" y="124"/>
                  <a:pt x="536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5"/>
                  <a:pt x="535" y="125"/>
                  <a:pt x="535" y="125"/>
                </a:cubicBezTo>
                <a:cubicBezTo>
                  <a:pt x="535" y="125"/>
                  <a:pt x="535" y="125"/>
                  <a:pt x="535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2" y="126"/>
                  <a:pt x="532" y="126"/>
                  <a:pt x="532" y="126"/>
                </a:cubicBezTo>
                <a:cubicBezTo>
                  <a:pt x="532" y="140"/>
                  <a:pt x="532" y="140"/>
                  <a:pt x="532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6" y="140"/>
                  <a:pt x="536" y="140"/>
                  <a:pt x="536" y="140"/>
                </a:cubicBezTo>
                <a:cubicBezTo>
                  <a:pt x="537" y="140"/>
                  <a:pt x="537" y="140"/>
                  <a:pt x="537" y="140"/>
                </a:cubicBezTo>
                <a:cubicBezTo>
                  <a:pt x="537" y="144"/>
                  <a:pt x="537" y="144"/>
                  <a:pt x="537" y="144"/>
                </a:cubicBezTo>
                <a:cubicBezTo>
                  <a:pt x="536" y="144"/>
                  <a:pt x="536" y="144"/>
                  <a:pt x="536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0" y="144"/>
                  <a:pt x="530" y="144"/>
                  <a:pt x="530" y="144"/>
                </a:cubicBezTo>
                <a:cubicBezTo>
                  <a:pt x="529" y="121"/>
                  <a:pt x="529" y="121"/>
                  <a:pt x="529" y="121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9" y="184"/>
                  <a:pt x="529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6" y="185"/>
                  <a:pt x="536" y="185"/>
                  <a:pt x="536" y="185"/>
                </a:cubicBezTo>
                <a:cubicBezTo>
                  <a:pt x="537" y="185"/>
                  <a:pt x="538" y="185"/>
                  <a:pt x="539" y="185"/>
                </a:cubicBezTo>
                <a:cubicBezTo>
                  <a:pt x="541" y="185"/>
                  <a:pt x="542" y="185"/>
                  <a:pt x="544" y="185"/>
                </a:cubicBezTo>
                <a:cubicBezTo>
                  <a:pt x="540" y="193"/>
                  <a:pt x="540" y="193"/>
                  <a:pt x="540" y="193"/>
                </a:cubicBezTo>
                <a:cubicBezTo>
                  <a:pt x="543" y="199"/>
                  <a:pt x="543" y="199"/>
                  <a:pt x="543" y="199"/>
                </a:cubicBezTo>
                <a:cubicBezTo>
                  <a:pt x="550" y="204"/>
                  <a:pt x="550" y="204"/>
                  <a:pt x="550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40" y="201"/>
                  <a:pt x="540" y="199"/>
                  <a:pt x="539" y="198"/>
                </a:cubicBezTo>
                <a:cubicBezTo>
                  <a:pt x="538" y="196"/>
                  <a:pt x="537" y="195"/>
                  <a:pt x="536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2" y="193"/>
                  <a:pt x="530" y="193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6" y="192"/>
                  <a:pt x="526" y="192"/>
                  <a:pt x="526" y="192"/>
                </a:cubicBezTo>
                <a:cubicBezTo>
                  <a:pt x="525" y="193"/>
                  <a:pt x="525" y="194"/>
                  <a:pt x="524" y="194"/>
                </a:cubicBezTo>
                <a:cubicBezTo>
                  <a:pt x="523" y="195"/>
                  <a:pt x="522" y="196"/>
                  <a:pt x="522" y="197"/>
                </a:cubicBezTo>
                <a:cubicBezTo>
                  <a:pt x="522" y="197"/>
                  <a:pt x="523" y="199"/>
                  <a:pt x="524" y="200"/>
                </a:cubicBezTo>
                <a:cubicBezTo>
                  <a:pt x="524" y="202"/>
                  <a:pt x="525" y="203"/>
                  <a:pt x="526" y="204"/>
                </a:cubicBezTo>
                <a:cubicBezTo>
                  <a:pt x="526" y="205"/>
                  <a:pt x="527" y="206"/>
                  <a:pt x="526" y="207"/>
                </a:cubicBezTo>
                <a:cubicBezTo>
                  <a:pt x="526" y="208"/>
                  <a:pt x="526" y="208"/>
                  <a:pt x="526" y="208"/>
                </a:cubicBezTo>
                <a:cubicBezTo>
                  <a:pt x="524" y="210"/>
                  <a:pt x="524" y="210"/>
                  <a:pt x="524" y="210"/>
                </a:cubicBezTo>
                <a:cubicBezTo>
                  <a:pt x="522" y="212"/>
                  <a:pt x="522" y="212"/>
                  <a:pt x="522" y="212"/>
                </a:cubicBezTo>
                <a:cubicBezTo>
                  <a:pt x="519" y="216"/>
                  <a:pt x="519" y="216"/>
                  <a:pt x="519" y="216"/>
                </a:cubicBezTo>
                <a:cubicBezTo>
                  <a:pt x="516" y="221"/>
                  <a:pt x="516" y="221"/>
                  <a:pt x="516" y="221"/>
                </a:cubicBezTo>
                <a:cubicBezTo>
                  <a:pt x="516" y="221"/>
                  <a:pt x="516" y="221"/>
                  <a:pt x="516" y="221"/>
                </a:cubicBezTo>
                <a:cubicBezTo>
                  <a:pt x="513" y="220"/>
                  <a:pt x="513" y="220"/>
                  <a:pt x="513" y="220"/>
                </a:cubicBezTo>
                <a:cubicBezTo>
                  <a:pt x="508" y="218"/>
                  <a:pt x="508" y="218"/>
                  <a:pt x="508" y="218"/>
                </a:cubicBezTo>
                <a:cubicBezTo>
                  <a:pt x="508" y="218"/>
                  <a:pt x="508" y="218"/>
                  <a:pt x="508" y="218"/>
                </a:cubicBezTo>
                <a:cubicBezTo>
                  <a:pt x="507" y="218"/>
                  <a:pt x="507" y="218"/>
                  <a:pt x="506" y="218"/>
                </a:cubicBezTo>
                <a:cubicBezTo>
                  <a:pt x="503" y="220"/>
                  <a:pt x="501" y="220"/>
                  <a:pt x="499" y="220"/>
                </a:cubicBezTo>
                <a:cubicBezTo>
                  <a:pt x="498" y="220"/>
                  <a:pt x="497" y="219"/>
                  <a:pt x="496" y="218"/>
                </a:cubicBezTo>
                <a:cubicBezTo>
                  <a:pt x="495" y="217"/>
                  <a:pt x="495" y="215"/>
                  <a:pt x="494" y="214"/>
                </a:cubicBezTo>
                <a:cubicBezTo>
                  <a:pt x="490" y="212"/>
                  <a:pt x="490" y="212"/>
                  <a:pt x="490" y="212"/>
                </a:cubicBezTo>
                <a:cubicBezTo>
                  <a:pt x="488" y="212"/>
                  <a:pt x="488" y="212"/>
                  <a:pt x="488" y="212"/>
                </a:cubicBezTo>
                <a:cubicBezTo>
                  <a:pt x="480" y="210"/>
                  <a:pt x="480" y="210"/>
                  <a:pt x="480" y="210"/>
                </a:cubicBezTo>
                <a:cubicBezTo>
                  <a:pt x="480" y="210"/>
                  <a:pt x="480" y="210"/>
                  <a:pt x="480" y="210"/>
                </a:cubicBezTo>
                <a:cubicBezTo>
                  <a:pt x="479" y="211"/>
                  <a:pt x="478" y="212"/>
                  <a:pt x="477" y="213"/>
                </a:cubicBezTo>
                <a:cubicBezTo>
                  <a:pt x="477" y="214"/>
                  <a:pt x="476" y="214"/>
                  <a:pt x="476" y="215"/>
                </a:cubicBezTo>
                <a:cubicBezTo>
                  <a:pt x="476" y="215"/>
                  <a:pt x="477" y="216"/>
                  <a:pt x="477" y="217"/>
                </a:cubicBezTo>
                <a:cubicBezTo>
                  <a:pt x="478" y="219"/>
                  <a:pt x="479" y="220"/>
                  <a:pt x="480" y="222"/>
                </a:cubicBezTo>
                <a:cubicBezTo>
                  <a:pt x="482" y="224"/>
                  <a:pt x="484" y="227"/>
                  <a:pt x="485" y="228"/>
                </a:cubicBezTo>
                <a:cubicBezTo>
                  <a:pt x="486" y="229"/>
                  <a:pt x="487" y="230"/>
                  <a:pt x="488" y="230"/>
                </a:cubicBezTo>
                <a:cubicBezTo>
                  <a:pt x="489" y="231"/>
                  <a:pt x="489" y="231"/>
                  <a:pt x="490" y="231"/>
                </a:cubicBezTo>
                <a:cubicBezTo>
                  <a:pt x="491" y="231"/>
                  <a:pt x="493" y="230"/>
                  <a:pt x="496" y="229"/>
                </a:cubicBezTo>
                <a:cubicBezTo>
                  <a:pt x="497" y="228"/>
                  <a:pt x="497" y="228"/>
                  <a:pt x="498" y="228"/>
                </a:cubicBezTo>
                <a:cubicBezTo>
                  <a:pt x="498" y="230"/>
                  <a:pt x="499" y="231"/>
                  <a:pt x="499" y="233"/>
                </a:cubicBezTo>
                <a:cubicBezTo>
                  <a:pt x="502" y="238"/>
                  <a:pt x="505" y="237"/>
                  <a:pt x="502" y="246"/>
                </a:cubicBezTo>
                <a:cubicBezTo>
                  <a:pt x="501" y="251"/>
                  <a:pt x="502" y="256"/>
                  <a:pt x="506" y="260"/>
                </a:cubicBezTo>
                <a:cubicBezTo>
                  <a:pt x="507" y="261"/>
                  <a:pt x="508" y="262"/>
                  <a:pt x="508" y="262"/>
                </a:cubicBezTo>
                <a:cubicBezTo>
                  <a:pt x="509" y="263"/>
                  <a:pt x="510" y="263"/>
                  <a:pt x="511" y="264"/>
                </a:cubicBezTo>
                <a:cubicBezTo>
                  <a:pt x="513" y="263"/>
                  <a:pt x="513" y="263"/>
                  <a:pt x="513" y="263"/>
                </a:cubicBezTo>
                <a:cubicBezTo>
                  <a:pt x="516" y="262"/>
                  <a:pt x="516" y="262"/>
                  <a:pt x="516" y="262"/>
                </a:cubicBezTo>
                <a:cubicBezTo>
                  <a:pt x="519" y="260"/>
                  <a:pt x="519" y="260"/>
                  <a:pt x="519" y="260"/>
                </a:cubicBezTo>
                <a:cubicBezTo>
                  <a:pt x="521" y="260"/>
                  <a:pt x="521" y="260"/>
                  <a:pt x="521" y="260"/>
                </a:cubicBezTo>
                <a:cubicBezTo>
                  <a:pt x="521" y="261"/>
                  <a:pt x="521" y="262"/>
                  <a:pt x="522" y="263"/>
                </a:cubicBezTo>
                <a:cubicBezTo>
                  <a:pt x="523" y="264"/>
                  <a:pt x="523" y="264"/>
                  <a:pt x="524" y="265"/>
                </a:cubicBezTo>
                <a:cubicBezTo>
                  <a:pt x="524" y="265"/>
                  <a:pt x="525" y="265"/>
                  <a:pt x="526" y="265"/>
                </a:cubicBezTo>
                <a:cubicBezTo>
                  <a:pt x="526" y="265"/>
                  <a:pt x="526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30" y="265"/>
                  <a:pt x="531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6" y="265"/>
                  <a:pt x="536" y="265"/>
                  <a:pt x="536" y="265"/>
                </a:cubicBezTo>
                <a:cubicBezTo>
                  <a:pt x="539" y="265"/>
                  <a:pt x="539" y="265"/>
                  <a:pt x="539" y="265"/>
                </a:cubicBezTo>
                <a:cubicBezTo>
                  <a:pt x="549" y="266"/>
                  <a:pt x="549" y="266"/>
                  <a:pt x="549" y="266"/>
                </a:cubicBezTo>
                <a:cubicBezTo>
                  <a:pt x="554" y="261"/>
                  <a:pt x="554" y="261"/>
                  <a:pt x="554" y="261"/>
                </a:cubicBezTo>
                <a:cubicBezTo>
                  <a:pt x="554" y="261"/>
                  <a:pt x="554" y="261"/>
                  <a:pt x="554" y="262"/>
                </a:cubicBezTo>
                <a:cubicBezTo>
                  <a:pt x="556" y="262"/>
                  <a:pt x="557" y="263"/>
                  <a:pt x="558" y="263"/>
                </a:cubicBezTo>
                <a:cubicBezTo>
                  <a:pt x="558" y="263"/>
                  <a:pt x="558" y="263"/>
                  <a:pt x="559" y="263"/>
                </a:cubicBezTo>
                <a:cubicBezTo>
                  <a:pt x="563" y="264"/>
                  <a:pt x="566" y="262"/>
                  <a:pt x="572" y="261"/>
                </a:cubicBezTo>
                <a:cubicBezTo>
                  <a:pt x="573" y="260"/>
                  <a:pt x="574" y="260"/>
                  <a:pt x="574" y="260"/>
                </a:cubicBezTo>
                <a:cubicBezTo>
                  <a:pt x="575" y="260"/>
                  <a:pt x="575" y="259"/>
                  <a:pt x="576" y="259"/>
                </a:cubicBezTo>
                <a:cubicBezTo>
                  <a:pt x="574" y="256"/>
                  <a:pt x="574" y="256"/>
                  <a:pt x="574" y="256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48"/>
                  <a:pt x="572" y="245"/>
                  <a:pt x="572" y="244"/>
                </a:cubicBezTo>
                <a:cubicBezTo>
                  <a:pt x="570" y="240"/>
                  <a:pt x="566" y="238"/>
                  <a:pt x="559" y="238"/>
                </a:cubicBezTo>
                <a:cubicBezTo>
                  <a:pt x="558" y="237"/>
                  <a:pt x="558" y="237"/>
                  <a:pt x="558" y="237"/>
                </a:cubicBezTo>
                <a:cubicBezTo>
                  <a:pt x="557" y="237"/>
                  <a:pt x="556" y="237"/>
                  <a:pt x="554" y="237"/>
                </a:cubicBezTo>
                <a:cubicBezTo>
                  <a:pt x="553" y="237"/>
                  <a:pt x="552" y="237"/>
                  <a:pt x="550" y="237"/>
                </a:cubicBezTo>
                <a:cubicBezTo>
                  <a:pt x="539" y="245"/>
                  <a:pt x="539" y="245"/>
                  <a:pt x="539" y="245"/>
                </a:cubicBezTo>
                <a:cubicBezTo>
                  <a:pt x="536" y="247"/>
                  <a:pt x="536" y="247"/>
                  <a:pt x="536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29" y="243"/>
                  <a:pt x="529" y="243"/>
                  <a:pt x="529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6" y="244"/>
                  <a:pt x="526" y="244"/>
                  <a:pt x="526" y="244"/>
                </a:cubicBezTo>
                <a:cubicBezTo>
                  <a:pt x="524" y="244"/>
                  <a:pt x="524" y="244"/>
                  <a:pt x="524" y="244"/>
                </a:cubicBezTo>
                <a:cubicBezTo>
                  <a:pt x="522" y="244"/>
                  <a:pt x="522" y="244"/>
                  <a:pt x="522" y="244"/>
                </a:cubicBezTo>
                <a:cubicBezTo>
                  <a:pt x="521" y="244"/>
                  <a:pt x="521" y="244"/>
                  <a:pt x="521" y="244"/>
                </a:cubicBezTo>
                <a:cubicBezTo>
                  <a:pt x="521" y="242"/>
                  <a:pt x="521" y="242"/>
                  <a:pt x="521" y="242"/>
                </a:cubicBezTo>
                <a:cubicBezTo>
                  <a:pt x="519" y="240"/>
                  <a:pt x="519" y="240"/>
                  <a:pt x="519" y="240"/>
                </a:cubicBezTo>
                <a:cubicBezTo>
                  <a:pt x="516" y="238"/>
                  <a:pt x="516" y="238"/>
                  <a:pt x="516" y="238"/>
                </a:cubicBezTo>
                <a:cubicBezTo>
                  <a:pt x="513" y="235"/>
                  <a:pt x="513" y="235"/>
                  <a:pt x="513" y="235"/>
                </a:cubicBezTo>
                <a:cubicBezTo>
                  <a:pt x="509" y="232"/>
                  <a:pt x="509" y="232"/>
                  <a:pt x="509" y="232"/>
                </a:cubicBezTo>
                <a:cubicBezTo>
                  <a:pt x="513" y="232"/>
                  <a:pt x="513" y="232"/>
                  <a:pt x="513" y="232"/>
                </a:cubicBezTo>
                <a:cubicBezTo>
                  <a:pt x="516" y="233"/>
                  <a:pt x="516" y="233"/>
                  <a:pt x="516" y="233"/>
                </a:cubicBezTo>
                <a:cubicBezTo>
                  <a:pt x="518" y="233"/>
                  <a:pt x="518" y="233"/>
                  <a:pt x="518" y="233"/>
                </a:cubicBezTo>
                <a:cubicBezTo>
                  <a:pt x="519" y="230"/>
                  <a:pt x="519" y="230"/>
                  <a:pt x="519" y="230"/>
                </a:cubicBezTo>
                <a:cubicBezTo>
                  <a:pt x="522" y="225"/>
                  <a:pt x="522" y="225"/>
                  <a:pt x="522" y="225"/>
                </a:cubicBezTo>
                <a:cubicBezTo>
                  <a:pt x="523" y="223"/>
                  <a:pt x="523" y="223"/>
                  <a:pt x="523" y="223"/>
                </a:cubicBezTo>
                <a:cubicBezTo>
                  <a:pt x="524" y="224"/>
                  <a:pt x="524" y="224"/>
                  <a:pt x="524" y="224"/>
                </a:cubicBezTo>
                <a:cubicBezTo>
                  <a:pt x="526" y="226"/>
                  <a:pt x="526" y="226"/>
                  <a:pt x="526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30" y="226"/>
                  <a:pt x="532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7"/>
                  <a:pt x="535" y="227"/>
                  <a:pt x="536" y="227"/>
                </a:cubicBezTo>
                <a:cubicBezTo>
                  <a:pt x="537" y="227"/>
                  <a:pt x="538" y="228"/>
                  <a:pt x="539" y="229"/>
                </a:cubicBezTo>
                <a:cubicBezTo>
                  <a:pt x="540" y="229"/>
                  <a:pt x="540" y="230"/>
                  <a:pt x="541" y="230"/>
                </a:cubicBezTo>
                <a:cubicBezTo>
                  <a:pt x="545" y="230"/>
                  <a:pt x="545" y="228"/>
                  <a:pt x="545" y="224"/>
                </a:cubicBezTo>
                <a:cubicBezTo>
                  <a:pt x="549" y="224"/>
                  <a:pt x="549" y="224"/>
                  <a:pt x="549" y="224"/>
                </a:cubicBezTo>
                <a:cubicBezTo>
                  <a:pt x="549" y="227"/>
                  <a:pt x="549" y="227"/>
                  <a:pt x="549" y="227"/>
                </a:cubicBezTo>
                <a:cubicBezTo>
                  <a:pt x="554" y="227"/>
                  <a:pt x="554" y="227"/>
                  <a:pt x="554" y="227"/>
                </a:cubicBezTo>
                <a:cubicBezTo>
                  <a:pt x="554" y="223"/>
                  <a:pt x="554" y="223"/>
                  <a:pt x="554" y="223"/>
                </a:cubicBezTo>
                <a:cubicBezTo>
                  <a:pt x="554" y="224"/>
                  <a:pt x="554" y="224"/>
                  <a:pt x="554" y="224"/>
                </a:cubicBezTo>
                <a:cubicBezTo>
                  <a:pt x="558" y="224"/>
                  <a:pt x="558" y="224"/>
                  <a:pt x="558" y="224"/>
                </a:cubicBezTo>
                <a:cubicBezTo>
                  <a:pt x="559" y="225"/>
                  <a:pt x="559" y="225"/>
                  <a:pt x="559" y="225"/>
                </a:cubicBezTo>
                <a:cubicBezTo>
                  <a:pt x="566" y="227"/>
                  <a:pt x="566" y="227"/>
                  <a:pt x="566" y="227"/>
                </a:cubicBezTo>
                <a:cubicBezTo>
                  <a:pt x="567" y="230"/>
                  <a:pt x="567" y="230"/>
                  <a:pt x="567" y="230"/>
                </a:cubicBezTo>
                <a:cubicBezTo>
                  <a:pt x="572" y="230"/>
                  <a:pt x="572" y="230"/>
                  <a:pt x="572" y="230"/>
                </a:cubicBezTo>
                <a:cubicBezTo>
                  <a:pt x="573" y="229"/>
                  <a:pt x="573" y="229"/>
                  <a:pt x="573" y="229"/>
                </a:cubicBezTo>
                <a:cubicBezTo>
                  <a:pt x="574" y="231"/>
                  <a:pt x="574" y="231"/>
                  <a:pt x="574" y="231"/>
                </a:cubicBezTo>
                <a:cubicBezTo>
                  <a:pt x="572" y="232"/>
                  <a:pt x="572" y="232"/>
                  <a:pt x="572" y="232"/>
                </a:cubicBezTo>
                <a:cubicBezTo>
                  <a:pt x="568" y="235"/>
                  <a:pt x="568" y="235"/>
                  <a:pt x="568" y="235"/>
                </a:cubicBezTo>
                <a:cubicBezTo>
                  <a:pt x="572" y="237"/>
                  <a:pt x="572" y="237"/>
                  <a:pt x="572" y="237"/>
                </a:cubicBezTo>
                <a:cubicBezTo>
                  <a:pt x="574" y="238"/>
                  <a:pt x="574" y="238"/>
                  <a:pt x="574" y="238"/>
                </a:cubicBezTo>
                <a:cubicBezTo>
                  <a:pt x="575" y="239"/>
                  <a:pt x="575" y="239"/>
                  <a:pt x="575" y="239"/>
                </a:cubicBezTo>
                <a:cubicBezTo>
                  <a:pt x="578" y="233"/>
                  <a:pt x="578" y="233"/>
                  <a:pt x="578" y="233"/>
                </a:cubicBezTo>
                <a:cubicBezTo>
                  <a:pt x="574" y="229"/>
                  <a:pt x="574" y="229"/>
                  <a:pt x="574" y="229"/>
                </a:cubicBezTo>
                <a:cubicBezTo>
                  <a:pt x="573" y="228"/>
                  <a:pt x="573" y="228"/>
                  <a:pt x="573" y="228"/>
                </a:cubicBezTo>
                <a:cubicBezTo>
                  <a:pt x="574" y="225"/>
                  <a:pt x="574" y="225"/>
                  <a:pt x="574" y="225"/>
                </a:cubicBezTo>
                <a:cubicBezTo>
                  <a:pt x="575" y="224"/>
                  <a:pt x="575" y="224"/>
                  <a:pt x="575" y="224"/>
                </a:cubicBezTo>
                <a:cubicBezTo>
                  <a:pt x="577" y="224"/>
                  <a:pt x="578" y="223"/>
                  <a:pt x="579" y="223"/>
                </a:cubicBezTo>
                <a:cubicBezTo>
                  <a:pt x="580" y="223"/>
                  <a:pt x="581" y="223"/>
                  <a:pt x="582" y="223"/>
                </a:cubicBezTo>
                <a:cubicBezTo>
                  <a:pt x="584" y="223"/>
                  <a:pt x="584" y="221"/>
                  <a:pt x="586" y="216"/>
                </a:cubicBezTo>
                <a:cubicBezTo>
                  <a:pt x="584" y="211"/>
                  <a:pt x="584" y="211"/>
                  <a:pt x="584" y="211"/>
                </a:cubicBezTo>
                <a:cubicBezTo>
                  <a:pt x="582" y="210"/>
                  <a:pt x="582" y="210"/>
                  <a:pt x="582" y="210"/>
                </a:cubicBezTo>
                <a:cubicBezTo>
                  <a:pt x="582" y="210"/>
                  <a:pt x="582" y="210"/>
                  <a:pt x="582" y="210"/>
                </a:cubicBezTo>
                <a:cubicBezTo>
                  <a:pt x="581" y="212"/>
                  <a:pt x="581" y="212"/>
                  <a:pt x="581" y="212"/>
                </a:cubicBezTo>
                <a:cubicBezTo>
                  <a:pt x="579" y="210"/>
                  <a:pt x="579" y="210"/>
                  <a:pt x="579" y="210"/>
                </a:cubicBezTo>
                <a:cubicBezTo>
                  <a:pt x="574" y="208"/>
                  <a:pt x="574" y="208"/>
                  <a:pt x="574" y="208"/>
                </a:cubicBezTo>
                <a:cubicBezTo>
                  <a:pt x="573" y="207"/>
                  <a:pt x="573" y="207"/>
                  <a:pt x="573" y="207"/>
                </a:cubicBezTo>
                <a:cubicBezTo>
                  <a:pt x="574" y="207"/>
                  <a:pt x="574" y="207"/>
                  <a:pt x="574" y="207"/>
                </a:cubicBezTo>
                <a:cubicBezTo>
                  <a:pt x="576" y="206"/>
                  <a:pt x="578" y="205"/>
                  <a:pt x="579" y="205"/>
                </a:cubicBezTo>
                <a:cubicBezTo>
                  <a:pt x="580" y="204"/>
                  <a:pt x="581" y="203"/>
                  <a:pt x="582" y="203"/>
                </a:cubicBezTo>
                <a:cubicBezTo>
                  <a:pt x="584" y="201"/>
                  <a:pt x="583" y="199"/>
                  <a:pt x="582" y="196"/>
                </a:cubicBezTo>
                <a:cubicBezTo>
                  <a:pt x="581" y="195"/>
                  <a:pt x="580" y="194"/>
                  <a:pt x="580" y="192"/>
                </a:cubicBezTo>
                <a:cubicBezTo>
                  <a:pt x="580" y="190"/>
                  <a:pt x="581" y="189"/>
                  <a:pt x="582" y="188"/>
                </a:cubicBezTo>
                <a:cubicBezTo>
                  <a:pt x="583" y="187"/>
                  <a:pt x="586" y="189"/>
                  <a:pt x="588" y="190"/>
                </a:cubicBezTo>
                <a:cubicBezTo>
                  <a:pt x="589" y="190"/>
                  <a:pt x="589" y="190"/>
                  <a:pt x="590" y="191"/>
                </a:cubicBezTo>
                <a:cubicBezTo>
                  <a:pt x="590" y="190"/>
                  <a:pt x="590" y="190"/>
                  <a:pt x="591" y="190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99" y="180"/>
                  <a:pt x="600" y="182"/>
                  <a:pt x="600" y="171"/>
                </a:cubicBezTo>
                <a:cubicBezTo>
                  <a:pt x="600" y="167"/>
                  <a:pt x="598" y="165"/>
                  <a:pt x="597" y="163"/>
                </a:cubicBezTo>
                <a:cubicBezTo>
                  <a:pt x="601" y="156"/>
                  <a:pt x="601" y="156"/>
                  <a:pt x="601" y="156"/>
                </a:cubicBezTo>
                <a:cubicBezTo>
                  <a:pt x="591" y="156"/>
                  <a:pt x="591" y="156"/>
                  <a:pt x="591" y="156"/>
                </a:cubicBezTo>
                <a:cubicBezTo>
                  <a:pt x="591" y="156"/>
                  <a:pt x="591" y="156"/>
                  <a:pt x="591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91" y="154"/>
                  <a:pt x="591" y="154"/>
                  <a:pt x="591" y="154"/>
                </a:cubicBezTo>
                <a:cubicBezTo>
                  <a:pt x="591" y="154"/>
                  <a:pt x="591" y="154"/>
                  <a:pt x="591" y="154"/>
                </a:cubicBezTo>
                <a:cubicBezTo>
                  <a:pt x="596" y="150"/>
                  <a:pt x="596" y="150"/>
                  <a:pt x="596" y="150"/>
                </a:cubicBezTo>
                <a:cubicBezTo>
                  <a:pt x="601" y="151"/>
                  <a:pt x="601" y="151"/>
                  <a:pt x="601" y="151"/>
                </a:cubicBezTo>
                <a:cubicBezTo>
                  <a:pt x="603" y="151"/>
                  <a:pt x="603" y="151"/>
                  <a:pt x="603" y="151"/>
                </a:cubicBezTo>
                <a:cubicBezTo>
                  <a:pt x="604" y="150"/>
                  <a:pt x="604" y="150"/>
                  <a:pt x="604" y="150"/>
                </a:cubicBezTo>
                <a:cubicBezTo>
                  <a:pt x="611" y="145"/>
                  <a:pt x="611" y="145"/>
                  <a:pt x="611" y="145"/>
                </a:cubicBezTo>
                <a:cubicBezTo>
                  <a:pt x="617" y="141"/>
                  <a:pt x="617" y="141"/>
                  <a:pt x="617" y="141"/>
                </a:cubicBezTo>
                <a:cubicBezTo>
                  <a:pt x="620" y="139"/>
                  <a:pt x="620" y="139"/>
                  <a:pt x="620" y="139"/>
                </a:cubicBezTo>
                <a:cubicBezTo>
                  <a:pt x="623" y="137"/>
                  <a:pt x="623" y="137"/>
                  <a:pt x="623" y="137"/>
                </a:cubicBezTo>
                <a:cubicBezTo>
                  <a:pt x="623" y="134"/>
                  <a:pt x="623" y="132"/>
                  <a:pt x="624" y="132"/>
                </a:cubicBezTo>
                <a:cubicBezTo>
                  <a:pt x="625" y="130"/>
                  <a:pt x="626" y="131"/>
                  <a:pt x="626" y="129"/>
                </a:cubicBezTo>
                <a:cubicBezTo>
                  <a:pt x="626" y="126"/>
                  <a:pt x="625" y="127"/>
                  <a:pt x="624" y="125"/>
                </a:cubicBezTo>
                <a:cubicBezTo>
                  <a:pt x="624" y="124"/>
                  <a:pt x="623" y="123"/>
                  <a:pt x="623" y="122"/>
                </a:cubicBezTo>
                <a:cubicBezTo>
                  <a:pt x="624" y="122"/>
                  <a:pt x="624" y="122"/>
                  <a:pt x="624" y="122"/>
                </a:cubicBezTo>
                <a:cubicBezTo>
                  <a:pt x="628" y="122"/>
                  <a:pt x="628" y="122"/>
                  <a:pt x="628" y="122"/>
                </a:cubicBezTo>
                <a:cubicBezTo>
                  <a:pt x="628" y="121"/>
                  <a:pt x="632" y="114"/>
                  <a:pt x="632" y="113"/>
                </a:cubicBezTo>
                <a:cubicBezTo>
                  <a:pt x="634" y="111"/>
                  <a:pt x="636" y="110"/>
                  <a:pt x="637" y="109"/>
                </a:cubicBezTo>
                <a:cubicBezTo>
                  <a:pt x="639" y="108"/>
                  <a:pt x="641" y="107"/>
                  <a:pt x="643" y="105"/>
                </a:cubicBezTo>
                <a:cubicBezTo>
                  <a:pt x="644" y="104"/>
                  <a:pt x="646" y="102"/>
                  <a:pt x="648" y="100"/>
                </a:cubicBezTo>
                <a:cubicBezTo>
                  <a:pt x="649" y="99"/>
                  <a:pt x="650" y="97"/>
                  <a:pt x="651" y="96"/>
                </a:cubicBezTo>
                <a:cubicBezTo>
                  <a:pt x="653" y="93"/>
                  <a:pt x="656" y="89"/>
                  <a:pt x="657" y="87"/>
                </a:cubicBezTo>
                <a:cubicBezTo>
                  <a:pt x="658" y="85"/>
                  <a:pt x="658" y="84"/>
                  <a:pt x="658" y="83"/>
                </a:cubicBezTo>
                <a:cubicBezTo>
                  <a:pt x="657" y="84"/>
                  <a:pt x="657" y="84"/>
                  <a:pt x="657" y="84"/>
                </a:cubicBezTo>
                <a:cubicBezTo>
                  <a:pt x="651" y="87"/>
                  <a:pt x="651" y="87"/>
                  <a:pt x="651" y="87"/>
                </a:cubicBezTo>
                <a:cubicBezTo>
                  <a:pt x="648" y="89"/>
                  <a:pt x="648" y="89"/>
                  <a:pt x="648" y="89"/>
                </a:cubicBezTo>
                <a:cubicBezTo>
                  <a:pt x="643" y="91"/>
                  <a:pt x="643" y="91"/>
                  <a:pt x="643" y="91"/>
                </a:cubicBezTo>
                <a:cubicBezTo>
                  <a:pt x="637" y="85"/>
                  <a:pt x="637" y="85"/>
                  <a:pt x="637" y="85"/>
                </a:cubicBezTo>
                <a:cubicBezTo>
                  <a:pt x="636" y="83"/>
                  <a:pt x="636" y="83"/>
                  <a:pt x="636" y="83"/>
                </a:cubicBezTo>
                <a:cubicBezTo>
                  <a:pt x="637" y="83"/>
                  <a:pt x="637" y="83"/>
                  <a:pt x="637" y="83"/>
                </a:cubicBezTo>
                <a:cubicBezTo>
                  <a:pt x="648" y="83"/>
                  <a:pt x="648" y="83"/>
                  <a:pt x="648" y="83"/>
                </a:cubicBezTo>
                <a:cubicBezTo>
                  <a:pt x="651" y="83"/>
                  <a:pt x="651" y="83"/>
                  <a:pt x="651" y="83"/>
                </a:cubicBezTo>
                <a:cubicBezTo>
                  <a:pt x="652" y="83"/>
                  <a:pt x="652" y="83"/>
                  <a:pt x="652" y="83"/>
                </a:cubicBezTo>
                <a:cubicBezTo>
                  <a:pt x="653" y="79"/>
                  <a:pt x="653" y="79"/>
                  <a:pt x="653" y="79"/>
                </a:cubicBezTo>
                <a:cubicBezTo>
                  <a:pt x="657" y="77"/>
                  <a:pt x="657" y="77"/>
                  <a:pt x="657" y="77"/>
                </a:cubicBezTo>
                <a:cubicBezTo>
                  <a:pt x="664" y="74"/>
                  <a:pt x="664" y="74"/>
                  <a:pt x="664" y="74"/>
                </a:cubicBezTo>
                <a:cubicBezTo>
                  <a:pt x="666" y="73"/>
                  <a:pt x="666" y="73"/>
                  <a:pt x="666" y="73"/>
                </a:cubicBezTo>
                <a:cubicBezTo>
                  <a:pt x="665" y="71"/>
                  <a:pt x="665" y="71"/>
                  <a:pt x="665" y="71"/>
                </a:cubicBezTo>
                <a:cubicBezTo>
                  <a:pt x="671" y="67"/>
                  <a:pt x="671" y="67"/>
                  <a:pt x="671" y="67"/>
                </a:cubicBezTo>
                <a:cubicBezTo>
                  <a:pt x="677" y="60"/>
                  <a:pt x="677" y="60"/>
                  <a:pt x="677" y="60"/>
                </a:cubicBezTo>
                <a:cubicBezTo>
                  <a:pt x="679" y="59"/>
                  <a:pt x="679" y="59"/>
                  <a:pt x="679" y="59"/>
                </a:cubicBezTo>
                <a:cubicBezTo>
                  <a:pt x="678" y="58"/>
                  <a:pt x="678" y="57"/>
                  <a:pt x="677" y="56"/>
                </a:cubicBezTo>
                <a:cubicBezTo>
                  <a:pt x="676" y="53"/>
                  <a:pt x="674" y="48"/>
                  <a:pt x="669" y="48"/>
                </a:cubicBezTo>
                <a:cubicBezTo>
                  <a:pt x="663" y="48"/>
                  <a:pt x="663" y="48"/>
                  <a:pt x="663" y="48"/>
                </a:cubicBezTo>
                <a:cubicBezTo>
                  <a:pt x="664" y="43"/>
                  <a:pt x="664" y="43"/>
                  <a:pt x="664" y="43"/>
                </a:cubicBezTo>
                <a:cubicBezTo>
                  <a:pt x="661" y="34"/>
                  <a:pt x="661" y="34"/>
                  <a:pt x="661" y="34"/>
                </a:cubicBezTo>
                <a:cubicBezTo>
                  <a:pt x="662" y="33"/>
                  <a:pt x="662" y="33"/>
                  <a:pt x="662" y="33"/>
                </a:cubicBezTo>
                <a:cubicBezTo>
                  <a:pt x="657" y="34"/>
                  <a:pt x="657" y="34"/>
                  <a:pt x="657" y="34"/>
                </a:cubicBezTo>
                <a:cubicBezTo>
                  <a:pt x="656" y="35"/>
                  <a:pt x="656" y="35"/>
                  <a:pt x="656" y="35"/>
                </a:cubicBezTo>
                <a:cubicBezTo>
                  <a:pt x="651" y="30"/>
                  <a:pt x="651" y="30"/>
                  <a:pt x="651" y="30"/>
                </a:cubicBezTo>
                <a:cubicBezTo>
                  <a:pt x="651" y="30"/>
                  <a:pt x="651" y="30"/>
                  <a:pt x="651" y="30"/>
                </a:cubicBezTo>
                <a:cubicBezTo>
                  <a:pt x="651" y="35"/>
                  <a:pt x="651" y="35"/>
                  <a:pt x="651" y="35"/>
                </a:cubicBezTo>
                <a:cubicBezTo>
                  <a:pt x="650" y="34"/>
                  <a:pt x="650" y="34"/>
                  <a:pt x="650" y="34"/>
                </a:cubicBezTo>
                <a:cubicBezTo>
                  <a:pt x="648" y="35"/>
                  <a:pt x="648" y="35"/>
                  <a:pt x="648" y="35"/>
                </a:cubicBezTo>
                <a:cubicBezTo>
                  <a:pt x="637" y="40"/>
                  <a:pt x="637" y="40"/>
                  <a:pt x="637" y="40"/>
                </a:cubicBezTo>
                <a:cubicBezTo>
                  <a:pt x="634" y="42"/>
                  <a:pt x="634" y="42"/>
                  <a:pt x="634" y="42"/>
                </a:cubicBezTo>
                <a:cubicBezTo>
                  <a:pt x="635" y="42"/>
                  <a:pt x="636" y="41"/>
                  <a:pt x="637" y="39"/>
                </a:cubicBezTo>
                <a:cubicBezTo>
                  <a:pt x="640" y="37"/>
                  <a:pt x="642" y="34"/>
                  <a:pt x="642" y="33"/>
                </a:cubicBezTo>
                <a:cubicBezTo>
                  <a:pt x="642" y="31"/>
                  <a:pt x="640" y="30"/>
                  <a:pt x="637" y="29"/>
                </a:cubicBezTo>
                <a:cubicBezTo>
                  <a:pt x="634" y="28"/>
                  <a:pt x="629" y="27"/>
                  <a:pt x="624" y="26"/>
                </a:cubicBezTo>
                <a:cubicBezTo>
                  <a:pt x="623" y="26"/>
                  <a:pt x="621" y="25"/>
                  <a:pt x="620" y="25"/>
                </a:cubicBezTo>
                <a:cubicBezTo>
                  <a:pt x="619" y="24"/>
                  <a:pt x="618" y="24"/>
                  <a:pt x="617" y="23"/>
                </a:cubicBezTo>
                <a:cubicBezTo>
                  <a:pt x="617" y="23"/>
                  <a:pt x="617" y="23"/>
                  <a:pt x="616" y="23"/>
                </a:cubicBezTo>
                <a:cubicBezTo>
                  <a:pt x="613" y="27"/>
                  <a:pt x="613" y="27"/>
                  <a:pt x="613" y="27"/>
                </a:cubicBezTo>
                <a:cubicBezTo>
                  <a:pt x="611" y="27"/>
                  <a:pt x="611" y="27"/>
                  <a:pt x="611" y="27"/>
                </a:cubicBezTo>
                <a:cubicBezTo>
                  <a:pt x="605" y="24"/>
                  <a:pt x="605" y="24"/>
                  <a:pt x="605" y="24"/>
                </a:cubicBezTo>
                <a:cubicBezTo>
                  <a:pt x="605" y="27"/>
                  <a:pt x="605" y="27"/>
                  <a:pt x="605" y="27"/>
                </a:cubicBezTo>
                <a:cubicBezTo>
                  <a:pt x="604" y="27"/>
                  <a:pt x="604" y="27"/>
                  <a:pt x="604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2" y="35"/>
                  <a:pt x="602" y="35"/>
                  <a:pt x="602" y="35"/>
                </a:cubicBezTo>
                <a:cubicBezTo>
                  <a:pt x="601" y="34"/>
                  <a:pt x="601" y="34"/>
                  <a:pt x="601" y="34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1" y="27"/>
                  <a:pt x="591" y="27"/>
                  <a:pt x="591" y="27"/>
                </a:cubicBezTo>
                <a:cubicBezTo>
                  <a:pt x="591" y="27"/>
                  <a:pt x="591" y="27"/>
                  <a:pt x="591" y="27"/>
                </a:cubicBezTo>
                <a:cubicBezTo>
                  <a:pt x="588" y="27"/>
                  <a:pt x="588" y="27"/>
                  <a:pt x="588" y="27"/>
                </a:cubicBezTo>
                <a:cubicBezTo>
                  <a:pt x="582" y="27"/>
                  <a:pt x="582" y="27"/>
                  <a:pt x="582" y="27"/>
                </a:cubicBezTo>
                <a:cubicBezTo>
                  <a:pt x="582" y="27"/>
                  <a:pt x="582" y="27"/>
                  <a:pt x="582" y="27"/>
                </a:cubicBezTo>
                <a:cubicBezTo>
                  <a:pt x="581" y="28"/>
                  <a:pt x="580" y="30"/>
                  <a:pt x="579" y="31"/>
                </a:cubicBezTo>
                <a:cubicBezTo>
                  <a:pt x="578" y="32"/>
                  <a:pt x="576" y="33"/>
                  <a:pt x="575" y="33"/>
                </a:cubicBezTo>
                <a:cubicBezTo>
                  <a:pt x="575" y="33"/>
                  <a:pt x="575" y="33"/>
                  <a:pt x="574" y="33"/>
                </a:cubicBezTo>
                <a:cubicBezTo>
                  <a:pt x="573" y="33"/>
                  <a:pt x="572" y="33"/>
                  <a:pt x="572" y="33"/>
                </a:cubicBezTo>
                <a:cubicBezTo>
                  <a:pt x="571" y="32"/>
                  <a:pt x="570" y="31"/>
                  <a:pt x="568" y="30"/>
                </a:cubicBezTo>
                <a:cubicBezTo>
                  <a:pt x="563" y="30"/>
                  <a:pt x="563" y="30"/>
                  <a:pt x="563" y="30"/>
                </a:cubicBezTo>
                <a:cubicBezTo>
                  <a:pt x="562" y="32"/>
                  <a:pt x="562" y="32"/>
                  <a:pt x="562" y="32"/>
                </a:cubicBezTo>
                <a:cubicBezTo>
                  <a:pt x="563" y="37"/>
                  <a:pt x="563" y="37"/>
                  <a:pt x="563" y="37"/>
                </a:cubicBezTo>
                <a:cubicBezTo>
                  <a:pt x="559" y="36"/>
                  <a:pt x="559" y="36"/>
                  <a:pt x="559" y="36"/>
                </a:cubicBezTo>
                <a:cubicBezTo>
                  <a:pt x="558" y="36"/>
                  <a:pt x="558" y="36"/>
                  <a:pt x="558" y="36"/>
                </a:cubicBezTo>
                <a:cubicBezTo>
                  <a:pt x="557" y="36"/>
                  <a:pt x="557" y="36"/>
                  <a:pt x="557" y="36"/>
                </a:cubicBezTo>
                <a:cubicBezTo>
                  <a:pt x="556" y="37"/>
                  <a:pt x="556" y="37"/>
                  <a:pt x="556" y="37"/>
                </a:cubicBezTo>
                <a:cubicBezTo>
                  <a:pt x="558" y="39"/>
                  <a:pt x="558" y="39"/>
                  <a:pt x="558" y="39"/>
                </a:cubicBezTo>
                <a:cubicBezTo>
                  <a:pt x="559" y="41"/>
                  <a:pt x="559" y="41"/>
                  <a:pt x="559" y="41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60" y="45"/>
                  <a:pt x="559" y="46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8" y="47"/>
                  <a:pt x="557" y="48"/>
                  <a:pt x="559" y="47"/>
                </a:cubicBezTo>
                <a:cubicBezTo>
                  <a:pt x="558" y="46"/>
                  <a:pt x="558" y="46"/>
                  <a:pt x="558" y="46"/>
                </a:cubicBezTo>
                <a:cubicBezTo>
                  <a:pt x="554" y="45"/>
                  <a:pt x="554" y="45"/>
                  <a:pt x="554" y="45"/>
                </a:cubicBezTo>
                <a:cubicBezTo>
                  <a:pt x="553" y="44"/>
                  <a:pt x="553" y="44"/>
                  <a:pt x="553" y="44"/>
                </a:cubicBezTo>
                <a:cubicBezTo>
                  <a:pt x="550" y="51"/>
                  <a:pt x="550" y="51"/>
                  <a:pt x="550" y="51"/>
                </a:cubicBezTo>
                <a:cubicBezTo>
                  <a:pt x="552" y="59"/>
                  <a:pt x="552" y="59"/>
                  <a:pt x="552" y="59"/>
                </a:cubicBezTo>
                <a:cubicBezTo>
                  <a:pt x="547" y="60"/>
                  <a:pt x="547" y="60"/>
                  <a:pt x="547" y="60"/>
                </a:cubicBezTo>
                <a:cubicBezTo>
                  <a:pt x="545" y="56"/>
                  <a:pt x="543" y="53"/>
                  <a:pt x="539" y="52"/>
                </a:cubicBezTo>
                <a:cubicBezTo>
                  <a:pt x="538" y="51"/>
                  <a:pt x="537" y="51"/>
                  <a:pt x="536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2" y="51"/>
                  <a:pt x="531" y="51"/>
                  <a:pt x="531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0" y="62"/>
                  <a:pt x="530" y="62"/>
                  <a:pt x="530" y="62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6" y="68"/>
                  <a:pt x="536" y="68"/>
                  <a:pt x="536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6" y="64"/>
                  <a:pt x="526" y="64"/>
                  <a:pt x="526" y="64"/>
                </a:cubicBezTo>
                <a:cubicBezTo>
                  <a:pt x="524" y="64"/>
                  <a:pt x="524" y="64"/>
                  <a:pt x="524" y="64"/>
                </a:cubicBezTo>
                <a:cubicBezTo>
                  <a:pt x="522" y="63"/>
                  <a:pt x="522" y="63"/>
                  <a:pt x="522" y="63"/>
                </a:cubicBezTo>
                <a:cubicBezTo>
                  <a:pt x="522" y="64"/>
                  <a:pt x="522" y="64"/>
                  <a:pt x="522" y="64"/>
                </a:cubicBezTo>
                <a:cubicBezTo>
                  <a:pt x="521" y="65"/>
                  <a:pt x="520" y="66"/>
                  <a:pt x="519" y="67"/>
                </a:cubicBezTo>
                <a:cubicBezTo>
                  <a:pt x="518" y="69"/>
                  <a:pt x="517" y="70"/>
                  <a:pt x="516" y="70"/>
                </a:cubicBezTo>
                <a:cubicBezTo>
                  <a:pt x="515" y="71"/>
                  <a:pt x="514" y="71"/>
                  <a:pt x="513" y="72"/>
                </a:cubicBezTo>
                <a:cubicBezTo>
                  <a:pt x="512" y="73"/>
                  <a:pt x="510" y="74"/>
                  <a:pt x="508" y="75"/>
                </a:cubicBezTo>
                <a:cubicBezTo>
                  <a:pt x="508" y="76"/>
                  <a:pt x="507" y="77"/>
                  <a:pt x="506" y="78"/>
                </a:cubicBezTo>
                <a:cubicBezTo>
                  <a:pt x="505" y="79"/>
                  <a:pt x="504" y="81"/>
                  <a:pt x="503" y="83"/>
                </a:cubicBezTo>
                <a:cubicBezTo>
                  <a:pt x="506" y="84"/>
                  <a:pt x="506" y="84"/>
                  <a:pt x="506" y="84"/>
                </a:cubicBezTo>
                <a:lnTo>
                  <a:pt x="508" y="84"/>
                </a:lnTo>
                <a:close/>
                <a:moveTo>
                  <a:pt x="528" y="176"/>
                </a:move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lose/>
                <a:moveTo>
                  <a:pt x="539" y="147"/>
                </a:moveTo>
                <a:cubicBezTo>
                  <a:pt x="539" y="147"/>
                  <a:pt x="539" y="147"/>
                  <a:pt x="539" y="147"/>
                </a:cubicBezTo>
                <a:cubicBezTo>
                  <a:pt x="537" y="145"/>
                  <a:pt x="537" y="145"/>
                  <a:pt x="537" y="145"/>
                </a:cubicBezTo>
                <a:cubicBezTo>
                  <a:pt x="539" y="144"/>
                  <a:pt x="539" y="144"/>
                  <a:pt x="539" y="144"/>
                </a:cubicBezTo>
                <a:cubicBezTo>
                  <a:pt x="539" y="145"/>
                  <a:pt x="539" y="145"/>
                  <a:pt x="539" y="145"/>
                </a:cubicBezTo>
                <a:cubicBezTo>
                  <a:pt x="541" y="146"/>
                  <a:pt x="541" y="146"/>
                  <a:pt x="541" y="146"/>
                </a:cubicBezTo>
                <a:lnTo>
                  <a:pt x="539" y="147"/>
                </a:lnTo>
                <a:close/>
                <a:moveTo>
                  <a:pt x="496" y="221"/>
                </a:moveTo>
                <a:cubicBezTo>
                  <a:pt x="495" y="221"/>
                  <a:pt x="495" y="222"/>
                  <a:pt x="496" y="221"/>
                </a:cubicBezTo>
                <a:cubicBezTo>
                  <a:pt x="496" y="221"/>
                  <a:pt x="496" y="221"/>
                  <a:pt x="496" y="221"/>
                </a:cubicBezTo>
                <a:cubicBezTo>
                  <a:pt x="498" y="219"/>
                  <a:pt x="497" y="220"/>
                  <a:pt x="496" y="221"/>
                </a:cubicBezTo>
                <a:close/>
                <a:moveTo>
                  <a:pt x="516" y="260"/>
                </a:moveTo>
                <a:cubicBezTo>
                  <a:pt x="516" y="260"/>
                  <a:pt x="516" y="260"/>
                  <a:pt x="516" y="260"/>
                </a:cubicBezTo>
                <a:cubicBezTo>
                  <a:pt x="517" y="258"/>
                  <a:pt x="517" y="259"/>
                  <a:pt x="516" y="260"/>
                </a:cubicBezTo>
                <a:cubicBezTo>
                  <a:pt x="515" y="260"/>
                  <a:pt x="514" y="261"/>
                  <a:pt x="516" y="260"/>
                </a:cubicBezTo>
                <a:close/>
                <a:moveTo>
                  <a:pt x="527" y="208"/>
                </a:moveTo>
                <a:cubicBezTo>
                  <a:pt x="526" y="209"/>
                  <a:pt x="526" y="209"/>
                  <a:pt x="526" y="209"/>
                </a:cubicBezTo>
                <a:cubicBezTo>
                  <a:pt x="525" y="209"/>
                  <a:pt x="524" y="210"/>
                  <a:pt x="526" y="209"/>
                </a:cubicBezTo>
                <a:cubicBezTo>
                  <a:pt x="527" y="208"/>
                  <a:pt x="527" y="208"/>
                  <a:pt x="527" y="208"/>
                </a:cubicBezTo>
                <a:cubicBezTo>
                  <a:pt x="527" y="208"/>
                  <a:pt x="527" y="208"/>
                  <a:pt x="527" y="208"/>
                </a:cubicBezTo>
                <a:close/>
                <a:moveTo>
                  <a:pt x="559" y="143"/>
                </a:moveTo>
                <a:cubicBezTo>
                  <a:pt x="558" y="143"/>
                  <a:pt x="558" y="143"/>
                  <a:pt x="558" y="142"/>
                </a:cubicBezTo>
                <a:cubicBezTo>
                  <a:pt x="555" y="140"/>
                  <a:pt x="554" y="137"/>
                  <a:pt x="557" y="134"/>
                </a:cubicBezTo>
                <a:cubicBezTo>
                  <a:pt x="558" y="136"/>
                  <a:pt x="558" y="136"/>
                  <a:pt x="558" y="136"/>
                </a:cubicBezTo>
                <a:cubicBezTo>
                  <a:pt x="559" y="139"/>
                  <a:pt x="559" y="139"/>
                  <a:pt x="559" y="139"/>
                </a:cubicBezTo>
                <a:cubicBezTo>
                  <a:pt x="560" y="144"/>
                  <a:pt x="560" y="144"/>
                  <a:pt x="560" y="144"/>
                </a:cubicBezTo>
                <a:cubicBezTo>
                  <a:pt x="560" y="144"/>
                  <a:pt x="559" y="143"/>
                  <a:pt x="559" y="143"/>
                </a:cubicBezTo>
                <a:close/>
                <a:moveTo>
                  <a:pt x="572" y="206"/>
                </a:moveTo>
                <a:cubicBezTo>
                  <a:pt x="571" y="206"/>
                  <a:pt x="570" y="207"/>
                  <a:pt x="572" y="206"/>
                </a:cubicBezTo>
                <a:cubicBezTo>
                  <a:pt x="572" y="206"/>
                  <a:pt x="572" y="206"/>
                  <a:pt x="572" y="206"/>
                </a:cubicBezTo>
                <a:cubicBezTo>
                  <a:pt x="573" y="204"/>
                  <a:pt x="572" y="205"/>
                  <a:pt x="572" y="206"/>
                </a:cubicBezTo>
                <a:close/>
                <a:moveTo>
                  <a:pt x="582" y="221"/>
                </a:moveTo>
                <a:cubicBezTo>
                  <a:pt x="582" y="221"/>
                  <a:pt x="582" y="221"/>
                  <a:pt x="582" y="221"/>
                </a:cubicBezTo>
                <a:cubicBezTo>
                  <a:pt x="583" y="219"/>
                  <a:pt x="582" y="220"/>
                  <a:pt x="582" y="221"/>
                </a:cubicBezTo>
                <a:cubicBezTo>
                  <a:pt x="581" y="221"/>
                  <a:pt x="580" y="222"/>
                  <a:pt x="582" y="221"/>
                </a:cubicBezTo>
                <a:close/>
                <a:moveTo>
                  <a:pt x="578" y="212"/>
                </a:moveTo>
                <a:cubicBezTo>
                  <a:pt x="579" y="213"/>
                  <a:pt x="579" y="213"/>
                  <a:pt x="579" y="213"/>
                </a:cubicBezTo>
                <a:cubicBezTo>
                  <a:pt x="579" y="213"/>
                  <a:pt x="579" y="213"/>
                  <a:pt x="579" y="213"/>
                </a:cubicBezTo>
                <a:cubicBezTo>
                  <a:pt x="580" y="215"/>
                  <a:pt x="580" y="215"/>
                  <a:pt x="580" y="215"/>
                </a:cubicBezTo>
                <a:cubicBezTo>
                  <a:pt x="579" y="216"/>
                  <a:pt x="579" y="216"/>
                  <a:pt x="579" y="216"/>
                </a:cubicBezTo>
                <a:cubicBezTo>
                  <a:pt x="578" y="216"/>
                  <a:pt x="578" y="216"/>
                  <a:pt x="578" y="216"/>
                </a:cubicBezTo>
                <a:lnTo>
                  <a:pt x="578" y="212"/>
                </a:lnTo>
                <a:close/>
                <a:moveTo>
                  <a:pt x="637" y="107"/>
                </a:moveTo>
                <a:cubicBezTo>
                  <a:pt x="637" y="107"/>
                  <a:pt x="637" y="107"/>
                  <a:pt x="637" y="107"/>
                </a:cubicBezTo>
                <a:cubicBezTo>
                  <a:pt x="639" y="105"/>
                  <a:pt x="638" y="106"/>
                  <a:pt x="637" y="107"/>
                </a:cubicBezTo>
                <a:cubicBezTo>
                  <a:pt x="637" y="107"/>
                  <a:pt x="636" y="108"/>
                  <a:pt x="637" y="107"/>
                </a:cubicBezTo>
                <a:close/>
                <a:moveTo>
                  <a:pt x="611" y="143"/>
                </a:moveTo>
                <a:cubicBezTo>
                  <a:pt x="611" y="143"/>
                  <a:pt x="611" y="143"/>
                  <a:pt x="611" y="143"/>
                </a:cubicBezTo>
                <a:cubicBezTo>
                  <a:pt x="613" y="141"/>
                  <a:pt x="612" y="142"/>
                  <a:pt x="611" y="143"/>
                </a:cubicBezTo>
                <a:cubicBezTo>
                  <a:pt x="610" y="143"/>
                  <a:pt x="610" y="144"/>
                  <a:pt x="611" y="143"/>
                </a:cubicBezTo>
                <a:close/>
                <a:moveTo>
                  <a:pt x="601" y="35"/>
                </a:moveTo>
                <a:cubicBezTo>
                  <a:pt x="601" y="35"/>
                  <a:pt x="601" y="35"/>
                  <a:pt x="601" y="35"/>
                </a:cubicBezTo>
                <a:cubicBezTo>
                  <a:pt x="603" y="33"/>
                  <a:pt x="602" y="34"/>
                  <a:pt x="601" y="35"/>
                </a:cubicBezTo>
                <a:cubicBezTo>
                  <a:pt x="601" y="35"/>
                  <a:pt x="600" y="36"/>
                  <a:pt x="601" y="35"/>
                </a:cubicBezTo>
                <a:close/>
                <a:moveTo>
                  <a:pt x="572" y="98"/>
                </a:moveTo>
                <a:cubicBezTo>
                  <a:pt x="575" y="95"/>
                  <a:pt x="572" y="94"/>
                  <a:pt x="574" y="93"/>
                </a:cubicBezTo>
                <a:cubicBezTo>
                  <a:pt x="575" y="92"/>
                  <a:pt x="577" y="92"/>
                  <a:pt x="579" y="92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78" y="89"/>
                  <a:pt x="578" y="89"/>
                  <a:pt x="578" y="89"/>
                </a:cubicBezTo>
                <a:cubicBezTo>
                  <a:pt x="579" y="89"/>
                  <a:pt x="579" y="89"/>
                  <a:pt x="579" y="89"/>
                </a:cubicBezTo>
                <a:cubicBezTo>
                  <a:pt x="582" y="89"/>
                  <a:pt x="582" y="89"/>
                  <a:pt x="582" y="89"/>
                </a:cubicBezTo>
                <a:cubicBezTo>
                  <a:pt x="583" y="89"/>
                  <a:pt x="583" y="89"/>
                  <a:pt x="583" y="89"/>
                </a:cubicBezTo>
                <a:cubicBezTo>
                  <a:pt x="582" y="91"/>
                  <a:pt x="582" y="91"/>
                  <a:pt x="582" y="91"/>
                </a:cubicBezTo>
                <a:cubicBezTo>
                  <a:pt x="579" y="93"/>
                  <a:pt x="579" y="93"/>
                  <a:pt x="579" y="93"/>
                </a:cubicBezTo>
                <a:cubicBezTo>
                  <a:pt x="579" y="94"/>
                  <a:pt x="579" y="94"/>
                  <a:pt x="579" y="94"/>
                </a:cubicBezTo>
                <a:cubicBezTo>
                  <a:pt x="579" y="94"/>
                  <a:pt x="579" y="94"/>
                  <a:pt x="579" y="94"/>
                </a:cubicBezTo>
                <a:cubicBezTo>
                  <a:pt x="580" y="96"/>
                  <a:pt x="580" y="96"/>
                  <a:pt x="580" y="96"/>
                </a:cubicBezTo>
                <a:cubicBezTo>
                  <a:pt x="579" y="96"/>
                  <a:pt x="579" y="96"/>
                  <a:pt x="579" y="96"/>
                </a:cubicBezTo>
                <a:cubicBezTo>
                  <a:pt x="575" y="96"/>
                  <a:pt x="575" y="96"/>
                  <a:pt x="575" y="96"/>
                </a:cubicBezTo>
                <a:cubicBezTo>
                  <a:pt x="575" y="101"/>
                  <a:pt x="576" y="100"/>
                  <a:pt x="574" y="101"/>
                </a:cubicBezTo>
                <a:cubicBezTo>
                  <a:pt x="574" y="101"/>
                  <a:pt x="573" y="101"/>
                  <a:pt x="572" y="102"/>
                </a:cubicBezTo>
                <a:cubicBezTo>
                  <a:pt x="572" y="102"/>
                  <a:pt x="572" y="102"/>
                  <a:pt x="572" y="102"/>
                </a:cubicBezTo>
                <a:cubicBezTo>
                  <a:pt x="572" y="102"/>
                  <a:pt x="572" y="102"/>
                  <a:pt x="572" y="102"/>
                </a:cubicBezTo>
                <a:cubicBezTo>
                  <a:pt x="573" y="104"/>
                  <a:pt x="573" y="104"/>
                  <a:pt x="573" y="104"/>
                </a:cubicBezTo>
                <a:cubicBezTo>
                  <a:pt x="572" y="106"/>
                  <a:pt x="572" y="106"/>
                  <a:pt x="572" y="106"/>
                </a:cubicBezTo>
                <a:cubicBezTo>
                  <a:pt x="572" y="105"/>
                  <a:pt x="572" y="105"/>
                  <a:pt x="572" y="105"/>
                </a:cubicBezTo>
                <a:cubicBezTo>
                  <a:pt x="570" y="99"/>
                  <a:pt x="570" y="99"/>
                  <a:pt x="570" y="99"/>
                </a:cubicBezTo>
                <a:cubicBezTo>
                  <a:pt x="571" y="99"/>
                  <a:pt x="571" y="98"/>
                  <a:pt x="572" y="98"/>
                </a:cubicBezTo>
                <a:close/>
                <a:moveTo>
                  <a:pt x="554" y="60"/>
                </a:moveTo>
                <a:cubicBezTo>
                  <a:pt x="558" y="63"/>
                  <a:pt x="558" y="63"/>
                  <a:pt x="558" y="63"/>
                </a:cubicBezTo>
                <a:cubicBezTo>
                  <a:pt x="559" y="63"/>
                  <a:pt x="559" y="63"/>
                  <a:pt x="559" y="63"/>
                </a:cubicBezTo>
                <a:cubicBezTo>
                  <a:pt x="561" y="65"/>
                  <a:pt x="561" y="65"/>
                  <a:pt x="561" y="65"/>
                </a:cubicBezTo>
                <a:cubicBezTo>
                  <a:pt x="559" y="65"/>
                  <a:pt x="559" y="65"/>
                  <a:pt x="559" y="65"/>
                </a:cubicBezTo>
                <a:cubicBezTo>
                  <a:pt x="559" y="65"/>
                  <a:pt x="559" y="65"/>
                  <a:pt x="559" y="65"/>
                </a:cubicBezTo>
                <a:cubicBezTo>
                  <a:pt x="558" y="65"/>
                  <a:pt x="558" y="65"/>
                  <a:pt x="558" y="65"/>
                </a:cubicBezTo>
                <a:cubicBezTo>
                  <a:pt x="554" y="64"/>
                  <a:pt x="554" y="64"/>
                  <a:pt x="554" y="64"/>
                </a:cubicBezTo>
                <a:cubicBezTo>
                  <a:pt x="554" y="64"/>
                  <a:pt x="554" y="64"/>
                  <a:pt x="554" y="64"/>
                </a:cubicBezTo>
                <a:cubicBezTo>
                  <a:pt x="553" y="58"/>
                  <a:pt x="553" y="58"/>
                  <a:pt x="553" y="58"/>
                </a:cubicBezTo>
                <a:lnTo>
                  <a:pt x="554" y="60"/>
                </a:lnTo>
                <a:close/>
                <a:moveTo>
                  <a:pt x="519" y="104"/>
                </a:moveTo>
                <a:cubicBezTo>
                  <a:pt x="518" y="104"/>
                  <a:pt x="518" y="105"/>
                  <a:pt x="519" y="104"/>
                </a:cubicBezTo>
                <a:cubicBezTo>
                  <a:pt x="519" y="104"/>
                  <a:pt x="519" y="104"/>
                  <a:pt x="519" y="104"/>
                </a:cubicBezTo>
                <a:cubicBezTo>
                  <a:pt x="521" y="102"/>
                  <a:pt x="520" y="103"/>
                  <a:pt x="519" y="104"/>
                </a:cubicBezTo>
                <a:close/>
                <a:moveTo>
                  <a:pt x="516" y="89"/>
                </a:moveTo>
                <a:cubicBezTo>
                  <a:pt x="519" y="87"/>
                  <a:pt x="519" y="87"/>
                  <a:pt x="519" y="87"/>
                </a:cubicBezTo>
                <a:cubicBezTo>
                  <a:pt x="521" y="86"/>
                  <a:pt x="521" y="86"/>
                  <a:pt x="521" y="86"/>
                </a:cubicBezTo>
                <a:cubicBezTo>
                  <a:pt x="519" y="89"/>
                  <a:pt x="519" y="89"/>
                  <a:pt x="519" y="89"/>
                </a:cubicBezTo>
                <a:cubicBezTo>
                  <a:pt x="517" y="91"/>
                  <a:pt x="517" y="91"/>
                  <a:pt x="517" y="91"/>
                </a:cubicBezTo>
                <a:cubicBezTo>
                  <a:pt x="516" y="89"/>
                  <a:pt x="516" y="89"/>
                  <a:pt x="516" y="89"/>
                </a:cubicBezTo>
                <a:cubicBezTo>
                  <a:pt x="516" y="89"/>
                  <a:pt x="516" y="89"/>
                  <a:pt x="516" y="89"/>
                </a:cubicBezTo>
                <a:close/>
                <a:moveTo>
                  <a:pt x="513" y="83"/>
                </a:moveTo>
                <a:cubicBezTo>
                  <a:pt x="513" y="83"/>
                  <a:pt x="513" y="83"/>
                  <a:pt x="513" y="83"/>
                </a:cubicBezTo>
                <a:cubicBezTo>
                  <a:pt x="513" y="82"/>
                  <a:pt x="513" y="82"/>
                  <a:pt x="513" y="82"/>
                </a:cubicBezTo>
                <a:cubicBezTo>
                  <a:pt x="513" y="82"/>
                  <a:pt x="513" y="82"/>
                  <a:pt x="513" y="82"/>
                </a:cubicBezTo>
                <a:cubicBezTo>
                  <a:pt x="513" y="83"/>
                  <a:pt x="513" y="83"/>
                  <a:pt x="513" y="83"/>
                </a:cubicBezTo>
                <a:cubicBezTo>
                  <a:pt x="512" y="83"/>
                  <a:pt x="511" y="84"/>
                  <a:pt x="513" y="83"/>
                </a:cubicBezTo>
                <a:close/>
                <a:moveTo>
                  <a:pt x="490" y="144"/>
                </a:moveTo>
                <a:cubicBezTo>
                  <a:pt x="490" y="145"/>
                  <a:pt x="490" y="145"/>
                  <a:pt x="490" y="145"/>
                </a:cubicBezTo>
                <a:cubicBezTo>
                  <a:pt x="490" y="145"/>
                  <a:pt x="490" y="145"/>
                  <a:pt x="490" y="145"/>
                </a:cubicBezTo>
                <a:cubicBezTo>
                  <a:pt x="490" y="146"/>
                  <a:pt x="490" y="146"/>
                  <a:pt x="490" y="146"/>
                </a:cubicBezTo>
                <a:cubicBezTo>
                  <a:pt x="488" y="146"/>
                  <a:pt x="488" y="146"/>
                  <a:pt x="488" y="146"/>
                </a:cubicBezTo>
                <a:cubicBezTo>
                  <a:pt x="483" y="147"/>
                  <a:pt x="483" y="147"/>
                  <a:pt x="483" y="147"/>
                </a:cubicBezTo>
                <a:cubicBezTo>
                  <a:pt x="486" y="152"/>
                  <a:pt x="486" y="152"/>
                  <a:pt x="486" y="152"/>
                </a:cubicBezTo>
                <a:cubicBezTo>
                  <a:pt x="488" y="152"/>
                  <a:pt x="488" y="152"/>
                  <a:pt x="488" y="152"/>
                </a:cubicBezTo>
                <a:cubicBezTo>
                  <a:pt x="490" y="151"/>
                  <a:pt x="490" y="151"/>
                  <a:pt x="490" y="151"/>
                </a:cubicBezTo>
                <a:cubicBezTo>
                  <a:pt x="495" y="150"/>
                  <a:pt x="495" y="150"/>
                  <a:pt x="495" y="150"/>
                </a:cubicBezTo>
                <a:cubicBezTo>
                  <a:pt x="494" y="149"/>
                  <a:pt x="494" y="149"/>
                  <a:pt x="494" y="149"/>
                </a:cubicBezTo>
                <a:cubicBezTo>
                  <a:pt x="496" y="149"/>
                  <a:pt x="496" y="149"/>
                  <a:pt x="496" y="149"/>
                </a:cubicBezTo>
                <a:cubicBezTo>
                  <a:pt x="497" y="149"/>
                  <a:pt x="498" y="150"/>
                  <a:pt x="499" y="150"/>
                </a:cubicBezTo>
                <a:cubicBezTo>
                  <a:pt x="503" y="151"/>
                  <a:pt x="504" y="152"/>
                  <a:pt x="504" y="156"/>
                </a:cubicBezTo>
                <a:cubicBezTo>
                  <a:pt x="502" y="155"/>
                  <a:pt x="501" y="155"/>
                  <a:pt x="499" y="155"/>
                </a:cubicBezTo>
                <a:cubicBezTo>
                  <a:pt x="498" y="155"/>
                  <a:pt x="497" y="155"/>
                  <a:pt x="496" y="156"/>
                </a:cubicBezTo>
                <a:cubicBezTo>
                  <a:pt x="492" y="159"/>
                  <a:pt x="495" y="169"/>
                  <a:pt x="493" y="172"/>
                </a:cubicBezTo>
                <a:cubicBezTo>
                  <a:pt x="496" y="173"/>
                  <a:pt x="496" y="173"/>
                  <a:pt x="496" y="173"/>
                </a:cubicBezTo>
                <a:cubicBezTo>
                  <a:pt x="499" y="174"/>
                  <a:pt x="499" y="174"/>
                  <a:pt x="499" y="174"/>
                </a:cubicBezTo>
                <a:cubicBezTo>
                  <a:pt x="497" y="179"/>
                  <a:pt x="496" y="182"/>
                  <a:pt x="499" y="184"/>
                </a:cubicBezTo>
                <a:cubicBezTo>
                  <a:pt x="501" y="184"/>
                  <a:pt x="503" y="184"/>
                  <a:pt x="506" y="185"/>
                </a:cubicBezTo>
                <a:cubicBezTo>
                  <a:pt x="507" y="185"/>
                  <a:pt x="508" y="185"/>
                  <a:pt x="508" y="185"/>
                </a:cubicBezTo>
                <a:cubicBezTo>
                  <a:pt x="509" y="185"/>
                  <a:pt x="510" y="185"/>
                  <a:pt x="511" y="185"/>
                </a:cubicBezTo>
                <a:cubicBezTo>
                  <a:pt x="512" y="179"/>
                  <a:pt x="512" y="179"/>
                  <a:pt x="512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6" y="180"/>
                  <a:pt x="516" y="180"/>
                  <a:pt x="516" y="180"/>
                </a:cubicBezTo>
                <a:cubicBezTo>
                  <a:pt x="519" y="182"/>
                  <a:pt x="519" y="182"/>
                  <a:pt x="519" y="182"/>
                </a:cubicBezTo>
                <a:cubicBezTo>
                  <a:pt x="522" y="183"/>
                  <a:pt x="522" y="183"/>
                  <a:pt x="522" y="183"/>
                </a:cubicBezTo>
                <a:cubicBezTo>
                  <a:pt x="522" y="183"/>
                  <a:pt x="522" y="183"/>
                  <a:pt x="522" y="183"/>
                </a:cubicBezTo>
                <a:cubicBezTo>
                  <a:pt x="524" y="181"/>
                  <a:pt x="524" y="181"/>
                  <a:pt x="524" y="181"/>
                </a:cubicBezTo>
                <a:cubicBezTo>
                  <a:pt x="526" y="180"/>
                  <a:pt x="526" y="180"/>
                  <a:pt x="526" y="180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6" y="122"/>
                  <a:pt x="526" y="122"/>
                  <a:pt x="526" y="122"/>
                </a:cubicBezTo>
                <a:cubicBezTo>
                  <a:pt x="524" y="123"/>
                  <a:pt x="524" y="123"/>
                  <a:pt x="524" y="123"/>
                </a:cubicBezTo>
                <a:cubicBezTo>
                  <a:pt x="522" y="123"/>
                  <a:pt x="522" y="123"/>
                  <a:pt x="522" y="123"/>
                </a:cubicBezTo>
                <a:cubicBezTo>
                  <a:pt x="523" y="122"/>
                  <a:pt x="523" y="122"/>
                  <a:pt x="523" y="122"/>
                </a:cubicBezTo>
                <a:cubicBezTo>
                  <a:pt x="522" y="121"/>
                  <a:pt x="522" y="121"/>
                  <a:pt x="522" y="121"/>
                </a:cubicBezTo>
                <a:cubicBezTo>
                  <a:pt x="519" y="120"/>
                  <a:pt x="519" y="120"/>
                  <a:pt x="519" y="120"/>
                </a:cubicBezTo>
                <a:cubicBezTo>
                  <a:pt x="516" y="119"/>
                  <a:pt x="516" y="119"/>
                  <a:pt x="516" y="119"/>
                </a:cubicBezTo>
                <a:cubicBezTo>
                  <a:pt x="513" y="118"/>
                  <a:pt x="513" y="118"/>
                  <a:pt x="513" y="118"/>
                </a:cubicBezTo>
                <a:cubicBezTo>
                  <a:pt x="511" y="117"/>
                  <a:pt x="511" y="117"/>
                  <a:pt x="511" y="117"/>
                </a:cubicBezTo>
                <a:cubicBezTo>
                  <a:pt x="508" y="107"/>
                  <a:pt x="508" y="107"/>
                  <a:pt x="508" y="107"/>
                </a:cubicBezTo>
                <a:cubicBezTo>
                  <a:pt x="506" y="101"/>
                  <a:pt x="506" y="101"/>
                  <a:pt x="506" y="101"/>
                </a:cubicBezTo>
                <a:cubicBezTo>
                  <a:pt x="506" y="99"/>
                  <a:pt x="506" y="99"/>
                  <a:pt x="506" y="99"/>
                </a:cubicBezTo>
                <a:cubicBezTo>
                  <a:pt x="504" y="93"/>
                  <a:pt x="504" y="93"/>
                  <a:pt x="504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499" y="90"/>
                  <a:pt x="499" y="90"/>
                  <a:pt x="499" y="90"/>
                </a:cubicBezTo>
                <a:cubicBezTo>
                  <a:pt x="499" y="90"/>
                  <a:pt x="499" y="91"/>
                  <a:pt x="499" y="91"/>
                </a:cubicBezTo>
                <a:cubicBezTo>
                  <a:pt x="500" y="91"/>
                  <a:pt x="495" y="93"/>
                  <a:pt x="499" y="91"/>
                </a:cubicBezTo>
                <a:cubicBezTo>
                  <a:pt x="498" y="90"/>
                  <a:pt x="498" y="90"/>
                  <a:pt x="496" y="90"/>
                </a:cubicBezTo>
                <a:cubicBezTo>
                  <a:pt x="496" y="90"/>
                  <a:pt x="496" y="90"/>
                  <a:pt x="496" y="90"/>
                </a:cubicBezTo>
                <a:cubicBezTo>
                  <a:pt x="493" y="90"/>
                  <a:pt x="491" y="91"/>
                  <a:pt x="490" y="91"/>
                </a:cubicBezTo>
                <a:cubicBezTo>
                  <a:pt x="489" y="92"/>
                  <a:pt x="489" y="93"/>
                  <a:pt x="488" y="94"/>
                </a:cubicBezTo>
                <a:cubicBezTo>
                  <a:pt x="487" y="95"/>
                  <a:pt x="487" y="96"/>
                  <a:pt x="486" y="98"/>
                </a:cubicBezTo>
                <a:cubicBezTo>
                  <a:pt x="488" y="98"/>
                  <a:pt x="488" y="98"/>
                  <a:pt x="488" y="98"/>
                </a:cubicBezTo>
                <a:cubicBezTo>
                  <a:pt x="490" y="98"/>
                  <a:pt x="490" y="98"/>
                  <a:pt x="490" y="98"/>
                </a:cubicBezTo>
                <a:cubicBezTo>
                  <a:pt x="496" y="98"/>
                  <a:pt x="496" y="98"/>
                  <a:pt x="496" y="98"/>
                </a:cubicBezTo>
                <a:cubicBezTo>
                  <a:pt x="498" y="98"/>
                  <a:pt x="498" y="98"/>
                  <a:pt x="498" y="98"/>
                </a:cubicBezTo>
                <a:cubicBezTo>
                  <a:pt x="496" y="101"/>
                  <a:pt x="496" y="101"/>
                  <a:pt x="496" y="101"/>
                </a:cubicBezTo>
                <a:cubicBezTo>
                  <a:pt x="494" y="105"/>
                  <a:pt x="494" y="105"/>
                  <a:pt x="494" y="105"/>
                </a:cubicBezTo>
                <a:cubicBezTo>
                  <a:pt x="490" y="103"/>
                  <a:pt x="490" y="103"/>
                  <a:pt x="490" y="103"/>
                </a:cubicBezTo>
                <a:cubicBezTo>
                  <a:pt x="490" y="103"/>
                  <a:pt x="490" y="103"/>
                  <a:pt x="490" y="103"/>
                </a:cubicBezTo>
                <a:cubicBezTo>
                  <a:pt x="488" y="104"/>
                  <a:pt x="488" y="104"/>
                  <a:pt x="488" y="104"/>
                </a:cubicBezTo>
                <a:cubicBezTo>
                  <a:pt x="486" y="105"/>
                  <a:pt x="486" y="105"/>
                  <a:pt x="486" y="105"/>
                </a:cubicBezTo>
                <a:cubicBezTo>
                  <a:pt x="488" y="114"/>
                  <a:pt x="488" y="114"/>
                  <a:pt x="488" y="114"/>
                </a:cubicBezTo>
                <a:cubicBezTo>
                  <a:pt x="488" y="114"/>
                  <a:pt x="488" y="114"/>
                  <a:pt x="488" y="114"/>
                </a:cubicBezTo>
                <a:cubicBezTo>
                  <a:pt x="489" y="113"/>
                  <a:pt x="489" y="114"/>
                  <a:pt x="488" y="114"/>
                </a:cubicBezTo>
                <a:cubicBezTo>
                  <a:pt x="487" y="115"/>
                  <a:pt x="486" y="116"/>
                  <a:pt x="488" y="114"/>
                </a:cubicBezTo>
                <a:cubicBezTo>
                  <a:pt x="484" y="114"/>
                  <a:pt x="484" y="114"/>
                  <a:pt x="484" y="114"/>
                </a:cubicBezTo>
                <a:cubicBezTo>
                  <a:pt x="484" y="116"/>
                  <a:pt x="484" y="116"/>
                  <a:pt x="484" y="116"/>
                </a:cubicBezTo>
                <a:cubicBezTo>
                  <a:pt x="482" y="120"/>
                  <a:pt x="482" y="120"/>
                  <a:pt x="482" y="120"/>
                </a:cubicBezTo>
                <a:cubicBezTo>
                  <a:pt x="488" y="129"/>
                  <a:pt x="488" y="129"/>
                  <a:pt x="488" y="129"/>
                </a:cubicBezTo>
                <a:cubicBezTo>
                  <a:pt x="480" y="129"/>
                  <a:pt x="480" y="129"/>
                  <a:pt x="480" y="129"/>
                </a:cubicBezTo>
                <a:cubicBezTo>
                  <a:pt x="480" y="142"/>
                  <a:pt x="480" y="142"/>
                  <a:pt x="480" y="142"/>
                </a:cubicBezTo>
                <a:cubicBezTo>
                  <a:pt x="488" y="144"/>
                  <a:pt x="488" y="144"/>
                  <a:pt x="488" y="144"/>
                </a:cubicBezTo>
                <a:lnTo>
                  <a:pt x="490" y="144"/>
                </a:lnTo>
                <a:close/>
                <a:moveTo>
                  <a:pt x="499" y="173"/>
                </a:moveTo>
                <a:cubicBezTo>
                  <a:pt x="499" y="173"/>
                  <a:pt x="498" y="174"/>
                  <a:pt x="499" y="173"/>
                </a:cubicBezTo>
                <a:cubicBezTo>
                  <a:pt x="499" y="173"/>
                  <a:pt x="499" y="173"/>
                  <a:pt x="499" y="173"/>
                </a:cubicBezTo>
                <a:cubicBezTo>
                  <a:pt x="501" y="171"/>
                  <a:pt x="500" y="172"/>
                  <a:pt x="499" y="173"/>
                </a:cubicBezTo>
                <a:close/>
                <a:moveTo>
                  <a:pt x="522" y="128"/>
                </a:moveTo>
                <a:cubicBezTo>
                  <a:pt x="524" y="132"/>
                  <a:pt x="524" y="132"/>
                  <a:pt x="524" y="132"/>
                </a:cubicBezTo>
                <a:cubicBezTo>
                  <a:pt x="522" y="132"/>
                  <a:pt x="522" y="132"/>
                  <a:pt x="522" y="132"/>
                </a:cubicBezTo>
                <a:cubicBezTo>
                  <a:pt x="522" y="132"/>
                  <a:pt x="522" y="132"/>
                  <a:pt x="522" y="132"/>
                </a:cubicBezTo>
                <a:cubicBezTo>
                  <a:pt x="520" y="123"/>
                  <a:pt x="520" y="123"/>
                  <a:pt x="520" y="123"/>
                </a:cubicBezTo>
                <a:lnTo>
                  <a:pt x="522" y="128"/>
                </a:lnTo>
                <a:close/>
                <a:moveTo>
                  <a:pt x="519" y="179"/>
                </a:moveTo>
                <a:cubicBezTo>
                  <a:pt x="519" y="179"/>
                  <a:pt x="519" y="179"/>
                  <a:pt x="519" y="179"/>
                </a:cubicBezTo>
                <a:cubicBezTo>
                  <a:pt x="521" y="177"/>
                  <a:pt x="520" y="178"/>
                  <a:pt x="519" y="179"/>
                </a:cubicBezTo>
                <a:cubicBezTo>
                  <a:pt x="518" y="179"/>
                  <a:pt x="518" y="180"/>
                  <a:pt x="519" y="179"/>
                </a:cubicBezTo>
                <a:close/>
                <a:moveTo>
                  <a:pt x="499" y="149"/>
                </a:moveTo>
                <a:cubicBezTo>
                  <a:pt x="499" y="149"/>
                  <a:pt x="499" y="149"/>
                  <a:pt x="499" y="149"/>
                </a:cubicBezTo>
                <a:cubicBezTo>
                  <a:pt x="501" y="147"/>
                  <a:pt x="500" y="148"/>
                  <a:pt x="499" y="149"/>
                </a:cubicBezTo>
                <a:cubicBezTo>
                  <a:pt x="499" y="149"/>
                  <a:pt x="498" y="150"/>
                  <a:pt x="499" y="149"/>
                </a:cubicBezTo>
                <a:close/>
                <a:moveTo>
                  <a:pt x="490" y="104"/>
                </a:moveTo>
                <a:cubicBezTo>
                  <a:pt x="490" y="103"/>
                  <a:pt x="490" y="103"/>
                  <a:pt x="490" y="103"/>
                </a:cubicBezTo>
                <a:cubicBezTo>
                  <a:pt x="491" y="103"/>
                  <a:pt x="490" y="103"/>
                  <a:pt x="490" y="103"/>
                </a:cubicBezTo>
                <a:cubicBezTo>
                  <a:pt x="489" y="104"/>
                  <a:pt x="488" y="105"/>
                  <a:pt x="490" y="104"/>
                </a:cubicBezTo>
                <a:close/>
                <a:moveTo>
                  <a:pt x="490" y="143"/>
                </a:moveTo>
                <a:cubicBezTo>
                  <a:pt x="490" y="142"/>
                  <a:pt x="490" y="142"/>
                  <a:pt x="490" y="142"/>
                </a:cubicBezTo>
                <a:cubicBezTo>
                  <a:pt x="491" y="142"/>
                  <a:pt x="490" y="142"/>
                  <a:pt x="490" y="142"/>
                </a:cubicBezTo>
                <a:cubicBezTo>
                  <a:pt x="489" y="143"/>
                  <a:pt x="488" y="144"/>
                  <a:pt x="490" y="143"/>
                </a:cubicBezTo>
                <a:close/>
                <a:moveTo>
                  <a:pt x="490" y="239"/>
                </a:moveTo>
                <a:cubicBezTo>
                  <a:pt x="492" y="239"/>
                  <a:pt x="490" y="239"/>
                  <a:pt x="493" y="235"/>
                </a:cubicBezTo>
                <a:cubicBezTo>
                  <a:pt x="490" y="235"/>
                  <a:pt x="490" y="235"/>
                  <a:pt x="490" y="235"/>
                </a:cubicBezTo>
                <a:cubicBezTo>
                  <a:pt x="488" y="234"/>
                  <a:pt x="488" y="234"/>
                  <a:pt x="488" y="234"/>
                </a:cubicBezTo>
                <a:cubicBezTo>
                  <a:pt x="487" y="234"/>
                  <a:pt x="487" y="234"/>
                  <a:pt x="487" y="234"/>
                </a:cubicBezTo>
                <a:cubicBezTo>
                  <a:pt x="487" y="239"/>
                  <a:pt x="487" y="239"/>
                  <a:pt x="487" y="239"/>
                </a:cubicBezTo>
                <a:cubicBezTo>
                  <a:pt x="487" y="239"/>
                  <a:pt x="488" y="239"/>
                  <a:pt x="488" y="239"/>
                </a:cubicBezTo>
                <a:cubicBezTo>
                  <a:pt x="489" y="239"/>
                  <a:pt x="489" y="239"/>
                  <a:pt x="490" y="239"/>
                </a:cubicBezTo>
                <a:close/>
                <a:moveTo>
                  <a:pt x="480" y="252"/>
                </a:moveTo>
                <a:cubicBezTo>
                  <a:pt x="480" y="252"/>
                  <a:pt x="480" y="252"/>
                  <a:pt x="480" y="252"/>
                </a:cubicBezTo>
                <a:cubicBezTo>
                  <a:pt x="480" y="252"/>
                  <a:pt x="480" y="252"/>
                  <a:pt x="480" y="252"/>
                </a:cubicBezTo>
                <a:cubicBezTo>
                  <a:pt x="480" y="259"/>
                  <a:pt x="480" y="259"/>
                  <a:pt x="480" y="259"/>
                </a:cubicBezTo>
                <a:cubicBezTo>
                  <a:pt x="488" y="261"/>
                  <a:pt x="488" y="261"/>
                  <a:pt x="488" y="261"/>
                </a:cubicBezTo>
                <a:cubicBezTo>
                  <a:pt x="490" y="262"/>
                  <a:pt x="490" y="262"/>
                  <a:pt x="490" y="262"/>
                </a:cubicBezTo>
                <a:cubicBezTo>
                  <a:pt x="494" y="263"/>
                  <a:pt x="494" y="263"/>
                  <a:pt x="494" y="263"/>
                </a:cubicBezTo>
                <a:cubicBezTo>
                  <a:pt x="495" y="262"/>
                  <a:pt x="496" y="261"/>
                  <a:pt x="496" y="260"/>
                </a:cubicBezTo>
                <a:cubicBezTo>
                  <a:pt x="498" y="257"/>
                  <a:pt x="498" y="253"/>
                  <a:pt x="496" y="250"/>
                </a:cubicBezTo>
                <a:cubicBezTo>
                  <a:pt x="495" y="247"/>
                  <a:pt x="492" y="245"/>
                  <a:pt x="490" y="243"/>
                </a:cubicBezTo>
                <a:cubicBezTo>
                  <a:pt x="489" y="243"/>
                  <a:pt x="489" y="243"/>
                  <a:pt x="488" y="242"/>
                </a:cubicBezTo>
                <a:cubicBezTo>
                  <a:pt x="484" y="241"/>
                  <a:pt x="480" y="243"/>
                  <a:pt x="480" y="252"/>
                </a:cubicBezTo>
                <a:close/>
                <a:moveTo>
                  <a:pt x="469" y="165"/>
                </a:moveTo>
                <a:cubicBezTo>
                  <a:pt x="475" y="185"/>
                  <a:pt x="475" y="185"/>
                  <a:pt x="475" y="185"/>
                </a:cubicBezTo>
                <a:cubicBezTo>
                  <a:pt x="470" y="186"/>
                  <a:pt x="470" y="186"/>
                  <a:pt x="470" y="186"/>
                </a:cubicBezTo>
                <a:cubicBezTo>
                  <a:pt x="473" y="192"/>
                  <a:pt x="473" y="192"/>
                  <a:pt x="473" y="192"/>
                </a:cubicBezTo>
                <a:cubicBezTo>
                  <a:pt x="475" y="193"/>
                  <a:pt x="475" y="193"/>
                  <a:pt x="475" y="193"/>
                </a:cubicBezTo>
                <a:cubicBezTo>
                  <a:pt x="477" y="193"/>
                  <a:pt x="477" y="193"/>
                  <a:pt x="477" y="193"/>
                </a:cubicBezTo>
                <a:cubicBezTo>
                  <a:pt x="480" y="194"/>
                  <a:pt x="480" y="194"/>
                  <a:pt x="480" y="194"/>
                </a:cubicBezTo>
                <a:cubicBezTo>
                  <a:pt x="481" y="194"/>
                  <a:pt x="481" y="194"/>
                  <a:pt x="481" y="194"/>
                </a:cubicBezTo>
                <a:cubicBezTo>
                  <a:pt x="481" y="200"/>
                  <a:pt x="481" y="200"/>
                  <a:pt x="481" y="200"/>
                </a:cubicBezTo>
                <a:cubicBezTo>
                  <a:pt x="482" y="200"/>
                  <a:pt x="485" y="201"/>
                  <a:pt x="488" y="201"/>
                </a:cubicBezTo>
                <a:cubicBezTo>
                  <a:pt x="489" y="201"/>
                  <a:pt x="489" y="202"/>
                  <a:pt x="490" y="202"/>
                </a:cubicBezTo>
                <a:cubicBezTo>
                  <a:pt x="492" y="202"/>
                  <a:pt x="495" y="202"/>
                  <a:pt x="496" y="201"/>
                </a:cubicBezTo>
                <a:cubicBezTo>
                  <a:pt x="497" y="200"/>
                  <a:pt x="498" y="200"/>
                  <a:pt x="498" y="198"/>
                </a:cubicBezTo>
                <a:cubicBezTo>
                  <a:pt x="498" y="195"/>
                  <a:pt x="497" y="194"/>
                  <a:pt x="496" y="193"/>
                </a:cubicBezTo>
                <a:cubicBezTo>
                  <a:pt x="495" y="192"/>
                  <a:pt x="492" y="193"/>
                  <a:pt x="490" y="193"/>
                </a:cubicBezTo>
                <a:cubicBezTo>
                  <a:pt x="489" y="194"/>
                  <a:pt x="489" y="194"/>
                  <a:pt x="488" y="194"/>
                </a:cubicBezTo>
                <a:cubicBezTo>
                  <a:pt x="485" y="194"/>
                  <a:pt x="483" y="194"/>
                  <a:pt x="481" y="192"/>
                </a:cubicBezTo>
                <a:cubicBezTo>
                  <a:pt x="485" y="191"/>
                  <a:pt x="487" y="190"/>
                  <a:pt x="488" y="189"/>
                </a:cubicBezTo>
                <a:cubicBezTo>
                  <a:pt x="491" y="186"/>
                  <a:pt x="486" y="186"/>
                  <a:pt x="490" y="185"/>
                </a:cubicBezTo>
                <a:cubicBezTo>
                  <a:pt x="490" y="185"/>
                  <a:pt x="491" y="185"/>
                  <a:pt x="491" y="185"/>
                </a:cubicBezTo>
                <a:cubicBezTo>
                  <a:pt x="490" y="183"/>
                  <a:pt x="490" y="183"/>
                  <a:pt x="490" y="183"/>
                </a:cubicBezTo>
                <a:cubicBezTo>
                  <a:pt x="488" y="179"/>
                  <a:pt x="488" y="179"/>
                  <a:pt x="488" y="179"/>
                </a:cubicBezTo>
                <a:cubicBezTo>
                  <a:pt x="484" y="173"/>
                  <a:pt x="484" y="173"/>
                  <a:pt x="484" y="173"/>
                </a:cubicBezTo>
                <a:cubicBezTo>
                  <a:pt x="480" y="170"/>
                  <a:pt x="480" y="170"/>
                  <a:pt x="480" y="170"/>
                </a:cubicBezTo>
                <a:cubicBezTo>
                  <a:pt x="477" y="168"/>
                  <a:pt x="477" y="168"/>
                  <a:pt x="477" y="168"/>
                </a:cubicBezTo>
                <a:cubicBezTo>
                  <a:pt x="471" y="164"/>
                  <a:pt x="471" y="164"/>
                  <a:pt x="471" y="164"/>
                </a:cubicBezTo>
                <a:lnTo>
                  <a:pt x="469" y="165"/>
                </a:lnTo>
                <a:close/>
                <a:moveTo>
                  <a:pt x="480" y="191"/>
                </a:moveTo>
                <a:cubicBezTo>
                  <a:pt x="480" y="191"/>
                  <a:pt x="480" y="191"/>
                  <a:pt x="480" y="191"/>
                </a:cubicBezTo>
                <a:cubicBezTo>
                  <a:pt x="481" y="189"/>
                  <a:pt x="480" y="190"/>
                  <a:pt x="480" y="191"/>
                </a:cubicBezTo>
                <a:cubicBezTo>
                  <a:pt x="479" y="191"/>
                  <a:pt x="478" y="192"/>
                  <a:pt x="480" y="191"/>
                </a:cubicBezTo>
                <a:close/>
                <a:moveTo>
                  <a:pt x="470" y="144"/>
                </a:moveTo>
                <a:cubicBezTo>
                  <a:pt x="471" y="142"/>
                  <a:pt x="471" y="143"/>
                  <a:pt x="471" y="140"/>
                </a:cubicBezTo>
                <a:cubicBezTo>
                  <a:pt x="471" y="138"/>
                  <a:pt x="471" y="138"/>
                  <a:pt x="471" y="138"/>
                </a:cubicBezTo>
                <a:cubicBezTo>
                  <a:pt x="471" y="133"/>
                  <a:pt x="471" y="133"/>
                  <a:pt x="471" y="133"/>
                </a:cubicBezTo>
                <a:cubicBezTo>
                  <a:pt x="465" y="131"/>
                  <a:pt x="465" y="131"/>
                  <a:pt x="465" y="131"/>
                </a:cubicBezTo>
                <a:cubicBezTo>
                  <a:pt x="464" y="131"/>
                  <a:pt x="464" y="131"/>
                  <a:pt x="464" y="131"/>
                </a:cubicBezTo>
                <a:cubicBezTo>
                  <a:pt x="460" y="133"/>
                  <a:pt x="460" y="133"/>
                  <a:pt x="460" y="133"/>
                </a:cubicBezTo>
                <a:cubicBezTo>
                  <a:pt x="460" y="136"/>
                  <a:pt x="462" y="138"/>
                  <a:pt x="464" y="140"/>
                </a:cubicBezTo>
                <a:cubicBezTo>
                  <a:pt x="465" y="142"/>
                  <a:pt x="468" y="143"/>
                  <a:pt x="470" y="144"/>
                </a:cubicBezTo>
                <a:close/>
                <a:moveTo>
                  <a:pt x="463" y="137"/>
                </a:moveTo>
                <a:cubicBezTo>
                  <a:pt x="463" y="137"/>
                  <a:pt x="463" y="137"/>
                  <a:pt x="464" y="137"/>
                </a:cubicBezTo>
                <a:cubicBezTo>
                  <a:pt x="464" y="137"/>
                  <a:pt x="464" y="137"/>
                  <a:pt x="464" y="137"/>
                </a:cubicBezTo>
                <a:cubicBezTo>
                  <a:pt x="464" y="137"/>
                  <a:pt x="464" y="137"/>
                  <a:pt x="464" y="137"/>
                </a:cubicBezTo>
                <a:cubicBezTo>
                  <a:pt x="463" y="137"/>
                  <a:pt x="463" y="137"/>
                  <a:pt x="463" y="137"/>
                </a:cubicBezTo>
                <a:close/>
                <a:moveTo>
                  <a:pt x="460" y="255"/>
                </a:moveTo>
                <a:cubicBezTo>
                  <a:pt x="461" y="256"/>
                  <a:pt x="462" y="256"/>
                  <a:pt x="464" y="256"/>
                </a:cubicBezTo>
                <a:cubicBezTo>
                  <a:pt x="467" y="256"/>
                  <a:pt x="471" y="253"/>
                  <a:pt x="472" y="245"/>
                </a:cubicBezTo>
                <a:cubicBezTo>
                  <a:pt x="473" y="245"/>
                  <a:pt x="473" y="245"/>
                  <a:pt x="473" y="245"/>
                </a:cubicBezTo>
                <a:cubicBezTo>
                  <a:pt x="477" y="245"/>
                  <a:pt x="477" y="245"/>
                  <a:pt x="477" y="245"/>
                </a:cubicBezTo>
                <a:cubicBezTo>
                  <a:pt x="478" y="245"/>
                  <a:pt x="478" y="245"/>
                  <a:pt x="478" y="245"/>
                </a:cubicBezTo>
                <a:cubicBezTo>
                  <a:pt x="477" y="243"/>
                  <a:pt x="477" y="243"/>
                  <a:pt x="477" y="243"/>
                </a:cubicBezTo>
                <a:cubicBezTo>
                  <a:pt x="476" y="239"/>
                  <a:pt x="473" y="233"/>
                  <a:pt x="473" y="233"/>
                </a:cubicBezTo>
                <a:cubicBezTo>
                  <a:pt x="473" y="228"/>
                  <a:pt x="476" y="226"/>
                  <a:pt x="469" y="221"/>
                </a:cubicBezTo>
                <a:cubicBezTo>
                  <a:pt x="469" y="220"/>
                  <a:pt x="466" y="219"/>
                  <a:pt x="464" y="218"/>
                </a:cubicBezTo>
                <a:cubicBezTo>
                  <a:pt x="460" y="217"/>
                  <a:pt x="457" y="216"/>
                  <a:pt x="457" y="216"/>
                </a:cubicBezTo>
                <a:cubicBezTo>
                  <a:pt x="454" y="216"/>
                  <a:pt x="451" y="218"/>
                  <a:pt x="450" y="219"/>
                </a:cubicBezTo>
                <a:cubicBezTo>
                  <a:pt x="455" y="225"/>
                  <a:pt x="455" y="225"/>
                  <a:pt x="455" y="225"/>
                </a:cubicBezTo>
                <a:cubicBezTo>
                  <a:pt x="449" y="226"/>
                  <a:pt x="449" y="226"/>
                  <a:pt x="449" y="226"/>
                </a:cubicBezTo>
                <a:cubicBezTo>
                  <a:pt x="448" y="227"/>
                  <a:pt x="448" y="227"/>
                  <a:pt x="448" y="227"/>
                </a:cubicBezTo>
                <a:cubicBezTo>
                  <a:pt x="449" y="228"/>
                  <a:pt x="449" y="228"/>
                  <a:pt x="449" y="228"/>
                </a:cubicBezTo>
                <a:cubicBezTo>
                  <a:pt x="452" y="233"/>
                  <a:pt x="452" y="233"/>
                  <a:pt x="452" y="233"/>
                </a:cubicBezTo>
                <a:cubicBezTo>
                  <a:pt x="451" y="233"/>
                  <a:pt x="450" y="233"/>
                  <a:pt x="449" y="233"/>
                </a:cubicBezTo>
                <a:cubicBezTo>
                  <a:pt x="448" y="233"/>
                  <a:pt x="447" y="234"/>
                  <a:pt x="447" y="237"/>
                </a:cubicBezTo>
                <a:cubicBezTo>
                  <a:pt x="447" y="245"/>
                  <a:pt x="447" y="245"/>
                  <a:pt x="447" y="245"/>
                </a:cubicBezTo>
                <a:cubicBezTo>
                  <a:pt x="449" y="245"/>
                  <a:pt x="449" y="245"/>
                  <a:pt x="449" y="245"/>
                </a:cubicBezTo>
                <a:cubicBezTo>
                  <a:pt x="460" y="242"/>
                  <a:pt x="460" y="242"/>
                  <a:pt x="460" y="242"/>
                </a:cubicBezTo>
                <a:cubicBezTo>
                  <a:pt x="453" y="247"/>
                  <a:pt x="453" y="247"/>
                  <a:pt x="453" y="247"/>
                </a:cubicBezTo>
                <a:lnTo>
                  <a:pt x="460" y="255"/>
                </a:lnTo>
                <a:close/>
                <a:moveTo>
                  <a:pt x="437" y="170"/>
                </a:moveTo>
                <a:cubicBezTo>
                  <a:pt x="437" y="174"/>
                  <a:pt x="434" y="173"/>
                  <a:pt x="428" y="176"/>
                </a:cubicBezTo>
                <a:cubicBezTo>
                  <a:pt x="439" y="185"/>
                  <a:pt x="439" y="185"/>
                  <a:pt x="439" y="185"/>
                </a:cubicBezTo>
                <a:cubicBezTo>
                  <a:pt x="444" y="185"/>
                  <a:pt x="444" y="185"/>
                  <a:pt x="444" y="185"/>
                </a:cubicBezTo>
                <a:cubicBezTo>
                  <a:pt x="445" y="180"/>
                  <a:pt x="445" y="180"/>
                  <a:pt x="445" y="180"/>
                </a:cubicBezTo>
                <a:cubicBezTo>
                  <a:pt x="449" y="182"/>
                  <a:pt x="449" y="182"/>
                  <a:pt x="449" y="182"/>
                </a:cubicBezTo>
                <a:cubicBezTo>
                  <a:pt x="453" y="183"/>
                  <a:pt x="453" y="183"/>
                  <a:pt x="453" y="183"/>
                </a:cubicBezTo>
                <a:cubicBezTo>
                  <a:pt x="455" y="198"/>
                  <a:pt x="467" y="195"/>
                  <a:pt x="461" y="186"/>
                </a:cubicBezTo>
                <a:cubicBezTo>
                  <a:pt x="458" y="178"/>
                  <a:pt x="459" y="167"/>
                  <a:pt x="452" y="170"/>
                </a:cubicBezTo>
                <a:cubicBezTo>
                  <a:pt x="450" y="162"/>
                  <a:pt x="450" y="162"/>
                  <a:pt x="450" y="162"/>
                </a:cubicBezTo>
                <a:cubicBezTo>
                  <a:pt x="450" y="162"/>
                  <a:pt x="450" y="162"/>
                  <a:pt x="449" y="162"/>
                </a:cubicBezTo>
                <a:cubicBezTo>
                  <a:pt x="444" y="160"/>
                  <a:pt x="446" y="166"/>
                  <a:pt x="442" y="158"/>
                </a:cubicBezTo>
                <a:cubicBezTo>
                  <a:pt x="440" y="153"/>
                  <a:pt x="438" y="153"/>
                  <a:pt x="434" y="151"/>
                </a:cubicBezTo>
                <a:cubicBezTo>
                  <a:pt x="427" y="157"/>
                  <a:pt x="427" y="157"/>
                  <a:pt x="427" y="157"/>
                </a:cubicBezTo>
                <a:cubicBezTo>
                  <a:pt x="429" y="164"/>
                  <a:pt x="429" y="164"/>
                  <a:pt x="429" y="164"/>
                </a:cubicBezTo>
                <a:cubicBezTo>
                  <a:pt x="429" y="164"/>
                  <a:pt x="437" y="166"/>
                  <a:pt x="437" y="170"/>
                </a:cubicBezTo>
                <a:close/>
                <a:moveTo>
                  <a:pt x="449" y="196"/>
                </a:moveTo>
                <a:cubicBezTo>
                  <a:pt x="452" y="196"/>
                  <a:pt x="452" y="196"/>
                  <a:pt x="452" y="196"/>
                </a:cubicBezTo>
                <a:cubicBezTo>
                  <a:pt x="455" y="192"/>
                  <a:pt x="455" y="192"/>
                  <a:pt x="455" y="192"/>
                </a:cubicBezTo>
                <a:cubicBezTo>
                  <a:pt x="452" y="192"/>
                  <a:pt x="452" y="192"/>
                  <a:pt x="452" y="192"/>
                </a:cubicBezTo>
                <a:cubicBezTo>
                  <a:pt x="452" y="189"/>
                  <a:pt x="452" y="189"/>
                  <a:pt x="452" y="189"/>
                </a:cubicBezTo>
                <a:cubicBezTo>
                  <a:pt x="449" y="190"/>
                  <a:pt x="449" y="190"/>
                  <a:pt x="449" y="190"/>
                </a:cubicBezTo>
                <a:cubicBezTo>
                  <a:pt x="443" y="192"/>
                  <a:pt x="443" y="192"/>
                  <a:pt x="443" y="192"/>
                </a:cubicBezTo>
                <a:cubicBezTo>
                  <a:pt x="447" y="196"/>
                  <a:pt x="447" y="196"/>
                  <a:pt x="447" y="196"/>
                </a:cubicBezTo>
                <a:lnTo>
                  <a:pt x="449" y="196"/>
                </a:lnTo>
                <a:close/>
                <a:moveTo>
                  <a:pt x="435" y="242"/>
                </a:moveTo>
                <a:cubicBezTo>
                  <a:pt x="434" y="249"/>
                  <a:pt x="434" y="249"/>
                  <a:pt x="434" y="249"/>
                </a:cubicBezTo>
                <a:cubicBezTo>
                  <a:pt x="435" y="251"/>
                  <a:pt x="435" y="251"/>
                  <a:pt x="435" y="251"/>
                </a:cubicBezTo>
                <a:cubicBezTo>
                  <a:pt x="435" y="251"/>
                  <a:pt x="436" y="250"/>
                  <a:pt x="436" y="250"/>
                </a:cubicBezTo>
                <a:cubicBezTo>
                  <a:pt x="436" y="251"/>
                  <a:pt x="437" y="250"/>
                  <a:pt x="438" y="250"/>
                </a:cubicBezTo>
                <a:cubicBezTo>
                  <a:pt x="440" y="250"/>
                  <a:pt x="440" y="251"/>
                  <a:pt x="441" y="249"/>
                </a:cubicBezTo>
                <a:cubicBezTo>
                  <a:pt x="443" y="246"/>
                  <a:pt x="441" y="244"/>
                  <a:pt x="440" y="243"/>
                </a:cubicBezTo>
                <a:lnTo>
                  <a:pt x="435" y="242"/>
                </a:lnTo>
                <a:close/>
                <a:moveTo>
                  <a:pt x="437" y="222"/>
                </a:moveTo>
                <a:cubicBezTo>
                  <a:pt x="439" y="220"/>
                  <a:pt x="439" y="220"/>
                  <a:pt x="439" y="220"/>
                </a:cubicBezTo>
                <a:cubicBezTo>
                  <a:pt x="437" y="219"/>
                  <a:pt x="437" y="219"/>
                  <a:pt x="437" y="219"/>
                </a:cubicBezTo>
                <a:cubicBezTo>
                  <a:pt x="434" y="222"/>
                  <a:pt x="434" y="222"/>
                  <a:pt x="434" y="222"/>
                </a:cubicBezTo>
                <a:cubicBezTo>
                  <a:pt x="434" y="227"/>
                  <a:pt x="434" y="227"/>
                  <a:pt x="434" y="227"/>
                </a:cubicBezTo>
                <a:cubicBezTo>
                  <a:pt x="441" y="227"/>
                  <a:pt x="437" y="226"/>
                  <a:pt x="442" y="229"/>
                </a:cubicBezTo>
                <a:cubicBezTo>
                  <a:pt x="445" y="225"/>
                  <a:pt x="445" y="225"/>
                  <a:pt x="445" y="225"/>
                </a:cubicBezTo>
                <a:cubicBezTo>
                  <a:pt x="440" y="222"/>
                  <a:pt x="444" y="223"/>
                  <a:pt x="437" y="222"/>
                </a:cubicBezTo>
                <a:close/>
                <a:moveTo>
                  <a:pt x="430" y="212"/>
                </a:moveTo>
                <a:cubicBezTo>
                  <a:pt x="434" y="210"/>
                  <a:pt x="437" y="212"/>
                  <a:pt x="437" y="209"/>
                </a:cubicBezTo>
                <a:cubicBezTo>
                  <a:pt x="437" y="204"/>
                  <a:pt x="436" y="206"/>
                  <a:pt x="434" y="204"/>
                </a:cubicBezTo>
                <a:cubicBezTo>
                  <a:pt x="435" y="201"/>
                  <a:pt x="435" y="201"/>
                  <a:pt x="435" y="201"/>
                </a:cubicBezTo>
                <a:cubicBezTo>
                  <a:pt x="430" y="198"/>
                  <a:pt x="430" y="198"/>
                  <a:pt x="430" y="198"/>
                </a:cubicBezTo>
                <a:cubicBezTo>
                  <a:pt x="432" y="194"/>
                  <a:pt x="432" y="194"/>
                  <a:pt x="425" y="194"/>
                </a:cubicBezTo>
                <a:cubicBezTo>
                  <a:pt x="427" y="206"/>
                  <a:pt x="427" y="206"/>
                  <a:pt x="427" y="206"/>
                </a:cubicBezTo>
                <a:cubicBezTo>
                  <a:pt x="428" y="210"/>
                  <a:pt x="428" y="208"/>
                  <a:pt x="430" y="212"/>
                </a:cubicBezTo>
                <a:close/>
                <a:moveTo>
                  <a:pt x="405" y="222"/>
                </a:moveTo>
                <a:cubicBezTo>
                  <a:pt x="404" y="222"/>
                  <a:pt x="402" y="222"/>
                  <a:pt x="401" y="223"/>
                </a:cubicBezTo>
                <a:cubicBezTo>
                  <a:pt x="400" y="223"/>
                  <a:pt x="399" y="224"/>
                  <a:pt x="399" y="225"/>
                </a:cubicBezTo>
                <a:cubicBezTo>
                  <a:pt x="399" y="225"/>
                  <a:pt x="399" y="225"/>
                  <a:pt x="399" y="225"/>
                </a:cubicBezTo>
                <a:cubicBezTo>
                  <a:pt x="399" y="228"/>
                  <a:pt x="400" y="229"/>
                  <a:pt x="401" y="229"/>
                </a:cubicBezTo>
                <a:cubicBezTo>
                  <a:pt x="402" y="230"/>
                  <a:pt x="403" y="230"/>
                  <a:pt x="404" y="230"/>
                </a:cubicBezTo>
                <a:cubicBezTo>
                  <a:pt x="406" y="236"/>
                  <a:pt x="406" y="236"/>
                  <a:pt x="406" y="236"/>
                </a:cubicBezTo>
                <a:cubicBezTo>
                  <a:pt x="409" y="245"/>
                  <a:pt x="409" y="245"/>
                  <a:pt x="409" y="245"/>
                </a:cubicBezTo>
                <a:cubicBezTo>
                  <a:pt x="408" y="244"/>
                  <a:pt x="407" y="244"/>
                  <a:pt x="406" y="244"/>
                </a:cubicBezTo>
                <a:cubicBezTo>
                  <a:pt x="404" y="243"/>
                  <a:pt x="403" y="243"/>
                  <a:pt x="401" y="243"/>
                </a:cubicBezTo>
                <a:cubicBezTo>
                  <a:pt x="400" y="242"/>
                  <a:pt x="400" y="242"/>
                  <a:pt x="399" y="242"/>
                </a:cubicBezTo>
                <a:cubicBezTo>
                  <a:pt x="398" y="241"/>
                  <a:pt x="398" y="239"/>
                  <a:pt x="399" y="237"/>
                </a:cubicBezTo>
                <a:cubicBezTo>
                  <a:pt x="395" y="237"/>
                  <a:pt x="395" y="237"/>
                  <a:pt x="395" y="237"/>
                </a:cubicBezTo>
                <a:cubicBezTo>
                  <a:pt x="394" y="233"/>
                  <a:pt x="394" y="233"/>
                  <a:pt x="394" y="233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385" y="229"/>
                  <a:pt x="385" y="229"/>
                  <a:pt x="385" y="229"/>
                </a:cubicBezTo>
                <a:cubicBezTo>
                  <a:pt x="383" y="230"/>
                  <a:pt x="383" y="230"/>
                  <a:pt x="383" y="230"/>
                </a:cubicBezTo>
                <a:cubicBezTo>
                  <a:pt x="382" y="229"/>
                  <a:pt x="382" y="228"/>
                  <a:pt x="381" y="226"/>
                </a:cubicBezTo>
                <a:cubicBezTo>
                  <a:pt x="381" y="224"/>
                  <a:pt x="380" y="222"/>
                  <a:pt x="378" y="222"/>
                </a:cubicBezTo>
                <a:cubicBezTo>
                  <a:pt x="378" y="222"/>
                  <a:pt x="378" y="222"/>
                  <a:pt x="378" y="222"/>
                </a:cubicBezTo>
                <a:cubicBezTo>
                  <a:pt x="376" y="222"/>
                  <a:pt x="375" y="222"/>
                  <a:pt x="374" y="223"/>
                </a:cubicBezTo>
                <a:cubicBezTo>
                  <a:pt x="374" y="223"/>
                  <a:pt x="373" y="223"/>
                  <a:pt x="373" y="224"/>
                </a:cubicBezTo>
                <a:cubicBezTo>
                  <a:pt x="372" y="224"/>
                  <a:pt x="372" y="224"/>
                  <a:pt x="372" y="225"/>
                </a:cubicBezTo>
                <a:cubicBezTo>
                  <a:pt x="372" y="225"/>
                  <a:pt x="372" y="226"/>
                  <a:pt x="372" y="227"/>
                </a:cubicBezTo>
                <a:cubicBezTo>
                  <a:pt x="372" y="227"/>
                  <a:pt x="372" y="227"/>
                  <a:pt x="3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2" y="228"/>
                  <a:pt x="372" y="228"/>
                  <a:pt x="372" y="228"/>
                </a:cubicBezTo>
                <a:cubicBezTo>
                  <a:pt x="371" y="228"/>
                  <a:pt x="370" y="228"/>
                  <a:pt x="370" y="229"/>
                </a:cubicBezTo>
                <a:cubicBezTo>
                  <a:pt x="368" y="229"/>
                  <a:pt x="367" y="229"/>
                  <a:pt x="366" y="230"/>
                </a:cubicBezTo>
                <a:cubicBezTo>
                  <a:pt x="364" y="232"/>
                  <a:pt x="365" y="235"/>
                  <a:pt x="366" y="238"/>
                </a:cubicBezTo>
                <a:cubicBezTo>
                  <a:pt x="366" y="237"/>
                  <a:pt x="366" y="237"/>
                  <a:pt x="366" y="237"/>
                </a:cubicBezTo>
                <a:cubicBezTo>
                  <a:pt x="366" y="237"/>
                  <a:pt x="366" y="237"/>
                  <a:pt x="366" y="237"/>
                </a:cubicBezTo>
                <a:cubicBezTo>
                  <a:pt x="368" y="236"/>
                  <a:pt x="367" y="236"/>
                  <a:pt x="366" y="237"/>
                </a:cubicBezTo>
                <a:cubicBezTo>
                  <a:pt x="366" y="237"/>
                  <a:pt x="366" y="237"/>
                  <a:pt x="366" y="238"/>
                </a:cubicBezTo>
                <a:cubicBezTo>
                  <a:pt x="366" y="241"/>
                  <a:pt x="366" y="244"/>
                  <a:pt x="360" y="246"/>
                </a:cubicBezTo>
                <a:cubicBezTo>
                  <a:pt x="359" y="246"/>
                  <a:pt x="359" y="246"/>
                  <a:pt x="359" y="246"/>
                </a:cubicBezTo>
                <a:cubicBezTo>
                  <a:pt x="358" y="251"/>
                  <a:pt x="358" y="251"/>
                  <a:pt x="358" y="251"/>
                </a:cubicBezTo>
                <a:cubicBezTo>
                  <a:pt x="360" y="251"/>
                  <a:pt x="360" y="251"/>
                  <a:pt x="360" y="251"/>
                </a:cubicBezTo>
                <a:cubicBezTo>
                  <a:pt x="363" y="251"/>
                  <a:pt x="363" y="251"/>
                  <a:pt x="363" y="251"/>
                </a:cubicBezTo>
                <a:cubicBezTo>
                  <a:pt x="361" y="252"/>
                  <a:pt x="361" y="252"/>
                  <a:pt x="361" y="252"/>
                </a:cubicBezTo>
                <a:cubicBezTo>
                  <a:pt x="363" y="253"/>
                  <a:pt x="363" y="253"/>
                  <a:pt x="363" y="253"/>
                </a:cubicBezTo>
                <a:cubicBezTo>
                  <a:pt x="366" y="252"/>
                  <a:pt x="366" y="252"/>
                  <a:pt x="366" y="252"/>
                </a:cubicBezTo>
                <a:cubicBezTo>
                  <a:pt x="368" y="252"/>
                  <a:pt x="368" y="252"/>
                  <a:pt x="368" y="252"/>
                </a:cubicBezTo>
                <a:cubicBezTo>
                  <a:pt x="368" y="258"/>
                  <a:pt x="368" y="258"/>
                  <a:pt x="368" y="258"/>
                </a:cubicBezTo>
                <a:cubicBezTo>
                  <a:pt x="370" y="257"/>
                  <a:pt x="370" y="257"/>
                  <a:pt x="370" y="257"/>
                </a:cubicBezTo>
                <a:cubicBezTo>
                  <a:pt x="372" y="255"/>
                  <a:pt x="372" y="255"/>
                  <a:pt x="372" y="255"/>
                </a:cubicBezTo>
                <a:cubicBezTo>
                  <a:pt x="373" y="255"/>
                  <a:pt x="373" y="255"/>
                  <a:pt x="373" y="255"/>
                </a:cubicBezTo>
                <a:cubicBezTo>
                  <a:pt x="374" y="254"/>
                  <a:pt x="374" y="254"/>
                  <a:pt x="374" y="254"/>
                </a:cubicBezTo>
                <a:cubicBezTo>
                  <a:pt x="376" y="253"/>
                  <a:pt x="376" y="253"/>
                  <a:pt x="376" y="253"/>
                </a:cubicBezTo>
                <a:cubicBezTo>
                  <a:pt x="378" y="253"/>
                  <a:pt x="378" y="253"/>
                  <a:pt x="378" y="253"/>
                </a:cubicBezTo>
                <a:cubicBezTo>
                  <a:pt x="381" y="253"/>
                  <a:pt x="381" y="253"/>
                  <a:pt x="381" y="253"/>
                </a:cubicBezTo>
                <a:cubicBezTo>
                  <a:pt x="385" y="254"/>
                  <a:pt x="385" y="254"/>
                  <a:pt x="385" y="254"/>
                </a:cubicBezTo>
                <a:cubicBezTo>
                  <a:pt x="390" y="254"/>
                  <a:pt x="390" y="254"/>
                  <a:pt x="390" y="254"/>
                </a:cubicBezTo>
                <a:cubicBezTo>
                  <a:pt x="385" y="256"/>
                  <a:pt x="385" y="256"/>
                  <a:pt x="385" y="256"/>
                </a:cubicBezTo>
                <a:cubicBezTo>
                  <a:pt x="381" y="257"/>
                  <a:pt x="381" y="257"/>
                  <a:pt x="381" y="257"/>
                </a:cubicBezTo>
                <a:cubicBezTo>
                  <a:pt x="378" y="259"/>
                  <a:pt x="378" y="259"/>
                  <a:pt x="378" y="259"/>
                </a:cubicBezTo>
                <a:cubicBezTo>
                  <a:pt x="376" y="260"/>
                  <a:pt x="376" y="260"/>
                  <a:pt x="376" y="260"/>
                </a:cubicBezTo>
                <a:cubicBezTo>
                  <a:pt x="377" y="261"/>
                  <a:pt x="377" y="263"/>
                  <a:pt x="378" y="264"/>
                </a:cubicBezTo>
                <a:cubicBezTo>
                  <a:pt x="379" y="266"/>
                  <a:pt x="380" y="267"/>
                  <a:pt x="381" y="268"/>
                </a:cubicBezTo>
                <a:cubicBezTo>
                  <a:pt x="382" y="269"/>
                  <a:pt x="384" y="269"/>
                  <a:pt x="385" y="269"/>
                </a:cubicBezTo>
                <a:cubicBezTo>
                  <a:pt x="387" y="270"/>
                  <a:pt x="390" y="270"/>
                  <a:pt x="393" y="268"/>
                </a:cubicBezTo>
                <a:cubicBezTo>
                  <a:pt x="393" y="267"/>
                  <a:pt x="394" y="267"/>
                  <a:pt x="394" y="267"/>
                </a:cubicBezTo>
                <a:cubicBezTo>
                  <a:pt x="396" y="265"/>
                  <a:pt x="398" y="263"/>
                  <a:pt x="399" y="262"/>
                </a:cubicBezTo>
                <a:cubicBezTo>
                  <a:pt x="400" y="261"/>
                  <a:pt x="400" y="260"/>
                  <a:pt x="401" y="260"/>
                </a:cubicBezTo>
                <a:cubicBezTo>
                  <a:pt x="402" y="258"/>
                  <a:pt x="404" y="257"/>
                  <a:pt x="406" y="257"/>
                </a:cubicBezTo>
                <a:cubicBezTo>
                  <a:pt x="408" y="257"/>
                  <a:pt x="410" y="256"/>
                  <a:pt x="412" y="256"/>
                </a:cubicBezTo>
                <a:cubicBezTo>
                  <a:pt x="421" y="257"/>
                  <a:pt x="421" y="257"/>
                  <a:pt x="421" y="257"/>
                </a:cubicBezTo>
                <a:cubicBezTo>
                  <a:pt x="427" y="252"/>
                  <a:pt x="430" y="248"/>
                  <a:pt x="430" y="239"/>
                </a:cubicBezTo>
                <a:cubicBezTo>
                  <a:pt x="430" y="235"/>
                  <a:pt x="428" y="234"/>
                  <a:pt x="425" y="231"/>
                </a:cubicBezTo>
                <a:cubicBezTo>
                  <a:pt x="419" y="236"/>
                  <a:pt x="419" y="236"/>
                  <a:pt x="419" y="236"/>
                </a:cubicBezTo>
                <a:cubicBezTo>
                  <a:pt x="413" y="225"/>
                  <a:pt x="413" y="225"/>
                  <a:pt x="413" y="225"/>
                </a:cubicBezTo>
                <a:cubicBezTo>
                  <a:pt x="411" y="215"/>
                  <a:pt x="411" y="215"/>
                  <a:pt x="411" y="215"/>
                </a:cubicBezTo>
                <a:cubicBezTo>
                  <a:pt x="410" y="214"/>
                  <a:pt x="410" y="214"/>
                  <a:pt x="410" y="214"/>
                </a:cubicBezTo>
                <a:cubicBezTo>
                  <a:pt x="406" y="219"/>
                  <a:pt x="406" y="219"/>
                  <a:pt x="406" y="219"/>
                </a:cubicBezTo>
                <a:lnTo>
                  <a:pt x="405" y="222"/>
                </a:lnTo>
                <a:close/>
                <a:moveTo>
                  <a:pt x="366" y="243"/>
                </a:moveTo>
                <a:cubicBezTo>
                  <a:pt x="366" y="244"/>
                  <a:pt x="365" y="244"/>
                  <a:pt x="366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68" y="242"/>
                  <a:pt x="367" y="242"/>
                  <a:pt x="366" y="243"/>
                </a:cubicBezTo>
                <a:close/>
                <a:moveTo>
                  <a:pt x="394" y="263"/>
                </a:moveTo>
                <a:cubicBezTo>
                  <a:pt x="393" y="263"/>
                  <a:pt x="393" y="264"/>
                  <a:pt x="394" y="263"/>
                </a:cubicBezTo>
                <a:cubicBezTo>
                  <a:pt x="394" y="263"/>
                  <a:pt x="394" y="263"/>
                  <a:pt x="394" y="263"/>
                </a:cubicBezTo>
                <a:cubicBezTo>
                  <a:pt x="396" y="261"/>
                  <a:pt x="395" y="262"/>
                  <a:pt x="394" y="263"/>
                </a:cubicBezTo>
                <a:close/>
                <a:moveTo>
                  <a:pt x="401" y="436"/>
                </a:moveTo>
                <a:cubicBezTo>
                  <a:pt x="401" y="436"/>
                  <a:pt x="401" y="435"/>
                  <a:pt x="401" y="435"/>
                </a:cubicBezTo>
                <a:cubicBezTo>
                  <a:pt x="401" y="435"/>
                  <a:pt x="401" y="435"/>
                  <a:pt x="401" y="435"/>
                </a:cubicBezTo>
                <a:cubicBezTo>
                  <a:pt x="401" y="435"/>
                  <a:pt x="401" y="435"/>
                  <a:pt x="401" y="435"/>
                </a:cubicBezTo>
                <a:cubicBezTo>
                  <a:pt x="401" y="435"/>
                  <a:pt x="401" y="436"/>
                  <a:pt x="401" y="436"/>
                </a:cubicBezTo>
                <a:close/>
                <a:moveTo>
                  <a:pt x="401" y="187"/>
                </a:moveTo>
                <a:cubicBezTo>
                  <a:pt x="399" y="187"/>
                  <a:pt x="399" y="187"/>
                  <a:pt x="399" y="187"/>
                </a:cubicBezTo>
                <a:cubicBezTo>
                  <a:pt x="394" y="188"/>
                  <a:pt x="394" y="188"/>
                  <a:pt x="394" y="188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85" y="192"/>
                  <a:pt x="385" y="192"/>
                  <a:pt x="385" y="192"/>
                </a:cubicBezTo>
                <a:cubicBezTo>
                  <a:pt x="384" y="192"/>
                  <a:pt x="384" y="192"/>
                  <a:pt x="384" y="192"/>
                </a:cubicBezTo>
                <a:cubicBezTo>
                  <a:pt x="384" y="192"/>
                  <a:pt x="385" y="193"/>
                  <a:pt x="385" y="193"/>
                </a:cubicBezTo>
                <a:cubicBezTo>
                  <a:pt x="386" y="197"/>
                  <a:pt x="385" y="204"/>
                  <a:pt x="393" y="204"/>
                </a:cubicBezTo>
                <a:cubicBezTo>
                  <a:pt x="394" y="204"/>
                  <a:pt x="394" y="204"/>
                  <a:pt x="394" y="204"/>
                </a:cubicBezTo>
                <a:cubicBezTo>
                  <a:pt x="394" y="204"/>
                  <a:pt x="394" y="204"/>
                  <a:pt x="394" y="204"/>
                </a:cubicBezTo>
                <a:cubicBezTo>
                  <a:pt x="397" y="204"/>
                  <a:pt x="398" y="204"/>
                  <a:pt x="399" y="204"/>
                </a:cubicBezTo>
                <a:cubicBezTo>
                  <a:pt x="400" y="203"/>
                  <a:pt x="400" y="203"/>
                  <a:pt x="401" y="203"/>
                </a:cubicBezTo>
                <a:cubicBezTo>
                  <a:pt x="401" y="203"/>
                  <a:pt x="402" y="203"/>
                  <a:pt x="402" y="203"/>
                </a:cubicBezTo>
                <a:cubicBezTo>
                  <a:pt x="400" y="197"/>
                  <a:pt x="403" y="192"/>
                  <a:pt x="406" y="186"/>
                </a:cubicBezTo>
                <a:lnTo>
                  <a:pt x="401" y="187"/>
                </a:lnTo>
                <a:close/>
                <a:moveTo>
                  <a:pt x="399" y="192"/>
                </a:moveTo>
                <a:cubicBezTo>
                  <a:pt x="398" y="194"/>
                  <a:pt x="398" y="193"/>
                  <a:pt x="399" y="192"/>
                </a:cubicBezTo>
                <a:cubicBezTo>
                  <a:pt x="399" y="192"/>
                  <a:pt x="399" y="192"/>
                  <a:pt x="399" y="192"/>
                </a:cubicBezTo>
                <a:cubicBezTo>
                  <a:pt x="401" y="191"/>
                  <a:pt x="400" y="192"/>
                  <a:pt x="399" y="192"/>
                </a:cubicBezTo>
                <a:close/>
                <a:moveTo>
                  <a:pt x="385" y="442"/>
                </a:moveTo>
                <a:cubicBezTo>
                  <a:pt x="385" y="442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2"/>
                  <a:pt x="385" y="442"/>
                </a:cubicBezTo>
                <a:close/>
                <a:moveTo>
                  <a:pt x="394" y="182"/>
                </a:moveTo>
                <a:cubicBezTo>
                  <a:pt x="399" y="183"/>
                  <a:pt x="399" y="183"/>
                  <a:pt x="399" y="183"/>
                </a:cubicBezTo>
                <a:cubicBezTo>
                  <a:pt x="401" y="183"/>
                  <a:pt x="401" y="183"/>
                  <a:pt x="401" y="183"/>
                </a:cubicBezTo>
                <a:cubicBezTo>
                  <a:pt x="404" y="183"/>
                  <a:pt x="404" y="183"/>
                  <a:pt x="404" y="183"/>
                </a:cubicBezTo>
                <a:cubicBezTo>
                  <a:pt x="406" y="181"/>
                  <a:pt x="406" y="181"/>
                  <a:pt x="406" y="181"/>
                </a:cubicBezTo>
                <a:cubicBezTo>
                  <a:pt x="407" y="180"/>
                  <a:pt x="407" y="180"/>
                  <a:pt x="407" y="180"/>
                </a:cubicBezTo>
                <a:cubicBezTo>
                  <a:pt x="407" y="180"/>
                  <a:pt x="407" y="179"/>
                  <a:pt x="406" y="178"/>
                </a:cubicBezTo>
                <a:cubicBezTo>
                  <a:pt x="404" y="175"/>
                  <a:pt x="404" y="172"/>
                  <a:pt x="401" y="171"/>
                </a:cubicBezTo>
                <a:cubicBezTo>
                  <a:pt x="401" y="171"/>
                  <a:pt x="400" y="171"/>
                  <a:pt x="399" y="171"/>
                </a:cubicBezTo>
                <a:cubicBezTo>
                  <a:pt x="397" y="171"/>
                  <a:pt x="397" y="171"/>
                  <a:pt x="397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1" y="173"/>
                  <a:pt x="387" y="175"/>
                  <a:pt x="385" y="178"/>
                </a:cubicBezTo>
                <a:cubicBezTo>
                  <a:pt x="384" y="179"/>
                  <a:pt x="383" y="181"/>
                  <a:pt x="383" y="182"/>
                </a:cubicBezTo>
                <a:cubicBezTo>
                  <a:pt x="385" y="182"/>
                  <a:pt x="385" y="182"/>
                  <a:pt x="385" y="182"/>
                </a:cubicBezTo>
                <a:lnTo>
                  <a:pt x="394" y="182"/>
                </a:lnTo>
                <a:close/>
                <a:moveTo>
                  <a:pt x="384" y="752"/>
                </a:moveTo>
                <a:cubicBezTo>
                  <a:pt x="381" y="752"/>
                  <a:pt x="381" y="752"/>
                  <a:pt x="381" y="752"/>
                </a:cubicBezTo>
                <a:cubicBezTo>
                  <a:pt x="378" y="752"/>
                  <a:pt x="378" y="752"/>
                  <a:pt x="378" y="752"/>
                </a:cubicBezTo>
                <a:cubicBezTo>
                  <a:pt x="378" y="752"/>
                  <a:pt x="378" y="752"/>
                  <a:pt x="378" y="752"/>
                </a:cubicBezTo>
                <a:cubicBezTo>
                  <a:pt x="378" y="753"/>
                  <a:pt x="378" y="753"/>
                  <a:pt x="378" y="753"/>
                </a:cubicBezTo>
                <a:cubicBezTo>
                  <a:pt x="381" y="757"/>
                  <a:pt x="381" y="757"/>
                  <a:pt x="381" y="757"/>
                </a:cubicBezTo>
                <a:cubicBezTo>
                  <a:pt x="381" y="757"/>
                  <a:pt x="381" y="757"/>
                  <a:pt x="381" y="757"/>
                </a:cubicBezTo>
                <a:cubicBezTo>
                  <a:pt x="385" y="757"/>
                  <a:pt x="385" y="757"/>
                  <a:pt x="385" y="757"/>
                </a:cubicBezTo>
                <a:cubicBezTo>
                  <a:pt x="385" y="757"/>
                  <a:pt x="385" y="757"/>
                  <a:pt x="385" y="757"/>
                </a:cubicBezTo>
                <a:cubicBezTo>
                  <a:pt x="385" y="756"/>
                  <a:pt x="385" y="756"/>
                  <a:pt x="385" y="756"/>
                </a:cubicBezTo>
                <a:cubicBezTo>
                  <a:pt x="385" y="753"/>
                  <a:pt x="385" y="753"/>
                  <a:pt x="385" y="753"/>
                </a:cubicBezTo>
                <a:lnTo>
                  <a:pt x="384" y="752"/>
                </a:lnTo>
                <a:close/>
                <a:moveTo>
                  <a:pt x="384" y="219"/>
                </a:moveTo>
                <a:cubicBezTo>
                  <a:pt x="384" y="218"/>
                  <a:pt x="383" y="217"/>
                  <a:pt x="381" y="215"/>
                </a:cubicBezTo>
                <a:cubicBezTo>
                  <a:pt x="381" y="215"/>
                  <a:pt x="380" y="215"/>
                  <a:pt x="379" y="215"/>
                </a:cubicBezTo>
                <a:cubicBezTo>
                  <a:pt x="379" y="215"/>
                  <a:pt x="379" y="215"/>
                  <a:pt x="378" y="215"/>
                </a:cubicBezTo>
                <a:cubicBezTo>
                  <a:pt x="376" y="215"/>
                  <a:pt x="375" y="216"/>
                  <a:pt x="374" y="216"/>
                </a:cubicBezTo>
                <a:cubicBezTo>
                  <a:pt x="374" y="216"/>
                  <a:pt x="374" y="216"/>
                  <a:pt x="374" y="216"/>
                </a:cubicBezTo>
                <a:cubicBezTo>
                  <a:pt x="375" y="217"/>
                  <a:pt x="377" y="219"/>
                  <a:pt x="378" y="220"/>
                </a:cubicBezTo>
                <a:cubicBezTo>
                  <a:pt x="379" y="221"/>
                  <a:pt x="379" y="221"/>
                  <a:pt x="379" y="221"/>
                </a:cubicBezTo>
                <a:cubicBezTo>
                  <a:pt x="380" y="221"/>
                  <a:pt x="381" y="221"/>
                  <a:pt x="381" y="221"/>
                </a:cubicBezTo>
                <a:cubicBezTo>
                  <a:pt x="384" y="221"/>
                  <a:pt x="381" y="221"/>
                  <a:pt x="384" y="219"/>
                </a:cubicBezTo>
                <a:close/>
                <a:moveTo>
                  <a:pt x="378" y="450"/>
                </a:moveTo>
                <a:cubicBezTo>
                  <a:pt x="378" y="450"/>
                  <a:pt x="378" y="450"/>
                  <a:pt x="378" y="450"/>
                </a:cubicBezTo>
                <a:cubicBezTo>
                  <a:pt x="378" y="450"/>
                  <a:pt x="378" y="451"/>
                  <a:pt x="378" y="451"/>
                </a:cubicBezTo>
                <a:cubicBezTo>
                  <a:pt x="378" y="451"/>
                  <a:pt x="378" y="450"/>
                  <a:pt x="378" y="450"/>
                </a:cubicBezTo>
                <a:cubicBezTo>
                  <a:pt x="378" y="450"/>
                  <a:pt x="378" y="450"/>
                  <a:pt x="378" y="450"/>
                </a:cubicBezTo>
                <a:close/>
                <a:moveTo>
                  <a:pt x="374" y="194"/>
                </a:moveTo>
                <a:cubicBezTo>
                  <a:pt x="378" y="197"/>
                  <a:pt x="378" y="197"/>
                  <a:pt x="378" y="197"/>
                </a:cubicBezTo>
                <a:cubicBezTo>
                  <a:pt x="378" y="197"/>
                  <a:pt x="378" y="197"/>
                  <a:pt x="378" y="197"/>
                </a:cubicBezTo>
                <a:cubicBezTo>
                  <a:pt x="381" y="193"/>
                  <a:pt x="381" y="193"/>
                  <a:pt x="381" y="193"/>
                </a:cubicBezTo>
                <a:cubicBezTo>
                  <a:pt x="382" y="192"/>
                  <a:pt x="382" y="192"/>
                  <a:pt x="382" y="192"/>
                </a:cubicBezTo>
                <a:cubicBezTo>
                  <a:pt x="381" y="192"/>
                  <a:pt x="381" y="192"/>
                  <a:pt x="381" y="192"/>
                </a:cubicBezTo>
                <a:cubicBezTo>
                  <a:pt x="378" y="188"/>
                  <a:pt x="378" y="188"/>
                  <a:pt x="378" y="188"/>
                </a:cubicBezTo>
                <a:cubicBezTo>
                  <a:pt x="377" y="187"/>
                  <a:pt x="377" y="187"/>
                  <a:pt x="377" y="187"/>
                </a:cubicBezTo>
                <a:cubicBezTo>
                  <a:pt x="374" y="190"/>
                  <a:pt x="374" y="190"/>
                  <a:pt x="374" y="190"/>
                </a:cubicBezTo>
                <a:cubicBezTo>
                  <a:pt x="373" y="192"/>
                  <a:pt x="373" y="192"/>
                  <a:pt x="373" y="192"/>
                </a:cubicBezTo>
                <a:cubicBezTo>
                  <a:pt x="372" y="192"/>
                  <a:pt x="372" y="192"/>
                  <a:pt x="372" y="192"/>
                </a:cubicBezTo>
                <a:cubicBezTo>
                  <a:pt x="373" y="192"/>
                  <a:pt x="373" y="192"/>
                  <a:pt x="373" y="192"/>
                </a:cubicBezTo>
                <a:lnTo>
                  <a:pt x="374" y="194"/>
                </a:lnTo>
                <a:close/>
                <a:moveTo>
                  <a:pt x="373" y="751"/>
                </a:moveTo>
                <a:cubicBezTo>
                  <a:pt x="372" y="750"/>
                  <a:pt x="372" y="750"/>
                  <a:pt x="372" y="750"/>
                </a:cubicBezTo>
                <a:cubicBezTo>
                  <a:pt x="370" y="748"/>
                  <a:pt x="370" y="748"/>
                  <a:pt x="370" y="748"/>
                </a:cubicBezTo>
                <a:cubicBezTo>
                  <a:pt x="369" y="748"/>
                  <a:pt x="369" y="748"/>
                  <a:pt x="369" y="748"/>
                </a:cubicBezTo>
                <a:cubicBezTo>
                  <a:pt x="368" y="754"/>
                  <a:pt x="368" y="754"/>
                  <a:pt x="368" y="754"/>
                </a:cubicBezTo>
                <a:cubicBezTo>
                  <a:pt x="370" y="754"/>
                  <a:pt x="370" y="754"/>
                  <a:pt x="370" y="754"/>
                </a:cubicBezTo>
                <a:cubicBezTo>
                  <a:pt x="372" y="755"/>
                  <a:pt x="372" y="755"/>
                  <a:pt x="372" y="755"/>
                </a:cubicBezTo>
                <a:cubicBezTo>
                  <a:pt x="373" y="755"/>
                  <a:pt x="373" y="755"/>
                  <a:pt x="373" y="755"/>
                </a:cubicBezTo>
                <a:cubicBezTo>
                  <a:pt x="374" y="755"/>
                  <a:pt x="374" y="755"/>
                  <a:pt x="374" y="755"/>
                </a:cubicBezTo>
                <a:cubicBezTo>
                  <a:pt x="374" y="755"/>
                  <a:pt x="374" y="755"/>
                  <a:pt x="374" y="755"/>
                </a:cubicBezTo>
                <a:cubicBezTo>
                  <a:pt x="376" y="754"/>
                  <a:pt x="376" y="754"/>
                  <a:pt x="376" y="754"/>
                </a:cubicBezTo>
                <a:cubicBezTo>
                  <a:pt x="374" y="752"/>
                  <a:pt x="374" y="752"/>
                  <a:pt x="374" y="752"/>
                </a:cubicBezTo>
                <a:lnTo>
                  <a:pt x="373" y="751"/>
                </a:lnTo>
                <a:close/>
                <a:moveTo>
                  <a:pt x="366" y="238"/>
                </a:moveTo>
                <a:cubicBezTo>
                  <a:pt x="366" y="238"/>
                  <a:pt x="366" y="238"/>
                  <a:pt x="366" y="238"/>
                </a:cubicBezTo>
                <a:cubicBezTo>
                  <a:pt x="365" y="238"/>
                  <a:pt x="365" y="238"/>
                  <a:pt x="366" y="238"/>
                </a:cubicBezTo>
                <a:close/>
                <a:moveTo>
                  <a:pt x="361" y="318"/>
                </a:moveTo>
                <a:cubicBezTo>
                  <a:pt x="361" y="319"/>
                  <a:pt x="361" y="319"/>
                  <a:pt x="361" y="319"/>
                </a:cubicBezTo>
                <a:cubicBezTo>
                  <a:pt x="362" y="319"/>
                  <a:pt x="362" y="319"/>
                  <a:pt x="362" y="319"/>
                </a:cubicBezTo>
                <a:lnTo>
                  <a:pt x="361" y="318"/>
                </a:lnTo>
                <a:close/>
                <a:moveTo>
                  <a:pt x="361" y="236"/>
                </a:moveTo>
                <a:cubicBezTo>
                  <a:pt x="361" y="230"/>
                  <a:pt x="362" y="234"/>
                  <a:pt x="360" y="232"/>
                </a:cubicBezTo>
                <a:cubicBezTo>
                  <a:pt x="360" y="231"/>
                  <a:pt x="359" y="231"/>
                  <a:pt x="359" y="231"/>
                </a:cubicBezTo>
                <a:cubicBezTo>
                  <a:pt x="356" y="233"/>
                  <a:pt x="356" y="233"/>
                  <a:pt x="356" y="233"/>
                </a:cubicBezTo>
                <a:cubicBezTo>
                  <a:pt x="355" y="235"/>
                  <a:pt x="355" y="235"/>
                  <a:pt x="355" y="235"/>
                </a:cubicBezTo>
                <a:cubicBezTo>
                  <a:pt x="349" y="241"/>
                  <a:pt x="349" y="241"/>
                  <a:pt x="349" y="241"/>
                </a:cubicBezTo>
                <a:cubicBezTo>
                  <a:pt x="353" y="246"/>
                  <a:pt x="353" y="246"/>
                  <a:pt x="353" y="246"/>
                </a:cubicBezTo>
                <a:cubicBezTo>
                  <a:pt x="355" y="245"/>
                  <a:pt x="355" y="245"/>
                  <a:pt x="355" y="245"/>
                </a:cubicBezTo>
                <a:cubicBezTo>
                  <a:pt x="356" y="244"/>
                  <a:pt x="356" y="244"/>
                  <a:pt x="356" y="244"/>
                </a:cubicBezTo>
                <a:cubicBezTo>
                  <a:pt x="360" y="242"/>
                  <a:pt x="360" y="242"/>
                  <a:pt x="360" y="242"/>
                </a:cubicBezTo>
                <a:cubicBezTo>
                  <a:pt x="360" y="242"/>
                  <a:pt x="360" y="242"/>
                  <a:pt x="360" y="242"/>
                </a:cubicBezTo>
                <a:cubicBezTo>
                  <a:pt x="360" y="241"/>
                  <a:pt x="360" y="241"/>
                  <a:pt x="360" y="241"/>
                </a:cubicBezTo>
                <a:cubicBezTo>
                  <a:pt x="358" y="239"/>
                  <a:pt x="358" y="239"/>
                  <a:pt x="358" y="239"/>
                </a:cubicBezTo>
                <a:cubicBezTo>
                  <a:pt x="359" y="238"/>
                  <a:pt x="359" y="238"/>
                  <a:pt x="360" y="238"/>
                </a:cubicBezTo>
                <a:cubicBezTo>
                  <a:pt x="361" y="237"/>
                  <a:pt x="361" y="237"/>
                  <a:pt x="361" y="236"/>
                </a:cubicBezTo>
                <a:close/>
                <a:moveTo>
                  <a:pt x="330" y="235"/>
                </a:moveTo>
                <a:cubicBezTo>
                  <a:pt x="328" y="232"/>
                  <a:pt x="329" y="235"/>
                  <a:pt x="330" y="235"/>
                </a:cubicBezTo>
                <a:close/>
                <a:moveTo>
                  <a:pt x="331" y="236"/>
                </a:moveTo>
                <a:cubicBezTo>
                  <a:pt x="331" y="236"/>
                  <a:pt x="332" y="236"/>
                  <a:pt x="333" y="236"/>
                </a:cubicBezTo>
                <a:cubicBezTo>
                  <a:pt x="342" y="236"/>
                  <a:pt x="342" y="236"/>
                  <a:pt x="342" y="236"/>
                </a:cubicBezTo>
                <a:cubicBezTo>
                  <a:pt x="348" y="239"/>
                  <a:pt x="348" y="239"/>
                  <a:pt x="348" y="239"/>
                </a:cubicBezTo>
                <a:cubicBezTo>
                  <a:pt x="354" y="223"/>
                  <a:pt x="354" y="223"/>
                  <a:pt x="354" y="223"/>
                </a:cubicBezTo>
                <a:cubicBezTo>
                  <a:pt x="355" y="224"/>
                  <a:pt x="355" y="224"/>
                  <a:pt x="355" y="224"/>
                </a:cubicBezTo>
                <a:cubicBezTo>
                  <a:pt x="356" y="225"/>
                  <a:pt x="356" y="225"/>
                  <a:pt x="356" y="225"/>
                </a:cubicBezTo>
                <a:cubicBezTo>
                  <a:pt x="360" y="227"/>
                  <a:pt x="360" y="227"/>
                  <a:pt x="360" y="227"/>
                </a:cubicBezTo>
                <a:cubicBezTo>
                  <a:pt x="363" y="229"/>
                  <a:pt x="363" y="229"/>
                  <a:pt x="363" y="229"/>
                </a:cubicBezTo>
                <a:cubicBezTo>
                  <a:pt x="366" y="225"/>
                  <a:pt x="366" y="225"/>
                  <a:pt x="366" y="225"/>
                </a:cubicBezTo>
                <a:cubicBezTo>
                  <a:pt x="370" y="221"/>
                  <a:pt x="370" y="221"/>
                  <a:pt x="370" y="221"/>
                </a:cubicBezTo>
                <a:cubicBezTo>
                  <a:pt x="371" y="219"/>
                  <a:pt x="371" y="219"/>
                  <a:pt x="371" y="219"/>
                </a:cubicBezTo>
                <a:cubicBezTo>
                  <a:pt x="371" y="219"/>
                  <a:pt x="370" y="216"/>
                  <a:pt x="370" y="216"/>
                </a:cubicBezTo>
                <a:cubicBezTo>
                  <a:pt x="370" y="216"/>
                  <a:pt x="370" y="216"/>
                  <a:pt x="370" y="216"/>
                </a:cubicBezTo>
                <a:cubicBezTo>
                  <a:pt x="370" y="216"/>
                  <a:pt x="370" y="216"/>
                  <a:pt x="370" y="216"/>
                </a:cubicBezTo>
                <a:cubicBezTo>
                  <a:pt x="370" y="211"/>
                  <a:pt x="372" y="214"/>
                  <a:pt x="370" y="211"/>
                </a:cubicBezTo>
                <a:cubicBezTo>
                  <a:pt x="369" y="210"/>
                  <a:pt x="369" y="210"/>
                  <a:pt x="368" y="209"/>
                </a:cubicBezTo>
                <a:cubicBezTo>
                  <a:pt x="370" y="209"/>
                  <a:pt x="370" y="209"/>
                  <a:pt x="370" y="209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72" y="202"/>
                  <a:pt x="372" y="202"/>
                  <a:pt x="372" y="202"/>
                </a:cubicBezTo>
                <a:cubicBezTo>
                  <a:pt x="373" y="197"/>
                  <a:pt x="373" y="197"/>
                  <a:pt x="373" y="197"/>
                </a:cubicBezTo>
                <a:cubicBezTo>
                  <a:pt x="373" y="195"/>
                  <a:pt x="373" y="195"/>
                  <a:pt x="373" y="195"/>
                </a:cubicBezTo>
                <a:cubicBezTo>
                  <a:pt x="373" y="195"/>
                  <a:pt x="373" y="195"/>
                  <a:pt x="373" y="195"/>
                </a:cubicBezTo>
                <a:cubicBezTo>
                  <a:pt x="372" y="196"/>
                  <a:pt x="372" y="196"/>
                  <a:pt x="372" y="196"/>
                </a:cubicBezTo>
                <a:cubicBezTo>
                  <a:pt x="371" y="196"/>
                  <a:pt x="370" y="197"/>
                  <a:pt x="370" y="197"/>
                </a:cubicBezTo>
                <a:cubicBezTo>
                  <a:pt x="368" y="198"/>
                  <a:pt x="367" y="199"/>
                  <a:pt x="366" y="199"/>
                </a:cubicBezTo>
                <a:cubicBezTo>
                  <a:pt x="364" y="201"/>
                  <a:pt x="362" y="202"/>
                  <a:pt x="360" y="203"/>
                </a:cubicBezTo>
                <a:cubicBezTo>
                  <a:pt x="359" y="204"/>
                  <a:pt x="358" y="205"/>
                  <a:pt x="356" y="205"/>
                </a:cubicBezTo>
                <a:cubicBezTo>
                  <a:pt x="355" y="206"/>
                  <a:pt x="355" y="206"/>
                  <a:pt x="355" y="206"/>
                </a:cubicBezTo>
                <a:cubicBezTo>
                  <a:pt x="353" y="207"/>
                  <a:pt x="350" y="209"/>
                  <a:pt x="347" y="210"/>
                </a:cubicBezTo>
                <a:cubicBezTo>
                  <a:pt x="338" y="214"/>
                  <a:pt x="344" y="216"/>
                  <a:pt x="336" y="222"/>
                </a:cubicBezTo>
                <a:cubicBezTo>
                  <a:pt x="326" y="229"/>
                  <a:pt x="330" y="222"/>
                  <a:pt x="330" y="231"/>
                </a:cubicBezTo>
                <a:cubicBezTo>
                  <a:pt x="330" y="234"/>
                  <a:pt x="330" y="234"/>
                  <a:pt x="330" y="235"/>
                </a:cubicBezTo>
                <a:cubicBezTo>
                  <a:pt x="330" y="235"/>
                  <a:pt x="330" y="235"/>
                  <a:pt x="330" y="236"/>
                </a:cubicBezTo>
                <a:cubicBezTo>
                  <a:pt x="330" y="236"/>
                  <a:pt x="331" y="236"/>
                  <a:pt x="331" y="236"/>
                </a:cubicBezTo>
                <a:close/>
                <a:moveTo>
                  <a:pt x="370" y="201"/>
                </a:moveTo>
                <a:cubicBezTo>
                  <a:pt x="370" y="201"/>
                  <a:pt x="370" y="201"/>
                  <a:pt x="370" y="201"/>
                </a:cubicBezTo>
                <a:cubicBezTo>
                  <a:pt x="371" y="200"/>
                  <a:pt x="370" y="200"/>
                  <a:pt x="370" y="201"/>
                </a:cubicBezTo>
                <a:cubicBezTo>
                  <a:pt x="369" y="202"/>
                  <a:pt x="368" y="202"/>
                  <a:pt x="370" y="201"/>
                </a:cubicBezTo>
                <a:close/>
                <a:moveTo>
                  <a:pt x="356" y="222"/>
                </a:moveTo>
                <a:cubicBezTo>
                  <a:pt x="356" y="222"/>
                  <a:pt x="356" y="222"/>
                  <a:pt x="356" y="222"/>
                </a:cubicBezTo>
                <a:cubicBezTo>
                  <a:pt x="358" y="221"/>
                  <a:pt x="357" y="221"/>
                  <a:pt x="356" y="222"/>
                </a:cubicBezTo>
                <a:cubicBezTo>
                  <a:pt x="356" y="223"/>
                  <a:pt x="355" y="223"/>
                  <a:pt x="356" y="222"/>
                </a:cubicBezTo>
                <a:close/>
                <a:moveTo>
                  <a:pt x="331" y="236"/>
                </a:moveTo>
                <a:cubicBezTo>
                  <a:pt x="329" y="237"/>
                  <a:pt x="334" y="238"/>
                  <a:pt x="331" y="236"/>
                </a:cubicBezTo>
                <a:close/>
                <a:moveTo>
                  <a:pt x="322" y="316"/>
                </a:moveTo>
                <a:cubicBezTo>
                  <a:pt x="323" y="318"/>
                  <a:pt x="324" y="321"/>
                  <a:pt x="325" y="323"/>
                </a:cubicBezTo>
                <a:cubicBezTo>
                  <a:pt x="326" y="324"/>
                  <a:pt x="328" y="325"/>
                  <a:pt x="332" y="326"/>
                </a:cubicBezTo>
                <a:cubicBezTo>
                  <a:pt x="331" y="324"/>
                  <a:pt x="331" y="324"/>
                  <a:pt x="331" y="324"/>
                </a:cubicBezTo>
                <a:cubicBezTo>
                  <a:pt x="341" y="318"/>
                  <a:pt x="341" y="318"/>
                  <a:pt x="341" y="318"/>
                </a:cubicBezTo>
                <a:cubicBezTo>
                  <a:pt x="342" y="320"/>
                  <a:pt x="342" y="320"/>
                  <a:pt x="342" y="320"/>
                </a:cubicBezTo>
                <a:cubicBezTo>
                  <a:pt x="344" y="318"/>
                  <a:pt x="344" y="318"/>
                  <a:pt x="344" y="318"/>
                </a:cubicBezTo>
                <a:cubicBezTo>
                  <a:pt x="342" y="317"/>
                  <a:pt x="342" y="317"/>
                  <a:pt x="342" y="317"/>
                </a:cubicBezTo>
                <a:cubicBezTo>
                  <a:pt x="351" y="301"/>
                  <a:pt x="351" y="301"/>
                  <a:pt x="351" y="301"/>
                </a:cubicBezTo>
                <a:cubicBezTo>
                  <a:pt x="353" y="302"/>
                  <a:pt x="353" y="302"/>
                  <a:pt x="353" y="302"/>
                </a:cubicBezTo>
                <a:cubicBezTo>
                  <a:pt x="355" y="305"/>
                  <a:pt x="355" y="305"/>
                  <a:pt x="355" y="305"/>
                </a:cubicBezTo>
                <a:cubicBezTo>
                  <a:pt x="356" y="306"/>
                  <a:pt x="356" y="306"/>
                  <a:pt x="356" y="306"/>
                </a:cubicBezTo>
                <a:cubicBezTo>
                  <a:pt x="355" y="306"/>
                  <a:pt x="355" y="306"/>
                  <a:pt x="355" y="306"/>
                </a:cubicBezTo>
                <a:cubicBezTo>
                  <a:pt x="352" y="306"/>
                  <a:pt x="352" y="306"/>
                  <a:pt x="352" y="306"/>
                </a:cubicBezTo>
                <a:cubicBezTo>
                  <a:pt x="353" y="316"/>
                  <a:pt x="353" y="316"/>
                  <a:pt x="353" y="316"/>
                </a:cubicBezTo>
                <a:cubicBezTo>
                  <a:pt x="355" y="317"/>
                  <a:pt x="355" y="317"/>
                  <a:pt x="355" y="317"/>
                </a:cubicBezTo>
                <a:cubicBezTo>
                  <a:pt x="356" y="317"/>
                  <a:pt x="356" y="317"/>
                  <a:pt x="356" y="317"/>
                </a:cubicBezTo>
                <a:cubicBezTo>
                  <a:pt x="360" y="318"/>
                  <a:pt x="360" y="318"/>
                  <a:pt x="360" y="318"/>
                </a:cubicBezTo>
                <a:cubicBezTo>
                  <a:pt x="361" y="318"/>
                  <a:pt x="361" y="318"/>
                  <a:pt x="361" y="318"/>
                </a:cubicBezTo>
                <a:cubicBezTo>
                  <a:pt x="361" y="318"/>
                  <a:pt x="361" y="318"/>
                  <a:pt x="361" y="318"/>
                </a:cubicBezTo>
                <a:cubicBezTo>
                  <a:pt x="363" y="317"/>
                  <a:pt x="363" y="317"/>
                  <a:pt x="363" y="317"/>
                </a:cubicBezTo>
                <a:cubicBezTo>
                  <a:pt x="366" y="318"/>
                  <a:pt x="366" y="318"/>
                  <a:pt x="366" y="318"/>
                </a:cubicBezTo>
                <a:cubicBezTo>
                  <a:pt x="368" y="318"/>
                  <a:pt x="368" y="318"/>
                  <a:pt x="368" y="318"/>
                </a:cubicBezTo>
                <a:cubicBezTo>
                  <a:pt x="366" y="319"/>
                  <a:pt x="366" y="319"/>
                  <a:pt x="366" y="319"/>
                </a:cubicBezTo>
                <a:cubicBezTo>
                  <a:pt x="366" y="319"/>
                  <a:pt x="366" y="319"/>
                  <a:pt x="366" y="319"/>
                </a:cubicBezTo>
                <a:cubicBezTo>
                  <a:pt x="363" y="321"/>
                  <a:pt x="363" y="321"/>
                  <a:pt x="363" y="321"/>
                </a:cubicBezTo>
                <a:cubicBezTo>
                  <a:pt x="361" y="320"/>
                  <a:pt x="361" y="320"/>
                  <a:pt x="361" y="320"/>
                </a:cubicBezTo>
                <a:cubicBezTo>
                  <a:pt x="361" y="319"/>
                  <a:pt x="361" y="319"/>
                  <a:pt x="361" y="319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7" y="326"/>
                  <a:pt x="358" y="328"/>
                  <a:pt x="360" y="330"/>
                </a:cubicBezTo>
                <a:cubicBezTo>
                  <a:pt x="361" y="331"/>
                  <a:pt x="364" y="332"/>
                  <a:pt x="366" y="332"/>
                </a:cubicBezTo>
                <a:cubicBezTo>
                  <a:pt x="367" y="332"/>
                  <a:pt x="368" y="332"/>
                  <a:pt x="370" y="332"/>
                </a:cubicBezTo>
                <a:cubicBezTo>
                  <a:pt x="370" y="332"/>
                  <a:pt x="371" y="332"/>
                  <a:pt x="372" y="332"/>
                </a:cubicBezTo>
                <a:cubicBezTo>
                  <a:pt x="373" y="332"/>
                  <a:pt x="373" y="332"/>
                  <a:pt x="373" y="332"/>
                </a:cubicBezTo>
                <a:cubicBezTo>
                  <a:pt x="374" y="331"/>
                  <a:pt x="374" y="331"/>
                  <a:pt x="374" y="331"/>
                </a:cubicBezTo>
                <a:cubicBezTo>
                  <a:pt x="376" y="331"/>
                  <a:pt x="377" y="331"/>
                  <a:pt x="378" y="331"/>
                </a:cubicBezTo>
                <a:cubicBezTo>
                  <a:pt x="379" y="331"/>
                  <a:pt x="380" y="331"/>
                  <a:pt x="381" y="331"/>
                </a:cubicBezTo>
                <a:cubicBezTo>
                  <a:pt x="383" y="331"/>
                  <a:pt x="384" y="331"/>
                  <a:pt x="385" y="332"/>
                </a:cubicBezTo>
                <a:cubicBezTo>
                  <a:pt x="387" y="332"/>
                  <a:pt x="389" y="332"/>
                  <a:pt x="391" y="333"/>
                </a:cubicBezTo>
                <a:cubicBezTo>
                  <a:pt x="391" y="335"/>
                  <a:pt x="391" y="335"/>
                  <a:pt x="39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81" y="335"/>
                  <a:pt x="381" y="335"/>
                  <a:pt x="381" y="335"/>
                </a:cubicBezTo>
                <a:cubicBezTo>
                  <a:pt x="378" y="335"/>
                  <a:pt x="378" y="335"/>
                  <a:pt x="378" y="335"/>
                </a:cubicBezTo>
                <a:cubicBezTo>
                  <a:pt x="374" y="336"/>
                  <a:pt x="374" y="336"/>
                  <a:pt x="374" y="336"/>
                </a:cubicBezTo>
                <a:cubicBezTo>
                  <a:pt x="373" y="336"/>
                  <a:pt x="373" y="336"/>
                  <a:pt x="373" y="336"/>
                </a:cubicBezTo>
                <a:cubicBezTo>
                  <a:pt x="372" y="336"/>
                  <a:pt x="372" y="336"/>
                  <a:pt x="372" y="336"/>
                </a:cubicBezTo>
                <a:cubicBezTo>
                  <a:pt x="370" y="336"/>
                  <a:pt x="370" y="336"/>
                  <a:pt x="370" y="336"/>
                </a:cubicBezTo>
                <a:cubicBezTo>
                  <a:pt x="366" y="336"/>
                  <a:pt x="366" y="336"/>
                  <a:pt x="366" y="336"/>
                </a:cubicBezTo>
                <a:cubicBezTo>
                  <a:pt x="366" y="336"/>
                  <a:pt x="366" y="336"/>
                  <a:pt x="366" y="336"/>
                </a:cubicBezTo>
                <a:cubicBezTo>
                  <a:pt x="361" y="336"/>
                  <a:pt x="361" y="336"/>
                  <a:pt x="361" y="336"/>
                </a:cubicBezTo>
                <a:cubicBezTo>
                  <a:pt x="361" y="339"/>
                  <a:pt x="361" y="339"/>
                  <a:pt x="361" y="339"/>
                </a:cubicBezTo>
                <a:cubicBezTo>
                  <a:pt x="360" y="339"/>
                  <a:pt x="360" y="339"/>
                  <a:pt x="360" y="339"/>
                </a:cubicBezTo>
                <a:cubicBezTo>
                  <a:pt x="358" y="339"/>
                  <a:pt x="358" y="339"/>
                  <a:pt x="358" y="339"/>
                </a:cubicBezTo>
                <a:cubicBezTo>
                  <a:pt x="359" y="340"/>
                  <a:pt x="359" y="341"/>
                  <a:pt x="360" y="341"/>
                </a:cubicBezTo>
                <a:cubicBezTo>
                  <a:pt x="362" y="345"/>
                  <a:pt x="364" y="346"/>
                  <a:pt x="366" y="347"/>
                </a:cubicBezTo>
                <a:cubicBezTo>
                  <a:pt x="367" y="348"/>
                  <a:pt x="368" y="348"/>
                  <a:pt x="370" y="349"/>
                </a:cubicBezTo>
                <a:cubicBezTo>
                  <a:pt x="370" y="349"/>
                  <a:pt x="371" y="349"/>
                  <a:pt x="372" y="349"/>
                </a:cubicBezTo>
                <a:cubicBezTo>
                  <a:pt x="373" y="349"/>
                  <a:pt x="373" y="349"/>
                  <a:pt x="373" y="349"/>
                </a:cubicBezTo>
                <a:cubicBezTo>
                  <a:pt x="373" y="349"/>
                  <a:pt x="374" y="349"/>
                  <a:pt x="374" y="349"/>
                </a:cubicBezTo>
                <a:cubicBezTo>
                  <a:pt x="376" y="349"/>
                  <a:pt x="377" y="350"/>
                  <a:pt x="378" y="350"/>
                </a:cubicBezTo>
                <a:cubicBezTo>
                  <a:pt x="379" y="350"/>
                  <a:pt x="380" y="350"/>
                  <a:pt x="380" y="351"/>
                </a:cubicBezTo>
                <a:cubicBezTo>
                  <a:pt x="381" y="353"/>
                  <a:pt x="381" y="353"/>
                  <a:pt x="381" y="353"/>
                </a:cubicBezTo>
                <a:cubicBezTo>
                  <a:pt x="384" y="362"/>
                  <a:pt x="384" y="362"/>
                  <a:pt x="384" y="362"/>
                </a:cubicBezTo>
                <a:cubicBezTo>
                  <a:pt x="385" y="362"/>
                  <a:pt x="385" y="362"/>
                  <a:pt x="385" y="362"/>
                </a:cubicBezTo>
                <a:cubicBezTo>
                  <a:pt x="388" y="362"/>
                  <a:pt x="391" y="362"/>
                  <a:pt x="394" y="361"/>
                </a:cubicBezTo>
                <a:cubicBezTo>
                  <a:pt x="396" y="361"/>
                  <a:pt x="398" y="360"/>
                  <a:pt x="399" y="360"/>
                </a:cubicBezTo>
                <a:cubicBezTo>
                  <a:pt x="400" y="360"/>
                  <a:pt x="400" y="360"/>
                  <a:pt x="401" y="359"/>
                </a:cubicBezTo>
                <a:cubicBezTo>
                  <a:pt x="403" y="359"/>
                  <a:pt x="405" y="358"/>
                  <a:pt x="406" y="358"/>
                </a:cubicBezTo>
                <a:cubicBezTo>
                  <a:pt x="410" y="357"/>
                  <a:pt x="412" y="356"/>
                  <a:pt x="414" y="356"/>
                </a:cubicBezTo>
                <a:cubicBezTo>
                  <a:pt x="419" y="355"/>
                  <a:pt x="419" y="355"/>
                  <a:pt x="419" y="355"/>
                </a:cubicBezTo>
                <a:cubicBezTo>
                  <a:pt x="421" y="349"/>
                  <a:pt x="421" y="349"/>
                  <a:pt x="421" y="349"/>
                </a:cubicBezTo>
                <a:cubicBezTo>
                  <a:pt x="425" y="354"/>
                  <a:pt x="425" y="354"/>
                  <a:pt x="425" y="354"/>
                </a:cubicBezTo>
                <a:cubicBezTo>
                  <a:pt x="430" y="352"/>
                  <a:pt x="430" y="352"/>
                  <a:pt x="430" y="352"/>
                </a:cubicBezTo>
                <a:cubicBezTo>
                  <a:pt x="430" y="354"/>
                  <a:pt x="430" y="354"/>
                  <a:pt x="430" y="354"/>
                </a:cubicBezTo>
                <a:cubicBezTo>
                  <a:pt x="448" y="357"/>
                  <a:pt x="448" y="357"/>
                  <a:pt x="448" y="357"/>
                </a:cubicBezTo>
                <a:cubicBezTo>
                  <a:pt x="448" y="354"/>
                  <a:pt x="448" y="354"/>
                  <a:pt x="448" y="354"/>
                </a:cubicBezTo>
                <a:cubicBezTo>
                  <a:pt x="449" y="353"/>
                  <a:pt x="449" y="353"/>
                  <a:pt x="449" y="353"/>
                </a:cubicBezTo>
                <a:cubicBezTo>
                  <a:pt x="452" y="352"/>
                  <a:pt x="452" y="352"/>
                  <a:pt x="452" y="352"/>
                </a:cubicBezTo>
                <a:cubicBezTo>
                  <a:pt x="449" y="349"/>
                  <a:pt x="449" y="349"/>
                  <a:pt x="449" y="349"/>
                </a:cubicBezTo>
                <a:cubicBezTo>
                  <a:pt x="444" y="344"/>
                  <a:pt x="444" y="344"/>
                  <a:pt x="444" y="344"/>
                </a:cubicBezTo>
                <a:cubicBezTo>
                  <a:pt x="449" y="344"/>
                  <a:pt x="449" y="344"/>
                  <a:pt x="449" y="344"/>
                </a:cubicBezTo>
                <a:cubicBezTo>
                  <a:pt x="455" y="344"/>
                  <a:pt x="455" y="344"/>
                  <a:pt x="455" y="344"/>
                </a:cubicBezTo>
                <a:cubicBezTo>
                  <a:pt x="454" y="341"/>
                  <a:pt x="453" y="335"/>
                  <a:pt x="449" y="332"/>
                </a:cubicBezTo>
                <a:cubicBezTo>
                  <a:pt x="449" y="331"/>
                  <a:pt x="448" y="330"/>
                  <a:pt x="447" y="330"/>
                </a:cubicBezTo>
                <a:cubicBezTo>
                  <a:pt x="433" y="325"/>
                  <a:pt x="443" y="332"/>
                  <a:pt x="435" y="321"/>
                </a:cubicBezTo>
                <a:cubicBezTo>
                  <a:pt x="437" y="315"/>
                  <a:pt x="430" y="302"/>
                  <a:pt x="431" y="296"/>
                </a:cubicBezTo>
                <a:cubicBezTo>
                  <a:pt x="430" y="290"/>
                  <a:pt x="430" y="290"/>
                  <a:pt x="430" y="290"/>
                </a:cubicBezTo>
                <a:cubicBezTo>
                  <a:pt x="436" y="289"/>
                  <a:pt x="436" y="289"/>
                  <a:pt x="436" y="289"/>
                </a:cubicBezTo>
                <a:cubicBezTo>
                  <a:pt x="430" y="277"/>
                  <a:pt x="430" y="277"/>
                  <a:pt x="430" y="277"/>
                </a:cubicBezTo>
                <a:cubicBezTo>
                  <a:pt x="420" y="282"/>
                  <a:pt x="420" y="282"/>
                  <a:pt x="420" y="282"/>
                </a:cubicBezTo>
                <a:cubicBezTo>
                  <a:pt x="428" y="292"/>
                  <a:pt x="428" y="292"/>
                  <a:pt x="428" y="292"/>
                </a:cubicBezTo>
                <a:cubicBezTo>
                  <a:pt x="416" y="287"/>
                  <a:pt x="416" y="287"/>
                  <a:pt x="416" y="287"/>
                </a:cubicBezTo>
                <a:cubicBezTo>
                  <a:pt x="412" y="290"/>
                  <a:pt x="412" y="290"/>
                  <a:pt x="412" y="290"/>
                </a:cubicBezTo>
                <a:cubicBezTo>
                  <a:pt x="418" y="297"/>
                  <a:pt x="414" y="291"/>
                  <a:pt x="414" y="296"/>
                </a:cubicBezTo>
                <a:cubicBezTo>
                  <a:pt x="414" y="299"/>
                  <a:pt x="416" y="308"/>
                  <a:pt x="417" y="312"/>
                </a:cubicBezTo>
                <a:cubicBezTo>
                  <a:pt x="410" y="310"/>
                  <a:pt x="411" y="305"/>
                  <a:pt x="411" y="301"/>
                </a:cubicBezTo>
                <a:cubicBezTo>
                  <a:pt x="412" y="295"/>
                  <a:pt x="410" y="296"/>
                  <a:pt x="406" y="292"/>
                </a:cubicBezTo>
                <a:cubicBezTo>
                  <a:pt x="406" y="292"/>
                  <a:pt x="405" y="291"/>
                  <a:pt x="404" y="290"/>
                </a:cubicBezTo>
                <a:cubicBezTo>
                  <a:pt x="401" y="290"/>
                  <a:pt x="401" y="290"/>
                  <a:pt x="401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401" y="299"/>
                  <a:pt x="401" y="299"/>
                  <a:pt x="401" y="299"/>
                </a:cubicBezTo>
                <a:cubicBezTo>
                  <a:pt x="399" y="297"/>
                  <a:pt x="399" y="297"/>
                  <a:pt x="399" y="297"/>
                </a:cubicBezTo>
                <a:cubicBezTo>
                  <a:pt x="394" y="294"/>
                  <a:pt x="394" y="294"/>
                  <a:pt x="394" y="294"/>
                </a:cubicBezTo>
                <a:cubicBezTo>
                  <a:pt x="387" y="289"/>
                  <a:pt x="387" y="289"/>
                  <a:pt x="387" y="289"/>
                </a:cubicBezTo>
                <a:cubicBezTo>
                  <a:pt x="385" y="291"/>
                  <a:pt x="385" y="291"/>
                  <a:pt x="385" y="291"/>
                </a:cubicBezTo>
                <a:cubicBezTo>
                  <a:pt x="383" y="292"/>
                  <a:pt x="383" y="292"/>
                  <a:pt x="383" y="292"/>
                </a:cubicBezTo>
                <a:cubicBezTo>
                  <a:pt x="381" y="289"/>
                  <a:pt x="381" y="289"/>
                  <a:pt x="381" y="289"/>
                </a:cubicBezTo>
                <a:cubicBezTo>
                  <a:pt x="378" y="284"/>
                  <a:pt x="378" y="284"/>
                  <a:pt x="378" y="284"/>
                </a:cubicBezTo>
                <a:cubicBezTo>
                  <a:pt x="378" y="283"/>
                  <a:pt x="378" y="283"/>
                  <a:pt x="378" y="283"/>
                </a:cubicBezTo>
                <a:cubicBezTo>
                  <a:pt x="374" y="285"/>
                  <a:pt x="374" y="285"/>
                  <a:pt x="374" y="285"/>
                </a:cubicBezTo>
                <a:cubicBezTo>
                  <a:pt x="373" y="287"/>
                  <a:pt x="373" y="287"/>
                  <a:pt x="373" y="287"/>
                </a:cubicBezTo>
                <a:cubicBezTo>
                  <a:pt x="372" y="287"/>
                  <a:pt x="372" y="287"/>
                  <a:pt x="372" y="287"/>
                </a:cubicBezTo>
                <a:cubicBezTo>
                  <a:pt x="370" y="289"/>
                  <a:pt x="370" y="289"/>
                  <a:pt x="370" y="289"/>
                </a:cubicBezTo>
                <a:cubicBezTo>
                  <a:pt x="368" y="290"/>
                  <a:pt x="368" y="290"/>
                  <a:pt x="368" y="290"/>
                </a:cubicBezTo>
                <a:cubicBezTo>
                  <a:pt x="367" y="287"/>
                  <a:pt x="368" y="286"/>
                  <a:pt x="370" y="286"/>
                </a:cubicBezTo>
                <a:cubicBezTo>
                  <a:pt x="371" y="285"/>
                  <a:pt x="372" y="285"/>
                  <a:pt x="372" y="284"/>
                </a:cubicBezTo>
                <a:cubicBezTo>
                  <a:pt x="372" y="284"/>
                  <a:pt x="373" y="283"/>
                  <a:pt x="373" y="283"/>
                </a:cubicBezTo>
                <a:cubicBezTo>
                  <a:pt x="373" y="283"/>
                  <a:pt x="373" y="282"/>
                  <a:pt x="373" y="282"/>
                </a:cubicBezTo>
                <a:cubicBezTo>
                  <a:pt x="373" y="282"/>
                  <a:pt x="373" y="281"/>
                  <a:pt x="373" y="281"/>
                </a:cubicBezTo>
                <a:cubicBezTo>
                  <a:pt x="373" y="281"/>
                  <a:pt x="372" y="280"/>
                  <a:pt x="372" y="280"/>
                </a:cubicBezTo>
                <a:cubicBezTo>
                  <a:pt x="372" y="279"/>
                  <a:pt x="371" y="278"/>
                  <a:pt x="370" y="276"/>
                </a:cubicBezTo>
                <a:cubicBezTo>
                  <a:pt x="369" y="275"/>
                  <a:pt x="367" y="274"/>
                  <a:pt x="366" y="273"/>
                </a:cubicBezTo>
                <a:cubicBezTo>
                  <a:pt x="364" y="271"/>
                  <a:pt x="361" y="269"/>
                  <a:pt x="360" y="267"/>
                </a:cubicBezTo>
                <a:cubicBezTo>
                  <a:pt x="360" y="267"/>
                  <a:pt x="359" y="267"/>
                  <a:pt x="359" y="267"/>
                </a:cubicBezTo>
                <a:cubicBezTo>
                  <a:pt x="356" y="269"/>
                  <a:pt x="356" y="269"/>
                  <a:pt x="356" y="269"/>
                </a:cubicBezTo>
                <a:cubicBezTo>
                  <a:pt x="355" y="270"/>
                  <a:pt x="355" y="270"/>
                  <a:pt x="355" y="270"/>
                </a:cubicBezTo>
                <a:cubicBezTo>
                  <a:pt x="352" y="273"/>
                  <a:pt x="352" y="273"/>
                  <a:pt x="352" y="273"/>
                </a:cubicBezTo>
                <a:cubicBezTo>
                  <a:pt x="337" y="261"/>
                  <a:pt x="337" y="261"/>
                  <a:pt x="337" y="261"/>
                </a:cubicBezTo>
                <a:cubicBezTo>
                  <a:pt x="335" y="265"/>
                  <a:pt x="330" y="265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6" y="265"/>
                  <a:pt x="327" y="264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4" y="266"/>
                  <a:pt x="323" y="266"/>
                  <a:pt x="322" y="267"/>
                </a:cubicBezTo>
                <a:cubicBezTo>
                  <a:pt x="319" y="268"/>
                  <a:pt x="318" y="271"/>
                  <a:pt x="322" y="277"/>
                </a:cubicBezTo>
                <a:cubicBezTo>
                  <a:pt x="322" y="277"/>
                  <a:pt x="323" y="278"/>
                  <a:pt x="324" y="279"/>
                </a:cubicBezTo>
                <a:cubicBezTo>
                  <a:pt x="323" y="279"/>
                  <a:pt x="322" y="280"/>
                  <a:pt x="322" y="280"/>
                </a:cubicBezTo>
                <a:cubicBezTo>
                  <a:pt x="312" y="283"/>
                  <a:pt x="319" y="279"/>
                  <a:pt x="319" y="291"/>
                </a:cubicBezTo>
                <a:cubicBezTo>
                  <a:pt x="319" y="297"/>
                  <a:pt x="314" y="306"/>
                  <a:pt x="312" y="311"/>
                </a:cubicBezTo>
                <a:cubicBezTo>
                  <a:pt x="318" y="311"/>
                  <a:pt x="320" y="313"/>
                  <a:pt x="322" y="316"/>
                </a:cubicBezTo>
                <a:close/>
                <a:moveTo>
                  <a:pt x="394" y="299"/>
                </a:moveTo>
                <a:cubicBezTo>
                  <a:pt x="397" y="297"/>
                  <a:pt x="397" y="297"/>
                  <a:pt x="397" y="297"/>
                </a:cubicBezTo>
                <a:cubicBezTo>
                  <a:pt x="397" y="300"/>
                  <a:pt x="397" y="300"/>
                  <a:pt x="397" y="300"/>
                </a:cubicBezTo>
                <a:cubicBezTo>
                  <a:pt x="394" y="300"/>
                  <a:pt x="394" y="300"/>
                  <a:pt x="394" y="300"/>
                </a:cubicBezTo>
                <a:cubicBezTo>
                  <a:pt x="394" y="300"/>
                  <a:pt x="394" y="300"/>
                  <a:pt x="394" y="300"/>
                </a:cubicBezTo>
                <a:lnTo>
                  <a:pt x="394" y="299"/>
                </a:lnTo>
                <a:close/>
                <a:moveTo>
                  <a:pt x="378" y="296"/>
                </a:moveTo>
                <a:cubicBezTo>
                  <a:pt x="381" y="293"/>
                  <a:pt x="381" y="293"/>
                  <a:pt x="381" y="293"/>
                </a:cubicBezTo>
                <a:cubicBezTo>
                  <a:pt x="382" y="292"/>
                  <a:pt x="382" y="292"/>
                  <a:pt x="382" y="292"/>
                </a:cubicBezTo>
                <a:cubicBezTo>
                  <a:pt x="383" y="297"/>
                  <a:pt x="383" y="297"/>
                  <a:pt x="383" y="297"/>
                </a:cubicBezTo>
                <a:cubicBezTo>
                  <a:pt x="381" y="297"/>
                  <a:pt x="381" y="297"/>
                  <a:pt x="381" y="297"/>
                </a:cubicBezTo>
                <a:cubicBezTo>
                  <a:pt x="378" y="297"/>
                  <a:pt x="378" y="297"/>
                  <a:pt x="378" y="297"/>
                </a:cubicBezTo>
                <a:cubicBezTo>
                  <a:pt x="377" y="297"/>
                  <a:pt x="377" y="297"/>
                  <a:pt x="377" y="297"/>
                </a:cubicBezTo>
                <a:lnTo>
                  <a:pt x="378" y="296"/>
                </a:lnTo>
                <a:close/>
                <a:moveTo>
                  <a:pt x="374" y="287"/>
                </a:moveTo>
                <a:cubicBezTo>
                  <a:pt x="376" y="285"/>
                  <a:pt x="375" y="286"/>
                  <a:pt x="374" y="287"/>
                </a:cubicBezTo>
                <a:cubicBezTo>
                  <a:pt x="374" y="287"/>
                  <a:pt x="373" y="288"/>
                  <a:pt x="374" y="287"/>
                </a:cubicBezTo>
                <a:close/>
                <a:moveTo>
                  <a:pt x="355" y="300"/>
                </a:moveTo>
                <a:cubicBezTo>
                  <a:pt x="356" y="298"/>
                  <a:pt x="356" y="298"/>
                  <a:pt x="356" y="298"/>
                </a:cubicBezTo>
                <a:cubicBezTo>
                  <a:pt x="360" y="294"/>
                  <a:pt x="360" y="294"/>
                  <a:pt x="360" y="294"/>
                </a:cubicBezTo>
                <a:cubicBezTo>
                  <a:pt x="365" y="288"/>
                  <a:pt x="365" y="288"/>
                  <a:pt x="365" y="288"/>
                </a:cubicBezTo>
                <a:cubicBezTo>
                  <a:pt x="366" y="290"/>
                  <a:pt x="366" y="290"/>
                  <a:pt x="366" y="290"/>
                </a:cubicBezTo>
                <a:cubicBezTo>
                  <a:pt x="367" y="290"/>
                  <a:pt x="367" y="290"/>
                  <a:pt x="367" y="290"/>
                </a:cubicBezTo>
                <a:cubicBezTo>
                  <a:pt x="366" y="290"/>
                  <a:pt x="366" y="290"/>
                  <a:pt x="366" y="290"/>
                </a:cubicBezTo>
                <a:cubicBezTo>
                  <a:pt x="360" y="296"/>
                  <a:pt x="360" y="296"/>
                  <a:pt x="360" y="296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5" y="300"/>
                  <a:pt x="355" y="300"/>
                  <a:pt x="355" y="300"/>
                </a:cubicBezTo>
                <a:cubicBezTo>
                  <a:pt x="354" y="301"/>
                  <a:pt x="354" y="301"/>
                  <a:pt x="354" y="301"/>
                </a:cubicBezTo>
                <a:lnTo>
                  <a:pt x="355" y="300"/>
                </a:lnTo>
                <a:close/>
                <a:moveTo>
                  <a:pt x="322" y="281"/>
                </a:moveTo>
                <a:cubicBezTo>
                  <a:pt x="322" y="281"/>
                  <a:pt x="322" y="281"/>
                  <a:pt x="322" y="281"/>
                </a:cubicBezTo>
                <a:cubicBezTo>
                  <a:pt x="323" y="279"/>
                  <a:pt x="323" y="280"/>
                  <a:pt x="322" y="281"/>
                </a:cubicBezTo>
                <a:cubicBezTo>
                  <a:pt x="321" y="281"/>
                  <a:pt x="320" y="282"/>
                  <a:pt x="322" y="281"/>
                </a:cubicBezTo>
                <a:close/>
                <a:moveTo>
                  <a:pt x="284" y="525"/>
                </a:moveTo>
                <a:cubicBezTo>
                  <a:pt x="282" y="524"/>
                  <a:pt x="282" y="524"/>
                  <a:pt x="282" y="524"/>
                </a:cubicBezTo>
                <a:cubicBezTo>
                  <a:pt x="279" y="522"/>
                  <a:pt x="279" y="522"/>
                  <a:pt x="279" y="522"/>
                </a:cubicBezTo>
                <a:cubicBezTo>
                  <a:pt x="276" y="527"/>
                  <a:pt x="279" y="525"/>
                  <a:pt x="281" y="532"/>
                </a:cubicBezTo>
                <a:cubicBezTo>
                  <a:pt x="282" y="532"/>
                  <a:pt x="282" y="532"/>
                  <a:pt x="282" y="532"/>
                </a:cubicBezTo>
                <a:cubicBezTo>
                  <a:pt x="286" y="531"/>
                  <a:pt x="286" y="531"/>
                  <a:pt x="286" y="531"/>
                </a:cubicBezTo>
                <a:cubicBezTo>
                  <a:pt x="282" y="528"/>
                  <a:pt x="282" y="528"/>
                  <a:pt x="282" y="528"/>
                </a:cubicBezTo>
                <a:lnTo>
                  <a:pt x="284" y="525"/>
                </a:lnTo>
                <a:close/>
                <a:moveTo>
                  <a:pt x="100" y="810"/>
                </a:moveTo>
                <a:cubicBezTo>
                  <a:pt x="100" y="814"/>
                  <a:pt x="100" y="814"/>
                  <a:pt x="100" y="814"/>
                </a:cubicBezTo>
                <a:cubicBezTo>
                  <a:pt x="103" y="814"/>
                  <a:pt x="103" y="814"/>
                  <a:pt x="103" y="814"/>
                </a:cubicBezTo>
                <a:cubicBezTo>
                  <a:pt x="106" y="813"/>
                  <a:pt x="106" y="813"/>
                  <a:pt x="106" y="813"/>
                </a:cubicBezTo>
                <a:cubicBezTo>
                  <a:pt x="103" y="811"/>
                  <a:pt x="103" y="811"/>
                  <a:pt x="103" y="811"/>
                </a:cubicBezTo>
                <a:lnTo>
                  <a:pt x="100" y="810"/>
                </a:lnTo>
                <a:close/>
                <a:moveTo>
                  <a:pt x="85" y="467"/>
                </a:moveTo>
                <a:cubicBezTo>
                  <a:pt x="87" y="465"/>
                  <a:pt x="87" y="465"/>
                  <a:pt x="87" y="465"/>
                </a:cubicBezTo>
                <a:cubicBezTo>
                  <a:pt x="92" y="462"/>
                  <a:pt x="92" y="462"/>
                  <a:pt x="92" y="462"/>
                </a:cubicBezTo>
                <a:cubicBezTo>
                  <a:pt x="89" y="458"/>
                  <a:pt x="89" y="458"/>
                  <a:pt x="89" y="458"/>
                </a:cubicBezTo>
                <a:cubicBezTo>
                  <a:pt x="87" y="458"/>
                  <a:pt x="87" y="458"/>
                  <a:pt x="87" y="458"/>
                </a:cubicBezTo>
                <a:cubicBezTo>
                  <a:pt x="82" y="459"/>
                  <a:pt x="82" y="459"/>
                  <a:pt x="82" y="459"/>
                </a:cubicBezTo>
                <a:cubicBezTo>
                  <a:pt x="82" y="465"/>
                  <a:pt x="82" y="462"/>
                  <a:pt x="85" y="467"/>
                </a:cubicBezTo>
                <a:close/>
                <a:moveTo>
                  <a:pt x="73" y="821"/>
                </a:moveTo>
                <a:cubicBezTo>
                  <a:pt x="68" y="826"/>
                  <a:pt x="68" y="826"/>
                  <a:pt x="68" y="826"/>
                </a:cubicBezTo>
                <a:cubicBezTo>
                  <a:pt x="75" y="831"/>
                  <a:pt x="75" y="831"/>
                  <a:pt x="75" y="831"/>
                </a:cubicBezTo>
                <a:cubicBezTo>
                  <a:pt x="75" y="831"/>
                  <a:pt x="76" y="830"/>
                  <a:pt x="76" y="829"/>
                </a:cubicBezTo>
                <a:cubicBezTo>
                  <a:pt x="77" y="828"/>
                  <a:pt x="77" y="828"/>
                  <a:pt x="77" y="828"/>
                </a:cubicBezTo>
                <a:cubicBezTo>
                  <a:pt x="77" y="826"/>
                  <a:pt x="77" y="825"/>
                  <a:pt x="76" y="824"/>
                </a:cubicBezTo>
                <a:cubicBezTo>
                  <a:pt x="76" y="824"/>
                  <a:pt x="75" y="823"/>
                  <a:pt x="73" y="821"/>
                </a:cubicBezTo>
                <a:close/>
                <a:moveTo>
                  <a:pt x="0" y="537"/>
                </a:moveTo>
                <a:cubicBezTo>
                  <a:pt x="0" y="541"/>
                  <a:pt x="0" y="541"/>
                  <a:pt x="0" y="541"/>
                </a:cubicBezTo>
                <a:cubicBezTo>
                  <a:pt x="3" y="541"/>
                  <a:pt x="3" y="541"/>
                  <a:pt x="3" y="541"/>
                </a:cubicBezTo>
                <a:cubicBezTo>
                  <a:pt x="8" y="544"/>
                  <a:pt x="8" y="544"/>
                  <a:pt x="8" y="544"/>
                </a:cubicBezTo>
                <a:cubicBezTo>
                  <a:pt x="10" y="543"/>
                  <a:pt x="10" y="543"/>
                  <a:pt x="10" y="543"/>
                </a:cubicBezTo>
                <a:cubicBezTo>
                  <a:pt x="3" y="535"/>
                  <a:pt x="3" y="535"/>
                  <a:pt x="3" y="535"/>
                </a:cubicBezTo>
                <a:lnTo>
                  <a:pt x="0" y="537"/>
                </a:lnTo>
                <a:close/>
                <a:moveTo>
                  <a:pt x="44" y="532"/>
                </a:moveTo>
                <a:cubicBezTo>
                  <a:pt x="38" y="536"/>
                  <a:pt x="40" y="531"/>
                  <a:pt x="37" y="538"/>
                </a:cubicBezTo>
                <a:cubicBezTo>
                  <a:pt x="43" y="535"/>
                  <a:pt x="43" y="535"/>
                  <a:pt x="43" y="535"/>
                </a:cubicBezTo>
                <a:cubicBezTo>
                  <a:pt x="46" y="538"/>
                  <a:pt x="46" y="538"/>
                  <a:pt x="46" y="538"/>
                </a:cubicBezTo>
                <a:cubicBezTo>
                  <a:pt x="50" y="538"/>
                  <a:pt x="50" y="538"/>
                  <a:pt x="50" y="538"/>
                </a:cubicBezTo>
                <a:cubicBezTo>
                  <a:pt x="54" y="534"/>
                  <a:pt x="54" y="534"/>
                  <a:pt x="54" y="534"/>
                </a:cubicBezTo>
                <a:cubicBezTo>
                  <a:pt x="49" y="534"/>
                  <a:pt x="49" y="534"/>
                  <a:pt x="49" y="534"/>
                </a:cubicBezTo>
                <a:cubicBezTo>
                  <a:pt x="43" y="534"/>
                  <a:pt x="48" y="534"/>
                  <a:pt x="44" y="532"/>
                </a:cubicBezTo>
                <a:close/>
                <a:moveTo>
                  <a:pt x="74" y="426"/>
                </a:moveTo>
                <a:cubicBezTo>
                  <a:pt x="65" y="425"/>
                  <a:pt x="64" y="420"/>
                  <a:pt x="57" y="423"/>
                </a:cubicBezTo>
                <a:cubicBezTo>
                  <a:pt x="56" y="428"/>
                  <a:pt x="56" y="428"/>
                  <a:pt x="56" y="428"/>
                </a:cubicBezTo>
                <a:cubicBezTo>
                  <a:pt x="62" y="426"/>
                  <a:pt x="62" y="426"/>
                  <a:pt x="62" y="426"/>
                </a:cubicBezTo>
                <a:cubicBezTo>
                  <a:pt x="66" y="431"/>
                  <a:pt x="66" y="431"/>
                  <a:pt x="66" y="431"/>
                </a:cubicBezTo>
                <a:cubicBezTo>
                  <a:pt x="74" y="429"/>
                  <a:pt x="74" y="429"/>
                  <a:pt x="74" y="429"/>
                </a:cubicBezTo>
                <a:lnTo>
                  <a:pt x="74" y="4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  <a:round/>
          </a:ln>
        </p:spPr>
        <p:txBody>
          <a:bodyPr/>
          <a:lstStyle/>
          <a:p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4898571" cy="533400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Depth-first search= Chronological backtracking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页脚占位符 4">
            <a:extLst>
              <a:ext uri="{FF2B5EF4-FFF2-40B4-BE49-F238E27FC236}">
                <a16:creationId xmlns="" xmlns:a16="http://schemas.microsoft.com/office/drawing/2014/main" id="{53A715AA-E727-4D4B-8826-744E266F58F9}"/>
              </a:ext>
            </a:extLst>
          </p:cNvPr>
          <p:cNvSpPr txBox="1">
            <a:spLocks/>
          </p:cNvSpPr>
          <p:nvPr/>
        </p:nvSpPr>
        <p:spPr>
          <a:xfrm>
            <a:off x="4463144" y="5895392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ICS611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A9587C7C-5080-4970-9E62-EB2D8EF30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944" y="1628192"/>
            <a:ext cx="4495800" cy="396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3">
            <a:extLst>
              <a:ext uri="{FF2B5EF4-FFF2-40B4-BE49-F238E27FC236}">
                <a16:creationId xmlns="" xmlns:a16="http://schemas.microsoft.com/office/drawing/2014/main" id="{F541A773-096C-41DF-A1E9-A1B19397D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44" y="1399592"/>
            <a:ext cx="3810000" cy="426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5">
            <a:extLst>
              <a:ext uri="{FF2B5EF4-FFF2-40B4-BE49-F238E27FC236}">
                <a16:creationId xmlns="" xmlns:a16="http://schemas.microsoft.com/office/drawing/2014/main" id="{06CC0785-0EAB-4998-9EB0-3627FEA53164}"/>
              </a:ext>
            </a:extLst>
          </p:cNvPr>
          <p:cNvSpPr txBox="1">
            <a:spLocks noChangeArrowheads="1"/>
          </p:cNvSpPr>
          <p:nvPr/>
        </p:nvSpPr>
        <p:spPr>
          <a:xfrm>
            <a:off x="5606144" y="1704392"/>
            <a:ext cx="4343400" cy="38100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Select a child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convention: left-to-right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Repeatedly go to next child, as long as possible.</a:t>
            </a:r>
          </a:p>
          <a:p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Return to left-over alternatives (higher-up) only when needed.</a:t>
            </a:r>
          </a:p>
        </p:txBody>
      </p:sp>
      <p:sp>
        <p:nvSpPr>
          <p:cNvPr id="15" name="Oval 6">
            <a:extLst>
              <a:ext uri="{FF2B5EF4-FFF2-40B4-BE49-F238E27FC236}">
                <a16:creationId xmlns="" xmlns:a16="http://schemas.microsoft.com/office/drawing/2014/main" id="{911EACC9-237F-4DFD-A124-9BA219302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069" y="3099805"/>
            <a:ext cx="346075" cy="2238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7">
            <a:extLst>
              <a:ext uri="{FF2B5EF4-FFF2-40B4-BE49-F238E27FC236}">
                <a16:creationId xmlns="" xmlns:a16="http://schemas.microsoft.com/office/drawing/2014/main" id="{CBCF5803-626C-4C78-82E1-D25AA65A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007" y="2982330"/>
            <a:ext cx="33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rPr>
              <a:t>B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Oval 8">
            <a:extLst>
              <a:ext uri="{FF2B5EF4-FFF2-40B4-BE49-F238E27FC236}">
                <a16:creationId xmlns="" xmlns:a16="http://schemas.microsoft.com/office/drawing/2014/main" id="{356543BF-F00D-4D73-BE49-3F45128E6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069" y="3772905"/>
            <a:ext cx="347663" cy="2254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9">
            <a:extLst>
              <a:ext uri="{FF2B5EF4-FFF2-40B4-BE49-F238E27FC236}">
                <a16:creationId xmlns="" xmlns:a16="http://schemas.microsoft.com/office/drawing/2014/main" id="{F3DECE72-1749-49F2-8F4D-8D7E36C9E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594" y="3668130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rPr>
              <a:t>C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Oval 10">
            <a:extLst>
              <a:ext uri="{FF2B5EF4-FFF2-40B4-BE49-F238E27FC236}">
                <a16:creationId xmlns="" xmlns:a16="http://schemas.microsoft.com/office/drawing/2014/main" id="{5FB4DD15-2276-4795-9176-0E38A49A2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269" y="3766555"/>
            <a:ext cx="347663" cy="2254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rPr>
              <a:t>E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Oval 11">
            <a:extLst>
              <a:ext uri="{FF2B5EF4-FFF2-40B4-BE49-F238E27FC236}">
                <a16:creationId xmlns="" xmlns:a16="http://schemas.microsoft.com/office/drawing/2014/main" id="{AA76229F-7003-4BDD-83D5-49FE1AA8C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032" y="4406317"/>
            <a:ext cx="346075" cy="2254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rPr>
              <a:t>D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Oval 12">
            <a:extLst>
              <a:ext uri="{FF2B5EF4-FFF2-40B4-BE49-F238E27FC236}">
                <a16:creationId xmlns="" xmlns:a16="http://schemas.microsoft.com/office/drawing/2014/main" id="{B5B9F0EA-E5E8-4ACC-B128-FDB8E5F31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907" y="4401555"/>
            <a:ext cx="347662" cy="2254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3">
            <a:extLst>
              <a:ext uri="{FF2B5EF4-FFF2-40B4-BE49-F238E27FC236}">
                <a16:creationId xmlns="" xmlns:a16="http://schemas.microsoft.com/office/drawing/2014/main" id="{3475537D-7097-42E0-A8A1-B7CA0015F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719" y="433805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rPr>
              <a:t>F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="" xmlns:a16="http://schemas.microsoft.com/office/drawing/2014/main" id="{01B882E8-81F0-4965-B993-8AB3308E8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907" y="4984167"/>
            <a:ext cx="347662" cy="225425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rPr>
              <a:t>G</a:t>
            </a: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4" name="AutoShape 15">
            <a:extLst>
              <a:ext uri="{FF2B5EF4-FFF2-40B4-BE49-F238E27FC236}">
                <a16:creationId xmlns="" xmlns:a16="http://schemas.microsoft.com/office/drawing/2014/main" id="{2EEA9C46-0079-4A17-B7E6-6EEA547FCA5C}"/>
              </a:ext>
            </a:extLst>
          </p:cNvPr>
          <p:cNvCxnSpPr>
            <a:cxnSpLocks noChangeShapeType="1"/>
            <a:stCxn id="16" idx="1"/>
            <a:endCxn id="18" idx="0"/>
          </p:cNvCxnSpPr>
          <p:nvPr/>
        </p:nvCxnSpPr>
        <p:spPr bwMode="auto">
          <a:xfrm flipH="1">
            <a:off x="2008869" y="3180767"/>
            <a:ext cx="211138" cy="487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16">
            <a:extLst>
              <a:ext uri="{FF2B5EF4-FFF2-40B4-BE49-F238E27FC236}">
                <a16:creationId xmlns="" xmlns:a16="http://schemas.microsoft.com/office/drawing/2014/main" id="{EC4BCADE-AC4E-4BD6-8649-D536FDBFF2A3}"/>
              </a:ext>
            </a:extLst>
          </p:cNvPr>
          <p:cNvCxnSpPr>
            <a:cxnSpLocks noChangeShapeType="1"/>
            <a:stCxn id="16" idx="3"/>
            <a:endCxn id="19" idx="0"/>
          </p:cNvCxnSpPr>
          <p:nvPr/>
        </p:nvCxnSpPr>
        <p:spPr bwMode="auto">
          <a:xfrm>
            <a:off x="2554969" y="3180767"/>
            <a:ext cx="288925" cy="571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17">
            <a:extLst>
              <a:ext uri="{FF2B5EF4-FFF2-40B4-BE49-F238E27FC236}">
                <a16:creationId xmlns="" xmlns:a16="http://schemas.microsoft.com/office/drawing/2014/main" id="{13682A20-3146-4945-84CF-B91046E3A556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 flipH="1">
            <a:off x="2466069" y="3879267"/>
            <a:ext cx="188913" cy="515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="" xmlns:a16="http://schemas.microsoft.com/office/drawing/2014/main" id="{7FD7E4DF-FE23-419D-9628-967D590DC6CE}"/>
              </a:ext>
            </a:extLst>
          </p:cNvPr>
          <p:cNvCxnSpPr>
            <a:cxnSpLocks noChangeShapeType="1"/>
            <a:stCxn id="19" idx="6"/>
            <a:endCxn id="22" idx="0"/>
          </p:cNvCxnSpPr>
          <p:nvPr/>
        </p:nvCxnSpPr>
        <p:spPr bwMode="auto">
          <a:xfrm>
            <a:off x="3031219" y="3879267"/>
            <a:ext cx="92075" cy="4587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="" xmlns:a16="http://schemas.microsoft.com/office/drawing/2014/main" id="{5B1E851A-67A9-4523-AD4F-200E2C375AC3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 flipH="1">
            <a:off x="3118532" y="4734930"/>
            <a:ext cx="4762" cy="2349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="" xmlns:a16="http://schemas.microsoft.com/office/drawing/2014/main" id="{C69DE5B4-5328-431C-B0EA-97D4686323AB}"/>
              </a:ext>
            </a:extLst>
          </p:cNvPr>
          <p:cNvCxnSpPr>
            <a:cxnSpLocks noChangeShapeType="1"/>
            <a:stCxn id="40" idx="1"/>
            <a:endCxn id="16" idx="0"/>
          </p:cNvCxnSpPr>
          <p:nvPr/>
        </p:nvCxnSpPr>
        <p:spPr bwMode="auto">
          <a:xfrm flipH="1">
            <a:off x="2388282" y="2555292"/>
            <a:ext cx="671512" cy="427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="" xmlns:a16="http://schemas.microsoft.com/office/drawing/2014/main" id="{15962E18-08EE-48A2-9363-438221C2AAAD}"/>
              </a:ext>
            </a:extLst>
          </p:cNvPr>
          <p:cNvCxnSpPr>
            <a:cxnSpLocks noChangeShapeType="1"/>
            <a:stCxn id="16" idx="1"/>
            <a:endCxn id="18" idx="1"/>
          </p:cNvCxnSpPr>
          <p:nvPr/>
        </p:nvCxnSpPr>
        <p:spPr bwMode="auto">
          <a:xfrm rot="10800000" flipV="1">
            <a:off x="1840594" y="3180767"/>
            <a:ext cx="379413" cy="685800"/>
          </a:xfrm>
          <a:prstGeom prst="curvedConnector3">
            <a:avLst>
              <a:gd name="adj1" fmla="val 160250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="" xmlns:a16="http://schemas.microsoft.com/office/drawing/2014/main" id="{D40D88DA-1E93-4BEF-AE7A-F814F2FBCCA8}"/>
              </a:ext>
            </a:extLst>
          </p:cNvPr>
          <p:cNvCxnSpPr>
            <a:cxnSpLocks noChangeShapeType="1"/>
            <a:stCxn id="18" idx="3"/>
            <a:endCxn id="16" idx="2"/>
          </p:cNvCxnSpPr>
          <p:nvPr/>
        </p:nvCxnSpPr>
        <p:spPr bwMode="auto">
          <a:xfrm flipV="1">
            <a:off x="2175557" y="3379205"/>
            <a:ext cx="212725" cy="487362"/>
          </a:xfrm>
          <a:prstGeom prst="curvedConnector2">
            <a:avLst/>
          </a:prstGeom>
          <a:noFill/>
          <a:ln w="28575">
            <a:solidFill>
              <a:srgbClr val="80008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="" xmlns:a16="http://schemas.microsoft.com/office/drawing/2014/main" id="{6F8BF124-26C5-45E8-BE09-C0627ADF729A}"/>
              </a:ext>
            </a:extLst>
          </p:cNvPr>
          <p:cNvCxnSpPr>
            <a:cxnSpLocks noChangeShapeType="1"/>
            <a:stCxn id="19" idx="1"/>
            <a:endCxn id="20" idx="1"/>
          </p:cNvCxnSpPr>
          <p:nvPr/>
        </p:nvCxnSpPr>
        <p:spPr bwMode="auto">
          <a:xfrm rot="16200000" flipH="1" flipV="1">
            <a:off x="2212070" y="3917367"/>
            <a:ext cx="639762" cy="376237"/>
          </a:xfrm>
          <a:prstGeom prst="curvedConnector3">
            <a:avLst>
              <a:gd name="adj1" fmla="val -38708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="" xmlns:a16="http://schemas.microsoft.com/office/drawing/2014/main" id="{D8154DD1-449B-4215-A9BD-BF4B85BD7AFF}"/>
              </a:ext>
            </a:extLst>
          </p:cNvPr>
          <p:cNvCxnSpPr>
            <a:cxnSpLocks noChangeShapeType="1"/>
            <a:stCxn id="20" idx="6"/>
            <a:endCxn id="19" idx="4"/>
          </p:cNvCxnSpPr>
          <p:nvPr/>
        </p:nvCxnSpPr>
        <p:spPr bwMode="auto">
          <a:xfrm flipV="1">
            <a:off x="2653394" y="4006267"/>
            <a:ext cx="190500" cy="512763"/>
          </a:xfrm>
          <a:prstGeom prst="curvedConnector2">
            <a:avLst/>
          </a:prstGeom>
          <a:noFill/>
          <a:ln w="28575">
            <a:solidFill>
              <a:srgbClr val="80008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25">
            <a:extLst>
              <a:ext uri="{FF2B5EF4-FFF2-40B4-BE49-F238E27FC236}">
                <a16:creationId xmlns="" xmlns:a16="http://schemas.microsoft.com/office/drawing/2014/main" id="{2957D670-4573-49D3-ADCB-0489E66126CB}"/>
              </a:ext>
            </a:extLst>
          </p:cNvPr>
          <p:cNvCxnSpPr>
            <a:cxnSpLocks noChangeShapeType="1"/>
            <a:stCxn id="16" idx="3"/>
            <a:endCxn id="19" idx="0"/>
          </p:cNvCxnSpPr>
          <p:nvPr/>
        </p:nvCxnSpPr>
        <p:spPr bwMode="auto">
          <a:xfrm>
            <a:off x="2554969" y="3180767"/>
            <a:ext cx="288925" cy="571500"/>
          </a:xfrm>
          <a:prstGeom prst="curvedConnector2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26">
            <a:extLst>
              <a:ext uri="{FF2B5EF4-FFF2-40B4-BE49-F238E27FC236}">
                <a16:creationId xmlns="" xmlns:a16="http://schemas.microsoft.com/office/drawing/2014/main" id="{F53D85AF-EF63-472B-995A-070480C753CA}"/>
              </a:ext>
            </a:extLst>
          </p:cNvPr>
          <p:cNvCxnSpPr>
            <a:cxnSpLocks noChangeShapeType="1"/>
            <a:stCxn id="19" idx="6"/>
            <a:endCxn id="22" idx="3"/>
          </p:cNvCxnSpPr>
          <p:nvPr/>
        </p:nvCxnSpPr>
        <p:spPr bwMode="auto">
          <a:xfrm>
            <a:off x="3031219" y="3879267"/>
            <a:ext cx="247650" cy="657225"/>
          </a:xfrm>
          <a:prstGeom prst="curvedConnector3">
            <a:avLst>
              <a:gd name="adj1" fmla="val 192306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27">
            <a:extLst>
              <a:ext uri="{FF2B5EF4-FFF2-40B4-BE49-F238E27FC236}">
                <a16:creationId xmlns="" xmlns:a16="http://schemas.microsoft.com/office/drawing/2014/main" id="{26A7AFBC-C86C-48AA-A143-31BED30C9BD0}"/>
              </a:ext>
            </a:extLst>
          </p:cNvPr>
          <p:cNvCxnSpPr>
            <a:cxnSpLocks noChangeShapeType="1"/>
            <a:stCxn id="40" idx="3"/>
            <a:endCxn id="16" idx="3"/>
          </p:cNvCxnSpPr>
          <p:nvPr/>
        </p:nvCxnSpPr>
        <p:spPr bwMode="auto">
          <a:xfrm flipH="1">
            <a:off x="2554969" y="2555292"/>
            <a:ext cx="839788" cy="625475"/>
          </a:xfrm>
          <a:prstGeom prst="curvedConnector3">
            <a:avLst>
              <a:gd name="adj1" fmla="val -27222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28">
            <a:extLst>
              <a:ext uri="{FF2B5EF4-FFF2-40B4-BE49-F238E27FC236}">
                <a16:creationId xmlns="" xmlns:a16="http://schemas.microsoft.com/office/drawing/2014/main" id="{028E67EF-5785-4BD2-9321-E51354B71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469" y="1699630"/>
            <a:ext cx="346075" cy="225425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GB" altLang="zh-CN" sz="28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8" name="Text Box 29">
            <a:extLst>
              <a:ext uri="{FF2B5EF4-FFF2-40B4-BE49-F238E27FC236}">
                <a16:creationId xmlns="" xmlns:a16="http://schemas.microsoft.com/office/drawing/2014/main" id="{BA94C3D2-8E6E-4AAD-B20E-6FFE257AC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3169" y="1610730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rPr>
              <a:t>S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Oval 30">
            <a:extLst>
              <a:ext uri="{FF2B5EF4-FFF2-40B4-BE49-F238E27FC236}">
                <a16:creationId xmlns="" xmlns:a16="http://schemas.microsoft.com/office/drawing/2014/main" id="{833112CC-AE38-4E52-B32D-D86225601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269" y="2420355"/>
            <a:ext cx="347663" cy="2254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31">
            <a:extLst>
              <a:ext uri="{FF2B5EF4-FFF2-40B4-BE49-F238E27FC236}">
                <a16:creationId xmlns="" xmlns:a16="http://schemas.microsoft.com/office/drawing/2014/main" id="{45F2363F-A769-49A1-9E2E-75CD4A51A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794" y="2356855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rPr>
              <a:t>A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41" name="AutoShape 32">
            <a:extLst>
              <a:ext uri="{FF2B5EF4-FFF2-40B4-BE49-F238E27FC236}">
                <a16:creationId xmlns="" xmlns:a16="http://schemas.microsoft.com/office/drawing/2014/main" id="{37ED85DF-5A7E-49B0-A404-E632B47B8CB5}"/>
              </a:ext>
            </a:extLst>
          </p:cNvPr>
          <p:cNvCxnSpPr>
            <a:cxnSpLocks noChangeShapeType="1"/>
            <a:stCxn id="38" idx="1"/>
            <a:endCxn id="40" idx="0"/>
          </p:cNvCxnSpPr>
          <p:nvPr/>
        </p:nvCxnSpPr>
        <p:spPr bwMode="auto">
          <a:xfrm flipH="1">
            <a:off x="3228069" y="1809167"/>
            <a:ext cx="1435100" cy="5476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33">
            <a:extLst>
              <a:ext uri="{FF2B5EF4-FFF2-40B4-BE49-F238E27FC236}">
                <a16:creationId xmlns="" xmlns:a16="http://schemas.microsoft.com/office/drawing/2014/main" id="{55BD8688-1B77-4E1C-97C4-9865AF347B4C}"/>
              </a:ext>
            </a:extLst>
          </p:cNvPr>
          <p:cNvCxnSpPr>
            <a:cxnSpLocks noChangeShapeType="1"/>
            <a:stCxn id="38" idx="1"/>
          </p:cNvCxnSpPr>
          <p:nvPr/>
        </p:nvCxnSpPr>
        <p:spPr bwMode="auto">
          <a:xfrm rot="10800000" flipV="1">
            <a:off x="3050269" y="1809167"/>
            <a:ext cx="1612900" cy="565150"/>
          </a:xfrm>
          <a:prstGeom prst="curvedConnector3">
            <a:avLst>
              <a:gd name="adj1" fmla="val 110134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Line 34">
            <a:extLst>
              <a:ext uri="{FF2B5EF4-FFF2-40B4-BE49-F238E27FC236}">
                <a16:creationId xmlns="" xmlns:a16="http://schemas.microsoft.com/office/drawing/2014/main" id="{D28C90D4-EEF6-47BC-850A-12A431A4F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0144" y="2618792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35">
            <a:extLst>
              <a:ext uri="{FF2B5EF4-FFF2-40B4-BE49-F238E27FC236}">
                <a16:creationId xmlns="" xmlns:a16="http://schemas.microsoft.com/office/drawing/2014/main" id="{084737B6-D75E-4C3D-A791-88CED651B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6544" y="1856792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93FF8E67-8F65-47D0-902C-3F4817DEADF2}"/>
              </a:ext>
            </a:extLst>
          </p:cNvPr>
          <p:cNvSpPr txBox="1">
            <a:spLocks noChangeArrowheads="1"/>
          </p:cNvSpPr>
          <p:nvPr/>
        </p:nvSpPr>
        <p:spPr>
          <a:xfrm>
            <a:off x="1957129" y="1121974"/>
            <a:ext cx="958483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8-</a:t>
            </a:r>
            <a:r>
              <a:rPr lang="en-US" altLang="ko-KR" sz="36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puzzle example</a:t>
            </a:r>
          </a:p>
          <a:p>
            <a:pPr lvl="1"/>
            <a:r>
              <a:rPr lang="en-US" altLang="ko-KR" sz="3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depth bound: 5</a:t>
            </a:r>
          </a:p>
          <a:p>
            <a:pPr lvl="1"/>
            <a:r>
              <a:rPr lang="en-US" altLang="ko-KR" sz="3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operator order: left </a:t>
            </a:r>
            <a:r>
              <a:rPr lang="en-US" altLang="ko-KR" sz="3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ko-KR" sz="3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up </a:t>
            </a:r>
            <a:r>
              <a:rPr lang="en-US" altLang="ko-KR" sz="3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ko-KR" sz="3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right </a:t>
            </a:r>
            <a:r>
              <a:rPr lang="en-US" altLang="ko-KR" sz="3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ko-KR" sz="3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down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" name="Group 4">
            <a:extLst>
              <a:ext uri="{FF2B5EF4-FFF2-40B4-BE49-F238E27FC236}">
                <a16:creationId xmlns="" xmlns:a16="http://schemas.microsoft.com/office/drawing/2014/main" id="{FA62E980-BC6A-44D2-96E0-0EE83F70BECE}"/>
              </a:ext>
            </a:extLst>
          </p:cNvPr>
          <p:cNvGrpSpPr>
            <a:grpSpLocks/>
          </p:cNvGrpSpPr>
          <p:nvPr/>
        </p:nvGrpSpPr>
        <p:grpSpPr bwMode="auto">
          <a:xfrm>
            <a:off x="2679440" y="3295261"/>
            <a:ext cx="6399245" cy="2321768"/>
            <a:chOff x="1008" y="1632"/>
            <a:chExt cx="3840" cy="1057"/>
          </a:xfrm>
        </p:grpSpPr>
        <p:sp>
          <p:nvSpPr>
            <p:cNvPr id="18" name="Rectangle 5">
              <a:extLst>
                <a:ext uri="{FF2B5EF4-FFF2-40B4-BE49-F238E27FC236}">
                  <a16:creationId xmlns="" xmlns:a16="http://schemas.microsoft.com/office/drawing/2014/main" id="{5469E43F-C0CB-497B-8122-17C5B4933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2322"/>
              <a:ext cx="4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굴림" panose="020B0600000101010101" pitchFamily="34" charset="-127"/>
                  <a:ea typeface="굴림" panose="020B0600000101010101" pitchFamily="34" charset="-127"/>
                </a:rPr>
                <a:t>5</a:t>
              </a:r>
            </a:p>
          </p:txBody>
        </p:sp>
        <p:sp>
          <p:nvSpPr>
            <p:cNvPr id="19" name="Rectangle 6">
              <a:extLst>
                <a:ext uri="{FF2B5EF4-FFF2-40B4-BE49-F238E27FC236}">
                  <a16:creationId xmlns="" xmlns:a16="http://schemas.microsoft.com/office/drawing/2014/main" id="{CCF82B34-2211-46FB-B426-930709A7E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2322"/>
              <a:ext cx="4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endParaRPr kumimoji="1" lang="zh-CN" altLang="en-US"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20" name="Rectangle 7">
              <a:extLst>
                <a:ext uri="{FF2B5EF4-FFF2-40B4-BE49-F238E27FC236}">
                  <a16:creationId xmlns="" xmlns:a16="http://schemas.microsoft.com/office/drawing/2014/main" id="{D4C8A5C9-1E54-4FA0-815D-8EF4D9259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322"/>
              <a:ext cx="4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굴림" panose="020B0600000101010101" pitchFamily="34" charset="-127"/>
                  <a:ea typeface="굴림" panose="020B0600000101010101" pitchFamily="34" charset="-127"/>
                </a:rPr>
                <a:t>7</a:t>
              </a:r>
            </a:p>
          </p:txBody>
        </p:sp>
        <p:sp>
          <p:nvSpPr>
            <p:cNvPr id="21" name="Rectangle 8">
              <a:extLst>
                <a:ext uri="{FF2B5EF4-FFF2-40B4-BE49-F238E27FC236}">
                  <a16:creationId xmlns="" xmlns:a16="http://schemas.microsoft.com/office/drawing/2014/main" id="{50B0F750-F3D2-40F7-BD88-176CFCEDC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1975"/>
              <a:ext cx="400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굴림" panose="020B0600000101010101" pitchFamily="34" charset="-127"/>
                  <a:ea typeface="굴림" panose="020B0600000101010101" pitchFamily="34" charset="-127"/>
                </a:rPr>
                <a:t>4</a:t>
              </a:r>
            </a:p>
          </p:txBody>
        </p:sp>
        <p:sp>
          <p:nvSpPr>
            <p:cNvPr id="22" name="Rectangle 9">
              <a:extLst>
                <a:ext uri="{FF2B5EF4-FFF2-40B4-BE49-F238E27FC236}">
                  <a16:creationId xmlns="" xmlns:a16="http://schemas.microsoft.com/office/drawing/2014/main" id="{903DDB42-2E4F-4ACC-A7B4-1522CC4B8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1975"/>
              <a:ext cx="400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굴림" panose="020B0600000101010101" pitchFamily="34" charset="-127"/>
                  <a:ea typeface="굴림" panose="020B0600000101010101" pitchFamily="34" charset="-127"/>
                </a:rPr>
                <a:t>6</a:t>
              </a:r>
            </a:p>
          </p:txBody>
        </p:sp>
        <p:sp>
          <p:nvSpPr>
            <p:cNvPr id="23" name="Rectangle 10">
              <a:extLst>
                <a:ext uri="{FF2B5EF4-FFF2-40B4-BE49-F238E27FC236}">
                  <a16:creationId xmlns="" xmlns:a16="http://schemas.microsoft.com/office/drawing/2014/main" id="{68AC8899-6214-462B-B422-BB3E950D3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75"/>
              <a:ext cx="400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굴림" panose="020B0600000101010101" pitchFamily="34" charset="-127"/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24" name="Rectangle 11">
              <a:extLst>
                <a:ext uri="{FF2B5EF4-FFF2-40B4-BE49-F238E27FC236}">
                  <a16:creationId xmlns="" xmlns:a16="http://schemas.microsoft.com/office/drawing/2014/main" id="{B7CA5B68-5D41-40E8-956E-2DD8A0453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1650"/>
              <a:ext cx="40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굴림" panose="020B0600000101010101" pitchFamily="34" charset="-127"/>
                  <a:ea typeface="굴림" panose="020B0600000101010101" pitchFamily="34" charset="-127"/>
                </a:rPr>
                <a:t>3</a:t>
              </a:r>
            </a:p>
          </p:txBody>
        </p:sp>
        <p:sp>
          <p:nvSpPr>
            <p:cNvPr id="25" name="Rectangle 12">
              <a:extLst>
                <a:ext uri="{FF2B5EF4-FFF2-40B4-BE49-F238E27FC236}">
                  <a16:creationId xmlns="" xmlns:a16="http://schemas.microsoft.com/office/drawing/2014/main" id="{94A82890-3843-47EC-BDD9-DDD5D9704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1650"/>
              <a:ext cx="40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굴림" panose="020B0600000101010101" pitchFamily="34" charset="-127"/>
                  <a:ea typeface="굴림" panose="020B0600000101010101" pitchFamily="34" charset="-127"/>
                </a:rPr>
                <a:t>8</a:t>
              </a:r>
            </a:p>
          </p:txBody>
        </p:sp>
        <p:sp>
          <p:nvSpPr>
            <p:cNvPr id="26" name="Rectangle 13">
              <a:extLst>
                <a:ext uri="{FF2B5EF4-FFF2-40B4-BE49-F238E27FC236}">
                  <a16:creationId xmlns="" xmlns:a16="http://schemas.microsoft.com/office/drawing/2014/main" id="{FA219310-0168-4558-88F3-65370DC77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50"/>
              <a:ext cx="40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굴림" panose="020B0600000101010101" pitchFamily="34" charset="-127"/>
                  <a:ea typeface="굴림" panose="020B0600000101010101" pitchFamily="34" charset="-127"/>
                </a:rPr>
                <a:t>2</a:t>
              </a:r>
            </a:p>
          </p:txBody>
        </p:sp>
        <p:sp>
          <p:nvSpPr>
            <p:cNvPr id="27" name="Line 14">
              <a:extLst>
                <a:ext uri="{FF2B5EF4-FFF2-40B4-BE49-F238E27FC236}">
                  <a16:creationId xmlns="" xmlns:a16="http://schemas.microsoft.com/office/drawing/2014/main" id="{1150DD04-05D8-4EF7-B6ED-865FE53E0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650"/>
              <a:ext cx="1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5">
              <a:extLst>
                <a:ext uri="{FF2B5EF4-FFF2-40B4-BE49-F238E27FC236}">
                  <a16:creationId xmlns="" xmlns:a16="http://schemas.microsoft.com/office/drawing/2014/main" id="{F00CCBD5-B509-485F-AA36-26721F353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975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6">
              <a:extLst>
                <a:ext uri="{FF2B5EF4-FFF2-40B4-BE49-F238E27FC236}">
                  <a16:creationId xmlns="" xmlns:a16="http://schemas.microsoft.com/office/drawing/2014/main" id="{2D6B632E-AAC8-49F7-A3B6-E68D279B9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322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7">
              <a:extLst>
                <a:ext uri="{FF2B5EF4-FFF2-40B4-BE49-F238E27FC236}">
                  <a16:creationId xmlns="" xmlns:a16="http://schemas.microsoft.com/office/drawing/2014/main" id="{EA76D075-A6DD-40C0-AA23-5B1E11023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688"/>
              <a:ext cx="1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8">
              <a:extLst>
                <a:ext uri="{FF2B5EF4-FFF2-40B4-BE49-F238E27FC236}">
                  <a16:creationId xmlns="" xmlns:a16="http://schemas.microsoft.com/office/drawing/2014/main" id="{9BDB4282-7F80-4EDE-903E-6E8FA88FF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650"/>
              <a:ext cx="0" cy="10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9">
              <a:extLst>
                <a:ext uri="{FF2B5EF4-FFF2-40B4-BE49-F238E27FC236}">
                  <a16:creationId xmlns="" xmlns:a16="http://schemas.microsoft.com/office/drawing/2014/main" id="{203763A6-57BF-4F83-9368-904B57C92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1650"/>
              <a:ext cx="0" cy="1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0">
              <a:extLst>
                <a:ext uri="{FF2B5EF4-FFF2-40B4-BE49-F238E27FC236}">
                  <a16:creationId xmlns="" xmlns:a16="http://schemas.microsoft.com/office/drawing/2014/main" id="{87138C2A-8741-4166-823F-4021E5F2F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1650"/>
              <a:ext cx="0" cy="1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1">
              <a:extLst>
                <a:ext uri="{FF2B5EF4-FFF2-40B4-BE49-F238E27FC236}">
                  <a16:creationId xmlns="" xmlns:a16="http://schemas.microsoft.com/office/drawing/2014/main" id="{D13A51A6-C5EF-4F7B-B2E1-CE0A87A7F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650"/>
              <a:ext cx="0" cy="10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Rectangle 22">
              <a:extLst>
                <a:ext uri="{FF2B5EF4-FFF2-40B4-BE49-F238E27FC236}">
                  <a16:creationId xmlns="" xmlns:a16="http://schemas.microsoft.com/office/drawing/2014/main" id="{C87F1A75-EC7D-4D61-ACB9-B6E216AE4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" y="2323"/>
              <a:ext cx="4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굴림" panose="020B0600000101010101" pitchFamily="34" charset="-127"/>
                  <a:ea typeface="굴림" panose="020B0600000101010101" pitchFamily="34" charset="-127"/>
                </a:rPr>
                <a:t>5</a:t>
              </a:r>
            </a:p>
          </p:txBody>
        </p:sp>
        <p:sp>
          <p:nvSpPr>
            <p:cNvPr id="36" name="Rectangle 23">
              <a:extLst>
                <a:ext uri="{FF2B5EF4-FFF2-40B4-BE49-F238E27FC236}">
                  <a16:creationId xmlns="" xmlns:a16="http://schemas.microsoft.com/office/drawing/2014/main" id="{8FAD8374-4712-4231-8925-E6F986FCE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2323"/>
              <a:ext cx="4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굴림" panose="020B0600000101010101" pitchFamily="34" charset="-127"/>
                  <a:ea typeface="굴림" panose="020B0600000101010101" pitchFamily="34" charset="-127"/>
                </a:rPr>
                <a:t>6</a:t>
              </a:r>
            </a:p>
          </p:txBody>
        </p:sp>
        <p:sp>
          <p:nvSpPr>
            <p:cNvPr id="37" name="Rectangle 24">
              <a:extLst>
                <a:ext uri="{FF2B5EF4-FFF2-40B4-BE49-F238E27FC236}">
                  <a16:creationId xmlns="" xmlns:a16="http://schemas.microsoft.com/office/drawing/2014/main" id="{5D6489A9-F3CD-4183-B3CD-9B419D0D6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23"/>
              <a:ext cx="4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굴림" panose="020B0600000101010101" pitchFamily="34" charset="-127"/>
                  <a:ea typeface="굴림" panose="020B0600000101010101" pitchFamily="34" charset="-127"/>
                </a:rPr>
                <a:t>7</a:t>
              </a:r>
            </a:p>
          </p:txBody>
        </p:sp>
        <p:sp>
          <p:nvSpPr>
            <p:cNvPr id="38" name="Rectangle 25">
              <a:extLst>
                <a:ext uri="{FF2B5EF4-FFF2-40B4-BE49-F238E27FC236}">
                  <a16:creationId xmlns="" xmlns:a16="http://schemas.microsoft.com/office/drawing/2014/main" id="{F97162D6-FFA7-4E07-961D-8BEDE1D7F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" y="1957"/>
              <a:ext cx="4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굴림" panose="020B0600000101010101" pitchFamily="34" charset="-127"/>
                  <a:ea typeface="굴림" panose="020B0600000101010101" pitchFamily="34" charset="-127"/>
                </a:rPr>
                <a:t>4</a:t>
              </a:r>
            </a:p>
          </p:txBody>
        </p:sp>
        <p:sp>
          <p:nvSpPr>
            <p:cNvPr id="39" name="Rectangle 26">
              <a:extLst>
                <a:ext uri="{FF2B5EF4-FFF2-40B4-BE49-F238E27FC236}">
                  <a16:creationId xmlns="" xmlns:a16="http://schemas.microsoft.com/office/drawing/2014/main" id="{9100976A-C9A0-470D-86E3-FEE61DE1B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1957"/>
              <a:ext cx="4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endParaRPr kumimoji="1" lang="zh-CN" altLang="en-US"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40" name="Rectangle 27">
              <a:extLst>
                <a:ext uri="{FF2B5EF4-FFF2-40B4-BE49-F238E27FC236}">
                  <a16:creationId xmlns="" xmlns:a16="http://schemas.microsoft.com/office/drawing/2014/main" id="{AD60D30F-5C08-4011-A5D9-1FA6D8D83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957"/>
              <a:ext cx="4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굴림" panose="020B0600000101010101" pitchFamily="34" charset="-127"/>
                  <a:ea typeface="굴림" panose="020B0600000101010101" pitchFamily="34" charset="-127"/>
                </a:rPr>
                <a:t>8</a:t>
              </a:r>
            </a:p>
          </p:txBody>
        </p:sp>
        <p:sp>
          <p:nvSpPr>
            <p:cNvPr id="41" name="Rectangle 28">
              <a:extLst>
                <a:ext uri="{FF2B5EF4-FFF2-40B4-BE49-F238E27FC236}">
                  <a16:creationId xmlns="" xmlns:a16="http://schemas.microsoft.com/office/drawing/2014/main" id="{E15F6830-FC28-456D-9008-A15C7311E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" y="1632"/>
              <a:ext cx="40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굴림" panose="020B0600000101010101" pitchFamily="34" charset="-127"/>
                  <a:ea typeface="굴림" panose="020B0600000101010101" pitchFamily="34" charset="-127"/>
                </a:rPr>
                <a:t>3</a:t>
              </a:r>
            </a:p>
          </p:txBody>
        </p:sp>
        <p:sp>
          <p:nvSpPr>
            <p:cNvPr id="42" name="Rectangle 29">
              <a:extLst>
                <a:ext uri="{FF2B5EF4-FFF2-40B4-BE49-F238E27FC236}">
                  <a16:creationId xmlns="" xmlns:a16="http://schemas.microsoft.com/office/drawing/2014/main" id="{C6D390FF-792F-44C3-8ED8-1F71D72A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1632"/>
              <a:ext cx="40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굴림" panose="020B0600000101010101" pitchFamily="34" charset="-127"/>
                  <a:ea typeface="굴림" panose="020B0600000101010101" pitchFamily="34" charset="-127"/>
                </a:rPr>
                <a:t>2</a:t>
              </a:r>
            </a:p>
          </p:txBody>
        </p:sp>
        <p:sp>
          <p:nvSpPr>
            <p:cNvPr id="43" name="Rectangle 30">
              <a:extLst>
                <a:ext uri="{FF2B5EF4-FFF2-40B4-BE49-F238E27FC236}">
                  <a16:creationId xmlns="" xmlns:a16="http://schemas.microsoft.com/office/drawing/2014/main" id="{3A876722-0145-44C6-8717-F2D583A13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32"/>
              <a:ext cx="40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굴림" panose="020B0600000101010101" pitchFamily="34" charset="-127"/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44" name="Line 31">
              <a:extLst>
                <a:ext uri="{FF2B5EF4-FFF2-40B4-BE49-F238E27FC236}">
                  <a16:creationId xmlns="" xmlns:a16="http://schemas.microsoft.com/office/drawing/2014/main" id="{34F7218A-0D61-408B-9B24-932EBF1DE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632"/>
              <a:ext cx="1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2">
              <a:extLst>
                <a:ext uri="{FF2B5EF4-FFF2-40B4-BE49-F238E27FC236}">
                  <a16:creationId xmlns="" xmlns:a16="http://schemas.microsoft.com/office/drawing/2014/main" id="{691D8F40-0132-49B6-B1C4-98A30F273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957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33">
              <a:extLst>
                <a:ext uri="{FF2B5EF4-FFF2-40B4-BE49-F238E27FC236}">
                  <a16:creationId xmlns="" xmlns:a16="http://schemas.microsoft.com/office/drawing/2014/main" id="{9711AC18-E593-4045-AA63-DA8EB6150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323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34">
              <a:extLst>
                <a:ext uri="{FF2B5EF4-FFF2-40B4-BE49-F238E27FC236}">
                  <a16:creationId xmlns="" xmlns:a16="http://schemas.microsoft.com/office/drawing/2014/main" id="{1DFAA3AA-A111-4551-A331-806BCD4F4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689"/>
              <a:ext cx="1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35">
              <a:extLst>
                <a:ext uri="{FF2B5EF4-FFF2-40B4-BE49-F238E27FC236}">
                  <a16:creationId xmlns="" xmlns:a16="http://schemas.microsoft.com/office/drawing/2014/main" id="{16CC77B2-61BB-4CD6-B743-DBC2A8D78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632"/>
              <a:ext cx="0" cy="105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36">
              <a:extLst>
                <a:ext uri="{FF2B5EF4-FFF2-40B4-BE49-F238E27FC236}">
                  <a16:creationId xmlns="" xmlns:a16="http://schemas.microsoft.com/office/drawing/2014/main" id="{BF66FEDC-7E8D-4237-B029-23047E218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8" y="1632"/>
              <a:ext cx="0" cy="10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37">
              <a:extLst>
                <a:ext uri="{FF2B5EF4-FFF2-40B4-BE49-F238E27FC236}">
                  <a16:creationId xmlns="" xmlns:a16="http://schemas.microsoft.com/office/drawing/2014/main" id="{4B35AFF5-1EF7-4CD9-B3E9-7D3171C9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8" y="1632"/>
              <a:ext cx="0" cy="10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38">
              <a:extLst>
                <a:ext uri="{FF2B5EF4-FFF2-40B4-BE49-F238E27FC236}">
                  <a16:creationId xmlns="" xmlns:a16="http://schemas.microsoft.com/office/drawing/2014/main" id="{AF1B5519-C2B8-4378-805C-4BEBD877A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632"/>
              <a:ext cx="0" cy="105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39">
              <a:extLst>
                <a:ext uri="{FF2B5EF4-FFF2-40B4-BE49-F238E27FC236}">
                  <a16:creationId xmlns="" xmlns:a16="http://schemas.microsoft.com/office/drawing/2014/main" id="{302DBDEE-367F-4BEE-8377-7EA268B90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6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AI?</a:t>
            </a:r>
            <a:endParaRPr lang="zh-CN" altLang="en-US" dirty="0"/>
          </a:p>
        </p:txBody>
      </p:sp>
      <p:pic>
        <p:nvPicPr>
          <p:cNvPr id="3" name="Picture 7" descr="fImage51440624241.png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0425" y="3760388"/>
            <a:ext cx="3033713" cy="195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8" descr="fImage204102438467.jpg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0088" y="1666475"/>
            <a:ext cx="2878137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fImage139112456500.jpg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2075" y="3760388"/>
            <a:ext cx="317817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fImage232632469169.jpg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0725" y="3760388"/>
            <a:ext cx="2811463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fImage186382446334.jpg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7700" y="1681606"/>
            <a:ext cx="252571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fImage345032475724.jpg"/>
          <p:cNvPicPr preferRelativeResize="0"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50000" y="1640331"/>
            <a:ext cx="3235325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E88F96E7-BC66-4409-A0AF-6D062A2E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" name="Picture 2">
            <a:extLst>
              <a:ext uri="{FF2B5EF4-FFF2-40B4-BE49-F238E27FC236}">
                <a16:creationId xmlns="" xmlns:a16="http://schemas.microsoft.com/office/drawing/2014/main" id="{7DE3F5E0-F391-410C-AD78-DB51E130F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905" y="1247192"/>
            <a:ext cx="8382000" cy="5010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Depth-first algorithm:</a:t>
            </a:r>
            <a:endParaRPr lang="zh-CN" altLang="en-US" sz="4000" dirty="0"/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05D99CD4-698C-42D2-89E1-C651793F0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165" y="1295400"/>
            <a:ext cx="7467600" cy="5181600"/>
          </a:xfrm>
          <a:prstGeom prst="rect">
            <a:avLst/>
          </a:prstGeom>
          <a:solidFill>
            <a:schemeClr val="bg1"/>
          </a:solidFill>
          <a:ln w="2857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4">
            <a:extLst>
              <a:ext uri="{FF2B5EF4-FFF2-40B4-BE49-F238E27FC236}">
                <a16:creationId xmlns="" xmlns:a16="http://schemas.microsoft.com/office/drawing/2014/main" id="{81D2DED7-E683-4741-BE83-277439319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165" y="1295400"/>
            <a:ext cx="7467600" cy="51816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5">
            <a:extLst>
              <a:ext uri="{FF2B5EF4-FFF2-40B4-BE49-F238E27FC236}">
                <a16:creationId xmlns="" xmlns:a16="http://schemas.microsoft.com/office/drawing/2014/main" id="{D7A00CB2-AA93-477E-8B81-0244FF231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165" y="4267200"/>
            <a:ext cx="1752600" cy="914400"/>
          </a:xfrm>
          <a:prstGeom prst="irregularSeal2">
            <a:avLst/>
          </a:prstGeom>
          <a:solidFill>
            <a:srgbClr val="FFFF00"/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6">
            <a:extLst>
              <a:ext uri="{FF2B5EF4-FFF2-40B4-BE49-F238E27FC236}">
                <a16:creationId xmlns="" xmlns:a16="http://schemas.microsoft.com/office/drawing/2014/main" id="{C3AB9FEA-9728-469E-A616-FA7DFC3E3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9290" y="1417638"/>
            <a:ext cx="7269939" cy="510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1.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&lt;--  path only containing the root;</a:t>
            </a: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2.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WHILE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is not empty</a:t>
            </a: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AND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goal is not reached</a:t>
            </a: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DO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remove the first path from the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create new paths (to all children);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reject the new paths with loops;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add the new paths to front of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3.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goal reached</a:t>
            </a: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THEN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success;</a:t>
            </a: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ELSE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failure;</a:t>
            </a: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="" xmlns:a16="http://schemas.microsoft.com/office/drawing/2014/main" id="{8C280F55-33C6-449B-9716-EE3E340CEE09}"/>
              </a:ext>
            </a:extLst>
          </p:cNvPr>
          <p:cNvSpPr>
            <a:spLocks/>
          </p:cNvSpPr>
          <p:nvPr/>
        </p:nvSpPr>
        <p:spPr bwMode="auto">
          <a:xfrm>
            <a:off x="4836365" y="22098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8">
            <a:extLst>
              <a:ext uri="{FF2B5EF4-FFF2-40B4-BE49-F238E27FC236}">
                <a16:creationId xmlns="" xmlns:a16="http://schemas.microsoft.com/office/drawing/2014/main" id="{9F01ADC6-C570-4267-93A4-E1D5E78B9108}"/>
              </a:ext>
            </a:extLst>
          </p:cNvPr>
          <p:cNvSpPr>
            <a:spLocks/>
          </p:cNvSpPr>
          <p:nvPr/>
        </p:nvSpPr>
        <p:spPr bwMode="auto">
          <a:xfrm>
            <a:off x="3921965" y="3429000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2">
            <a:extLst>
              <a:ext uri="{FF2B5EF4-FFF2-40B4-BE49-F238E27FC236}">
                <a16:creationId xmlns="" xmlns:a16="http://schemas.microsoft.com/office/drawing/2014/main" id="{0AC51131-776A-47D4-8D0B-20650EE6C4D8}"/>
              </a:ext>
            </a:extLst>
          </p:cNvPr>
          <p:cNvSpPr txBox="1">
            <a:spLocks/>
          </p:cNvSpPr>
          <p:nvPr/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ICS611</a:t>
            </a:r>
          </a:p>
        </p:txBody>
      </p:sp>
      <p:sp>
        <p:nvSpPr>
          <p:cNvPr id="14" name="灯片编号占位符 3">
            <a:extLst>
              <a:ext uri="{FF2B5EF4-FFF2-40B4-BE49-F238E27FC236}">
                <a16:creationId xmlns="" xmlns:a16="http://schemas.microsoft.com/office/drawing/2014/main" id="{EC8716B8-A277-47E8-B43E-07F3183AA8E1}"/>
              </a:ext>
            </a:extLst>
          </p:cNvPr>
          <p:cNvSpPr txBox="1">
            <a:spLocks/>
          </p:cNvSpPr>
          <p:nvPr/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55BDE6-BB30-4366-8DB4-5B5FDD2495A0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15" name="Group 2">
            <a:extLst>
              <a:ext uri="{FF2B5EF4-FFF2-40B4-BE49-F238E27FC236}">
                <a16:creationId xmlns="" xmlns:a16="http://schemas.microsoft.com/office/drawing/2014/main" id="{8CFA2534-0ECE-4280-81D6-C1146DFB28AA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96863"/>
            <a:ext cx="5791200" cy="1684337"/>
            <a:chOff x="1104" y="187"/>
            <a:chExt cx="3648" cy="1061"/>
          </a:xfrm>
        </p:grpSpPr>
        <p:sp>
          <p:nvSpPr>
            <p:cNvPr id="16" name="Rectangle 3">
              <a:extLst>
                <a:ext uri="{FF2B5EF4-FFF2-40B4-BE49-F238E27FC236}">
                  <a16:creationId xmlns="" xmlns:a16="http://schemas.microsoft.com/office/drawing/2014/main" id="{FAE86607-696F-4F72-AD17-EC28D7BF7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87"/>
              <a:ext cx="3648" cy="10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7" name="Oval 4">
              <a:extLst>
                <a:ext uri="{FF2B5EF4-FFF2-40B4-BE49-F238E27FC236}">
                  <a16:creationId xmlns="" xmlns:a16="http://schemas.microsoft.com/office/drawing/2014/main" id="{FA5B8E3A-1B8A-4BE8-8BE3-B762ADB13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75"/>
              <a:ext cx="240" cy="1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endPara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8" name="Oval 5">
              <a:extLst>
                <a:ext uri="{FF2B5EF4-FFF2-40B4-BE49-F238E27FC236}">
                  <a16:creationId xmlns="" xmlns:a16="http://schemas.microsoft.com/office/drawing/2014/main" id="{EC7FBAA9-1CC4-4A05-B4B7-DDEC1D602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01"/>
              <a:ext cx="240" cy="1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9" name="Oval 6">
              <a:extLst>
                <a:ext uri="{FF2B5EF4-FFF2-40B4-BE49-F238E27FC236}">
                  <a16:creationId xmlns="" xmlns:a16="http://schemas.microsoft.com/office/drawing/2014/main" id="{264369A5-B551-45A0-993F-64A78A258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5"/>
              <a:ext cx="240" cy="1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0" name="Oval 7">
              <a:extLst>
                <a:ext uri="{FF2B5EF4-FFF2-40B4-BE49-F238E27FC236}">
                  <a16:creationId xmlns="" xmlns:a16="http://schemas.microsoft.com/office/drawing/2014/main" id="{A9B2C799-25D4-43DD-9E48-B7F6BCE2E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901"/>
              <a:ext cx="240" cy="1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1" name="Oval 8">
              <a:extLst>
                <a:ext uri="{FF2B5EF4-FFF2-40B4-BE49-F238E27FC236}">
                  <a16:creationId xmlns="" xmlns:a16="http://schemas.microsoft.com/office/drawing/2014/main" id="{BD623397-4871-4AE7-ADA6-B5D85B895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75"/>
              <a:ext cx="240" cy="1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2" name="Oval 9">
              <a:extLst>
                <a:ext uri="{FF2B5EF4-FFF2-40B4-BE49-F238E27FC236}">
                  <a16:creationId xmlns="" xmlns:a16="http://schemas.microsoft.com/office/drawing/2014/main" id="{0F509789-C808-45A4-8E14-78AEB88E2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901"/>
              <a:ext cx="240" cy="1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3" name="Oval 10">
              <a:extLst>
                <a:ext uri="{FF2B5EF4-FFF2-40B4-BE49-F238E27FC236}">
                  <a16:creationId xmlns="" xmlns:a16="http://schemas.microsoft.com/office/drawing/2014/main" id="{6D57A68F-5F9C-4A21-81A7-911E36A49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680"/>
              <a:ext cx="240" cy="18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4" name="Oval 11">
              <a:extLst>
                <a:ext uri="{FF2B5EF4-FFF2-40B4-BE49-F238E27FC236}">
                  <a16:creationId xmlns="" xmlns:a16="http://schemas.microsoft.com/office/drawing/2014/main" id="{CDF9B211-9611-4594-AD96-F7BDA6481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570"/>
              <a:ext cx="240" cy="18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12">
              <a:extLst>
                <a:ext uri="{FF2B5EF4-FFF2-40B4-BE49-F238E27FC236}">
                  <a16:creationId xmlns="" xmlns:a16="http://schemas.microsoft.com/office/drawing/2014/main" id="{E1E66AA5-234A-498B-9A33-C2668C71D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665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26" name="Text Box 13">
              <a:extLst>
                <a:ext uri="{FF2B5EF4-FFF2-40B4-BE49-F238E27FC236}">
                  <a16:creationId xmlns="" xmlns:a16="http://schemas.microsoft.com/office/drawing/2014/main" id="{FD5CD454-A67B-4E9A-8DCB-D05E1D7D7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555"/>
              <a:ext cx="2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S</a:t>
              </a:r>
            </a:p>
          </p:txBody>
        </p:sp>
        <p:cxnSp>
          <p:nvCxnSpPr>
            <p:cNvPr id="27" name="AutoShape 14">
              <a:extLst>
                <a:ext uri="{FF2B5EF4-FFF2-40B4-BE49-F238E27FC236}">
                  <a16:creationId xmlns="" xmlns:a16="http://schemas.microsoft.com/office/drawing/2014/main" id="{2F0A4BD5-6798-4DC7-AD2E-E865CB0E2457}"/>
                </a:ext>
              </a:extLst>
            </p:cNvPr>
            <p:cNvCxnSpPr>
              <a:cxnSpLocks noChangeShapeType="1"/>
              <a:stCxn id="26" idx="0"/>
              <a:endCxn id="17" idx="2"/>
            </p:cNvCxnSpPr>
            <p:nvPr/>
          </p:nvCxnSpPr>
          <p:spPr bwMode="auto">
            <a:xfrm flipV="1">
              <a:off x="1421" y="367"/>
              <a:ext cx="355" cy="1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15">
              <a:extLst>
                <a:ext uri="{FF2B5EF4-FFF2-40B4-BE49-F238E27FC236}">
                  <a16:creationId xmlns="" xmlns:a16="http://schemas.microsoft.com/office/drawing/2014/main" id="{EACFBAB7-FFB9-4A01-9786-EF5E1DF23704}"/>
                </a:ext>
              </a:extLst>
            </p:cNvPr>
            <p:cNvCxnSpPr>
              <a:cxnSpLocks noChangeShapeType="1"/>
              <a:stCxn id="24" idx="4"/>
              <a:endCxn id="18" idx="2"/>
            </p:cNvCxnSpPr>
            <p:nvPr/>
          </p:nvCxnSpPr>
          <p:spPr bwMode="auto">
            <a:xfrm>
              <a:off x="1416" y="754"/>
              <a:ext cx="600" cy="23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6">
              <a:extLst>
                <a:ext uri="{FF2B5EF4-FFF2-40B4-BE49-F238E27FC236}">
                  <a16:creationId xmlns="" xmlns:a16="http://schemas.microsoft.com/office/drawing/2014/main" id="{2AB3180E-3AE9-449C-933F-BDA63B52D4A1}"/>
                </a:ext>
              </a:extLst>
            </p:cNvPr>
            <p:cNvCxnSpPr>
              <a:cxnSpLocks noChangeShapeType="1"/>
              <a:stCxn id="17" idx="6"/>
              <a:endCxn id="19" idx="2"/>
            </p:cNvCxnSpPr>
            <p:nvPr/>
          </p:nvCxnSpPr>
          <p:spPr bwMode="auto">
            <a:xfrm>
              <a:off x="2016" y="367"/>
              <a:ext cx="91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7">
              <a:extLst>
                <a:ext uri="{FF2B5EF4-FFF2-40B4-BE49-F238E27FC236}">
                  <a16:creationId xmlns="" xmlns:a16="http://schemas.microsoft.com/office/drawing/2014/main" id="{B2130935-4C89-4BC9-8405-1591675C2461}"/>
                </a:ext>
              </a:extLst>
            </p:cNvPr>
            <p:cNvCxnSpPr>
              <a:cxnSpLocks noChangeShapeType="1"/>
              <a:stCxn id="18" idx="6"/>
              <a:endCxn id="20" idx="2"/>
            </p:cNvCxnSpPr>
            <p:nvPr/>
          </p:nvCxnSpPr>
          <p:spPr bwMode="auto">
            <a:xfrm>
              <a:off x="2256" y="993"/>
              <a:ext cx="33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18">
              <a:extLst>
                <a:ext uri="{FF2B5EF4-FFF2-40B4-BE49-F238E27FC236}">
                  <a16:creationId xmlns="" xmlns:a16="http://schemas.microsoft.com/office/drawing/2014/main" id="{BAA4A3BB-3AC6-4DC5-8616-73A43BFB481E}"/>
                </a:ext>
              </a:extLst>
            </p:cNvPr>
            <p:cNvCxnSpPr>
              <a:cxnSpLocks noChangeShapeType="1"/>
              <a:stCxn id="19" idx="6"/>
              <a:endCxn id="21" idx="2"/>
            </p:cNvCxnSpPr>
            <p:nvPr/>
          </p:nvCxnSpPr>
          <p:spPr bwMode="auto">
            <a:xfrm>
              <a:off x="3168" y="367"/>
              <a:ext cx="7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19">
              <a:extLst>
                <a:ext uri="{FF2B5EF4-FFF2-40B4-BE49-F238E27FC236}">
                  <a16:creationId xmlns="" xmlns:a16="http://schemas.microsoft.com/office/drawing/2014/main" id="{967DE606-911D-4FC4-83CF-BA969AC7B54C}"/>
                </a:ext>
              </a:extLst>
            </p:cNvPr>
            <p:cNvCxnSpPr>
              <a:cxnSpLocks noChangeShapeType="1"/>
              <a:stCxn id="20" idx="6"/>
              <a:endCxn id="22" idx="2"/>
            </p:cNvCxnSpPr>
            <p:nvPr/>
          </p:nvCxnSpPr>
          <p:spPr bwMode="auto">
            <a:xfrm>
              <a:off x="2832" y="993"/>
              <a:ext cx="72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20">
              <a:extLst>
                <a:ext uri="{FF2B5EF4-FFF2-40B4-BE49-F238E27FC236}">
                  <a16:creationId xmlns="" xmlns:a16="http://schemas.microsoft.com/office/drawing/2014/main" id="{4A6322D2-1D1F-4C3C-9696-48EC8C690B18}"/>
                </a:ext>
              </a:extLst>
            </p:cNvPr>
            <p:cNvCxnSpPr>
              <a:cxnSpLocks noChangeShapeType="1"/>
              <a:stCxn id="22" idx="6"/>
              <a:endCxn id="23" idx="3"/>
            </p:cNvCxnSpPr>
            <p:nvPr/>
          </p:nvCxnSpPr>
          <p:spPr bwMode="auto">
            <a:xfrm flipV="1">
              <a:off x="3792" y="837"/>
              <a:ext cx="515" cy="1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21">
              <a:extLst>
                <a:ext uri="{FF2B5EF4-FFF2-40B4-BE49-F238E27FC236}">
                  <a16:creationId xmlns="" xmlns:a16="http://schemas.microsoft.com/office/drawing/2014/main" id="{0B51F001-2739-4066-82AE-DE5452159279}"/>
                </a:ext>
              </a:extLst>
            </p:cNvPr>
            <p:cNvCxnSpPr>
              <a:cxnSpLocks noChangeShapeType="1"/>
              <a:stCxn id="17" idx="4"/>
              <a:endCxn id="18" idx="0"/>
            </p:cNvCxnSpPr>
            <p:nvPr/>
          </p:nvCxnSpPr>
          <p:spPr bwMode="auto">
            <a:xfrm>
              <a:off x="1896" y="459"/>
              <a:ext cx="240" cy="44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22">
              <a:extLst>
                <a:ext uri="{FF2B5EF4-FFF2-40B4-BE49-F238E27FC236}">
                  <a16:creationId xmlns="" xmlns:a16="http://schemas.microsoft.com/office/drawing/2014/main" id="{9F345578-0AEF-4BCE-B327-FF1F1C19C96B}"/>
                </a:ext>
              </a:extLst>
            </p:cNvPr>
            <p:cNvCxnSpPr>
              <a:cxnSpLocks noChangeShapeType="1"/>
              <a:stCxn id="20" idx="0"/>
              <a:endCxn id="19" idx="4"/>
            </p:cNvCxnSpPr>
            <p:nvPr/>
          </p:nvCxnSpPr>
          <p:spPr bwMode="auto">
            <a:xfrm flipV="1">
              <a:off x="2712" y="459"/>
              <a:ext cx="336" cy="44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 Box 23">
              <a:extLst>
                <a:ext uri="{FF2B5EF4-FFF2-40B4-BE49-F238E27FC236}">
                  <a16:creationId xmlns="" xmlns:a16="http://schemas.microsoft.com/office/drawing/2014/main" id="{2542C5EB-C063-47D9-8034-551C93DF1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7" name="Text Box 24">
              <a:extLst>
                <a:ext uri="{FF2B5EF4-FFF2-40B4-BE49-F238E27FC236}">
                  <a16:creationId xmlns="" xmlns:a16="http://schemas.microsoft.com/office/drawing/2014/main" id="{30A4CFF4-058F-4596-95D6-EA2B572ED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" y="81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8" name="Text Box 25">
              <a:extLst>
                <a:ext uri="{FF2B5EF4-FFF2-40B4-BE49-F238E27FC236}">
                  <a16:creationId xmlns="" xmlns:a16="http://schemas.microsoft.com/office/drawing/2014/main" id="{4F8100F9-6500-403B-B17B-468A560B8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18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9" name="Text Box 26">
              <a:extLst>
                <a:ext uri="{FF2B5EF4-FFF2-40B4-BE49-F238E27FC236}">
                  <a16:creationId xmlns="" xmlns:a16="http://schemas.microsoft.com/office/drawing/2014/main" id="{F9C7C286-4C93-43C7-A646-D515D8117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96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0" name="Text Box 27">
              <a:extLst>
                <a:ext uri="{FF2B5EF4-FFF2-40B4-BE49-F238E27FC236}">
                  <a16:creationId xmlns="" xmlns:a16="http://schemas.microsoft.com/office/drawing/2014/main" id="{827C93FE-6ACF-4CCB-AB77-B4F19576E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51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1" name="Text Box 28">
              <a:extLst>
                <a:ext uri="{FF2B5EF4-FFF2-40B4-BE49-F238E27FC236}">
                  <a16:creationId xmlns="" xmlns:a16="http://schemas.microsoft.com/office/drawing/2014/main" id="{68DFE0F9-4561-41B2-860D-81213187E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555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2" name="Text Box 29">
              <a:extLst>
                <a:ext uri="{FF2B5EF4-FFF2-40B4-BE49-F238E27FC236}">
                  <a16:creationId xmlns="" xmlns:a16="http://schemas.microsoft.com/office/drawing/2014/main" id="{B1D3436A-6BB1-49AC-8BDD-D4BB4FFE5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" y="18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3" name="Text Box 30">
              <a:extLst>
                <a:ext uri="{FF2B5EF4-FFF2-40B4-BE49-F238E27FC236}">
                  <a16:creationId xmlns="" xmlns:a16="http://schemas.microsoft.com/office/drawing/2014/main" id="{F2CA05D3-32D4-4352-95D1-47B3021AF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88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4" name="Text Box 31">
              <a:extLst>
                <a:ext uri="{FF2B5EF4-FFF2-40B4-BE49-F238E27FC236}">
                  <a16:creationId xmlns="" xmlns:a16="http://schemas.microsoft.com/office/drawing/2014/main" id="{F050822A-CC92-4BB3-820D-DF4F157EC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93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2</a:t>
              </a:r>
              <a:endParaRPr lang="zh-CN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" name="Rectangle 32">
            <a:extLst>
              <a:ext uri="{FF2B5EF4-FFF2-40B4-BE49-F238E27FC236}">
                <a16:creationId xmlns="" xmlns:a16="http://schemas.microsoft.com/office/drawing/2014/main" id="{A89BB8F6-BC6F-4AC4-A053-49F462EB5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09800"/>
            <a:ext cx="6324600" cy="4419600"/>
          </a:xfrm>
          <a:prstGeom prst="rect">
            <a:avLst/>
          </a:prstGeom>
          <a:solidFill>
            <a:schemeClr val="bg1"/>
          </a:solidFill>
          <a:ln w="2857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33">
            <a:extLst>
              <a:ext uri="{FF2B5EF4-FFF2-40B4-BE49-F238E27FC236}">
                <a16:creationId xmlns="" xmlns:a16="http://schemas.microsoft.com/office/drawing/2014/main" id="{E9D3AE57-E7E8-4D37-B343-171E58D41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781" y="2209800"/>
            <a:ext cx="10170366" cy="44196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AutoShape 34">
            <a:extLst>
              <a:ext uri="{FF2B5EF4-FFF2-40B4-BE49-F238E27FC236}">
                <a16:creationId xmlns="" xmlns:a16="http://schemas.microsoft.com/office/drawing/2014/main" id="{DCB93546-3D55-4668-ADFF-84B8CE07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648200"/>
            <a:ext cx="1752600" cy="833438"/>
          </a:xfrm>
          <a:prstGeom prst="irregularSeal2">
            <a:avLst/>
          </a:prstGeom>
          <a:solidFill>
            <a:srgbClr val="FFFF00"/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35">
            <a:extLst>
              <a:ext uri="{FF2B5EF4-FFF2-40B4-BE49-F238E27FC236}">
                <a16:creationId xmlns="" xmlns:a16="http://schemas.microsoft.com/office/drawing/2014/main" id="{DBF4619C-7FC9-4026-AFD6-536C679AB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389" y="2113030"/>
            <a:ext cx="9418022" cy="467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1.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&lt;--  path only containing the root;</a:t>
            </a: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2.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WHILE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is not empty</a:t>
            </a: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AND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goal is not reached</a:t>
            </a: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DO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remove the first path from the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create new paths (to all children);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reject the new paths with loops;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add the new paths to front of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3.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goal reached</a:t>
            </a: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THEN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success;</a:t>
            </a: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ELSE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failure;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9" name="AutoShape 36">
            <a:extLst>
              <a:ext uri="{FF2B5EF4-FFF2-40B4-BE49-F238E27FC236}">
                <a16:creationId xmlns="" xmlns:a16="http://schemas.microsoft.com/office/drawing/2014/main" id="{C613BB87-CFE9-42A3-BBC3-01B1B0844000}"/>
              </a:ext>
            </a:extLst>
          </p:cNvPr>
          <p:cNvSpPr>
            <a:spLocks/>
          </p:cNvSpPr>
          <p:nvPr/>
        </p:nvSpPr>
        <p:spPr bwMode="auto">
          <a:xfrm>
            <a:off x="3276600" y="3043238"/>
            <a:ext cx="152400" cy="625475"/>
          </a:xfrm>
          <a:prstGeom prst="leftBrace">
            <a:avLst>
              <a:gd name="adj1" fmla="val 3420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37">
            <a:extLst>
              <a:ext uri="{FF2B5EF4-FFF2-40B4-BE49-F238E27FC236}">
                <a16:creationId xmlns="" xmlns:a16="http://schemas.microsoft.com/office/drawing/2014/main" id="{47031899-725B-4A1E-B86D-F127BC6F4764}"/>
              </a:ext>
            </a:extLst>
          </p:cNvPr>
          <p:cNvSpPr>
            <a:spLocks/>
          </p:cNvSpPr>
          <p:nvPr/>
        </p:nvSpPr>
        <p:spPr bwMode="auto">
          <a:xfrm>
            <a:off x="2514600" y="3962400"/>
            <a:ext cx="152400" cy="1320800"/>
          </a:xfrm>
          <a:prstGeom prst="leftBrace">
            <a:avLst>
              <a:gd name="adj1" fmla="val 7222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Trace of depth-first for running example:</a:t>
            </a:r>
            <a:endParaRPr lang="zh-CN" altLang="en-US" sz="4000" dirty="0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97B68C8C-55D3-45FB-9BD6-B69CC89927AF}"/>
              </a:ext>
            </a:extLst>
          </p:cNvPr>
          <p:cNvSpPr txBox="1">
            <a:spLocks/>
          </p:cNvSpPr>
          <p:nvPr/>
        </p:nvSpPr>
        <p:spPr>
          <a:xfrm>
            <a:off x="4808377" y="63246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ICS611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B29DE9D8-4B12-48D1-BBA4-8005F555BD07}"/>
              </a:ext>
            </a:extLst>
          </p:cNvPr>
          <p:cNvSpPr txBox="1">
            <a:spLocks/>
          </p:cNvSpPr>
          <p:nvPr/>
        </p:nvSpPr>
        <p:spPr>
          <a:xfrm>
            <a:off x="8237377" y="6324600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ABEDDA-E00D-4C48-981D-5FCFB783281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6CF76AB3-3B19-4CE8-A683-FDA817C91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295399"/>
            <a:ext cx="10396894" cy="5338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FBFE13D7-1703-4089-B4A2-B6F5DF5F5218}"/>
              </a:ext>
            </a:extLst>
          </p:cNvPr>
          <p:cNvSpPr txBox="1">
            <a:spLocks noChangeArrowheads="1"/>
          </p:cNvSpPr>
          <p:nvPr/>
        </p:nvSpPr>
        <p:spPr>
          <a:xfrm>
            <a:off x="797507" y="1371600"/>
            <a:ext cx="9736495" cy="541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hlink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S)</a:t>
            </a:r>
            <a:r>
              <a:rPr lang="en-US" altLang="zh-CN" sz="2400" dirty="0">
                <a:ea typeface="宋体" panose="02010600030101010101" pitchFamily="2" charset="-122"/>
              </a:rPr>
              <a:t>   		S removed,  (SA,SD) computed and added </a:t>
            </a:r>
          </a:p>
          <a:p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(SA, SD)</a:t>
            </a:r>
            <a:r>
              <a:rPr lang="en-US" altLang="zh-CN" sz="2400" dirty="0">
                <a:ea typeface="宋体" panose="02010600030101010101" pitchFamily="2" charset="-122"/>
              </a:rPr>
              <a:t>		SA removed, (SAB,SAD,SAS) computed, 					(SAB,SAD) added</a:t>
            </a:r>
          </a:p>
          <a:p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(SAB,SAD,SD)</a:t>
            </a:r>
            <a:r>
              <a:rPr lang="en-US" altLang="zh-CN" sz="2400" dirty="0">
                <a:ea typeface="宋体" panose="02010600030101010101" pitchFamily="2" charset="-122"/>
              </a:rPr>
              <a:t> 	SAB removed, (SABA,SABC,SABE) computed, 				(SABC,SABE) added</a:t>
            </a:r>
          </a:p>
          <a:p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(SABC,SABE,SAD,SD)</a:t>
            </a:r>
            <a:r>
              <a:rPr lang="en-US" altLang="zh-CN" sz="2400" dirty="0">
                <a:ea typeface="宋体" panose="02010600030101010101" pitchFamily="2" charset="-122"/>
              </a:rPr>
              <a:t>  SABC removed, (SABCB) computed, 	nothing added</a:t>
            </a:r>
          </a:p>
          <a:p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(SABE,SAD,SD)</a:t>
            </a:r>
            <a:r>
              <a:rPr lang="en-US" altLang="zh-CN" sz="2400" dirty="0">
                <a:ea typeface="宋体" panose="02010600030101010101" pitchFamily="2" charset="-122"/>
              </a:rPr>
              <a:t>	SABE removed, (SABEB,SABED,SABEF) 					computed, (SABED,SABEF)added</a:t>
            </a:r>
          </a:p>
          <a:p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(SABED,SABEF,SAD,SD)</a:t>
            </a:r>
            <a:r>
              <a:rPr lang="en-US" altLang="zh-CN" sz="2400" dirty="0">
                <a:ea typeface="宋体" panose="02010600030101010101" pitchFamily="2" charset="-122"/>
              </a:rPr>
              <a:t> SABED removed, 							(SABEDS,SABEDA.SABEDE) computed, nothing added</a:t>
            </a:r>
          </a:p>
          <a:p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(SABEF,SAD,SD)</a:t>
            </a:r>
            <a:r>
              <a:rPr lang="en-US" altLang="zh-CN" sz="2400" dirty="0">
                <a:ea typeface="宋体" panose="02010600030101010101" pitchFamily="2" charset="-122"/>
              </a:rPr>
              <a:t> 	SABEF removed, (SABEFE,SABEFG) 					computed, (SABEFG) added</a:t>
            </a:r>
          </a:p>
          <a:p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(SABEFG,SAD,SD)</a:t>
            </a:r>
            <a:r>
              <a:rPr lang="en-US" altLang="zh-CN" sz="2400" dirty="0">
                <a:ea typeface="宋体" panose="02010600030101010101" pitchFamily="2" charset="-122"/>
              </a:rPr>
              <a:t>	goal is reached: reports success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Evaluation criteria:</a:t>
            </a:r>
            <a:endParaRPr lang="zh-CN" altLang="en-US" sz="3600" dirty="0">
              <a:sym typeface="微软雅黑" panose="020B0503020204020204" pitchFamily="34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D449EDCE-19F7-4117-B473-F40A1294C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901" y="1188098"/>
            <a:ext cx="897293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Completeness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Does the algorithm always find a path?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(for every state space such that a path exits)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(worst time complexity)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What is the highest number of nodes that may need to be created?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Memory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(worst space complexity)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What is the largest amount of nodes that may need to be stored?</a:t>
            </a:r>
          </a:p>
          <a:p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Expressed in terms of:    </a:t>
            </a:r>
            <a:endParaRPr lang="en-US" altLang="zh-CN" sz="2200" dirty="0">
              <a:solidFill>
                <a:srgbClr val="0033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 = depth of the tree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 = (average) branching factor of the tree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 = depth of the shallowest solution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Note: approximations !!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="" xmlns:a16="http://schemas.microsoft.com/office/drawing/2014/main" id="{085CF6D3-DE06-47FC-B9D3-E5F4404DE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792" y="1468017"/>
            <a:ext cx="7924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In our complexity analysis, we do not take the built-in </a:t>
            </a:r>
            <a:r>
              <a:rPr lang="en-US" altLang="zh-CN" sz="2400" b="1" dirty="0">
                <a:solidFill>
                  <a:srgbClr val="CC0000"/>
                </a:solidFill>
                <a:ea typeface="宋体" panose="02010600030101010101" pitchFamily="2" charset="-122"/>
              </a:rPr>
              <a:t>loop-detection</a:t>
            </a:r>
            <a:r>
              <a:rPr lang="en-US" altLang="zh-CN" sz="2400" dirty="0">
                <a:ea typeface="宋体" panose="02010600030101010101" pitchFamily="2" charset="-122"/>
              </a:rPr>
              <a:t> into account.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The results only ‘formally’ apply to the variants of our algorithms </a:t>
            </a:r>
            <a:r>
              <a:rPr lang="en-US" altLang="zh-CN" sz="2400" b="1" dirty="0">
                <a:solidFill>
                  <a:srgbClr val="CC0000"/>
                </a:solidFill>
                <a:ea typeface="宋体" panose="02010600030101010101" pitchFamily="2" charset="-122"/>
              </a:rPr>
              <a:t>WITHOUT</a:t>
            </a:r>
            <a:r>
              <a:rPr lang="en-US" altLang="zh-CN" sz="2400" dirty="0">
                <a:ea typeface="宋体" panose="02010600030101010101" pitchFamily="2" charset="-122"/>
              </a:rPr>
              <a:t> loop-checks.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Studying the effect of the loop-checking on the complexity is hard: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 overhead of the checking MAY or MAY NOT be compensated by the reduction of the size of the tree.</a:t>
            </a:r>
          </a:p>
          <a:p>
            <a:r>
              <a:rPr lang="en-US" altLang="zh-CN" sz="2400" u="sng" dirty="0">
                <a:ea typeface="宋体" panose="02010600030101010101" pitchFamily="2" charset="-122"/>
              </a:rPr>
              <a:t>Also</a:t>
            </a:r>
            <a:r>
              <a:rPr lang="en-US" altLang="zh-CN" sz="2400" dirty="0">
                <a:ea typeface="宋体" panose="02010600030101010101" pitchFamily="2" charset="-122"/>
              </a:rPr>
              <a:t>: our analysis </a:t>
            </a:r>
            <a:r>
              <a:rPr lang="en-US" altLang="zh-CN" sz="2400" b="1" dirty="0">
                <a:solidFill>
                  <a:srgbClr val="CC0000"/>
                </a:solidFill>
                <a:ea typeface="宋体" panose="02010600030101010101" pitchFamily="2" charset="-122"/>
              </a:rPr>
              <a:t>DOES NOT</a:t>
            </a:r>
            <a:r>
              <a:rPr lang="en-US" altLang="zh-CN" sz="2400" dirty="0">
                <a:ea typeface="宋体" panose="02010600030101010101" pitchFamily="2" charset="-122"/>
              </a:rPr>
              <a:t> take the length (space) of representing paths into account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Completeness </a:t>
            </a:r>
            <a:r>
              <a:rPr lang="en-US" altLang="zh-CN" sz="3200" dirty="0">
                <a:ea typeface="宋体" panose="02010600030101010101" pitchFamily="2" charset="-122"/>
              </a:rPr>
              <a:t>(depth-first)</a:t>
            </a:r>
            <a:endParaRPr lang="zh-CN" altLang="en-US" sz="3600" dirty="0"/>
          </a:p>
        </p:txBody>
      </p:sp>
      <p:sp>
        <p:nvSpPr>
          <p:cNvPr id="17" name="Rectangle 4">
            <a:extLst>
              <a:ext uri="{FF2B5EF4-FFF2-40B4-BE49-F238E27FC236}">
                <a16:creationId xmlns="" xmlns:a16="http://schemas.microsoft.com/office/drawing/2014/main" id="{6202CE87-8250-42A9-8E88-0A841F2D3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087" y="145713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40458D"/>
                </a:solidFill>
                <a:ea typeface="宋体" panose="02010600030101010101" pitchFamily="2" charset="-122"/>
              </a:rPr>
              <a:t>Complete??</a:t>
            </a:r>
          </a:p>
          <a:p>
            <a:pPr lvl="1"/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No: fails in infinite-depth spaces, spaces with loops </a:t>
            </a:r>
          </a:p>
          <a:p>
            <a:pPr lvl="1"/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Modify to avoid repeated states along path ⇒ complete in finite spaces</a:t>
            </a:r>
          </a:p>
          <a:p>
            <a:r>
              <a:rPr lang="en-US" altLang="zh-CN" sz="2400" b="1">
                <a:ea typeface="宋体" panose="02010600030101010101" pitchFamily="2" charset="-122"/>
              </a:rPr>
              <a:t>IMPORTANT:</a:t>
            </a:r>
            <a:endParaRPr lang="en-US" altLang="zh-CN" sz="2400" u="sng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 This is due to integration of LOOP-checking in this version of Depth-First (and in all other algorithms that will follow) !</a:t>
            </a: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 IF we do not remove paths with loops, then Depth-First is not complete (may get trapped in loops of a finite State space)</a:t>
            </a:r>
          </a:p>
          <a:p>
            <a:r>
              <a:rPr lang="en-US" altLang="zh-CN" sz="2400" b="1">
                <a:ea typeface="宋体" panose="02010600030101010101" pitchFamily="2" charset="-122"/>
              </a:rPr>
              <a:t>Note:</a:t>
            </a:r>
            <a:r>
              <a:rPr lang="en-US" altLang="zh-CN" sz="2400">
                <a:ea typeface="宋体" panose="02010600030101010101" pitchFamily="2" charset="-122"/>
              </a:rPr>
              <a:t> does NOT find the shortest path.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335BB8BA-8B11-432D-ADD1-6236EF44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1" name="Group 2">
            <a:extLst>
              <a:ext uri="{FF2B5EF4-FFF2-40B4-BE49-F238E27FC236}">
                <a16:creationId xmlns="" xmlns:a16="http://schemas.microsoft.com/office/drawing/2014/main" id="{24291E49-175A-4339-851A-4D13620E200D}"/>
              </a:ext>
            </a:extLst>
          </p:cNvPr>
          <p:cNvGrpSpPr>
            <a:grpSpLocks/>
          </p:cNvGrpSpPr>
          <p:nvPr/>
        </p:nvGrpSpPr>
        <p:grpSpPr bwMode="auto">
          <a:xfrm>
            <a:off x="1225422" y="214604"/>
            <a:ext cx="8915400" cy="5867400"/>
            <a:chOff x="96" y="288"/>
            <a:chExt cx="5616" cy="3696"/>
          </a:xfrm>
        </p:grpSpPr>
        <p:grpSp>
          <p:nvGrpSpPr>
            <p:cNvPr id="32" name="Group 3">
              <a:extLst>
                <a:ext uri="{FF2B5EF4-FFF2-40B4-BE49-F238E27FC236}">
                  <a16:creationId xmlns="" xmlns:a16="http://schemas.microsoft.com/office/drawing/2014/main" id="{78C1AB7B-8D15-4740-AEF7-53890A7C0A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88"/>
              <a:ext cx="3648" cy="1037"/>
              <a:chOff x="1056" y="768"/>
              <a:chExt cx="3648" cy="1037"/>
            </a:xfrm>
          </p:grpSpPr>
          <p:sp>
            <p:nvSpPr>
              <p:cNvPr id="127" name="Rectangle 4">
                <a:extLst>
                  <a:ext uri="{FF2B5EF4-FFF2-40B4-BE49-F238E27FC236}">
                    <a16:creationId xmlns="" xmlns:a16="http://schemas.microsoft.com/office/drawing/2014/main" id="{6B886F66-5BD5-459F-B63D-E863F2176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768"/>
                <a:ext cx="3648" cy="100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8" name="Group 5">
                <a:extLst>
                  <a:ext uri="{FF2B5EF4-FFF2-40B4-BE49-F238E27FC236}">
                    <a16:creationId xmlns="" xmlns:a16="http://schemas.microsoft.com/office/drawing/2014/main" id="{37A5E13D-1696-436F-A725-C2DA111D47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856"/>
                <a:ext cx="3261" cy="810"/>
                <a:chOff x="1440" y="2256"/>
                <a:chExt cx="3261" cy="1056"/>
              </a:xfrm>
            </p:grpSpPr>
            <p:sp>
              <p:nvSpPr>
                <p:cNvPr id="137" name="Oval 6">
                  <a:extLst>
                    <a:ext uri="{FF2B5EF4-FFF2-40B4-BE49-F238E27FC236}">
                      <a16:creationId xmlns="" xmlns:a16="http://schemas.microsoft.com/office/drawing/2014/main" id="{94089CE0-3C63-4300-A430-A39B20BB36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256"/>
                  <a:ext cx="240" cy="2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A</a:t>
                  </a:r>
                  <a:endParaRPr lang="en-US" altLang="zh-CN" sz="2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" name="Oval 7">
                  <a:extLst>
                    <a:ext uri="{FF2B5EF4-FFF2-40B4-BE49-F238E27FC236}">
                      <a16:creationId xmlns="" xmlns:a16="http://schemas.microsoft.com/office/drawing/2014/main" id="{2FB3D8D3-04EB-4DA2-929C-5B96CCA513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3072"/>
                  <a:ext cx="240" cy="2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D</a:t>
                  </a:r>
                  <a:endParaRPr lang="en-US" altLang="zh-CN" sz="2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9" name="Oval 8">
                  <a:extLst>
                    <a:ext uri="{FF2B5EF4-FFF2-40B4-BE49-F238E27FC236}">
                      <a16:creationId xmlns="" xmlns:a16="http://schemas.microsoft.com/office/drawing/2014/main" id="{D427E4C3-935E-41E6-B61F-1FA8DFADC8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2" y="2256"/>
                  <a:ext cx="240" cy="2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140" name="Oval 9">
                  <a:extLst>
                    <a:ext uri="{FF2B5EF4-FFF2-40B4-BE49-F238E27FC236}">
                      <a16:creationId xmlns="" xmlns:a16="http://schemas.microsoft.com/office/drawing/2014/main" id="{D792253F-4D22-4349-94A4-AFD5E92E7D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3072"/>
                  <a:ext cx="240" cy="2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E</a:t>
                  </a:r>
                </a:p>
              </p:txBody>
            </p:sp>
            <p:sp>
              <p:nvSpPr>
                <p:cNvPr id="141" name="Oval 10">
                  <a:extLst>
                    <a:ext uri="{FF2B5EF4-FFF2-40B4-BE49-F238E27FC236}">
                      <a16:creationId xmlns="" xmlns:a16="http://schemas.microsoft.com/office/drawing/2014/main" id="{D528F584-F136-4FE6-8122-FDD8DA4048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2256"/>
                  <a:ext cx="240" cy="2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C</a:t>
                  </a:r>
                </a:p>
              </p:txBody>
            </p:sp>
            <p:sp>
              <p:nvSpPr>
                <p:cNvPr id="142" name="Oval 11">
                  <a:extLst>
                    <a:ext uri="{FF2B5EF4-FFF2-40B4-BE49-F238E27FC236}">
                      <a16:creationId xmlns="" xmlns:a16="http://schemas.microsoft.com/office/drawing/2014/main" id="{BFAB1DC7-4684-4C0F-B293-C36EBAB48F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3072"/>
                  <a:ext cx="240" cy="2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F</a:t>
                  </a:r>
                </a:p>
              </p:txBody>
            </p:sp>
            <p:sp>
              <p:nvSpPr>
                <p:cNvPr id="143" name="Oval 12">
                  <a:extLst>
                    <a:ext uri="{FF2B5EF4-FFF2-40B4-BE49-F238E27FC236}">
                      <a16:creationId xmlns="" xmlns:a16="http://schemas.microsoft.com/office/drawing/2014/main" id="{CDBA9DB0-AFB8-4FC4-A972-D052AB6AF7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2784"/>
                  <a:ext cx="240" cy="240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 sz="2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" name="Oval 13">
                  <a:extLst>
                    <a:ext uri="{FF2B5EF4-FFF2-40B4-BE49-F238E27FC236}">
                      <a16:creationId xmlns="" xmlns:a16="http://schemas.microsoft.com/office/drawing/2014/main" id="{6AF91C5E-2D31-427D-9E0F-3F184F3D00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640"/>
                  <a:ext cx="240" cy="240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 sz="2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5" name="Text Box 14">
                  <a:extLst>
                    <a:ext uri="{FF2B5EF4-FFF2-40B4-BE49-F238E27FC236}">
                      <a16:creationId xmlns="" xmlns:a16="http://schemas.microsoft.com/office/drawing/2014/main" id="{F8481EED-C588-4C03-8BFE-C06F9D3CE8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54" y="2765"/>
                  <a:ext cx="247" cy="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G</a:t>
                  </a:r>
                </a:p>
              </p:txBody>
            </p:sp>
            <p:sp>
              <p:nvSpPr>
                <p:cNvPr id="146" name="Text Box 15">
                  <a:extLst>
                    <a:ext uri="{FF2B5EF4-FFF2-40B4-BE49-F238E27FC236}">
                      <a16:creationId xmlns="" xmlns:a16="http://schemas.microsoft.com/office/drawing/2014/main" id="{70A1D977-9206-441A-A87E-119DD466E3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78" y="2621"/>
                  <a:ext cx="249" cy="3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S</a:t>
                  </a:r>
                </a:p>
              </p:txBody>
            </p:sp>
            <p:cxnSp>
              <p:nvCxnSpPr>
                <p:cNvPr id="147" name="AutoShape 16">
                  <a:extLst>
                    <a:ext uri="{FF2B5EF4-FFF2-40B4-BE49-F238E27FC236}">
                      <a16:creationId xmlns="" xmlns:a16="http://schemas.microsoft.com/office/drawing/2014/main" id="{1853FED9-96CD-4F58-996D-A8DE6C65AA05}"/>
                    </a:ext>
                  </a:extLst>
                </p:cNvPr>
                <p:cNvCxnSpPr>
                  <a:cxnSpLocks noChangeShapeType="1"/>
                  <a:stCxn id="146" idx="0"/>
                  <a:endCxn id="137" idx="2"/>
                </p:cNvCxnSpPr>
                <p:nvPr/>
              </p:nvCxnSpPr>
              <p:spPr bwMode="auto">
                <a:xfrm flipV="1">
                  <a:off x="1603" y="2376"/>
                  <a:ext cx="317" cy="24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8" name="AutoShape 17">
                  <a:extLst>
                    <a:ext uri="{FF2B5EF4-FFF2-40B4-BE49-F238E27FC236}">
                      <a16:creationId xmlns="" xmlns:a16="http://schemas.microsoft.com/office/drawing/2014/main" id="{EDF892DF-252B-4D32-94EF-DFF87AD6A7F4}"/>
                    </a:ext>
                  </a:extLst>
                </p:cNvPr>
                <p:cNvCxnSpPr>
                  <a:cxnSpLocks noChangeShapeType="1"/>
                  <a:stCxn id="144" idx="4"/>
                  <a:endCxn id="138" idx="2"/>
                </p:cNvCxnSpPr>
                <p:nvPr/>
              </p:nvCxnSpPr>
              <p:spPr bwMode="auto">
                <a:xfrm>
                  <a:off x="1560" y="2880"/>
                  <a:ext cx="600" cy="31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9" name="AutoShape 18">
                  <a:extLst>
                    <a:ext uri="{FF2B5EF4-FFF2-40B4-BE49-F238E27FC236}">
                      <a16:creationId xmlns="" xmlns:a16="http://schemas.microsoft.com/office/drawing/2014/main" id="{613805BB-F486-4ED9-B29E-6338A5A85DD0}"/>
                    </a:ext>
                  </a:extLst>
                </p:cNvPr>
                <p:cNvCxnSpPr>
                  <a:cxnSpLocks noChangeShapeType="1"/>
                  <a:stCxn id="137" idx="6"/>
                  <a:endCxn id="139" idx="2"/>
                </p:cNvCxnSpPr>
                <p:nvPr/>
              </p:nvCxnSpPr>
              <p:spPr bwMode="auto">
                <a:xfrm>
                  <a:off x="2160" y="2376"/>
                  <a:ext cx="912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0" name="AutoShape 19">
                  <a:extLst>
                    <a:ext uri="{FF2B5EF4-FFF2-40B4-BE49-F238E27FC236}">
                      <a16:creationId xmlns="" xmlns:a16="http://schemas.microsoft.com/office/drawing/2014/main" id="{7462A8D9-7425-4B62-8E7E-41F8F09BF0C2}"/>
                    </a:ext>
                  </a:extLst>
                </p:cNvPr>
                <p:cNvCxnSpPr>
                  <a:cxnSpLocks noChangeShapeType="1"/>
                  <a:stCxn id="138" idx="6"/>
                  <a:endCxn id="140" idx="2"/>
                </p:cNvCxnSpPr>
                <p:nvPr/>
              </p:nvCxnSpPr>
              <p:spPr bwMode="auto">
                <a:xfrm>
                  <a:off x="2400" y="3192"/>
                  <a:ext cx="336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1" name="AutoShape 20">
                  <a:extLst>
                    <a:ext uri="{FF2B5EF4-FFF2-40B4-BE49-F238E27FC236}">
                      <a16:creationId xmlns="" xmlns:a16="http://schemas.microsoft.com/office/drawing/2014/main" id="{8712D6EC-DAC9-47B9-9F24-98F59582A713}"/>
                    </a:ext>
                  </a:extLst>
                </p:cNvPr>
                <p:cNvCxnSpPr>
                  <a:cxnSpLocks noChangeShapeType="1"/>
                  <a:stCxn id="139" idx="6"/>
                  <a:endCxn id="141" idx="2"/>
                </p:cNvCxnSpPr>
                <p:nvPr/>
              </p:nvCxnSpPr>
              <p:spPr bwMode="auto">
                <a:xfrm>
                  <a:off x="3312" y="2376"/>
                  <a:ext cx="76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2" name="AutoShape 21">
                  <a:extLst>
                    <a:ext uri="{FF2B5EF4-FFF2-40B4-BE49-F238E27FC236}">
                      <a16:creationId xmlns="" xmlns:a16="http://schemas.microsoft.com/office/drawing/2014/main" id="{52C6728A-4EB1-44B9-8098-E9F81B62EBFB}"/>
                    </a:ext>
                  </a:extLst>
                </p:cNvPr>
                <p:cNvCxnSpPr>
                  <a:cxnSpLocks noChangeShapeType="1"/>
                  <a:stCxn id="140" idx="6"/>
                  <a:endCxn id="142" idx="2"/>
                </p:cNvCxnSpPr>
                <p:nvPr/>
              </p:nvCxnSpPr>
              <p:spPr bwMode="auto">
                <a:xfrm>
                  <a:off x="2976" y="3192"/>
                  <a:ext cx="720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3" name="AutoShape 22">
                  <a:extLst>
                    <a:ext uri="{FF2B5EF4-FFF2-40B4-BE49-F238E27FC236}">
                      <a16:creationId xmlns="" xmlns:a16="http://schemas.microsoft.com/office/drawing/2014/main" id="{2F1B21FC-0240-4453-8881-FA8E4545E9BD}"/>
                    </a:ext>
                  </a:extLst>
                </p:cNvPr>
                <p:cNvCxnSpPr>
                  <a:cxnSpLocks noChangeShapeType="1"/>
                  <a:stCxn id="142" idx="6"/>
                  <a:endCxn id="143" idx="3"/>
                </p:cNvCxnSpPr>
                <p:nvPr/>
              </p:nvCxnSpPr>
              <p:spPr bwMode="auto">
                <a:xfrm flipV="1">
                  <a:off x="3936" y="2989"/>
                  <a:ext cx="515" cy="203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4" name="AutoShape 23">
                  <a:extLst>
                    <a:ext uri="{FF2B5EF4-FFF2-40B4-BE49-F238E27FC236}">
                      <a16:creationId xmlns="" xmlns:a16="http://schemas.microsoft.com/office/drawing/2014/main" id="{7EF18A34-6CE6-4B4D-B6C8-7DF067648A97}"/>
                    </a:ext>
                  </a:extLst>
                </p:cNvPr>
                <p:cNvCxnSpPr>
                  <a:cxnSpLocks noChangeShapeType="1"/>
                  <a:stCxn id="137" idx="4"/>
                  <a:endCxn id="138" idx="0"/>
                </p:cNvCxnSpPr>
                <p:nvPr/>
              </p:nvCxnSpPr>
              <p:spPr bwMode="auto">
                <a:xfrm>
                  <a:off x="2040" y="2496"/>
                  <a:ext cx="240" cy="576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5" name="AutoShape 24">
                  <a:extLst>
                    <a:ext uri="{FF2B5EF4-FFF2-40B4-BE49-F238E27FC236}">
                      <a16:creationId xmlns="" xmlns:a16="http://schemas.microsoft.com/office/drawing/2014/main" id="{7722C819-B604-42B3-A290-4DD60A3F3009}"/>
                    </a:ext>
                  </a:extLst>
                </p:cNvPr>
                <p:cNvCxnSpPr>
                  <a:cxnSpLocks noChangeShapeType="1"/>
                  <a:stCxn id="140" idx="0"/>
                  <a:endCxn id="139" idx="4"/>
                </p:cNvCxnSpPr>
                <p:nvPr/>
              </p:nvCxnSpPr>
              <p:spPr bwMode="auto">
                <a:xfrm flipV="1">
                  <a:off x="2856" y="2496"/>
                  <a:ext cx="336" cy="576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29" name="Text Box 25">
                <a:extLst>
                  <a:ext uri="{FF2B5EF4-FFF2-40B4-BE49-F238E27FC236}">
                    <a16:creationId xmlns="" xmlns:a16="http://schemas.microsoft.com/office/drawing/2014/main" id="{C17417A0-A22B-4240-BDA4-A9A3225DC7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892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30" name="Text Box 26">
                <a:extLst>
                  <a:ext uri="{FF2B5EF4-FFF2-40B4-BE49-F238E27FC236}">
                    <a16:creationId xmlns="" xmlns:a16="http://schemas.microsoft.com/office/drawing/2014/main" id="{988B11A5-D01A-40C8-8030-F41AF7FC3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393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31" name="Text Box 27">
                <a:extLst>
                  <a:ext uri="{FF2B5EF4-FFF2-40B4-BE49-F238E27FC236}">
                    <a16:creationId xmlns="" xmlns:a16="http://schemas.microsoft.com/office/drawing/2014/main" id="{0EE8B6C7-4C03-429C-BBA8-97D0D73230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4" y="768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32" name="Text Box 28">
                <a:extLst>
                  <a:ext uri="{FF2B5EF4-FFF2-40B4-BE49-F238E27FC236}">
                    <a16:creationId xmlns="" xmlns:a16="http://schemas.microsoft.com/office/drawing/2014/main" id="{003F47C2-9E84-4A27-8A72-7C0899DD72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1099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33" name="Text Box 29">
                <a:extLst>
                  <a:ext uri="{FF2B5EF4-FFF2-40B4-BE49-F238E27FC236}">
                    <a16:creationId xmlns="" xmlns:a16="http://schemas.microsoft.com/office/drawing/2014/main" id="{67951119-A6A0-4B90-A0A8-E9E6B50C88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0" y="113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34" name="Text Box 30">
                <a:extLst>
                  <a:ext uri="{FF2B5EF4-FFF2-40B4-BE49-F238E27FC236}">
                    <a16:creationId xmlns="" xmlns:a16="http://schemas.microsoft.com/office/drawing/2014/main" id="{A6F9F787-6266-491E-B8E9-CA53E00603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8" y="768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35" name="Text Box 31">
                <a:extLst>
                  <a:ext uri="{FF2B5EF4-FFF2-40B4-BE49-F238E27FC236}">
                    <a16:creationId xmlns="" xmlns:a16="http://schemas.microsoft.com/office/drawing/2014/main" id="{0400EF6D-27D0-4D3C-8EA3-BE39F65DB0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6" y="1467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36" name="Text Box 32">
                <a:extLst>
                  <a:ext uri="{FF2B5EF4-FFF2-40B4-BE49-F238E27FC236}">
                    <a16:creationId xmlns="" xmlns:a16="http://schemas.microsoft.com/office/drawing/2014/main" id="{62D914E5-E557-465F-8813-B650BFE092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4" y="1517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rPr>
                  <a:t>2</a:t>
                </a:r>
                <a:endParaRPr lang="zh-CN" alt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D86DD6C2-8835-4CAB-AB33-ACE3D036D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488"/>
              <a:ext cx="5616" cy="2496"/>
              <a:chOff x="96" y="1824"/>
              <a:chExt cx="5616" cy="2496"/>
            </a:xfrm>
          </p:grpSpPr>
          <p:sp>
            <p:nvSpPr>
              <p:cNvPr id="36" name="Rectangle 34">
                <a:extLst>
                  <a:ext uri="{FF2B5EF4-FFF2-40B4-BE49-F238E27FC236}">
                    <a16:creationId xmlns="" xmlns:a16="http://schemas.microsoft.com/office/drawing/2014/main" id="{C9A6DBDA-5274-453B-83B2-D6E4EDC6B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824"/>
                <a:ext cx="5616" cy="24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" name="Group 35">
                <a:extLst>
                  <a:ext uri="{FF2B5EF4-FFF2-40B4-BE49-F238E27FC236}">
                    <a16:creationId xmlns="" xmlns:a16="http://schemas.microsoft.com/office/drawing/2014/main" id="{D1613E07-26DC-415D-B29F-78856FEE16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" y="1872"/>
                <a:ext cx="5472" cy="2352"/>
                <a:chOff x="144" y="1872"/>
                <a:chExt cx="5472" cy="2352"/>
              </a:xfrm>
            </p:grpSpPr>
            <p:sp>
              <p:nvSpPr>
                <p:cNvPr id="40" name="Oval 36">
                  <a:extLst>
                    <a:ext uri="{FF2B5EF4-FFF2-40B4-BE49-F238E27FC236}">
                      <a16:creationId xmlns="" xmlns:a16="http://schemas.microsoft.com/office/drawing/2014/main" id="{5A14D319-70B8-47FF-8A50-DE85B1837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920"/>
                  <a:ext cx="240" cy="192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S</a:t>
                  </a:r>
                </a:p>
              </p:txBody>
            </p:sp>
            <p:sp>
              <p:nvSpPr>
                <p:cNvPr id="42" name="Oval 37">
                  <a:extLst>
                    <a:ext uri="{FF2B5EF4-FFF2-40B4-BE49-F238E27FC236}">
                      <a16:creationId xmlns="" xmlns:a16="http://schemas.microsoft.com/office/drawing/2014/main" id="{1175F4E0-DC06-4095-BFD1-4A9A39A531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2112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50" name="Oval 38">
                  <a:extLst>
                    <a:ext uri="{FF2B5EF4-FFF2-40B4-BE49-F238E27FC236}">
                      <a16:creationId xmlns="" xmlns:a16="http://schemas.microsoft.com/office/drawing/2014/main" id="{ADDF07F9-6896-4760-B2EE-0FC06BD9C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2112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D</a:t>
                  </a:r>
                </a:p>
              </p:txBody>
            </p:sp>
            <p:sp>
              <p:nvSpPr>
                <p:cNvPr id="51" name="Oval 39">
                  <a:extLst>
                    <a:ext uri="{FF2B5EF4-FFF2-40B4-BE49-F238E27FC236}">
                      <a16:creationId xmlns="" xmlns:a16="http://schemas.microsoft.com/office/drawing/2014/main" id="{1BD28A18-0D7E-4003-BD22-17BF1BC41D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2496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52" name="Oval 40">
                  <a:extLst>
                    <a:ext uri="{FF2B5EF4-FFF2-40B4-BE49-F238E27FC236}">
                      <a16:creationId xmlns="" xmlns:a16="http://schemas.microsoft.com/office/drawing/2014/main" id="{EE229767-71BD-46A9-AC99-6FF9F7E2D3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D</a:t>
                  </a:r>
                </a:p>
              </p:txBody>
            </p:sp>
            <p:sp>
              <p:nvSpPr>
                <p:cNvPr id="53" name="Oval 41">
                  <a:extLst>
                    <a:ext uri="{FF2B5EF4-FFF2-40B4-BE49-F238E27FC236}">
                      <a16:creationId xmlns="" xmlns:a16="http://schemas.microsoft.com/office/drawing/2014/main" id="{7C9C414B-E19A-4603-ACF3-69CC3B096F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6" y="2496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E</a:t>
                  </a:r>
                </a:p>
              </p:txBody>
            </p:sp>
            <p:sp>
              <p:nvSpPr>
                <p:cNvPr id="54" name="Oval 42">
                  <a:extLst>
                    <a:ext uri="{FF2B5EF4-FFF2-40B4-BE49-F238E27FC236}">
                      <a16:creationId xmlns="" xmlns:a16="http://schemas.microsoft.com/office/drawing/2014/main" id="{FC1AC1C5-D1A8-4BE0-BCA6-E415A4A622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2496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55" name="Oval 43">
                  <a:extLst>
                    <a:ext uri="{FF2B5EF4-FFF2-40B4-BE49-F238E27FC236}">
                      <a16:creationId xmlns="" xmlns:a16="http://schemas.microsoft.com/office/drawing/2014/main" id="{96B10F72-D8B5-4362-AA68-B8AC58A0E3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" y="2928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C</a:t>
                  </a:r>
                </a:p>
              </p:txBody>
            </p:sp>
            <p:sp>
              <p:nvSpPr>
                <p:cNvPr id="56" name="Oval 44">
                  <a:extLst>
                    <a:ext uri="{FF2B5EF4-FFF2-40B4-BE49-F238E27FC236}">
                      <a16:creationId xmlns="" xmlns:a16="http://schemas.microsoft.com/office/drawing/2014/main" id="{EAA02097-7765-48CF-80B4-ADA0204F78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2928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E</a:t>
                  </a:r>
                </a:p>
              </p:txBody>
            </p:sp>
            <p:sp>
              <p:nvSpPr>
                <p:cNvPr id="57" name="Oval 45">
                  <a:extLst>
                    <a:ext uri="{FF2B5EF4-FFF2-40B4-BE49-F238E27FC236}">
                      <a16:creationId xmlns="" xmlns:a16="http://schemas.microsoft.com/office/drawing/2014/main" id="{C84030BB-984C-4622-A6F7-EA331C415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928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E</a:t>
                  </a:r>
                </a:p>
              </p:txBody>
            </p:sp>
            <p:sp>
              <p:nvSpPr>
                <p:cNvPr id="58" name="Oval 46">
                  <a:extLst>
                    <a:ext uri="{FF2B5EF4-FFF2-40B4-BE49-F238E27FC236}">
                      <a16:creationId xmlns="" xmlns:a16="http://schemas.microsoft.com/office/drawing/2014/main" id="{1E93BB8E-EC17-43C5-AA75-BFFC7C29C4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2928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59" name="Oval 47">
                  <a:extLst>
                    <a:ext uri="{FF2B5EF4-FFF2-40B4-BE49-F238E27FC236}">
                      <a16:creationId xmlns="" xmlns:a16="http://schemas.microsoft.com/office/drawing/2014/main" id="{EA48F6C1-7477-4E85-81F1-07A7EB885E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2928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60" name="Oval 48">
                  <a:extLst>
                    <a:ext uri="{FF2B5EF4-FFF2-40B4-BE49-F238E27FC236}">
                      <a16:creationId xmlns="" xmlns:a16="http://schemas.microsoft.com/office/drawing/2014/main" id="{A455AB63-78B5-4AC0-A009-5EC3F477C5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32" y="2928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F</a:t>
                  </a:r>
                </a:p>
              </p:txBody>
            </p:sp>
            <p:sp>
              <p:nvSpPr>
                <p:cNvPr id="61" name="Oval 49">
                  <a:extLst>
                    <a:ext uri="{FF2B5EF4-FFF2-40B4-BE49-F238E27FC236}">
                      <a16:creationId xmlns="" xmlns:a16="http://schemas.microsoft.com/office/drawing/2014/main" id="{5F35A889-B8DB-456E-8A5C-0580232B54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3312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D</a:t>
                  </a:r>
                </a:p>
              </p:txBody>
            </p:sp>
            <p:sp>
              <p:nvSpPr>
                <p:cNvPr id="62" name="Oval 50">
                  <a:extLst>
                    <a:ext uri="{FF2B5EF4-FFF2-40B4-BE49-F238E27FC236}">
                      <a16:creationId xmlns="" xmlns:a16="http://schemas.microsoft.com/office/drawing/2014/main" id="{8DDF1C49-10E6-46E2-BE63-33AD6305AA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312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F</a:t>
                  </a:r>
                </a:p>
              </p:txBody>
            </p:sp>
            <p:sp>
              <p:nvSpPr>
                <p:cNvPr id="63" name="Oval 51">
                  <a:extLst>
                    <a:ext uri="{FF2B5EF4-FFF2-40B4-BE49-F238E27FC236}">
                      <a16:creationId xmlns="" xmlns:a16="http://schemas.microsoft.com/office/drawing/2014/main" id="{11557A68-FC75-4E99-A9B7-57875EBC6B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312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64" name="Oval 52">
                  <a:extLst>
                    <a:ext uri="{FF2B5EF4-FFF2-40B4-BE49-F238E27FC236}">
                      <a16:creationId xmlns="" xmlns:a16="http://schemas.microsoft.com/office/drawing/2014/main" id="{E2E57FA9-B9FD-4841-963E-B543FEDB81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312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F</a:t>
                  </a:r>
                </a:p>
              </p:txBody>
            </p:sp>
            <p:sp>
              <p:nvSpPr>
                <p:cNvPr id="65" name="Oval 53">
                  <a:extLst>
                    <a:ext uri="{FF2B5EF4-FFF2-40B4-BE49-F238E27FC236}">
                      <a16:creationId xmlns="" xmlns:a16="http://schemas.microsoft.com/office/drawing/2014/main" id="{60116819-F7FD-4333-A6D3-422C1BA68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3312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C</a:t>
                  </a:r>
                </a:p>
              </p:txBody>
            </p:sp>
            <p:sp>
              <p:nvSpPr>
                <p:cNvPr id="66" name="Oval 54">
                  <a:extLst>
                    <a:ext uri="{FF2B5EF4-FFF2-40B4-BE49-F238E27FC236}">
                      <a16:creationId xmlns="" xmlns:a16="http://schemas.microsoft.com/office/drawing/2014/main" id="{E077BC94-7DD1-456C-B012-00E147A1D0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3312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E</a:t>
                  </a:r>
                </a:p>
              </p:txBody>
            </p:sp>
            <p:sp>
              <p:nvSpPr>
                <p:cNvPr id="67" name="Oval 55">
                  <a:extLst>
                    <a:ext uri="{FF2B5EF4-FFF2-40B4-BE49-F238E27FC236}">
                      <a16:creationId xmlns="" xmlns:a16="http://schemas.microsoft.com/office/drawing/2014/main" id="{9188F675-9611-4EA6-95C0-9D66725272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3312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68" name="Oval 56">
                  <a:extLst>
                    <a:ext uri="{FF2B5EF4-FFF2-40B4-BE49-F238E27FC236}">
                      <a16:creationId xmlns="" xmlns:a16="http://schemas.microsoft.com/office/drawing/2014/main" id="{73422D1B-4B9B-4D0E-BF3A-2939528CC1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48" y="3312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C</a:t>
                  </a:r>
                </a:p>
              </p:txBody>
            </p:sp>
            <p:sp>
              <p:nvSpPr>
                <p:cNvPr id="69" name="Oval 57">
                  <a:extLst>
                    <a:ext uri="{FF2B5EF4-FFF2-40B4-BE49-F238E27FC236}">
                      <a16:creationId xmlns="" xmlns:a16="http://schemas.microsoft.com/office/drawing/2014/main" id="{AC3BB0FA-F463-4F67-B40A-91E8DE400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0" y="3312"/>
                  <a:ext cx="240" cy="192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G</a:t>
                  </a:r>
                </a:p>
              </p:txBody>
            </p:sp>
            <p:sp>
              <p:nvSpPr>
                <p:cNvPr id="70" name="Oval 58">
                  <a:extLst>
                    <a:ext uri="{FF2B5EF4-FFF2-40B4-BE49-F238E27FC236}">
                      <a16:creationId xmlns="" xmlns:a16="http://schemas.microsoft.com/office/drawing/2014/main" id="{7E99FFDB-423F-43CC-B89E-22D92A8365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696"/>
                  <a:ext cx="240" cy="192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G</a:t>
                  </a:r>
                </a:p>
              </p:txBody>
            </p:sp>
            <p:sp>
              <p:nvSpPr>
                <p:cNvPr id="71" name="Oval 59">
                  <a:extLst>
                    <a:ext uri="{FF2B5EF4-FFF2-40B4-BE49-F238E27FC236}">
                      <a16:creationId xmlns="" xmlns:a16="http://schemas.microsoft.com/office/drawing/2014/main" id="{021704AC-D2F0-4808-B67B-705DFDBB41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696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C</a:t>
                  </a:r>
                </a:p>
              </p:txBody>
            </p:sp>
            <p:sp>
              <p:nvSpPr>
                <p:cNvPr id="72" name="Oval 60">
                  <a:extLst>
                    <a:ext uri="{FF2B5EF4-FFF2-40B4-BE49-F238E27FC236}">
                      <a16:creationId xmlns="" xmlns:a16="http://schemas.microsoft.com/office/drawing/2014/main" id="{D8584BEA-F1BF-4238-8331-FDEBB856B7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696"/>
                  <a:ext cx="240" cy="192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G</a:t>
                  </a:r>
                </a:p>
              </p:txBody>
            </p:sp>
            <p:sp>
              <p:nvSpPr>
                <p:cNvPr id="73" name="Oval 61">
                  <a:extLst>
                    <a:ext uri="{FF2B5EF4-FFF2-40B4-BE49-F238E27FC236}">
                      <a16:creationId xmlns="" xmlns:a16="http://schemas.microsoft.com/office/drawing/2014/main" id="{3762ACD2-21F1-4B95-8827-E5460C0E5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3696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F</a:t>
                  </a:r>
                </a:p>
              </p:txBody>
            </p:sp>
            <p:sp>
              <p:nvSpPr>
                <p:cNvPr id="74" name="Oval 62">
                  <a:extLst>
                    <a:ext uri="{FF2B5EF4-FFF2-40B4-BE49-F238E27FC236}">
                      <a16:creationId xmlns="" xmlns:a16="http://schemas.microsoft.com/office/drawing/2014/main" id="{BCB9617A-2105-4EFA-87AB-7A649C1F88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4032"/>
                  <a:ext cx="240" cy="192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G</a:t>
                  </a:r>
                </a:p>
              </p:txBody>
            </p:sp>
            <p:cxnSp>
              <p:nvCxnSpPr>
                <p:cNvPr id="75" name="AutoShape 63">
                  <a:extLst>
                    <a:ext uri="{FF2B5EF4-FFF2-40B4-BE49-F238E27FC236}">
                      <a16:creationId xmlns="" xmlns:a16="http://schemas.microsoft.com/office/drawing/2014/main" id="{444E4BEF-E067-4B50-9D78-797748B92D23}"/>
                    </a:ext>
                  </a:extLst>
                </p:cNvPr>
                <p:cNvCxnSpPr>
                  <a:cxnSpLocks noChangeShapeType="1"/>
                  <a:stCxn id="40" idx="2"/>
                  <a:endCxn id="42" idx="6"/>
                </p:cNvCxnSpPr>
                <p:nvPr/>
              </p:nvCxnSpPr>
              <p:spPr bwMode="auto">
                <a:xfrm flipH="1">
                  <a:off x="1536" y="2016"/>
                  <a:ext cx="1200" cy="19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6" name="AutoShape 64">
                  <a:extLst>
                    <a:ext uri="{FF2B5EF4-FFF2-40B4-BE49-F238E27FC236}">
                      <a16:creationId xmlns="" xmlns:a16="http://schemas.microsoft.com/office/drawing/2014/main" id="{E4B8AC86-5DB4-4683-8419-8973F0F7A7C3}"/>
                    </a:ext>
                  </a:extLst>
                </p:cNvPr>
                <p:cNvCxnSpPr>
                  <a:cxnSpLocks noChangeShapeType="1"/>
                  <a:stCxn id="40" idx="6"/>
                  <a:endCxn id="50" idx="2"/>
                </p:cNvCxnSpPr>
                <p:nvPr/>
              </p:nvCxnSpPr>
              <p:spPr bwMode="auto">
                <a:xfrm>
                  <a:off x="2976" y="2016"/>
                  <a:ext cx="1392" cy="19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7" name="AutoShape 65">
                  <a:extLst>
                    <a:ext uri="{FF2B5EF4-FFF2-40B4-BE49-F238E27FC236}">
                      <a16:creationId xmlns="" xmlns:a16="http://schemas.microsoft.com/office/drawing/2014/main" id="{FBD0FF7C-9E0F-434F-A098-266E9ADEE5DA}"/>
                    </a:ext>
                  </a:extLst>
                </p:cNvPr>
                <p:cNvCxnSpPr>
                  <a:cxnSpLocks noChangeShapeType="1"/>
                  <a:stCxn id="42" idx="2"/>
                  <a:endCxn id="51" idx="7"/>
                </p:cNvCxnSpPr>
                <p:nvPr/>
              </p:nvCxnSpPr>
              <p:spPr bwMode="auto">
                <a:xfrm flipH="1">
                  <a:off x="589" y="2208"/>
                  <a:ext cx="707" cy="31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8" name="AutoShape 66">
                  <a:extLst>
                    <a:ext uri="{FF2B5EF4-FFF2-40B4-BE49-F238E27FC236}">
                      <a16:creationId xmlns="" xmlns:a16="http://schemas.microsoft.com/office/drawing/2014/main" id="{31D5D464-E603-4A30-9318-B834DAE4B24B}"/>
                    </a:ext>
                  </a:extLst>
                </p:cNvPr>
                <p:cNvCxnSpPr>
                  <a:cxnSpLocks noChangeShapeType="1"/>
                  <a:stCxn id="42" idx="5"/>
                  <a:endCxn id="52" idx="1"/>
                </p:cNvCxnSpPr>
                <p:nvPr/>
              </p:nvCxnSpPr>
              <p:spPr bwMode="auto">
                <a:xfrm>
                  <a:off x="1501" y="2276"/>
                  <a:ext cx="406" cy="24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9" name="AutoShape 67">
                  <a:extLst>
                    <a:ext uri="{FF2B5EF4-FFF2-40B4-BE49-F238E27FC236}">
                      <a16:creationId xmlns="" xmlns:a16="http://schemas.microsoft.com/office/drawing/2014/main" id="{73AFF4AC-7091-418E-B49D-BABB9AC55921}"/>
                    </a:ext>
                  </a:extLst>
                </p:cNvPr>
                <p:cNvCxnSpPr>
                  <a:cxnSpLocks noChangeShapeType="1"/>
                  <a:stCxn id="50" idx="3"/>
                  <a:endCxn id="54" idx="7"/>
                </p:cNvCxnSpPr>
                <p:nvPr/>
              </p:nvCxnSpPr>
              <p:spPr bwMode="auto">
                <a:xfrm flipH="1">
                  <a:off x="3853" y="2276"/>
                  <a:ext cx="550" cy="24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0" name="AutoShape 68">
                  <a:extLst>
                    <a:ext uri="{FF2B5EF4-FFF2-40B4-BE49-F238E27FC236}">
                      <a16:creationId xmlns="" xmlns:a16="http://schemas.microsoft.com/office/drawing/2014/main" id="{121162BC-F2C6-4165-8361-2B9B3C4AAB62}"/>
                    </a:ext>
                  </a:extLst>
                </p:cNvPr>
                <p:cNvCxnSpPr>
                  <a:cxnSpLocks noChangeShapeType="1"/>
                  <a:stCxn id="50" idx="5"/>
                  <a:endCxn id="53" idx="1"/>
                </p:cNvCxnSpPr>
                <p:nvPr/>
              </p:nvCxnSpPr>
              <p:spPr bwMode="auto">
                <a:xfrm>
                  <a:off x="4573" y="2276"/>
                  <a:ext cx="598" cy="24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1" name="AutoShape 69">
                  <a:extLst>
                    <a:ext uri="{FF2B5EF4-FFF2-40B4-BE49-F238E27FC236}">
                      <a16:creationId xmlns="" xmlns:a16="http://schemas.microsoft.com/office/drawing/2014/main" id="{03676594-D1AB-4E75-B77E-B33807BF99C5}"/>
                    </a:ext>
                  </a:extLst>
                </p:cNvPr>
                <p:cNvCxnSpPr>
                  <a:cxnSpLocks noChangeShapeType="1"/>
                  <a:stCxn id="51" idx="3"/>
                  <a:endCxn id="55" idx="0"/>
                </p:cNvCxnSpPr>
                <p:nvPr/>
              </p:nvCxnSpPr>
              <p:spPr bwMode="auto">
                <a:xfrm flipH="1">
                  <a:off x="312" y="2660"/>
                  <a:ext cx="107" cy="2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2" name="AutoShape 70">
                  <a:extLst>
                    <a:ext uri="{FF2B5EF4-FFF2-40B4-BE49-F238E27FC236}">
                      <a16:creationId xmlns="" xmlns:a16="http://schemas.microsoft.com/office/drawing/2014/main" id="{E812124B-56E1-488A-ACC9-0ADBF7FD9609}"/>
                    </a:ext>
                  </a:extLst>
                </p:cNvPr>
                <p:cNvCxnSpPr>
                  <a:cxnSpLocks noChangeShapeType="1"/>
                  <a:stCxn id="51" idx="5"/>
                  <a:endCxn id="56" idx="1"/>
                </p:cNvCxnSpPr>
                <p:nvPr/>
              </p:nvCxnSpPr>
              <p:spPr bwMode="auto">
                <a:xfrm>
                  <a:off x="589" y="2660"/>
                  <a:ext cx="310" cy="29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3" name="AutoShape 71">
                  <a:extLst>
                    <a:ext uri="{FF2B5EF4-FFF2-40B4-BE49-F238E27FC236}">
                      <a16:creationId xmlns="" xmlns:a16="http://schemas.microsoft.com/office/drawing/2014/main" id="{3CC5ADA1-42F2-47D0-B9FB-F1AD5A9B124F}"/>
                    </a:ext>
                  </a:extLst>
                </p:cNvPr>
                <p:cNvCxnSpPr>
                  <a:cxnSpLocks noChangeShapeType="1"/>
                  <a:stCxn id="52" idx="5"/>
                  <a:endCxn id="57" idx="0"/>
                </p:cNvCxnSpPr>
                <p:nvPr/>
              </p:nvCxnSpPr>
              <p:spPr bwMode="auto">
                <a:xfrm>
                  <a:off x="2077" y="2660"/>
                  <a:ext cx="107" cy="2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4" name="AutoShape 72">
                  <a:extLst>
                    <a:ext uri="{FF2B5EF4-FFF2-40B4-BE49-F238E27FC236}">
                      <a16:creationId xmlns="" xmlns:a16="http://schemas.microsoft.com/office/drawing/2014/main" id="{77B5F54E-6378-4870-A005-12F1511427EB}"/>
                    </a:ext>
                  </a:extLst>
                </p:cNvPr>
                <p:cNvCxnSpPr>
                  <a:cxnSpLocks noChangeShapeType="1"/>
                  <a:stCxn id="54" idx="3"/>
                  <a:endCxn id="58" idx="0"/>
                </p:cNvCxnSpPr>
                <p:nvPr/>
              </p:nvCxnSpPr>
              <p:spPr bwMode="auto">
                <a:xfrm flipH="1">
                  <a:off x="3576" y="2660"/>
                  <a:ext cx="107" cy="2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5" name="AutoShape 73">
                  <a:extLst>
                    <a:ext uri="{FF2B5EF4-FFF2-40B4-BE49-F238E27FC236}">
                      <a16:creationId xmlns="" xmlns:a16="http://schemas.microsoft.com/office/drawing/2014/main" id="{332CFD8B-1133-4A7D-A561-993F0D33FBD2}"/>
                    </a:ext>
                  </a:extLst>
                </p:cNvPr>
                <p:cNvCxnSpPr>
                  <a:cxnSpLocks noChangeShapeType="1"/>
                  <a:stCxn id="53" idx="3"/>
                  <a:endCxn id="59" idx="7"/>
                </p:cNvCxnSpPr>
                <p:nvPr/>
              </p:nvCxnSpPr>
              <p:spPr bwMode="auto">
                <a:xfrm flipH="1">
                  <a:off x="4957" y="2660"/>
                  <a:ext cx="214" cy="29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6" name="AutoShape 74">
                  <a:extLst>
                    <a:ext uri="{FF2B5EF4-FFF2-40B4-BE49-F238E27FC236}">
                      <a16:creationId xmlns="" xmlns:a16="http://schemas.microsoft.com/office/drawing/2014/main" id="{92123B98-6156-4413-BE30-F562BF0FC59C}"/>
                    </a:ext>
                  </a:extLst>
                </p:cNvPr>
                <p:cNvCxnSpPr>
                  <a:cxnSpLocks noChangeShapeType="1"/>
                  <a:stCxn id="53" idx="4"/>
                  <a:endCxn id="60" idx="0"/>
                </p:cNvCxnSpPr>
                <p:nvPr/>
              </p:nvCxnSpPr>
              <p:spPr bwMode="auto">
                <a:xfrm>
                  <a:off x="5256" y="2688"/>
                  <a:ext cx="96" cy="24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7" name="AutoShape 75">
                  <a:extLst>
                    <a:ext uri="{FF2B5EF4-FFF2-40B4-BE49-F238E27FC236}">
                      <a16:creationId xmlns="" xmlns:a16="http://schemas.microsoft.com/office/drawing/2014/main" id="{F76EC4FB-5980-4F26-A2E3-BC0EEC25CC1F}"/>
                    </a:ext>
                  </a:extLst>
                </p:cNvPr>
                <p:cNvCxnSpPr>
                  <a:cxnSpLocks noChangeShapeType="1"/>
                  <a:stCxn id="56" idx="3"/>
                  <a:endCxn id="61" idx="0"/>
                </p:cNvCxnSpPr>
                <p:nvPr/>
              </p:nvCxnSpPr>
              <p:spPr bwMode="auto">
                <a:xfrm flipH="1">
                  <a:off x="696" y="3092"/>
                  <a:ext cx="203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8" name="AutoShape 76">
                  <a:extLst>
                    <a:ext uri="{FF2B5EF4-FFF2-40B4-BE49-F238E27FC236}">
                      <a16:creationId xmlns="" xmlns:a16="http://schemas.microsoft.com/office/drawing/2014/main" id="{95F765D3-E692-43A9-AB14-014FE590A6F9}"/>
                    </a:ext>
                  </a:extLst>
                </p:cNvPr>
                <p:cNvCxnSpPr>
                  <a:cxnSpLocks noChangeShapeType="1"/>
                  <a:stCxn id="56" idx="5"/>
                  <a:endCxn id="62" idx="0"/>
                </p:cNvCxnSpPr>
                <p:nvPr/>
              </p:nvCxnSpPr>
              <p:spPr bwMode="auto">
                <a:xfrm>
                  <a:off x="1069" y="3092"/>
                  <a:ext cx="203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9" name="AutoShape 77">
                  <a:extLst>
                    <a:ext uri="{FF2B5EF4-FFF2-40B4-BE49-F238E27FC236}">
                      <a16:creationId xmlns="" xmlns:a16="http://schemas.microsoft.com/office/drawing/2014/main" id="{14137600-C7B5-4C59-ADB7-A824DE8D4439}"/>
                    </a:ext>
                  </a:extLst>
                </p:cNvPr>
                <p:cNvCxnSpPr>
                  <a:cxnSpLocks noChangeShapeType="1"/>
                  <a:stCxn id="57" idx="3"/>
                  <a:endCxn id="63" idx="0"/>
                </p:cNvCxnSpPr>
                <p:nvPr/>
              </p:nvCxnSpPr>
              <p:spPr bwMode="auto">
                <a:xfrm flipH="1">
                  <a:off x="1896" y="3092"/>
                  <a:ext cx="203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" name="AutoShape 78">
                  <a:extLst>
                    <a:ext uri="{FF2B5EF4-FFF2-40B4-BE49-F238E27FC236}">
                      <a16:creationId xmlns="" xmlns:a16="http://schemas.microsoft.com/office/drawing/2014/main" id="{97A5960C-C73C-4DCC-AB22-03A74FE6AFF3}"/>
                    </a:ext>
                  </a:extLst>
                </p:cNvPr>
                <p:cNvCxnSpPr>
                  <a:cxnSpLocks noChangeShapeType="1"/>
                  <a:stCxn id="57" idx="5"/>
                  <a:endCxn id="64" idx="1"/>
                </p:cNvCxnSpPr>
                <p:nvPr/>
              </p:nvCxnSpPr>
              <p:spPr bwMode="auto">
                <a:xfrm>
                  <a:off x="2269" y="3092"/>
                  <a:ext cx="166" cy="24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1" name="AutoShape 79">
                  <a:extLst>
                    <a:ext uri="{FF2B5EF4-FFF2-40B4-BE49-F238E27FC236}">
                      <a16:creationId xmlns="" xmlns:a16="http://schemas.microsoft.com/office/drawing/2014/main" id="{5893B7CF-EE4E-4EF3-AA4E-3E7EF0A23DBA}"/>
                    </a:ext>
                  </a:extLst>
                </p:cNvPr>
                <p:cNvCxnSpPr>
                  <a:cxnSpLocks noChangeShapeType="1"/>
                  <a:stCxn id="58" idx="3"/>
                  <a:endCxn id="65" idx="0"/>
                </p:cNvCxnSpPr>
                <p:nvPr/>
              </p:nvCxnSpPr>
              <p:spPr bwMode="auto">
                <a:xfrm flipH="1">
                  <a:off x="3336" y="3092"/>
                  <a:ext cx="155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2" name="AutoShape 80">
                  <a:extLst>
                    <a:ext uri="{FF2B5EF4-FFF2-40B4-BE49-F238E27FC236}">
                      <a16:creationId xmlns="" xmlns:a16="http://schemas.microsoft.com/office/drawing/2014/main" id="{4E5292E3-D5C2-4C1E-B440-A9AF9449D1E5}"/>
                    </a:ext>
                  </a:extLst>
                </p:cNvPr>
                <p:cNvCxnSpPr>
                  <a:cxnSpLocks noChangeShapeType="1"/>
                  <a:stCxn id="58" idx="5"/>
                  <a:endCxn id="66" idx="0"/>
                </p:cNvCxnSpPr>
                <p:nvPr/>
              </p:nvCxnSpPr>
              <p:spPr bwMode="auto">
                <a:xfrm>
                  <a:off x="3661" y="3092"/>
                  <a:ext cx="155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3" name="AutoShape 81">
                  <a:extLst>
                    <a:ext uri="{FF2B5EF4-FFF2-40B4-BE49-F238E27FC236}">
                      <a16:creationId xmlns="" xmlns:a16="http://schemas.microsoft.com/office/drawing/2014/main" id="{8F5965E8-1966-44E8-A58D-3ABF73715CA9}"/>
                    </a:ext>
                  </a:extLst>
                </p:cNvPr>
                <p:cNvCxnSpPr>
                  <a:cxnSpLocks noChangeShapeType="1"/>
                  <a:stCxn id="59" idx="3"/>
                  <a:endCxn id="67" idx="7"/>
                </p:cNvCxnSpPr>
                <p:nvPr/>
              </p:nvCxnSpPr>
              <p:spPr bwMode="auto">
                <a:xfrm flipH="1">
                  <a:off x="4573" y="3092"/>
                  <a:ext cx="214" cy="24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4" name="AutoShape 82">
                  <a:extLst>
                    <a:ext uri="{FF2B5EF4-FFF2-40B4-BE49-F238E27FC236}">
                      <a16:creationId xmlns="" xmlns:a16="http://schemas.microsoft.com/office/drawing/2014/main" id="{03B21EE9-FB69-4B01-B003-2106CE91C098}"/>
                    </a:ext>
                  </a:extLst>
                </p:cNvPr>
                <p:cNvCxnSpPr>
                  <a:cxnSpLocks noChangeShapeType="1"/>
                  <a:stCxn id="59" idx="4"/>
                  <a:endCxn id="68" idx="0"/>
                </p:cNvCxnSpPr>
                <p:nvPr/>
              </p:nvCxnSpPr>
              <p:spPr bwMode="auto">
                <a:xfrm>
                  <a:off x="4872" y="3120"/>
                  <a:ext cx="96" cy="19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5" name="AutoShape 83">
                  <a:extLst>
                    <a:ext uri="{FF2B5EF4-FFF2-40B4-BE49-F238E27FC236}">
                      <a16:creationId xmlns="" xmlns:a16="http://schemas.microsoft.com/office/drawing/2014/main" id="{12CA0647-A481-438B-9214-94ECA594996B}"/>
                    </a:ext>
                  </a:extLst>
                </p:cNvPr>
                <p:cNvCxnSpPr>
                  <a:cxnSpLocks noChangeShapeType="1"/>
                  <a:stCxn id="60" idx="4"/>
                  <a:endCxn id="69" idx="0"/>
                </p:cNvCxnSpPr>
                <p:nvPr/>
              </p:nvCxnSpPr>
              <p:spPr bwMode="auto">
                <a:xfrm>
                  <a:off x="5352" y="3120"/>
                  <a:ext cx="48" cy="19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6" name="AutoShape 84">
                  <a:extLst>
                    <a:ext uri="{FF2B5EF4-FFF2-40B4-BE49-F238E27FC236}">
                      <a16:creationId xmlns="" xmlns:a16="http://schemas.microsoft.com/office/drawing/2014/main" id="{09B18057-D59B-42FC-951E-CF8872C08000}"/>
                    </a:ext>
                  </a:extLst>
                </p:cNvPr>
                <p:cNvCxnSpPr>
                  <a:cxnSpLocks noChangeShapeType="1"/>
                  <a:stCxn id="62" idx="4"/>
                  <a:endCxn id="70" idx="0"/>
                </p:cNvCxnSpPr>
                <p:nvPr/>
              </p:nvCxnSpPr>
              <p:spPr bwMode="auto">
                <a:xfrm>
                  <a:off x="1272" y="3504"/>
                  <a:ext cx="0" cy="19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" name="AutoShape 85">
                  <a:extLst>
                    <a:ext uri="{FF2B5EF4-FFF2-40B4-BE49-F238E27FC236}">
                      <a16:creationId xmlns="" xmlns:a16="http://schemas.microsoft.com/office/drawing/2014/main" id="{BA29EAAA-959C-421E-926C-15722D439C51}"/>
                    </a:ext>
                  </a:extLst>
                </p:cNvPr>
                <p:cNvCxnSpPr>
                  <a:cxnSpLocks noChangeShapeType="1"/>
                  <a:stCxn id="63" idx="4"/>
                  <a:endCxn id="71" idx="0"/>
                </p:cNvCxnSpPr>
                <p:nvPr/>
              </p:nvCxnSpPr>
              <p:spPr bwMode="auto">
                <a:xfrm>
                  <a:off x="1896" y="3504"/>
                  <a:ext cx="0" cy="19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8" name="AutoShape 86">
                  <a:extLst>
                    <a:ext uri="{FF2B5EF4-FFF2-40B4-BE49-F238E27FC236}">
                      <a16:creationId xmlns="" xmlns:a16="http://schemas.microsoft.com/office/drawing/2014/main" id="{79A49C0E-33EE-4999-8961-D657CC60E0B4}"/>
                    </a:ext>
                  </a:extLst>
                </p:cNvPr>
                <p:cNvCxnSpPr>
                  <a:cxnSpLocks noChangeShapeType="1"/>
                  <a:stCxn id="64" idx="4"/>
                  <a:endCxn id="72" idx="0"/>
                </p:cNvCxnSpPr>
                <p:nvPr/>
              </p:nvCxnSpPr>
              <p:spPr bwMode="auto">
                <a:xfrm>
                  <a:off x="2520" y="3504"/>
                  <a:ext cx="0" cy="19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9" name="AutoShape 87">
                  <a:extLst>
                    <a:ext uri="{FF2B5EF4-FFF2-40B4-BE49-F238E27FC236}">
                      <a16:creationId xmlns="" xmlns:a16="http://schemas.microsoft.com/office/drawing/2014/main" id="{78AE26F1-E0B8-4A10-9C50-1C1165C68360}"/>
                    </a:ext>
                  </a:extLst>
                </p:cNvPr>
                <p:cNvCxnSpPr>
                  <a:cxnSpLocks noChangeShapeType="1"/>
                  <a:stCxn id="66" idx="4"/>
                  <a:endCxn id="73" idx="0"/>
                </p:cNvCxnSpPr>
                <p:nvPr/>
              </p:nvCxnSpPr>
              <p:spPr bwMode="auto">
                <a:xfrm>
                  <a:off x="3816" y="3504"/>
                  <a:ext cx="0" cy="19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AutoShape 88">
                  <a:extLst>
                    <a:ext uri="{FF2B5EF4-FFF2-40B4-BE49-F238E27FC236}">
                      <a16:creationId xmlns="" xmlns:a16="http://schemas.microsoft.com/office/drawing/2014/main" id="{F9F27AD5-180C-45B4-BCEA-378C51CAF827}"/>
                    </a:ext>
                  </a:extLst>
                </p:cNvPr>
                <p:cNvCxnSpPr>
                  <a:cxnSpLocks noChangeShapeType="1"/>
                  <a:stCxn id="73" idx="4"/>
                  <a:endCxn id="74" idx="0"/>
                </p:cNvCxnSpPr>
                <p:nvPr/>
              </p:nvCxnSpPr>
              <p:spPr bwMode="auto">
                <a:xfrm>
                  <a:off x="3816" y="3888"/>
                  <a:ext cx="0" cy="1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01" name="Text Box 89">
                  <a:extLst>
                    <a:ext uri="{FF2B5EF4-FFF2-40B4-BE49-F238E27FC236}">
                      <a16:creationId xmlns="" xmlns:a16="http://schemas.microsoft.com/office/drawing/2014/main" id="{815A0620-BDA3-42D1-AF7A-86B65D74B4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75" y="1920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102" name="Text Box 90">
                  <a:extLst>
                    <a:ext uri="{FF2B5EF4-FFF2-40B4-BE49-F238E27FC236}">
                      <a16:creationId xmlns="" xmlns:a16="http://schemas.microsoft.com/office/drawing/2014/main" id="{4BC9CCD7-4DCC-4857-924E-9FA1E176E7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3456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103" name="Text Box 91">
                  <a:extLst>
                    <a:ext uri="{FF2B5EF4-FFF2-40B4-BE49-F238E27FC236}">
                      <a16:creationId xmlns="" xmlns:a16="http://schemas.microsoft.com/office/drawing/2014/main" id="{029963E3-71C6-42C8-BD2E-DA6ED4202A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6" y="3456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104" name="Text Box 92">
                  <a:extLst>
                    <a:ext uri="{FF2B5EF4-FFF2-40B4-BE49-F238E27FC236}">
                      <a16:creationId xmlns="" xmlns:a16="http://schemas.microsoft.com/office/drawing/2014/main" id="{019F1571-8CEA-4C6F-AA8C-721BC42F98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7" y="3840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105" name="Text Box 93">
                  <a:extLst>
                    <a:ext uri="{FF2B5EF4-FFF2-40B4-BE49-F238E27FC236}">
                      <a16:creationId xmlns="" xmlns:a16="http://schemas.microsoft.com/office/drawing/2014/main" id="{62D53996-E288-410A-A084-E0F9595F64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83" y="3072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106" name="Text Box 94">
                  <a:extLst>
                    <a:ext uri="{FF2B5EF4-FFF2-40B4-BE49-F238E27FC236}">
                      <a16:creationId xmlns="" xmlns:a16="http://schemas.microsoft.com/office/drawing/2014/main" id="{7ED66E3F-A709-4F55-BFBB-539AF1FD77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2640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2</a:t>
                  </a:r>
                  <a:endParaRPr lang="zh-CN" alt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" name="Text Box 95">
                  <a:extLst>
                    <a:ext uri="{FF2B5EF4-FFF2-40B4-BE49-F238E27FC236}">
                      <a16:creationId xmlns="" xmlns:a16="http://schemas.microsoft.com/office/drawing/2014/main" id="{E5890051-C2CF-42AC-B0B9-4D80B317F1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2</a:t>
                  </a:r>
                  <a:endParaRPr lang="zh-CN" alt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" name="Text Box 96">
                  <a:extLst>
                    <a:ext uri="{FF2B5EF4-FFF2-40B4-BE49-F238E27FC236}">
                      <a16:creationId xmlns="" xmlns:a16="http://schemas.microsoft.com/office/drawing/2014/main" id="{EFC7F12C-F291-42C7-BCDF-C0677739F9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00" y="2160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2</a:t>
                  </a:r>
                  <a:endParaRPr lang="zh-CN" alt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9" name="Text Box 97">
                  <a:extLst>
                    <a:ext uri="{FF2B5EF4-FFF2-40B4-BE49-F238E27FC236}">
                      <a16:creationId xmlns="" xmlns:a16="http://schemas.microsoft.com/office/drawing/2014/main" id="{610DA949-2D60-4345-8A26-A8783A94D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6" y="2112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110" name="Text Box 98">
                  <a:extLst>
                    <a:ext uri="{FF2B5EF4-FFF2-40B4-BE49-F238E27FC236}">
                      <a16:creationId xmlns="" xmlns:a16="http://schemas.microsoft.com/office/drawing/2014/main" id="{66942E3F-5F58-4F26-A40A-7BD8AD6FC9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08" y="2640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111" name="Text Box 99">
                  <a:extLst>
                    <a:ext uri="{FF2B5EF4-FFF2-40B4-BE49-F238E27FC236}">
                      <a16:creationId xmlns="" xmlns:a16="http://schemas.microsoft.com/office/drawing/2014/main" id="{5DCF98EE-1816-4382-B5A1-01ADB3CB41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4" y="302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112" name="Text Box 100">
                  <a:extLst>
                    <a:ext uri="{FF2B5EF4-FFF2-40B4-BE49-F238E27FC236}">
                      <a16:creationId xmlns="" xmlns:a16="http://schemas.microsoft.com/office/drawing/2014/main" id="{183BA953-1BFC-4E7E-81D8-A5D11244DC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23" y="302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113" name="Text Box 101">
                  <a:extLst>
                    <a:ext uri="{FF2B5EF4-FFF2-40B4-BE49-F238E27FC236}">
                      <a16:creationId xmlns="" xmlns:a16="http://schemas.microsoft.com/office/drawing/2014/main" id="{B0558199-ADF3-443F-A96A-CC8F2EC452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1" y="3456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114" name="Text Box 102">
                  <a:extLst>
                    <a:ext uri="{FF2B5EF4-FFF2-40B4-BE49-F238E27FC236}">
                      <a16:creationId xmlns="" xmlns:a16="http://schemas.microsoft.com/office/drawing/2014/main" id="{F9F5C2A4-3F65-4A37-9C67-892570EDFE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302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115" name="Text Box 103">
                  <a:extLst>
                    <a:ext uri="{FF2B5EF4-FFF2-40B4-BE49-F238E27FC236}">
                      <a16:creationId xmlns="" xmlns:a16="http://schemas.microsoft.com/office/drawing/2014/main" id="{C6442670-77E3-4A41-929F-A4CA4F297F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04" y="2976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116" name="Text Box 104">
                  <a:extLst>
                    <a:ext uri="{FF2B5EF4-FFF2-40B4-BE49-F238E27FC236}">
                      <a16:creationId xmlns="" xmlns:a16="http://schemas.microsoft.com/office/drawing/2014/main" id="{6F967F2F-EA07-4C66-A749-59B165744E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2" y="3456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117" name="Text Box 105">
                  <a:extLst>
                    <a:ext uri="{FF2B5EF4-FFF2-40B4-BE49-F238E27FC236}">
                      <a16:creationId xmlns="" xmlns:a16="http://schemas.microsoft.com/office/drawing/2014/main" id="{8A2A389C-17E7-4CF4-8DDC-6A84F27C89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7" y="2640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118" name="Text Box 106">
                  <a:extLst>
                    <a:ext uri="{FF2B5EF4-FFF2-40B4-BE49-F238E27FC236}">
                      <a16:creationId xmlns="" xmlns:a16="http://schemas.microsoft.com/office/drawing/2014/main" id="{8975A7E7-0AF1-4524-8753-AB1103148F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0" y="1872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119" name="Text Box 107">
                  <a:extLst>
                    <a:ext uri="{FF2B5EF4-FFF2-40B4-BE49-F238E27FC236}">
                      <a16:creationId xmlns="" xmlns:a16="http://schemas.microsoft.com/office/drawing/2014/main" id="{0CB3C559-B2A1-4DF9-90F9-23310770D4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4" y="2592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120" name="Text Box 108">
                  <a:extLst>
                    <a:ext uri="{FF2B5EF4-FFF2-40B4-BE49-F238E27FC236}">
                      <a16:creationId xmlns="" xmlns:a16="http://schemas.microsoft.com/office/drawing/2014/main" id="{D44E98E0-898F-47A2-B81F-CC2388D600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4" y="302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121" name="Text Box 109">
                  <a:extLst>
                    <a:ext uri="{FF2B5EF4-FFF2-40B4-BE49-F238E27FC236}">
                      <a16:creationId xmlns="" xmlns:a16="http://schemas.microsoft.com/office/drawing/2014/main" id="{B4F63BD3-7F38-4714-B34C-43BD3A9A33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95" y="2208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122" name="Text Box 110">
                  <a:extLst>
                    <a:ext uri="{FF2B5EF4-FFF2-40B4-BE49-F238E27FC236}">
                      <a16:creationId xmlns="" xmlns:a16="http://schemas.microsoft.com/office/drawing/2014/main" id="{988CCA65-309B-4F84-9060-BC96EA41FA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80" y="2208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123" name="Text Box 111">
                  <a:extLst>
                    <a:ext uri="{FF2B5EF4-FFF2-40B4-BE49-F238E27FC236}">
                      <a16:creationId xmlns="" xmlns:a16="http://schemas.microsoft.com/office/drawing/2014/main" id="{98957CD8-A9F7-428E-B116-D263E9A90D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2621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124" name="Text Box 112">
                  <a:extLst>
                    <a:ext uri="{FF2B5EF4-FFF2-40B4-BE49-F238E27FC236}">
                      <a16:creationId xmlns="" xmlns:a16="http://schemas.microsoft.com/office/drawing/2014/main" id="{0285549C-98B7-4909-8480-564A8A7EE8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55" y="2621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125" name="Text Box 113">
                  <a:extLst>
                    <a:ext uri="{FF2B5EF4-FFF2-40B4-BE49-F238E27FC236}">
                      <a16:creationId xmlns="" xmlns:a16="http://schemas.microsoft.com/office/drawing/2014/main" id="{183FC143-B90C-401C-83DE-2FD8401053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3" y="302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126" name="Text Box 114">
                  <a:extLst>
                    <a:ext uri="{FF2B5EF4-FFF2-40B4-BE49-F238E27FC236}">
                      <a16:creationId xmlns="" xmlns:a16="http://schemas.microsoft.com/office/drawing/2014/main" id="{2A7FA547-1B30-4913-86A6-5C9B3A815F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4" y="2976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259052"/>
            <a:ext cx="10972800" cy="533400"/>
          </a:xfrm>
        </p:spPr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Speed (depth-first)</a:t>
            </a:r>
            <a:endParaRPr lang="zh-CN" altLang="en-US" sz="4000" dirty="0">
              <a:sym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919375" y="4285564"/>
            <a:ext cx="472199" cy="356800"/>
            <a:chOff x="6064404" y="4596276"/>
            <a:chExt cx="1048741" cy="792444"/>
          </a:xfrm>
          <a:solidFill>
            <a:schemeClr val="bg1">
              <a:lumMod val="85000"/>
            </a:schemeClr>
          </a:solidFill>
        </p:grpSpPr>
        <p:sp>
          <p:nvSpPr>
            <p:cNvPr id="50" name="文本框 49"/>
            <p:cNvSpPr txBox="1"/>
            <p:nvPr/>
          </p:nvSpPr>
          <p:spPr bwMode="auto">
            <a:xfrm>
              <a:off x="606440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 bwMode="auto">
            <a:xfrm>
              <a:off x="663467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903961" y="3069852"/>
            <a:ext cx="320172" cy="241926"/>
            <a:chOff x="1734927" y="2253785"/>
            <a:chExt cx="678437" cy="512637"/>
          </a:xfrm>
          <a:solidFill>
            <a:schemeClr val="bg1">
              <a:lumMod val="85000"/>
            </a:schemeClr>
          </a:solidFill>
        </p:grpSpPr>
        <p:sp>
          <p:nvSpPr>
            <p:cNvPr id="53" name="文本框 52"/>
            <p:cNvSpPr txBox="1"/>
            <p:nvPr/>
          </p:nvSpPr>
          <p:spPr bwMode="auto">
            <a:xfrm rot="10800000">
              <a:off x="2103838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accent1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 bwMode="auto">
            <a:xfrm rot="10800000">
              <a:off x="1734927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accent1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6" name="Rectangle 3">
            <a:extLst>
              <a:ext uri="{FF2B5EF4-FFF2-40B4-BE49-F238E27FC236}">
                <a16:creationId xmlns="" xmlns:a16="http://schemas.microsoft.com/office/drawing/2014/main" id="{5933B506-2AC1-41E2-8A3B-570E86272374}"/>
              </a:ext>
            </a:extLst>
          </p:cNvPr>
          <p:cNvSpPr txBox="1">
            <a:spLocks noChangeArrowheads="1"/>
          </p:cNvSpPr>
          <p:nvPr/>
        </p:nvSpPr>
        <p:spPr>
          <a:xfrm>
            <a:off x="1017037" y="1123508"/>
            <a:ext cx="10356979" cy="541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the worst case: 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 (only) goal node may be on the right-most branch, </a:t>
            </a:r>
          </a:p>
        </p:txBody>
      </p:sp>
      <p:sp>
        <p:nvSpPr>
          <p:cNvPr id="57" name="Rectangle 4">
            <a:extLst>
              <a:ext uri="{FF2B5EF4-FFF2-40B4-BE49-F238E27FC236}">
                <a16:creationId xmlns="" xmlns:a16="http://schemas.microsoft.com/office/drawing/2014/main" id="{4426874E-8D72-4623-B65D-931A88DF1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158" y="2418908"/>
            <a:ext cx="64008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5">
            <a:extLst>
              <a:ext uri="{FF2B5EF4-FFF2-40B4-BE49-F238E27FC236}">
                <a16:creationId xmlns="" xmlns:a16="http://schemas.microsoft.com/office/drawing/2014/main" id="{F34E3EFF-444D-4B52-AEF7-18B88FB23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1558" y="4111183"/>
            <a:ext cx="1588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6">
            <a:extLst>
              <a:ext uri="{FF2B5EF4-FFF2-40B4-BE49-F238E27FC236}">
                <a16:creationId xmlns="" xmlns:a16="http://schemas.microsoft.com/office/drawing/2014/main" id="{3E1F59F4-A1E1-4252-B7BB-3CC1774F8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3358" y="4187383"/>
            <a:ext cx="381000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7">
            <a:extLst>
              <a:ext uri="{FF2B5EF4-FFF2-40B4-BE49-F238E27FC236}">
                <a16:creationId xmlns="" xmlns:a16="http://schemas.microsoft.com/office/drawing/2014/main" id="{313BF568-0393-4148-B89E-BEAF2687C8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8558" y="4109596"/>
            <a:ext cx="304800" cy="938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8">
            <a:extLst>
              <a:ext uri="{FF2B5EF4-FFF2-40B4-BE49-F238E27FC236}">
                <a16:creationId xmlns="" xmlns:a16="http://schemas.microsoft.com/office/drawing/2014/main" id="{FB181B25-9DC4-4E2C-991C-E7E651ECD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8958" y="4187383"/>
            <a:ext cx="76200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9">
            <a:extLst>
              <a:ext uri="{FF2B5EF4-FFF2-40B4-BE49-F238E27FC236}">
                <a16:creationId xmlns="" xmlns:a16="http://schemas.microsoft.com/office/drawing/2014/main" id="{039060EA-A7D0-49CF-9FD7-5F5F46F017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9358" y="4109596"/>
            <a:ext cx="685800" cy="938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10">
            <a:extLst>
              <a:ext uri="{FF2B5EF4-FFF2-40B4-BE49-F238E27FC236}">
                <a16:creationId xmlns="" xmlns:a16="http://schemas.microsoft.com/office/drawing/2014/main" id="{44F5E500-2A0B-45F2-B28D-30D27E5AFB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9758" y="4187383"/>
            <a:ext cx="304800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11">
            <a:extLst>
              <a:ext uri="{FF2B5EF4-FFF2-40B4-BE49-F238E27FC236}">
                <a16:creationId xmlns="" xmlns:a16="http://schemas.microsoft.com/office/drawing/2014/main" id="{A430FB1E-6C55-4E03-9521-51D590B3D7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3358" y="3426971"/>
            <a:ext cx="228600" cy="782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12">
            <a:extLst>
              <a:ext uri="{FF2B5EF4-FFF2-40B4-BE49-F238E27FC236}">
                <a16:creationId xmlns="" xmlns:a16="http://schemas.microsoft.com/office/drawing/2014/main" id="{63BD8382-1396-4B65-8820-3F3682353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2758" y="3426971"/>
            <a:ext cx="152400" cy="782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13">
            <a:extLst>
              <a:ext uri="{FF2B5EF4-FFF2-40B4-BE49-F238E27FC236}">
                <a16:creationId xmlns="" xmlns:a16="http://schemas.microsoft.com/office/drawing/2014/main" id="{03C860D8-2630-46BC-93F1-645944197E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6358" y="2701483"/>
            <a:ext cx="2286000" cy="2346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14">
            <a:extLst>
              <a:ext uri="{FF2B5EF4-FFF2-40B4-BE49-F238E27FC236}">
                <a16:creationId xmlns="" xmlns:a16="http://schemas.microsoft.com/office/drawing/2014/main" id="{B59F9AE5-DA82-491F-99BD-5733E68E1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358" y="2701483"/>
            <a:ext cx="1905000" cy="2346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Oval 15">
            <a:extLst>
              <a:ext uri="{FF2B5EF4-FFF2-40B4-BE49-F238E27FC236}">
                <a16:creationId xmlns="" xmlns:a16="http://schemas.microsoft.com/office/drawing/2014/main" id="{DF016928-F680-460E-AD22-C3D40B3D1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758" y="26014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Oval 16">
            <a:extLst>
              <a:ext uri="{FF2B5EF4-FFF2-40B4-BE49-F238E27FC236}">
                <a16:creationId xmlns="" xmlns:a16="http://schemas.microsoft.com/office/drawing/2014/main" id="{8983FB55-F152-49F0-B343-D5E1D588B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158" y="40111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Oval 17">
            <a:extLst>
              <a:ext uri="{FF2B5EF4-FFF2-40B4-BE49-F238E27FC236}">
                <a16:creationId xmlns="" xmlns:a16="http://schemas.microsoft.com/office/drawing/2014/main" id="{87F89ED2-3397-4FA7-A98B-B17922E3B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158" y="32872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Oval 18">
            <a:extLst>
              <a:ext uri="{FF2B5EF4-FFF2-40B4-BE49-F238E27FC236}">
                <a16:creationId xmlns="" xmlns:a16="http://schemas.microsoft.com/office/drawing/2014/main" id="{A28FB046-948D-4904-83E7-FF72E92A3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358" y="32872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Oval 19">
            <a:extLst>
              <a:ext uri="{FF2B5EF4-FFF2-40B4-BE49-F238E27FC236}">
                <a16:creationId xmlns="" xmlns:a16="http://schemas.microsoft.com/office/drawing/2014/main" id="{920E7425-9117-4F9E-A0E5-06B43078D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158" y="40111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Oval 20">
            <a:extLst>
              <a:ext uri="{FF2B5EF4-FFF2-40B4-BE49-F238E27FC236}">
                <a16:creationId xmlns="" xmlns:a16="http://schemas.microsoft.com/office/drawing/2014/main" id="{2CB88924-6BAF-48C3-8DCB-CD5F88481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958" y="40111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Oval 21">
            <a:extLst>
              <a:ext uri="{FF2B5EF4-FFF2-40B4-BE49-F238E27FC236}">
                <a16:creationId xmlns="" xmlns:a16="http://schemas.microsoft.com/office/drawing/2014/main" id="{3A012D49-0CA2-4F6D-9A95-2CA5AE7AD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958" y="48493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Oval 22">
            <a:extLst>
              <a:ext uri="{FF2B5EF4-FFF2-40B4-BE49-F238E27FC236}">
                <a16:creationId xmlns="" xmlns:a16="http://schemas.microsoft.com/office/drawing/2014/main" id="{44CB073E-E853-455B-A2D6-9D7C862BD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558" y="40111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Oval 23">
            <a:extLst>
              <a:ext uri="{FF2B5EF4-FFF2-40B4-BE49-F238E27FC236}">
                <a16:creationId xmlns="" xmlns:a16="http://schemas.microsoft.com/office/drawing/2014/main" id="{4CE340E6-79E8-4E73-AC58-EFDCBF662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158" y="48493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Oval 24">
            <a:extLst>
              <a:ext uri="{FF2B5EF4-FFF2-40B4-BE49-F238E27FC236}">
                <a16:creationId xmlns="" xmlns:a16="http://schemas.microsoft.com/office/drawing/2014/main" id="{CCDB7F87-8526-4F04-9AB2-CCEC1A326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758" y="48493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Oval 25">
            <a:extLst>
              <a:ext uri="{FF2B5EF4-FFF2-40B4-BE49-F238E27FC236}">
                <a16:creationId xmlns="" xmlns:a16="http://schemas.microsoft.com/office/drawing/2014/main" id="{7555D8F7-1617-4283-B848-37CC32258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758" y="48493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Oval 26">
            <a:extLst>
              <a:ext uri="{FF2B5EF4-FFF2-40B4-BE49-F238E27FC236}">
                <a16:creationId xmlns="" xmlns:a16="http://schemas.microsoft.com/office/drawing/2014/main" id="{F71247A5-4DD2-42CF-867D-B1766E336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558" y="4849371"/>
            <a:ext cx="381000" cy="312737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rPr>
              <a:t>G</a:t>
            </a:r>
            <a:endParaRPr lang="en-US" altLang="zh-CN" sz="2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0" name="Oval 27">
            <a:extLst>
              <a:ext uri="{FF2B5EF4-FFF2-40B4-BE49-F238E27FC236}">
                <a16:creationId xmlns="" xmlns:a16="http://schemas.microsoft.com/office/drawing/2014/main" id="{342B954C-1A05-4F36-B6A5-35023E6D2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158" y="48493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Oval 28">
            <a:extLst>
              <a:ext uri="{FF2B5EF4-FFF2-40B4-BE49-F238E27FC236}">
                <a16:creationId xmlns="" xmlns:a16="http://schemas.microsoft.com/office/drawing/2014/main" id="{85DAED7D-A2BF-4F22-AAF6-D36CB00D1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558" y="48493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Oval 29">
            <a:extLst>
              <a:ext uri="{FF2B5EF4-FFF2-40B4-BE49-F238E27FC236}">
                <a16:creationId xmlns="" xmlns:a16="http://schemas.microsoft.com/office/drawing/2014/main" id="{924B8D42-A87A-49B4-A54E-F35CE95DB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358" y="48493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AutoShape 30">
            <a:extLst>
              <a:ext uri="{FF2B5EF4-FFF2-40B4-BE49-F238E27FC236}">
                <a16:creationId xmlns="" xmlns:a16="http://schemas.microsoft.com/office/drawing/2014/main" id="{01E87DB9-8E19-4F5E-A1F5-398CFBC8CAAA}"/>
              </a:ext>
            </a:extLst>
          </p:cNvPr>
          <p:cNvSpPr>
            <a:spLocks/>
          </p:cNvSpPr>
          <p:nvPr/>
        </p:nvSpPr>
        <p:spPr bwMode="auto">
          <a:xfrm>
            <a:off x="7664558" y="2761808"/>
            <a:ext cx="304800" cy="2362200"/>
          </a:xfrm>
          <a:prstGeom prst="rightBrace">
            <a:avLst>
              <a:gd name="adj1" fmla="val 64583"/>
              <a:gd name="adj2" fmla="val 50000"/>
            </a:avLst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GB" altLang="zh-CN" sz="20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4" name="Text Box 31">
            <a:extLst>
              <a:ext uri="{FF2B5EF4-FFF2-40B4-BE49-F238E27FC236}">
                <a16:creationId xmlns="" xmlns:a16="http://schemas.microsoft.com/office/drawing/2014/main" id="{BB2C3A57-4459-4E56-80ED-93309B344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3158" y="367620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</a:t>
            </a:r>
            <a:endParaRPr lang="en-US" altLang="zh-CN" sz="20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5" name="AutoShape 32">
            <a:extLst>
              <a:ext uri="{FF2B5EF4-FFF2-40B4-BE49-F238E27FC236}">
                <a16:creationId xmlns="" xmlns:a16="http://schemas.microsoft.com/office/drawing/2014/main" id="{F4A72FBE-8CA9-4ABD-9598-7A91C00FF18C}"/>
              </a:ext>
            </a:extLst>
          </p:cNvPr>
          <p:cNvSpPr>
            <a:spLocks/>
          </p:cNvSpPr>
          <p:nvPr/>
        </p:nvSpPr>
        <p:spPr bwMode="auto">
          <a:xfrm rot="16200000">
            <a:off x="5188058" y="3028508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Text Box 33">
            <a:extLst>
              <a:ext uri="{FF2B5EF4-FFF2-40B4-BE49-F238E27FC236}">
                <a16:creationId xmlns="" xmlns:a16="http://schemas.microsoft.com/office/drawing/2014/main" id="{7A124C46-98EB-455A-9FE4-ABEEC57FE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4083" y="3828608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endParaRPr lang="en-US" altLang="zh-CN" sz="20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87" name="Group 34">
            <a:extLst>
              <a:ext uri="{FF2B5EF4-FFF2-40B4-BE49-F238E27FC236}">
                <a16:creationId xmlns="" xmlns:a16="http://schemas.microsoft.com/office/drawing/2014/main" id="{8204317E-2928-4A0F-943A-FEA1BAA57626}"/>
              </a:ext>
            </a:extLst>
          </p:cNvPr>
          <p:cNvGrpSpPr>
            <a:grpSpLocks/>
          </p:cNvGrpSpPr>
          <p:nvPr/>
        </p:nvGrpSpPr>
        <p:grpSpPr bwMode="auto">
          <a:xfrm>
            <a:off x="1898758" y="4171508"/>
            <a:ext cx="8229600" cy="2286000"/>
            <a:chOff x="288" y="2640"/>
            <a:chExt cx="5184" cy="1440"/>
          </a:xfrm>
        </p:grpSpPr>
        <p:sp>
          <p:nvSpPr>
            <p:cNvPr id="88" name="Rectangle 35">
              <a:extLst>
                <a:ext uri="{FF2B5EF4-FFF2-40B4-BE49-F238E27FC236}">
                  <a16:creationId xmlns="" xmlns:a16="http://schemas.microsoft.com/office/drawing/2014/main" id="{5564E163-5196-46D9-85E7-CAAF1132F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456"/>
              <a:ext cx="5184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400" dirty="0">
                  <a:ea typeface="宋体" panose="02010600030101010101" pitchFamily="2" charset="-122"/>
                </a:rPr>
                <a:t>Time complexity  ==  b</a:t>
              </a:r>
              <a:r>
                <a:rPr lang="en-US" altLang="zh-CN" sz="3200" b="1" baseline="30000" dirty="0">
                  <a:ea typeface="宋体" panose="02010600030101010101" pitchFamily="2" charset="-122"/>
                </a:rPr>
                <a:t>d </a:t>
              </a:r>
              <a:r>
                <a:rPr lang="en-US" altLang="zh-CN" sz="2400" b="1" dirty="0">
                  <a:ea typeface="宋体" panose="02010600030101010101" pitchFamily="2" charset="-122"/>
                </a:rPr>
                <a:t>+</a:t>
              </a:r>
              <a:r>
                <a:rPr lang="en-US" altLang="zh-CN" sz="3200" b="1" baseline="30000" dirty="0"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ea typeface="宋体" panose="02010600030101010101" pitchFamily="2" charset="-122"/>
                </a:rPr>
                <a:t>b</a:t>
              </a:r>
              <a:r>
                <a:rPr lang="en-US" altLang="zh-CN" sz="3200" b="1" baseline="30000" dirty="0">
                  <a:ea typeface="宋体" panose="02010600030101010101" pitchFamily="2" charset="-122"/>
                </a:rPr>
                <a:t>d-1 </a:t>
              </a:r>
              <a:r>
                <a:rPr lang="en-US" altLang="zh-CN" sz="2400" b="1" dirty="0">
                  <a:ea typeface="宋体" panose="02010600030101010101" pitchFamily="2" charset="-122"/>
                </a:rPr>
                <a:t>+ … + </a:t>
              </a: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ea typeface="宋体" panose="02010600030101010101" pitchFamily="2" charset="-122"/>
                </a:rPr>
                <a:t> = </a:t>
              </a:r>
              <a:r>
                <a:rPr lang="en-US" altLang="zh-CN" sz="2400" dirty="0">
                  <a:ea typeface="宋体" panose="02010600030101010101" pitchFamily="2" charset="-122"/>
                </a:rPr>
                <a:t>b</a:t>
              </a:r>
              <a:r>
                <a:rPr lang="en-US" altLang="zh-CN" sz="3200" b="1" baseline="30000" dirty="0">
                  <a:ea typeface="宋体" panose="02010600030101010101" pitchFamily="2" charset="-122"/>
                </a:rPr>
                <a:t>d+1 </a:t>
              </a:r>
              <a:r>
                <a:rPr lang="en-US" altLang="zh-CN" sz="2400" b="1" dirty="0">
                  <a:ea typeface="宋体" panose="02010600030101010101" pitchFamily="2" charset="-122"/>
                </a:rPr>
                <a:t>-</a:t>
              </a: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ea typeface="宋体" panose="02010600030101010101" pitchFamily="2" charset="-122"/>
              </a:endParaRPr>
            </a:p>
            <a:p>
              <a:r>
                <a:rPr lang="en-US" altLang="zh-CN" sz="2400" dirty="0">
                  <a:ea typeface="宋体" panose="02010600030101010101" pitchFamily="2" charset="-122"/>
                </a:rPr>
                <a:t>Thus:  O(b</a:t>
              </a:r>
              <a:r>
                <a:rPr lang="en-US" altLang="zh-CN" sz="3200" b="1" baseline="30000" dirty="0">
                  <a:ea typeface="宋体" panose="02010600030101010101" pitchFamily="2" charset="-122"/>
                </a:rPr>
                <a:t>d</a:t>
              </a:r>
              <a:r>
                <a:rPr lang="en-US" altLang="zh-CN" sz="2400" b="1" dirty="0">
                  <a:ea typeface="宋体" panose="02010600030101010101" pitchFamily="2" charset="-122"/>
                </a:rPr>
                <a:t>) </a:t>
              </a:r>
            </a:p>
          </p:txBody>
        </p:sp>
        <p:sp>
          <p:nvSpPr>
            <p:cNvPr id="89" name="AutoShape 36">
              <a:extLst>
                <a:ext uri="{FF2B5EF4-FFF2-40B4-BE49-F238E27FC236}">
                  <a16:creationId xmlns="" xmlns:a16="http://schemas.microsoft.com/office/drawing/2014/main" id="{B30D2EC1-1650-46A8-A174-26755E863E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416" y="2784"/>
              <a:ext cx="768" cy="48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37">
              <a:extLst>
                <a:ext uri="{FF2B5EF4-FFF2-40B4-BE49-F238E27FC236}">
                  <a16:creationId xmlns="" xmlns:a16="http://schemas.microsoft.com/office/drawing/2014/main" id="{02A6E42D-DF0D-4D95-A6C7-047103A9E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696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b - 1</a:t>
              </a:r>
              <a:endPara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1" name="Line 38">
              <a:extLst>
                <a:ext uri="{FF2B5EF4-FFF2-40B4-BE49-F238E27FC236}">
                  <a16:creationId xmlns="" xmlns:a16="http://schemas.microsoft.com/office/drawing/2014/main" id="{7DC175AB-208A-4D79-9F75-8FD23FF80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715"/>
              <a:ext cx="72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Memory (depth-first)</a:t>
            </a:r>
            <a:endParaRPr lang="zh-CN" altLang="en-US" sz="3600" dirty="0">
              <a:sym typeface="微软雅黑" panose="020B0503020204020204" pitchFamily="34" charset="-122"/>
            </a:endParaRPr>
          </a:p>
        </p:txBody>
      </p:sp>
      <p:sp>
        <p:nvSpPr>
          <p:cNvPr id="184" name="Rectangle 3">
            <a:extLst>
              <a:ext uri="{FF2B5EF4-FFF2-40B4-BE49-F238E27FC236}">
                <a16:creationId xmlns="" xmlns:a16="http://schemas.microsoft.com/office/drawing/2014/main" id="{5DACD208-F044-437A-A9A6-D24D6106C2AC}"/>
              </a:ext>
            </a:extLst>
          </p:cNvPr>
          <p:cNvSpPr txBox="1">
            <a:spLocks noChangeArrowheads="1"/>
          </p:cNvSpPr>
          <p:nvPr/>
        </p:nvSpPr>
        <p:spPr>
          <a:xfrm>
            <a:off x="326571" y="1272074"/>
            <a:ext cx="11541968" cy="510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Largest number of nodes in QUEUE is reached in bottom left-most node.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Example: d = 3,  b = 3 :</a:t>
            </a:r>
          </a:p>
        </p:txBody>
      </p:sp>
      <p:grpSp>
        <p:nvGrpSpPr>
          <p:cNvPr id="185" name="Group 4">
            <a:extLst>
              <a:ext uri="{FF2B5EF4-FFF2-40B4-BE49-F238E27FC236}">
                <a16:creationId xmlns="" xmlns:a16="http://schemas.microsoft.com/office/drawing/2014/main" id="{4B01A216-AA6D-4865-B25E-08F142D46DE9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2747030"/>
            <a:ext cx="7467600" cy="2514600"/>
            <a:chOff x="624" y="1440"/>
            <a:chExt cx="4704" cy="1584"/>
          </a:xfrm>
        </p:grpSpPr>
        <p:sp>
          <p:nvSpPr>
            <p:cNvPr id="186" name="Rectangle 5">
              <a:extLst>
                <a:ext uri="{FF2B5EF4-FFF2-40B4-BE49-F238E27FC236}">
                  <a16:creationId xmlns="" xmlns:a16="http://schemas.microsoft.com/office/drawing/2014/main" id="{894533D0-4F74-4795-9BD7-A27EF5F65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440"/>
              <a:ext cx="4704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87" name="Oval 6">
              <a:extLst>
                <a:ext uri="{FF2B5EF4-FFF2-40B4-BE49-F238E27FC236}">
                  <a16:creationId xmlns="" xmlns:a16="http://schemas.microsoft.com/office/drawing/2014/main" id="{B4F795CB-75B5-4788-BA9A-25005564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88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Oval 7">
              <a:extLst>
                <a:ext uri="{FF2B5EF4-FFF2-40B4-BE49-F238E27FC236}">
                  <a16:creationId xmlns="" xmlns:a16="http://schemas.microsoft.com/office/drawing/2014/main" id="{7F3321E5-0F10-4763-B038-20609F247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98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Oval 8">
              <a:extLst>
                <a:ext uri="{FF2B5EF4-FFF2-40B4-BE49-F238E27FC236}">
                  <a16:creationId xmlns="" xmlns:a16="http://schemas.microsoft.com/office/drawing/2014/main" id="{3B9CE373-5F70-4C8B-A3C6-3EB4F3A5D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67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Oval 9">
              <a:extLst>
                <a:ext uri="{FF2B5EF4-FFF2-40B4-BE49-F238E27FC236}">
                  <a16:creationId xmlns="" xmlns:a16="http://schemas.microsoft.com/office/drawing/2014/main" id="{35C741CB-E289-4E3F-9AEC-16F0492BD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866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" name="Oval 10">
              <a:extLst>
                <a:ext uri="{FF2B5EF4-FFF2-40B4-BE49-F238E27FC236}">
                  <a16:creationId xmlns="" xmlns:a16="http://schemas.microsoft.com/office/drawing/2014/main" id="{B2D5BAD4-8B88-48A6-86A6-9F8A2A123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Oval 11">
              <a:extLst>
                <a:ext uri="{FF2B5EF4-FFF2-40B4-BE49-F238E27FC236}">
                  <a16:creationId xmlns="" xmlns:a16="http://schemas.microsoft.com/office/drawing/2014/main" id="{1DBB622C-2D13-4220-8971-E57854D90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298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Oval 12">
              <a:extLst>
                <a:ext uri="{FF2B5EF4-FFF2-40B4-BE49-F238E27FC236}">
                  <a16:creationId xmlns="" xmlns:a16="http://schemas.microsoft.com/office/drawing/2014/main" id="{7D75FAE7-2B76-40B9-A707-A7F0C246A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298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Oval 13">
              <a:extLst>
                <a:ext uri="{FF2B5EF4-FFF2-40B4-BE49-F238E27FC236}">
                  <a16:creationId xmlns="" xmlns:a16="http://schemas.microsoft.com/office/drawing/2014/main" id="{E21F475D-7606-4D25-9778-28E2AEAE0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867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Oval 14">
              <a:extLst>
                <a:ext uri="{FF2B5EF4-FFF2-40B4-BE49-F238E27FC236}">
                  <a16:creationId xmlns="" xmlns:a16="http://schemas.microsoft.com/office/drawing/2014/main" id="{07FB488D-4F92-4B89-B4C0-F7463A596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Oval 15">
              <a:extLst>
                <a:ext uri="{FF2B5EF4-FFF2-40B4-BE49-F238E27FC236}">
                  <a16:creationId xmlns="" xmlns:a16="http://schemas.microsoft.com/office/drawing/2014/main" id="{637AC3EA-5362-47C6-A529-EAD3CC3E2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Oval 16">
              <a:extLst>
                <a:ext uri="{FF2B5EF4-FFF2-40B4-BE49-F238E27FC236}">
                  <a16:creationId xmlns="" xmlns:a16="http://schemas.microsoft.com/office/drawing/2014/main" id="{D782B583-9E44-418D-8354-E3FA95008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299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Oval 17">
              <a:extLst>
                <a:ext uri="{FF2B5EF4-FFF2-40B4-BE49-F238E27FC236}">
                  <a16:creationId xmlns="" xmlns:a16="http://schemas.microsoft.com/office/drawing/2014/main" id="{B14A92E5-83EB-416A-9FAA-7FFEDFEB0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Oval 18">
              <a:extLst>
                <a:ext uri="{FF2B5EF4-FFF2-40B4-BE49-F238E27FC236}">
                  <a16:creationId xmlns="" xmlns:a16="http://schemas.microsoft.com/office/drawing/2014/main" id="{1AA12461-A575-46F8-9039-B885BE4BE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Oval 19">
              <a:extLst>
                <a:ext uri="{FF2B5EF4-FFF2-40B4-BE49-F238E27FC236}">
                  <a16:creationId xmlns="" xmlns:a16="http://schemas.microsoft.com/office/drawing/2014/main" id="{3E7109C2-F0C6-4EAD-A060-10FEBED8D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2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Oval 20">
              <a:extLst>
                <a:ext uri="{FF2B5EF4-FFF2-40B4-BE49-F238E27FC236}">
                  <a16:creationId xmlns="" xmlns:a16="http://schemas.microsoft.com/office/drawing/2014/main" id="{9FA0D6CB-1434-4CB6-B35C-E922D08D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" name="Oval 21">
              <a:extLst>
                <a:ext uri="{FF2B5EF4-FFF2-40B4-BE49-F238E27FC236}">
                  <a16:creationId xmlns="" xmlns:a16="http://schemas.microsoft.com/office/drawing/2014/main" id="{AD57C754-5F43-4B74-83BB-AA9363F00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682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" name="Oval 22">
              <a:extLst>
                <a:ext uri="{FF2B5EF4-FFF2-40B4-BE49-F238E27FC236}">
                  <a16:creationId xmlns="" xmlns:a16="http://schemas.microsoft.com/office/drawing/2014/main" id="{D7F5F0E6-1550-4274-B989-9EC6500E6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2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Oval 23">
              <a:extLst>
                <a:ext uri="{FF2B5EF4-FFF2-40B4-BE49-F238E27FC236}">
                  <a16:creationId xmlns="" xmlns:a16="http://schemas.microsoft.com/office/drawing/2014/main" id="{270B56F9-A6B6-4B9A-8E94-2594723B5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" name="Oval 24">
              <a:extLst>
                <a:ext uri="{FF2B5EF4-FFF2-40B4-BE49-F238E27FC236}">
                  <a16:creationId xmlns="" xmlns:a16="http://schemas.microsoft.com/office/drawing/2014/main" id="{028314B1-52A8-4AEB-9D2E-DAC5A82A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" name="Oval 25">
              <a:extLst>
                <a:ext uri="{FF2B5EF4-FFF2-40B4-BE49-F238E27FC236}">
                  <a16:creationId xmlns="" xmlns:a16="http://schemas.microsoft.com/office/drawing/2014/main" id="{25BA1048-42F8-495F-B07A-8D117ABF8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3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" name="Oval 26">
              <a:extLst>
                <a:ext uri="{FF2B5EF4-FFF2-40B4-BE49-F238E27FC236}">
                  <a16:creationId xmlns="" xmlns:a16="http://schemas.microsoft.com/office/drawing/2014/main" id="{E6A0AC9A-0D41-47B9-B0AF-14A413DA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" name="Oval 27">
              <a:extLst>
                <a:ext uri="{FF2B5EF4-FFF2-40B4-BE49-F238E27FC236}">
                  <a16:creationId xmlns="" xmlns:a16="http://schemas.microsoft.com/office/drawing/2014/main" id="{FB3ED6E4-ACF2-4CD3-836D-4957C6DC8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15" name="AutoShape 28">
              <a:extLst>
                <a:ext uri="{FF2B5EF4-FFF2-40B4-BE49-F238E27FC236}">
                  <a16:creationId xmlns="" xmlns:a16="http://schemas.microsoft.com/office/drawing/2014/main" id="{E43D68F1-B223-4F34-B4BC-F3311C8C2073}"/>
                </a:ext>
              </a:extLst>
            </p:cNvPr>
            <p:cNvCxnSpPr>
              <a:cxnSpLocks noChangeShapeType="1"/>
              <a:stCxn id="187" idx="2"/>
              <a:endCxn id="189" idx="0"/>
            </p:cNvCxnSpPr>
            <p:nvPr/>
          </p:nvCxnSpPr>
          <p:spPr bwMode="auto">
            <a:xfrm flipH="1">
              <a:off x="1848" y="1587"/>
              <a:ext cx="1080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6" name="AutoShape 29">
              <a:extLst>
                <a:ext uri="{FF2B5EF4-FFF2-40B4-BE49-F238E27FC236}">
                  <a16:creationId xmlns="" xmlns:a16="http://schemas.microsoft.com/office/drawing/2014/main" id="{DE83A48D-DB46-4E5A-BEE2-2404D723DB56}"/>
                </a:ext>
              </a:extLst>
            </p:cNvPr>
            <p:cNvCxnSpPr>
              <a:cxnSpLocks noChangeShapeType="1"/>
              <a:stCxn id="187" idx="4"/>
              <a:endCxn id="190" idx="0"/>
            </p:cNvCxnSpPr>
            <p:nvPr/>
          </p:nvCxnSpPr>
          <p:spPr bwMode="auto">
            <a:xfrm>
              <a:off x="3048" y="1685"/>
              <a:ext cx="0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AutoShape 30">
              <a:extLst>
                <a:ext uri="{FF2B5EF4-FFF2-40B4-BE49-F238E27FC236}">
                  <a16:creationId xmlns="" xmlns:a16="http://schemas.microsoft.com/office/drawing/2014/main" id="{E00CBBE2-F555-4BC8-89C7-E66C8C8AF84A}"/>
                </a:ext>
              </a:extLst>
            </p:cNvPr>
            <p:cNvCxnSpPr>
              <a:cxnSpLocks noChangeShapeType="1"/>
              <a:stCxn id="187" idx="6"/>
              <a:endCxn id="194" idx="0"/>
            </p:cNvCxnSpPr>
            <p:nvPr/>
          </p:nvCxnSpPr>
          <p:spPr bwMode="auto">
            <a:xfrm>
              <a:off x="3168" y="1587"/>
              <a:ext cx="1080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8" name="AutoShape 31">
              <a:extLst>
                <a:ext uri="{FF2B5EF4-FFF2-40B4-BE49-F238E27FC236}">
                  <a16:creationId xmlns="" xmlns:a16="http://schemas.microsoft.com/office/drawing/2014/main" id="{73504B83-DB0B-4488-B713-C188BC6F538C}"/>
                </a:ext>
              </a:extLst>
            </p:cNvPr>
            <p:cNvCxnSpPr>
              <a:cxnSpLocks noChangeShapeType="1"/>
              <a:stCxn id="189" idx="3"/>
              <a:endCxn id="188" idx="0"/>
            </p:cNvCxnSpPr>
            <p:nvPr/>
          </p:nvCxnSpPr>
          <p:spPr bwMode="auto">
            <a:xfrm flipH="1">
              <a:off x="1320" y="2035"/>
              <a:ext cx="443" cy="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" name="AutoShape 32">
              <a:extLst>
                <a:ext uri="{FF2B5EF4-FFF2-40B4-BE49-F238E27FC236}">
                  <a16:creationId xmlns="" xmlns:a16="http://schemas.microsoft.com/office/drawing/2014/main" id="{951912BE-F595-4971-8848-0A6487636D65}"/>
                </a:ext>
              </a:extLst>
            </p:cNvPr>
            <p:cNvCxnSpPr>
              <a:cxnSpLocks noChangeShapeType="1"/>
              <a:stCxn id="189" idx="4"/>
              <a:endCxn id="193" idx="0"/>
            </p:cNvCxnSpPr>
            <p:nvPr/>
          </p:nvCxnSpPr>
          <p:spPr bwMode="auto">
            <a:xfrm flipH="1">
              <a:off x="1752" y="2064"/>
              <a:ext cx="96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" name="AutoShape 33">
              <a:extLst>
                <a:ext uri="{FF2B5EF4-FFF2-40B4-BE49-F238E27FC236}">
                  <a16:creationId xmlns="" xmlns:a16="http://schemas.microsoft.com/office/drawing/2014/main" id="{E4FB66E1-C1B5-44CB-8B72-9EA2473B099C}"/>
                </a:ext>
              </a:extLst>
            </p:cNvPr>
            <p:cNvCxnSpPr>
              <a:cxnSpLocks noChangeShapeType="1"/>
              <a:stCxn id="189" idx="5"/>
              <a:endCxn id="192" idx="0"/>
            </p:cNvCxnSpPr>
            <p:nvPr/>
          </p:nvCxnSpPr>
          <p:spPr bwMode="auto">
            <a:xfrm>
              <a:off x="1933" y="2035"/>
              <a:ext cx="251" cy="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" name="AutoShape 34">
              <a:extLst>
                <a:ext uri="{FF2B5EF4-FFF2-40B4-BE49-F238E27FC236}">
                  <a16:creationId xmlns="" xmlns:a16="http://schemas.microsoft.com/office/drawing/2014/main" id="{FB1BCDF4-AA6D-4452-B821-5786E32BB6A0}"/>
                </a:ext>
              </a:extLst>
            </p:cNvPr>
            <p:cNvCxnSpPr>
              <a:cxnSpLocks noChangeShapeType="1"/>
              <a:stCxn id="190" idx="3"/>
              <a:endCxn id="191" idx="0"/>
            </p:cNvCxnSpPr>
            <p:nvPr/>
          </p:nvCxnSpPr>
          <p:spPr bwMode="auto">
            <a:xfrm flipH="1">
              <a:off x="2568" y="2034"/>
              <a:ext cx="395" cy="2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AutoShape 35">
              <a:extLst>
                <a:ext uri="{FF2B5EF4-FFF2-40B4-BE49-F238E27FC236}">
                  <a16:creationId xmlns="" xmlns:a16="http://schemas.microsoft.com/office/drawing/2014/main" id="{5EB9AF96-4CAE-4F6B-8A19-D462D648587F}"/>
                </a:ext>
              </a:extLst>
            </p:cNvPr>
            <p:cNvCxnSpPr>
              <a:cxnSpLocks noChangeShapeType="1"/>
              <a:stCxn id="190" idx="4"/>
              <a:endCxn id="196" idx="0"/>
            </p:cNvCxnSpPr>
            <p:nvPr/>
          </p:nvCxnSpPr>
          <p:spPr bwMode="auto">
            <a:xfrm flipH="1">
              <a:off x="2952" y="2063"/>
              <a:ext cx="96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" name="AutoShape 36">
              <a:extLst>
                <a:ext uri="{FF2B5EF4-FFF2-40B4-BE49-F238E27FC236}">
                  <a16:creationId xmlns="" xmlns:a16="http://schemas.microsoft.com/office/drawing/2014/main" id="{10B97D4F-2010-438C-A1C7-F94947AE7587}"/>
                </a:ext>
              </a:extLst>
            </p:cNvPr>
            <p:cNvCxnSpPr>
              <a:cxnSpLocks noChangeShapeType="1"/>
              <a:stCxn id="190" idx="5"/>
              <a:endCxn id="197" idx="0"/>
            </p:cNvCxnSpPr>
            <p:nvPr/>
          </p:nvCxnSpPr>
          <p:spPr bwMode="auto">
            <a:xfrm>
              <a:off x="3133" y="2034"/>
              <a:ext cx="251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4" name="AutoShape 37">
              <a:extLst>
                <a:ext uri="{FF2B5EF4-FFF2-40B4-BE49-F238E27FC236}">
                  <a16:creationId xmlns="" xmlns:a16="http://schemas.microsoft.com/office/drawing/2014/main" id="{D8A138C7-C0BB-478F-9A04-45BE28BAA03A}"/>
                </a:ext>
              </a:extLst>
            </p:cNvPr>
            <p:cNvCxnSpPr>
              <a:cxnSpLocks noChangeShapeType="1"/>
              <a:stCxn id="194" idx="3"/>
              <a:endCxn id="199" idx="0"/>
            </p:cNvCxnSpPr>
            <p:nvPr/>
          </p:nvCxnSpPr>
          <p:spPr bwMode="auto">
            <a:xfrm flipH="1">
              <a:off x="3816" y="2035"/>
              <a:ext cx="347" cy="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" name="AutoShape 38">
              <a:extLst>
                <a:ext uri="{FF2B5EF4-FFF2-40B4-BE49-F238E27FC236}">
                  <a16:creationId xmlns="" xmlns:a16="http://schemas.microsoft.com/office/drawing/2014/main" id="{1DE2C540-3323-4793-90BD-996399FCFB3B}"/>
                </a:ext>
              </a:extLst>
            </p:cNvPr>
            <p:cNvCxnSpPr>
              <a:cxnSpLocks noChangeShapeType="1"/>
              <a:stCxn id="194" idx="4"/>
              <a:endCxn id="195" idx="0"/>
            </p:cNvCxnSpPr>
            <p:nvPr/>
          </p:nvCxnSpPr>
          <p:spPr bwMode="auto">
            <a:xfrm flipH="1">
              <a:off x="4200" y="2064"/>
              <a:ext cx="4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" name="AutoShape 39">
              <a:extLst>
                <a:ext uri="{FF2B5EF4-FFF2-40B4-BE49-F238E27FC236}">
                  <a16:creationId xmlns="" xmlns:a16="http://schemas.microsoft.com/office/drawing/2014/main" id="{717687FA-C8E5-4DF7-AF26-CD37FB75FCB3}"/>
                </a:ext>
              </a:extLst>
            </p:cNvPr>
            <p:cNvCxnSpPr>
              <a:cxnSpLocks noChangeShapeType="1"/>
              <a:stCxn id="194" idx="5"/>
              <a:endCxn id="205" idx="7"/>
            </p:cNvCxnSpPr>
            <p:nvPr/>
          </p:nvCxnSpPr>
          <p:spPr bwMode="auto">
            <a:xfrm>
              <a:off x="4333" y="2035"/>
              <a:ext cx="336" cy="2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7" name="Text Box 40">
              <a:extLst>
                <a:ext uri="{FF2B5EF4-FFF2-40B4-BE49-F238E27FC236}">
                  <a16:creationId xmlns="" xmlns:a16="http://schemas.microsoft.com/office/drawing/2014/main" id="{AA94D4AE-10C9-4A5D-AC24-2D935602B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2636"/>
              <a:ext cx="34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...</a:t>
              </a:r>
            </a:p>
          </p:txBody>
        </p:sp>
        <p:cxnSp>
          <p:nvCxnSpPr>
            <p:cNvPr id="228" name="AutoShape 41">
              <a:extLst>
                <a:ext uri="{FF2B5EF4-FFF2-40B4-BE49-F238E27FC236}">
                  <a16:creationId xmlns="" xmlns:a16="http://schemas.microsoft.com/office/drawing/2014/main" id="{4FD077EF-74AB-4399-95C0-56ED1F002652}"/>
                </a:ext>
              </a:extLst>
            </p:cNvPr>
            <p:cNvCxnSpPr>
              <a:cxnSpLocks noChangeShapeType="1"/>
              <a:stCxn id="188" idx="3"/>
              <a:endCxn id="206" idx="0"/>
            </p:cNvCxnSpPr>
            <p:nvPr/>
          </p:nvCxnSpPr>
          <p:spPr bwMode="auto">
            <a:xfrm flipH="1">
              <a:off x="888" y="2466"/>
              <a:ext cx="347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" name="AutoShape 42">
              <a:extLst>
                <a:ext uri="{FF2B5EF4-FFF2-40B4-BE49-F238E27FC236}">
                  <a16:creationId xmlns="" xmlns:a16="http://schemas.microsoft.com/office/drawing/2014/main" id="{C9FBFB91-4825-4315-A8CD-209F94C3E19A}"/>
                </a:ext>
              </a:extLst>
            </p:cNvPr>
            <p:cNvCxnSpPr>
              <a:cxnSpLocks noChangeShapeType="1"/>
              <a:stCxn id="188" idx="4"/>
              <a:endCxn id="209" idx="0"/>
            </p:cNvCxnSpPr>
            <p:nvPr/>
          </p:nvCxnSpPr>
          <p:spPr bwMode="auto">
            <a:xfrm flipH="1">
              <a:off x="1176" y="2495"/>
              <a:ext cx="144" cy="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0" name="AutoShape 43">
              <a:extLst>
                <a:ext uri="{FF2B5EF4-FFF2-40B4-BE49-F238E27FC236}">
                  <a16:creationId xmlns="" xmlns:a16="http://schemas.microsoft.com/office/drawing/2014/main" id="{D34CB82B-F122-465F-9887-D1E8C2CAB803}"/>
                </a:ext>
              </a:extLst>
            </p:cNvPr>
            <p:cNvCxnSpPr>
              <a:cxnSpLocks noChangeShapeType="1"/>
              <a:stCxn id="188" idx="5"/>
              <a:endCxn id="208" idx="0"/>
            </p:cNvCxnSpPr>
            <p:nvPr/>
          </p:nvCxnSpPr>
          <p:spPr bwMode="auto">
            <a:xfrm>
              <a:off x="1405" y="2466"/>
              <a:ext cx="59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1" name="AutoShape 44">
              <a:extLst>
                <a:ext uri="{FF2B5EF4-FFF2-40B4-BE49-F238E27FC236}">
                  <a16:creationId xmlns="" xmlns:a16="http://schemas.microsoft.com/office/drawing/2014/main" id="{78389900-8C77-4603-87D7-434184F28A0A}"/>
                </a:ext>
              </a:extLst>
            </p:cNvPr>
            <p:cNvCxnSpPr>
              <a:cxnSpLocks noChangeShapeType="1"/>
              <a:stCxn id="193" idx="4"/>
              <a:endCxn id="207" idx="0"/>
            </p:cNvCxnSpPr>
            <p:nvPr/>
          </p:nvCxnSpPr>
          <p:spPr bwMode="auto">
            <a:xfrm>
              <a:off x="1752" y="2495"/>
              <a:ext cx="144" cy="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" name="AutoShape 45">
              <a:extLst>
                <a:ext uri="{FF2B5EF4-FFF2-40B4-BE49-F238E27FC236}">
                  <a16:creationId xmlns="" xmlns:a16="http://schemas.microsoft.com/office/drawing/2014/main" id="{1B76A659-8C6D-4635-81DB-862F057F86A1}"/>
                </a:ext>
              </a:extLst>
            </p:cNvPr>
            <p:cNvCxnSpPr>
              <a:cxnSpLocks noChangeShapeType="1"/>
              <a:stCxn id="193" idx="5"/>
              <a:endCxn id="211" idx="0"/>
            </p:cNvCxnSpPr>
            <p:nvPr/>
          </p:nvCxnSpPr>
          <p:spPr bwMode="auto">
            <a:xfrm>
              <a:off x="1837" y="2466"/>
              <a:ext cx="347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3" name="AutoShape 46">
              <a:extLst>
                <a:ext uri="{FF2B5EF4-FFF2-40B4-BE49-F238E27FC236}">
                  <a16:creationId xmlns="" xmlns:a16="http://schemas.microsoft.com/office/drawing/2014/main" id="{941D9225-4D85-4A0A-BFFE-B0D3D6BB0D31}"/>
                </a:ext>
              </a:extLst>
            </p:cNvPr>
            <p:cNvCxnSpPr>
              <a:cxnSpLocks noChangeShapeType="1"/>
              <a:stCxn id="193" idx="5"/>
              <a:endCxn id="212" idx="0"/>
            </p:cNvCxnSpPr>
            <p:nvPr/>
          </p:nvCxnSpPr>
          <p:spPr bwMode="auto">
            <a:xfrm>
              <a:off x="1837" y="2466"/>
              <a:ext cx="635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" name="AutoShape 47">
              <a:extLst>
                <a:ext uri="{FF2B5EF4-FFF2-40B4-BE49-F238E27FC236}">
                  <a16:creationId xmlns="" xmlns:a16="http://schemas.microsoft.com/office/drawing/2014/main" id="{C9148212-8BEE-4576-9D24-DDD63FC2DDD7}"/>
                </a:ext>
              </a:extLst>
            </p:cNvPr>
            <p:cNvCxnSpPr>
              <a:cxnSpLocks noChangeShapeType="1"/>
              <a:stCxn id="192" idx="5"/>
              <a:endCxn id="213" idx="1"/>
            </p:cNvCxnSpPr>
            <p:nvPr/>
          </p:nvCxnSpPr>
          <p:spPr bwMode="auto">
            <a:xfrm>
              <a:off x="2269" y="2466"/>
              <a:ext cx="504" cy="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" name="AutoShape 48">
              <a:extLst>
                <a:ext uri="{FF2B5EF4-FFF2-40B4-BE49-F238E27FC236}">
                  <a16:creationId xmlns="" xmlns:a16="http://schemas.microsoft.com/office/drawing/2014/main" id="{81BD4730-3D2B-4229-BFD6-73ED6E761AF3}"/>
                </a:ext>
              </a:extLst>
            </p:cNvPr>
            <p:cNvCxnSpPr>
              <a:cxnSpLocks noChangeShapeType="1"/>
              <a:stCxn id="192" idx="5"/>
              <a:endCxn id="210" idx="1"/>
            </p:cNvCxnSpPr>
            <p:nvPr/>
          </p:nvCxnSpPr>
          <p:spPr bwMode="auto">
            <a:xfrm>
              <a:off x="2269" y="2466"/>
              <a:ext cx="792" cy="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6" name="AutoShape 49">
              <a:extLst>
                <a:ext uri="{FF2B5EF4-FFF2-40B4-BE49-F238E27FC236}">
                  <a16:creationId xmlns="" xmlns:a16="http://schemas.microsoft.com/office/drawing/2014/main" id="{B45A6EB0-34BE-4F91-8948-A8E79D5AB70C}"/>
                </a:ext>
              </a:extLst>
            </p:cNvPr>
            <p:cNvCxnSpPr>
              <a:cxnSpLocks noChangeShapeType="1"/>
              <a:stCxn id="192" idx="5"/>
              <a:endCxn id="214" idx="0"/>
            </p:cNvCxnSpPr>
            <p:nvPr/>
          </p:nvCxnSpPr>
          <p:spPr bwMode="auto">
            <a:xfrm>
              <a:off x="2269" y="2466"/>
              <a:ext cx="1165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7" name="Group 50">
            <a:extLst>
              <a:ext uri="{FF2B5EF4-FFF2-40B4-BE49-F238E27FC236}">
                <a16:creationId xmlns="" xmlns:a16="http://schemas.microsoft.com/office/drawing/2014/main" id="{90442E99-A837-484B-B784-B46F28652FF4}"/>
              </a:ext>
            </a:extLst>
          </p:cNvPr>
          <p:cNvGrpSpPr>
            <a:grpSpLocks/>
          </p:cNvGrpSpPr>
          <p:nvPr/>
        </p:nvGrpSpPr>
        <p:grpSpPr bwMode="auto">
          <a:xfrm>
            <a:off x="3093878" y="4947139"/>
            <a:ext cx="7924800" cy="1658938"/>
            <a:chOff x="720" y="3307"/>
            <a:chExt cx="4992" cy="1045"/>
          </a:xfrm>
        </p:grpSpPr>
        <p:sp>
          <p:nvSpPr>
            <p:cNvPr id="238" name="Rectangle 51">
              <a:extLst>
                <a:ext uri="{FF2B5EF4-FFF2-40B4-BE49-F238E27FC236}">
                  <a16:creationId xmlns="" xmlns:a16="http://schemas.microsoft.com/office/drawing/2014/main" id="{94954740-C75A-4BF8-B966-5485F91B6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488"/>
              <a:ext cx="4992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400" dirty="0">
                  <a:ea typeface="宋体" panose="02010600030101010101" pitchFamily="2" charset="-122"/>
                </a:rPr>
                <a:t>QUEUE  contains  all         nodes.  Thus: 7.</a:t>
              </a:r>
            </a:p>
            <a:p>
              <a:r>
                <a:rPr lang="en-US" altLang="zh-CN" sz="2400" dirty="0">
                  <a:ea typeface="宋体" panose="02010600030101010101" pitchFamily="2" charset="-122"/>
                </a:rPr>
                <a:t>In General:  ((b-1) * d) + 1</a:t>
              </a:r>
            </a:p>
            <a:p>
              <a:r>
                <a:rPr lang="en-US" altLang="zh-CN" sz="2400" dirty="0">
                  <a:ea typeface="宋体" panose="02010600030101010101" pitchFamily="2" charset="-122"/>
                </a:rPr>
                <a:t>Order:  O(d*b)</a:t>
              </a:r>
            </a:p>
          </p:txBody>
        </p:sp>
        <p:sp>
          <p:nvSpPr>
            <p:cNvPr id="239" name="Oval 52">
              <a:extLst>
                <a:ext uri="{FF2B5EF4-FFF2-40B4-BE49-F238E27FC236}">
                  <a16:creationId xmlns="" xmlns:a16="http://schemas.microsoft.com/office/drawing/2014/main" id="{D8AB4BFB-BD9C-408D-BAC0-DB87AC725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307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282"/>
            <a:ext cx="5312229" cy="3905382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018"/>
            <a:ext cx="6648450" cy="3905964"/>
          </a:xfrm>
          <a:prstGeom prst="rect">
            <a:avLst/>
          </a:prstGeom>
        </p:spPr>
      </p:pic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19406" y="179169"/>
            <a:ext cx="249170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>
                <a:sym typeface="微软雅黑" panose="020B0503020204020204" pitchFamily="34" charset="-122"/>
              </a:rPr>
              <a:t>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345" y="79018"/>
            <a:ext cx="1397000" cy="1397000"/>
          </a:xfrm>
          <a:prstGeom prst="rect">
            <a:avLst/>
          </a:prstGeom>
        </p:spPr>
      </p:pic>
      <p:sp>
        <p:nvSpPr>
          <p:cNvPr id="25" name="Text Box 4">
            <a:extLst>
              <a:ext uri="{FF2B5EF4-FFF2-40B4-BE49-F238E27FC236}">
                <a16:creationId xmlns="" xmlns:a16="http://schemas.microsoft.com/office/drawing/2014/main" id="{7B89A37E-9521-4461-AE17-241CC5BC7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586" y="1226291"/>
            <a:ext cx="7246133" cy="554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4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1.Motivation</a:t>
            </a:r>
            <a:endParaRPr lang="en-US" altLang="zh-CN" sz="4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4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2.Uninformed </a:t>
            </a: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search?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4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3.Uninformed </a:t>
            </a: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search methods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Depth-first search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Breadth-first search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en-US" altLang="zh-CN" sz="4000" dirty="0">
                <a:ea typeface="宋体" panose="02010600030101010101" pitchFamily="2" charset="-122"/>
              </a:rPr>
              <a:t>Iterative</a:t>
            </a: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deepening search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4. Bi-directional search</a:t>
            </a:r>
            <a:endParaRPr lang="zh-CN" altLang="en-US" sz="4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0A86136E-5ACD-435B-81C6-9CD5AF07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ea typeface="宋体" panose="02010600030101010101" pitchFamily="2" charset="-122"/>
              </a:rPr>
              <a:t>2. </a:t>
            </a:r>
            <a:r>
              <a:rPr lang="en-US" altLang="zh-CN" sz="3600" dirty="0">
                <a:ea typeface="宋体" panose="02010600030101010101" pitchFamily="2" charset="-122"/>
              </a:rPr>
              <a:t>Breadth-first Search</a:t>
            </a:r>
            <a:endParaRPr lang="zh-CN" altLang="en-US" sz="3600" dirty="0"/>
          </a:p>
        </p:txBody>
      </p:sp>
      <p:sp>
        <p:nvSpPr>
          <p:cNvPr id="19" name="Rectangle 3">
            <a:extLst>
              <a:ext uri="{FF2B5EF4-FFF2-40B4-BE49-F238E27FC236}">
                <a16:creationId xmlns="" xmlns:a16="http://schemas.microsoft.com/office/drawing/2014/main" id="{58EAA54E-26FA-4194-B436-A34660B2D7B6}"/>
              </a:ext>
            </a:extLst>
          </p:cNvPr>
          <p:cNvSpPr txBox="1">
            <a:spLocks noChangeArrowheads="1"/>
          </p:cNvSpPr>
          <p:nvPr/>
        </p:nvSpPr>
        <p:spPr>
          <a:xfrm>
            <a:off x="1182688" y="1524000"/>
            <a:ext cx="10272712" cy="46085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Expand the tree layer by layer, progressing in depth.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other words,</a:t>
            </a:r>
          </a:p>
          <a:p>
            <a:pPr lvl="2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Expand root node first</a:t>
            </a:r>
          </a:p>
          <a:p>
            <a:pPr lvl="2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Expand all nodes at level 1 before expanding level 2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</a:t>
            </a:r>
          </a:p>
          <a:p>
            <a:pPr lvl="2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Expand all nodes at level d before expanding nodes at level d+1</a:t>
            </a:r>
          </a:p>
          <a:p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sz="3600" dirty="0"/>
              <a:t>Breadth-First Search</a:t>
            </a:r>
            <a:endParaRPr lang="zh-CN" altLang="en-US" sz="3600" dirty="0">
              <a:sym typeface="微软雅黑" panose="020B0503020204020204" pitchFamily="34" charset="-122"/>
            </a:endParaRPr>
          </a:p>
        </p:txBody>
      </p:sp>
      <p:sp>
        <p:nvSpPr>
          <p:cNvPr id="36" name="Oval 1027">
            <a:extLst>
              <a:ext uri="{FF2B5EF4-FFF2-40B4-BE49-F238E27FC236}">
                <a16:creationId xmlns="" xmlns:a16="http://schemas.microsoft.com/office/drawing/2014/main" id="{619D0EC5-0DDA-4354-A243-ADF9DFD45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319" y="144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Group 1028">
            <a:extLst>
              <a:ext uri="{FF2B5EF4-FFF2-40B4-BE49-F238E27FC236}">
                <a16:creationId xmlns="" xmlns:a16="http://schemas.microsoft.com/office/drawing/2014/main" id="{AE17D5B4-9975-4A8A-90E2-31D6EB8E8CFA}"/>
              </a:ext>
            </a:extLst>
          </p:cNvPr>
          <p:cNvGrpSpPr>
            <a:grpSpLocks/>
          </p:cNvGrpSpPr>
          <p:nvPr/>
        </p:nvGrpSpPr>
        <p:grpSpPr bwMode="auto">
          <a:xfrm>
            <a:off x="6223519" y="1371600"/>
            <a:ext cx="2438400" cy="1981200"/>
            <a:chOff x="2592" y="864"/>
            <a:chExt cx="1536" cy="1248"/>
          </a:xfrm>
        </p:grpSpPr>
        <p:grpSp>
          <p:nvGrpSpPr>
            <p:cNvPr id="38" name="Group 1029">
              <a:extLst>
                <a:ext uri="{FF2B5EF4-FFF2-40B4-BE49-F238E27FC236}">
                  <a16:creationId xmlns="" xmlns:a16="http://schemas.microsoft.com/office/drawing/2014/main" id="{38858297-C6BF-482B-B3FA-69269B483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344"/>
              <a:ext cx="816" cy="768"/>
              <a:chOff x="1488" y="1104"/>
              <a:chExt cx="816" cy="768"/>
            </a:xfrm>
          </p:grpSpPr>
          <p:sp>
            <p:nvSpPr>
              <p:cNvPr id="45" name="Oval 1030">
                <a:extLst>
                  <a:ext uri="{FF2B5EF4-FFF2-40B4-BE49-F238E27FC236}">
                    <a16:creationId xmlns="" xmlns:a16="http://schemas.microsoft.com/office/drawing/2014/main" id="{20B7CFE0-5F44-4BFA-BCFD-BB6962B1B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1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Oval 1031">
                <a:extLst>
                  <a:ext uri="{FF2B5EF4-FFF2-40B4-BE49-F238E27FC236}">
                    <a16:creationId xmlns="" xmlns:a16="http://schemas.microsoft.com/office/drawing/2014/main" id="{93E47995-A429-462E-B757-47B9ED02F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58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Oval 1032">
                <a:extLst>
                  <a:ext uri="{FF2B5EF4-FFF2-40B4-BE49-F238E27FC236}">
                    <a16:creationId xmlns="" xmlns:a16="http://schemas.microsoft.com/office/drawing/2014/main" id="{3489AC6D-C26C-4A5F-A015-3A26DE958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1033">
                <a:extLst>
                  <a:ext uri="{FF2B5EF4-FFF2-40B4-BE49-F238E27FC236}">
                    <a16:creationId xmlns="" xmlns:a16="http://schemas.microsoft.com/office/drawing/2014/main" id="{AA050623-FD02-41B7-80F8-56CF3DC17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0" y="1344"/>
                <a:ext cx="14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" name="Line 1034">
                <a:extLst>
                  <a:ext uri="{FF2B5EF4-FFF2-40B4-BE49-F238E27FC236}">
                    <a16:creationId xmlns="" xmlns:a16="http://schemas.microsoft.com/office/drawing/2014/main" id="{F9FEF265-B61B-46BF-A8AB-02FE01F05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1344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9" name="Group 1035">
              <a:extLst>
                <a:ext uri="{FF2B5EF4-FFF2-40B4-BE49-F238E27FC236}">
                  <a16:creationId xmlns="" xmlns:a16="http://schemas.microsoft.com/office/drawing/2014/main" id="{8702636B-8F0A-48B7-9E57-CD5375AECC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864"/>
              <a:ext cx="1296" cy="768"/>
              <a:chOff x="1008" y="912"/>
              <a:chExt cx="1296" cy="768"/>
            </a:xfrm>
          </p:grpSpPr>
          <p:sp>
            <p:nvSpPr>
              <p:cNvPr id="40" name="Oval 1036">
                <a:extLst>
                  <a:ext uri="{FF2B5EF4-FFF2-40B4-BE49-F238E27FC236}">
                    <a16:creationId xmlns="" xmlns:a16="http://schemas.microsoft.com/office/drawing/2014/main" id="{C504BB62-368B-4ED3-AE43-816078F0A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91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1037">
                <a:extLst>
                  <a:ext uri="{FF2B5EF4-FFF2-40B4-BE49-F238E27FC236}">
                    <a16:creationId xmlns="" xmlns:a16="http://schemas.microsoft.com/office/drawing/2014/main" id="{C8AA99C4-1C3D-4D6C-B2E0-BC83D4F485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1152"/>
                <a:ext cx="38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Line 1038">
                <a:extLst>
                  <a:ext uri="{FF2B5EF4-FFF2-40B4-BE49-F238E27FC236}">
                    <a16:creationId xmlns="" xmlns:a16="http://schemas.microsoft.com/office/drawing/2014/main" id="{D4DC305E-6743-46FA-B6F5-04FAB334B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38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" name="Oval 1039">
                <a:extLst>
                  <a:ext uri="{FF2B5EF4-FFF2-40B4-BE49-F238E27FC236}">
                    <a16:creationId xmlns="" xmlns:a16="http://schemas.microsoft.com/office/drawing/2014/main" id="{E5800CFA-B7F0-4285-86C4-83B12C373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39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Oval 1040">
                <a:extLst>
                  <a:ext uri="{FF2B5EF4-FFF2-40B4-BE49-F238E27FC236}">
                    <a16:creationId xmlns="" xmlns:a16="http://schemas.microsoft.com/office/drawing/2014/main" id="{8C7C5A7C-2704-4DEF-BD64-C39D4C14B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0" name="Group 1041">
            <a:extLst>
              <a:ext uri="{FF2B5EF4-FFF2-40B4-BE49-F238E27FC236}">
                <a16:creationId xmlns="" xmlns:a16="http://schemas.microsoft.com/office/drawing/2014/main" id="{DAC10DFF-7443-47A6-A0F0-7196DC2D39A3}"/>
              </a:ext>
            </a:extLst>
          </p:cNvPr>
          <p:cNvGrpSpPr>
            <a:grpSpLocks/>
          </p:cNvGrpSpPr>
          <p:nvPr/>
        </p:nvGrpSpPr>
        <p:grpSpPr bwMode="auto">
          <a:xfrm>
            <a:off x="2261119" y="3048000"/>
            <a:ext cx="2895600" cy="1981200"/>
            <a:chOff x="96" y="1920"/>
            <a:chExt cx="1824" cy="1248"/>
          </a:xfrm>
        </p:grpSpPr>
        <p:grpSp>
          <p:nvGrpSpPr>
            <p:cNvPr id="51" name="Group 1042">
              <a:extLst>
                <a:ext uri="{FF2B5EF4-FFF2-40B4-BE49-F238E27FC236}">
                  <a16:creationId xmlns="" xmlns:a16="http://schemas.microsoft.com/office/drawing/2014/main" id="{60EE0754-111A-4A4B-9248-4DA7CED2FB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2400"/>
              <a:ext cx="816" cy="768"/>
              <a:chOff x="1488" y="1104"/>
              <a:chExt cx="816" cy="768"/>
            </a:xfrm>
          </p:grpSpPr>
          <p:sp>
            <p:nvSpPr>
              <p:cNvPr id="64" name="Oval 1043">
                <a:extLst>
                  <a:ext uri="{FF2B5EF4-FFF2-40B4-BE49-F238E27FC236}">
                    <a16:creationId xmlns="" xmlns:a16="http://schemas.microsoft.com/office/drawing/2014/main" id="{5FCACC73-471A-4A3A-A315-AD75C2E2C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1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Oval 1044">
                <a:extLst>
                  <a:ext uri="{FF2B5EF4-FFF2-40B4-BE49-F238E27FC236}">
                    <a16:creationId xmlns="" xmlns:a16="http://schemas.microsoft.com/office/drawing/2014/main" id="{8B78CE88-CD20-46A2-90EB-F13BB1CFF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58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Oval 1045">
                <a:extLst>
                  <a:ext uri="{FF2B5EF4-FFF2-40B4-BE49-F238E27FC236}">
                    <a16:creationId xmlns="" xmlns:a16="http://schemas.microsoft.com/office/drawing/2014/main" id="{E6DCB34D-3706-467C-A63B-D6E4E7A44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1046">
                <a:extLst>
                  <a:ext uri="{FF2B5EF4-FFF2-40B4-BE49-F238E27FC236}">
                    <a16:creationId xmlns="" xmlns:a16="http://schemas.microsoft.com/office/drawing/2014/main" id="{3CA8A952-045E-4440-9AD7-D4E218501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0" y="1344"/>
                <a:ext cx="14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1047">
                <a:extLst>
                  <a:ext uri="{FF2B5EF4-FFF2-40B4-BE49-F238E27FC236}">
                    <a16:creationId xmlns="" xmlns:a16="http://schemas.microsoft.com/office/drawing/2014/main" id="{90821B3B-583A-4246-AA72-E1C3B1814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1344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2" name="Group 1048">
              <a:extLst>
                <a:ext uri="{FF2B5EF4-FFF2-40B4-BE49-F238E27FC236}">
                  <a16:creationId xmlns="" xmlns:a16="http://schemas.microsoft.com/office/drawing/2014/main" id="{B4981C67-362E-4C12-B421-DA3517B76A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920"/>
              <a:ext cx="1296" cy="768"/>
              <a:chOff x="1008" y="912"/>
              <a:chExt cx="1296" cy="768"/>
            </a:xfrm>
          </p:grpSpPr>
          <p:sp>
            <p:nvSpPr>
              <p:cNvPr id="59" name="Oval 1049">
                <a:extLst>
                  <a:ext uri="{FF2B5EF4-FFF2-40B4-BE49-F238E27FC236}">
                    <a16:creationId xmlns="" xmlns:a16="http://schemas.microsoft.com/office/drawing/2014/main" id="{BB3C1465-13A5-48C9-8F1C-8E60C9168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91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1050">
                <a:extLst>
                  <a:ext uri="{FF2B5EF4-FFF2-40B4-BE49-F238E27FC236}">
                    <a16:creationId xmlns="" xmlns:a16="http://schemas.microsoft.com/office/drawing/2014/main" id="{7C91D8EC-C0B0-4342-A3E8-0BACF22B6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1152"/>
                <a:ext cx="38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Line 1051">
                <a:extLst>
                  <a:ext uri="{FF2B5EF4-FFF2-40B4-BE49-F238E27FC236}">
                    <a16:creationId xmlns="" xmlns:a16="http://schemas.microsoft.com/office/drawing/2014/main" id="{910297FC-A5A3-4135-AAA1-92A02F8F5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38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Oval 1052">
                <a:extLst>
                  <a:ext uri="{FF2B5EF4-FFF2-40B4-BE49-F238E27FC236}">
                    <a16:creationId xmlns="" xmlns:a16="http://schemas.microsoft.com/office/drawing/2014/main" id="{A74E8888-3D6E-429C-9CDC-22505E8F6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39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Oval 1053">
                <a:extLst>
                  <a:ext uri="{FF2B5EF4-FFF2-40B4-BE49-F238E27FC236}">
                    <a16:creationId xmlns="" xmlns:a16="http://schemas.microsoft.com/office/drawing/2014/main" id="{66D34959-043C-4206-B2C5-81437360B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" name="Group 1054">
              <a:extLst>
                <a:ext uri="{FF2B5EF4-FFF2-40B4-BE49-F238E27FC236}">
                  <a16:creationId xmlns="" xmlns:a16="http://schemas.microsoft.com/office/drawing/2014/main" id="{166C62FB-084B-4C7B-874B-A3611C7DC8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400"/>
              <a:ext cx="816" cy="768"/>
              <a:chOff x="1488" y="1104"/>
              <a:chExt cx="816" cy="768"/>
            </a:xfrm>
          </p:grpSpPr>
          <p:sp>
            <p:nvSpPr>
              <p:cNvPr id="54" name="Oval 1055">
                <a:extLst>
                  <a:ext uri="{FF2B5EF4-FFF2-40B4-BE49-F238E27FC236}">
                    <a16:creationId xmlns="" xmlns:a16="http://schemas.microsoft.com/office/drawing/2014/main" id="{362A75AE-AF94-449A-A2B4-D25AB6850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1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Oval 1056">
                <a:extLst>
                  <a:ext uri="{FF2B5EF4-FFF2-40B4-BE49-F238E27FC236}">
                    <a16:creationId xmlns="" xmlns:a16="http://schemas.microsoft.com/office/drawing/2014/main" id="{20CC2182-4F68-4A07-9F05-297E290DC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58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Oval 1057">
                <a:extLst>
                  <a:ext uri="{FF2B5EF4-FFF2-40B4-BE49-F238E27FC236}">
                    <a16:creationId xmlns="" xmlns:a16="http://schemas.microsoft.com/office/drawing/2014/main" id="{AA71B203-569E-4DA7-B195-1699FCC48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1058">
                <a:extLst>
                  <a:ext uri="{FF2B5EF4-FFF2-40B4-BE49-F238E27FC236}">
                    <a16:creationId xmlns="" xmlns:a16="http://schemas.microsoft.com/office/drawing/2014/main" id="{D9858485-E931-4FA7-ADF1-5D5FD78B3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0" y="1344"/>
                <a:ext cx="14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1059">
                <a:extLst>
                  <a:ext uri="{FF2B5EF4-FFF2-40B4-BE49-F238E27FC236}">
                    <a16:creationId xmlns="" xmlns:a16="http://schemas.microsoft.com/office/drawing/2014/main" id="{EF119455-6188-452D-BC09-2EBE19446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1344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9" name="Group 1060">
            <a:extLst>
              <a:ext uri="{FF2B5EF4-FFF2-40B4-BE49-F238E27FC236}">
                <a16:creationId xmlns="" xmlns:a16="http://schemas.microsoft.com/office/drawing/2014/main" id="{5CABBA9F-F15B-4E25-BBDE-A8DA01EBE886}"/>
              </a:ext>
            </a:extLst>
          </p:cNvPr>
          <p:cNvGrpSpPr>
            <a:grpSpLocks/>
          </p:cNvGrpSpPr>
          <p:nvPr/>
        </p:nvGrpSpPr>
        <p:grpSpPr bwMode="auto">
          <a:xfrm>
            <a:off x="4242319" y="1447800"/>
            <a:ext cx="1295400" cy="1219200"/>
            <a:chOff x="1488" y="1104"/>
            <a:chExt cx="816" cy="768"/>
          </a:xfrm>
        </p:grpSpPr>
        <p:sp>
          <p:nvSpPr>
            <p:cNvPr id="70" name="Oval 1061">
              <a:extLst>
                <a:ext uri="{FF2B5EF4-FFF2-40B4-BE49-F238E27FC236}">
                  <a16:creationId xmlns="" xmlns:a16="http://schemas.microsoft.com/office/drawing/2014/main" id="{C314B4C6-2B0E-4F17-A23D-300D109B0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Oval 1062">
              <a:extLst>
                <a:ext uri="{FF2B5EF4-FFF2-40B4-BE49-F238E27FC236}">
                  <a16:creationId xmlns="" xmlns:a16="http://schemas.microsoft.com/office/drawing/2014/main" id="{EB3DAAF4-A685-4055-A4B3-6FB53835C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58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Oval 1063">
              <a:extLst>
                <a:ext uri="{FF2B5EF4-FFF2-40B4-BE49-F238E27FC236}">
                  <a16:creationId xmlns="" xmlns:a16="http://schemas.microsoft.com/office/drawing/2014/main" id="{2D82293C-E66C-4CAF-9B53-B7657903D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58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1064">
              <a:extLst>
                <a:ext uri="{FF2B5EF4-FFF2-40B4-BE49-F238E27FC236}">
                  <a16:creationId xmlns="" xmlns:a16="http://schemas.microsoft.com/office/drawing/2014/main" id="{7DDBCF05-03D1-4AED-99B5-0887EF06E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1344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1065">
              <a:extLst>
                <a:ext uri="{FF2B5EF4-FFF2-40B4-BE49-F238E27FC236}">
                  <a16:creationId xmlns="" xmlns:a16="http://schemas.microsoft.com/office/drawing/2014/main" id="{79C01AEC-7BEE-4EC0-9EB8-512C589DF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344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5" name="Group 1066">
            <a:extLst>
              <a:ext uri="{FF2B5EF4-FFF2-40B4-BE49-F238E27FC236}">
                <a16:creationId xmlns="" xmlns:a16="http://schemas.microsoft.com/office/drawing/2014/main" id="{D3B270D8-430D-4E47-A000-CDFDA3410974}"/>
              </a:ext>
            </a:extLst>
          </p:cNvPr>
          <p:cNvGrpSpPr>
            <a:grpSpLocks/>
          </p:cNvGrpSpPr>
          <p:nvPr/>
        </p:nvGrpSpPr>
        <p:grpSpPr bwMode="auto">
          <a:xfrm>
            <a:off x="6604519" y="3048000"/>
            <a:ext cx="3276600" cy="2743200"/>
            <a:chOff x="2832" y="1920"/>
            <a:chExt cx="2064" cy="1728"/>
          </a:xfrm>
        </p:grpSpPr>
        <p:grpSp>
          <p:nvGrpSpPr>
            <p:cNvPr id="76" name="Group 1067">
              <a:extLst>
                <a:ext uri="{FF2B5EF4-FFF2-40B4-BE49-F238E27FC236}">
                  <a16:creationId xmlns="" xmlns:a16="http://schemas.microsoft.com/office/drawing/2014/main" id="{661C4C67-9137-428D-B99A-47105DC52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2400"/>
              <a:ext cx="1056" cy="1248"/>
              <a:chOff x="3120" y="1104"/>
              <a:chExt cx="1056" cy="1248"/>
            </a:xfrm>
          </p:grpSpPr>
          <p:sp>
            <p:nvSpPr>
              <p:cNvPr id="89" name="Oval 1068">
                <a:extLst>
                  <a:ext uri="{FF2B5EF4-FFF2-40B4-BE49-F238E27FC236}">
                    <a16:creationId xmlns="" xmlns:a16="http://schemas.microsoft.com/office/drawing/2014/main" id="{62074E3D-F9C5-43D9-B15B-88A6EAC3E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1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Oval 1069">
                <a:extLst>
                  <a:ext uri="{FF2B5EF4-FFF2-40B4-BE49-F238E27FC236}">
                    <a16:creationId xmlns="" xmlns:a16="http://schemas.microsoft.com/office/drawing/2014/main" id="{D6550B53-94FD-4FE6-A311-BCC2BD844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58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Oval 1070">
                <a:extLst>
                  <a:ext uri="{FF2B5EF4-FFF2-40B4-BE49-F238E27FC236}">
                    <a16:creationId xmlns="" xmlns:a16="http://schemas.microsoft.com/office/drawing/2014/main" id="{D99067D4-AC73-455E-B072-1A737C828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58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1071">
                <a:extLst>
                  <a:ext uri="{FF2B5EF4-FFF2-40B4-BE49-F238E27FC236}">
                    <a16:creationId xmlns="" xmlns:a16="http://schemas.microsoft.com/office/drawing/2014/main" id="{586B8400-352A-4F91-BC30-6412ADBA5F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1344"/>
                <a:ext cx="14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" name="Line 1072">
                <a:extLst>
                  <a:ext uri="{FF2B5EF4-FFF2-40B4-BE49-F238E27FC236}">
                    <a16:creationId xmlns="" xmlns:a16="http://schemas.microsoft.com/office/drawing/2014/main" id="{B294F8C1-E9BB-49BA-9D38-339D03B14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4" name="Oval 1073">
                <a:extLst>
                  <a:ext uri="{FF2B5EF4-FFF2-40B4-BE49-F238E27FC236}">
                    <a16:creationId xmlns="" xmlns:a16="http://schemas.microsoft.com/office/drawing/2014/main" id="{D926F22B-7913-4CC4-9460-FFEDC981E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06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Oval 1074">
                <a:extLst>
                  <a:ext uri="{FF2B5EF4-FFF2-40B4-BE49-F238E27FC236}">
                    <a16:creationId xmlns="" xmlns:a16="http://schemas.microsoft.com/office/drawing/2014/main" id="{F753D7E5-6206-4504-A3B4-4FD4D7996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Line 1075">
                <a:extLst>
                  <a:ext uri="{FF2B5EF4-FFF2-40B4-BE49-F238E27FC236}">
                    <a16:creationId xmlns="" xmlns:a16="http://schemas.microsoft.com/office/drawing/2014/main" id="{7C166A48-C2A8-4C74-9468-96625D579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1824"/>
                <a:ext cx="14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" name="Line 1076">
                <a:extLst>
                  <a:ext uri="{FF2B5EF4-FFF2-40B4-BE49-F238E27FC236}">
                    <a16:creationId xmlns="" xmlns:a16="http://schemas.microsoft.com/office/drawing/2014/main" id="{36370F99-D902-4607-A25E-9DFCD7AFC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824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7" name="Group 1077">
              <a:extLst>
                <a:ext uri="{FF2B5EF4-FFF2-40B4-BE49-F238E27FC236}">
                  <a16:creationId xmlns="" xmlns:a16="http://schemas.microsoft.com/office/drawing/2014/main" id="{057A6459-6743-4237-812D-DC0D37EBE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1920"/>
              <a:ext cx="1296" cy="768"/>
              <a:chOff x="1008" y="912"/>
              <a:chExt cx="1296" cy="768"/>
            </a:xfrm>
          </p:grpSpPr>
          <p:sp>
            <p:nvSpPr>
              <p:cNvPr id="84" name="Oval 1078">
                <a:extLst>
                  <a:ext uri="{FF2B5EF4-FFF2-40B4-BE49-F238E27FC236}">
                    <a16:creationId xmlns="" xmlns:a16="http://schemas.microsoft.com/office/drawing/2014/main" id="{F0FCB2F9-87F1-4151-B7A5-9F17A7CD6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91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Line 1079">
                <a:extLst>
                  <a:ext uri="{FF2B5EF4-FFF2-40B4-BE49-F238E27FC236}">
                    <a16:creationId xmlns="" xmlns:a16="http://schemas.microsoft.com/office/drawing/2014/main" id="{799F8C0D-AB61-454C-ADA6-287123732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1152"/>
                <a:ext cx="38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6" name="Line 1080">
                <a:extLst>
                  <a:ext uri="{FF2B5EF4-FFF2-40B4-BE49-F238E27FC236}">
                    <a16:creationId xmlns="" xmlns:a16="http://schemas.microsoft.com/office/drawing/2014/main" id="{CDD38419-FD6B-44D0-9182-D22A0DE51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38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" name="Oval 1081">
                <a:extLst>
                  <a:ext uri="{FF2B5EF4-FFF2-40B4-BE49-F238E27FC236}">
                    <a16:creationId xmlns="" xmlns:a16="http://schemas.microsoft.com/office/drawing/2014/main" id="{CD6CB37F-25B6-495C-A587-7B4AC05E2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39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Oval 1082">
                <a:extLst>
                  <a:ext uri="{FF2B5EF4-FFF2-40B4-BE49-F238E27FC236}">
                    <a16:creationId xmlns="" xmlns:a16="http://schemas.microsoft.com/office/drawing/2014/main" id="{0BC85110-7AC1-4EA3-A4FE-4F0859305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8" name="Group 1083">
              <a:extLst>
                <a:ext uri="{FF2B5EF4-FFF2-40B4-BE49-F238E27FC236}">
                  <a16:creationId xmlns="" xmlns:a16="http://schemas.microsoft.com/office/drawing/2014/main" id="{51607E26-EA96-4772-B2CA-042DD8D63E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2400"/>
              <a:ext cx="816" cy="768"/>
              <a:chOff x="1488" y="1104"/>
              <a:chExt cx="816" cy="768"/>
            </a:xfrm>
          </p:grpSpPr>
          <p:sp>
            <p:nvSpPr>
              <p:cNvPr id="79" name="Oval 1084">
                <a:extLst>
                  <a:ext uri="{FF2B5EF4-FFF2-40B4-BE49-F238E27FC236}">
                    <a16:creationId xmlns="" xmlns:a16="http://schemas.microsoft.com/office/drawing/2014/main" id="{552AC041-D467-4BAF-AA0E-D6D4CD2B8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1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Oval 1085">
                <a:extLst>
                  <a:ext uri="{FF2B5EF4-FFF2-40B4-BE49-F238E27FC236}">
                    <a16:creationId xmlns="" xmlns:a16="http://schemas.microsoft.com/office/drawing/2014/main" id="{56D0280D-B687-41C5-A799-CAAE8DF44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58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Oval 1086">
                <a:extLst>
                  <a:ext uri="{FF2B5EF4-FFF2-40B4-BE49-F238E27FC236}">
                    <a16:creationId xmlns="" xmlns:a16="http://schemas.microsoft.com/office/drawing/2014/main" id="{5BFC0190-BA81-424F-B3F3-94A0FFF12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Line 1087">
                <a:extLst>
                  <a:ext uri="{FF2B5EF4-FFF2-40B4-BE49-F238E27FC236}">
                    <a16:creationId xmlns="" xmlns:a16="http://schemas.microsoft.com/office/drawing/2014/main" id="{9DB94EBB-DF09-4CF1-A201-70CFDC670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0" y="1344"/>
                <a:ext cx="14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" name="Line 1088">
                <a:extLst>
                  <a:ext uri="{FF2B5EF4-FFF2-40B4-BE49-F238E27FC236}">
                    <a16:creationId xmlns="" xmlns:a16="http://schemas.microsoft.com/office/drawing/2014/main" id="{CBA2C5F3-64A0-4D1A-BEA7-3A5D03C43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1344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F1DA89-E9D1-4A16-8F8D-9E940D1D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Breadth-first search: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4A8A59E-2236-4B59-A51D-9D7CE7CD9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096" y="2286001"/>
            <a:ext cx="2286000" cy="2819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407CD3A-E0F6-4EB3-8E98-A2FF81A78154}"/>
              </a:ext>
            </a:extLst>
          </p:cNvPr>
          <p:cNvSpPr txBox="1">
            <a:spLocks noChangeArrowheads="1"/>
          </p:cNvSpPr>
          <p:nvPr/>
        </p:nvSpPr>
        <p:spPr>
          <a:xfrm>
            <a:off x="8408696" y="2438401"/>
            <a:ext cx="2197100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Move downwards, level by level, until goal is reached.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C8663565-F9EF-4065-8CF4-1D1EBEB0A050}"/>
              </a:ext>
            </a:extLst>
          </p:cNvPr>
          <p:cNvGrpSpPr>
            <a:grpSpLocks/>
          </p:cNvGrpSpPr>
          <p:nvPr/>
        </p:nvGrpSpPr>
        <p:grpSpPr bwMode="auto">
          <a:xfrm>
            <a:off x="1766596" y="1828801"/>
            <a:ext cx="6553200" cy="4114800"/>
            <a:chOff x="96" y="864"/>
            <a:chExt cx="4128" cy="2592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D3C071AF-DAD9-409D-8046-D504B7C66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864"/>
              <a:ext cx="4128" cy="25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CB3C15BD-9098-4671-9379-33CB2469C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920"/>
              <a:ext cx="218" cy="14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9" name="Text Box 8">
              <a:extLst>
                <a:ext uri="{FF2B5EF4-FFF2-40B4-BE49-F238E27FC236}">
                  <a16:creationId xmlns="" xmlns:a16="http://schemas.microsoft.com/office/drawing/2014/main" id="{58675616-13C4-46C7-A110-0A52DC239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864"/>
              <a:ext cx="2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S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B1EF83A1-3483-4D5B-9566-A75B489BB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374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0">
              <a:extLst>
                <a:ext uri="{FF2B5EF4-FFF2-40B4-BE49-F238E27FC236}">
                  <a16:creationId xmlns="" xmlns:a16="http://schemas.microsoft.com/office/drawing/2014/main" id="{116C3C6C-D4FB-4DAF-8352-17AD3D612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6" y="1334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7B63D966-DD80-4B2A-B070-8C9843B0E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7" y="1371"/>
              <a:ext cx="218" cy="14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D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723B0A4F-F9B3-4C63-828F-A34B0D115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802"/>
              <a:ext cx="218" cy="14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13">
              <a:extLst>
                <a:ext uri="{FF2B5EF4-FFF2-40B4-BE49-F238E27FC236}">
                  <a16:creationId xmlns="" xmlns:a16="http://schemas.microsoft.com/office/drawing/2014/main" id="{D398D0AA-A01E-4783-A164-A0F55FD8F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" y="1728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B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50D63428-08DD-4FAF-8F3C-58C0C8603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796"/>
              <a:ext cx="218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D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F9670202-27C8-40A4-B2F4-0A1965502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801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6">
              <a:extLst>
                <a:ext uri="{FF2B5EF4-FFF2-40B4-BE49-F238E27FC236}">
                  <a16:creationId xmlns="" xmlns:a16="http://schemas.microsoft.com/office/drawing/2014/main" id="{D21AA5E1-EA0D-4150-8C3E-AE669DA2C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7" y="1728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64C69594-FDC7-4770-A142-6E085C8CB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" y="1796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E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B31943C8-24CD-4936-8292-4780F5DB5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226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9">
              <a:extLst>
                <a:ext uri="{FF2B5EF4-FFF2-40B4-BE49-F238E27FC236}">
                  <a16:creationId xmlns="" xmlns:a16="http://schemas.microsoft.com/office/drawing/2014/main" id="{7BCECB53-BD3C-4153-8BF5-5D53EFC3B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" y="2160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1ADA15C9-BD8C-4757-84E9-35F70B44E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222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E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DEF4144C-FCD6-4D59-9D7C-63E31306E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2222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E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772F68AE-9F4B-49D4-B13B-B290E5BA2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27"/>
              <a:ext cx="218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3">
              <a:extLst>
                <a:ext uri="{FF2B5EF4-FFF2-40B4-BE49-F238E27FC236}">
                  <a16:creationId xmlns="" xmlns:a16="http://schemas.microsoft.com/office/drawing/2014/main" id="{0F0D160B-C314-4088-92F6-0DD36539F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6" y="2160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B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E982B888-6EF4-43FC-B0AC-46E34BEBC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2227"/>
              <a:ext cx="218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5">
              <a:extLst>
                <a:ext uri="{FF2B5EF4-FFF2-40B4-BE49-F238E27FC236}">
                  <a16:creationId xmlns="" xmlns:a16="http://schemas.microsoft.com/office/drawing/2014/main" id="{77F9CB0D-F947-4803-B827-B770C2035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" y="2160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B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91160A72-A1DD-4CB7-95F8-22022B47C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" y="2219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27">
              <a:extLst>
                <a:ext uri="{FF2B5EF4-FFF2-40B4-BE49-F238E27FC236}">
                  <a16:creationId xmlns="" xmlns:a16="http://schemas.microsoft.com/office/drawing/2014/main" id="{355A3C6B-B736-437B-B013-FD9AEE278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16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F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3A12910C-C248-4957-8BB1-DD63886F4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" y="2625"/>
              <a:ext cx="218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D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BEEAED37-788B-4BB4-81A6-C3DC99AB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" y="2622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30">
              <a:extLst>
                <a:ext uri="{FF2B5EF4-FFF2-40B4-BE49-F238E27FC236}">
                  <a16:creationId xmlns="" xmlns:a16="http://schemas.microsoft.com/office/drawing/2014/main" id="{E9A690C8-AA03-41A9-AD37-4C6BE05BD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" y="258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F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D63069B5-41BB-40CB-9A7C-1E26A2109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10"/>
              <a:ext cx="218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32">
              <a:extLst>
                <a:ext uri="{FF2B5EF4-FFF2-40B4-BE49-F238E27FC236}">
                  <a16:creationId xmlns="" xmlns:a16="http://schemas.microsoft.com/office/drawing/2014/main" id="{7EACA633-C30B-49D9-9E56-B38E6438D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3" y="2544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B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BF36D9D4-8A48-4C8E-8106-2373D71AC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622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34">
              <a:extLst>
                <a:ext uri="{FF2B5EF4-FFF2-40B4-BE49-F238E27FC236}">
                  <a16:creationId xmlns="" xmlns:a16="http://schemas.microsoft.com/office/drawing/2014/main" id="{2BC856D0-F687-4D5A-8C52-114F1F2DE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1" y="258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F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A957E11C-4E63-49D7-854B-3D1C40518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2629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36">
              <a:extLst>
                <a:ext uri="{FF2B5EF4-FFF2-40B4-BE49-F238E27FC236}">
                  <a16:creationId xmlns="" xmlns:a16="http://schemas.microsoft.com/office/drawing/2014/main" id="{42A025CA-2A51-4AB1-8FD1-E369FE068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7" y="2582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15DB5F68-F870-4333-98BA-21298459F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2625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E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="" xmlns:a16="http://schemas.microsoft.com/office/drawing/2014/main" id="{97925E3A-2639-47A8-8214-CE0779FB0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2629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39">
              <a:extLst>
                <a:ext uri="{FF2B5EF4-FFF2-40B4-BE49-F238E27FC236}">
                  <a16:creationId xmlns="" xmlns:a16="http://schemas.microsoft.com/office/drawing/2014/main" id="{546324A6-92F7-4DC5-9DF3-70290CDB6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" y="2582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F2A9BFB6-5950-4CB8-A325-DC271FE78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2629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41">
              <a:extLst>
                <a:ext uri="{FF2B5EF4-FFF2-40B4-BE49-F238E27FC236}">
                  <a16:creationId xmlns="" xmlns:a16="http://schemas.microsoft.com/office/drawing/2014/main" id="{F6ADEE67-A788-48BD-A111-92F1F79DE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" y="2592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D2639574-B474-4BA3-AD43-A8F9C1A9C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2625"/>
              <a:ext cx="219" cy="14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54AF3E04-7BB1-437A-B035-538CEAA7B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266"/>
              <a:ext cx="219" cy="14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="" xmlns:a16="http://schemas.microsoft.com/office/drawing/2014/main" id="{7B912F63-8921-4955-8D6B-F81E7B644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2989"/>
              <a:ext cx="219" cy="14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4F1DAA80-A7F1-448A-AC5D-2D5BA060A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" y="2989"/>
              <a:ext cx="219" cy="14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8C68E91D-5EE2-4AA3-864D-83B682462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2985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47">
              <a:extLst>
                <a:ext uri="{FF2B5EF4-FFF2-40B4-BE49-F238E27FC236}">
                  <a16:creationId xmlns="" xmlns:a16="http://schemas.microsoft.com/office/drawing/2014/main" id="{5545E4ED-B2B7-40E8-9922-EC87AB726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292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F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9" name="AutoShape 48">
              <a:extLst>
                <a:ext uri="{FF2B5EF4-FFF2-40B4-BE49-F238E27FC236}">
                  <a16:creationId xmlns="" xmlns:a16="http://schemas.microsoft.com/office/drawing/2014/main" id="{1AF45359-856F-4620-BDEC-69238C6CE21A}"/>
                </a:ext>
              </a:extLst>
            </p:cNvPr>
            <p:cNvCxnSpPr>
              <a:cxnSpLocks noChangeShapeType="1"/>
              <a:stCxn id="9" idx="1"/>
              <a:endCxn id="11" idx="0"/>
            </p:cNvCxnSpPr>
            <p:nvPr/>
          </p:nvCxnSpPr>
          <p:spPr bwMode="auto">
            <a:xfrm flipH="1">
              <a:off x="1072" y="989"/>
              <a:ext cx="904" cy="3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49">
              <a:extLst>
                <a:ext uri="{FF2B5EF4-FFF2-40B4-BE49-F238E27FC236}">
                  <a16:creationId xmlns="" xmlns:a16="http://schemas.microsoft.com/office/drawing/2014/main" id="{93C2B463-6F43-426C-8F78-FA5AD791ED18}"/>
                </a:ext>
              </a:extLst>
            </p:cNvPr>
            <p:cNvCxnSpPr>
              <a:cxnSpLocks noChangeShapeType="1"/>
              <a:stCxn id="9" idx="3"/>
              <a:endCxn id="12" idx="1"/>
            </p:cNvCxnSpPr>
            <p:nvPr/>
          </p:nvCxnSpPr>
          <p:spPr bwMode="auto">
            <a:xfrm>
              <a:off x="2180" y="989"/>
              <a:ext cx="879" cy="39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50">
              <a:extLst>
                <a:ext uri="{FF2B5EF4-FFF2-40B4-BE49-F238E27FC236}">
                  <a16:creationId xmlns="" xmlns:a16="http://schemas.microsoft.com/office/drawing/2014/main" id="{81BC0848-9F1C-4E69-99B2-08A5558FC09F}"/>
                </a:ext>
              </a:extLst>
            </p:cNvPr>
            <p:cNvCxnSpPr>
              <a:cxnSpLocks noChangeShapeType="1"/>
              <a:stCxn id="11" idx="1"/>
              <a:endCxn id="14" idx="0"/>
            </p:cNvCxnSpPr>
            <p:nvPr/>
          </p:nvCxnSpPr>
          <p:spPr bwMode="auto">
            <a:xfrm flipH="1">
              <a:off x="543" y="1459"/>
              <a:ext cx="423" cy="2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51">
              <a:extLst>
                <a:ext uri="{FF2B5EF4-FFF2-40B4-BE49-F238E27FC236}">
                  <a16:creationId xmlns="" xmlns:a16="http://schemas.microsoft.com/office/drawing/2014/main" id="{23233B2F-FF23-4843-BEBE-4A2A0B97F654}"/>
                </a:ext>
              </a:extLst>
            </p:cNvPr>
            <p:cNvCxnSpPr>
              <a:cxnSpLocks noChangeShapeType="1"/>
              <a:stCxn id="14" idx="1"/>
              <a:endCxn id="20" idx="0"/>
            </p:cNvCxnSpPr>
            <p:nvPr/>
          </p:nvCxnSpPr>
          <p:spPr bwMode="auto">
            <a:xfrm flipH="1">
              <a:off x="304" y="1853"/>
              <a:ext cx="133" cy="3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52">
              <a:extLst>
                <a:ext uri="{FF2B5EF4-FFF2-40B4-BE49-F238E27FC236}">
                  <a16:creationId xmlns="" xmlns:a16="http://schemas.microsoft.com/office/drawing/2014/main" id="{58219DCD-65E8-4CD6-B6BA-CE5785635B24}"/>
                </a:ext>
              </a:extLst>
            </p:cNvPr>
            <p:cNvCxnSpPr>
              <a:cxnSpLocks noChangeShapeType="1"/>
              <a:stCxn id="14" idx="3"/>
              <a:endCxn id="21" idx="0"/>
            </p:cNvCxnSpPr>
            <p:nvPr/>
          </p:nvCxnSpPr>
          <p:spPr bwMode="auto">
            <a:xfrm>
              <a:off x="648" y="1853"/>
              <a:ext cx="182" cy="3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53">
              <a:extLst>
                <a:ext uri="{FF2B5EF4-FFF2-40B4-BE49-F238E27FC236}">
                  <a16:creationId xmlns="" xmlns:a16="http://schemas.microsoft.com/office/drawing/2014/main" id="{0B6E0BE6-FE10-44AD-9045-C5D829CD87A2}"/>
                </a:ext>
              </a:extLst>
            </p:cNvPr>
            <p:cNvCxnSpPr>
              <a:cxnSpLocks noChangeShapeType="1"/>
              <a:stCxn id="11" idx="3"/>
              <a:endCxn id="15" idx="0"/>
            </p:cNvCxnSpPr>
            <p:nvPr/>
          </p:nvCxnSpPr>
          <p:spPr bwMode="auto">
            <a:xfrm>
              <a:off x="1177" y="1459"/>
              <a:ext cx="348" cy="3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54">
              <a:extLst>
                <a:ext uri="{FF2B5EF4-FFF2-40B4-BE49-F238E27FC236}">
                  <a16:creationId xmlns="" xmlns:a16="http://schemas.microsoft.com/office/drawing/2014/main" id="{D1E60E33-59AA-45AE-A88F-779647BDA0EB}"/>
                </a:ext>
              </a:extLst>
            </p:cNvPr>
            <p:cNvCxnSpPr>
              <a:cxnSpLocks noChangeShapeType="1"/>
              <a:stCxn id="12" idx="2"/>
              <a:endCxn id="17" idx="0"/>
            </p:cNvCxnSpPr>
            <p:nvPr/>
          </p:nvCxnSpPr>
          <p:spPr bwMode="auto">
            <a:xfrm flipH="1">
              <a:off x="2493" y="1442"/>
              <a:ext cx="525" cy="28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55">
              <a:extLst>
                <a:ext uri="{FF2B5EF4-FFF2-40B4-BE49-F238E27FC236}">
                  <a16:creationId xmlns="" xmlns:a16="http://schemas.microsoft.com/office/drawing/2014/main" id="{89B18CE4-F147-4359-BC7F-850A305D1FC7}"/>
                </a:ext>
              </a:extLst>
            </p:cNvPr>
            <p:cNvCxnSpPr>
              <a:cxnSpLocks noChangeShapeType="1"/>
              <a:stCxn id="12" idx="6"/>
              <a:endCxn id="18" idx="0"/>
            </p:cNvCxnSpPr>
            <p:nvPr/>
          </p:nvCxnSpPr>
          <p:spPr bwMode="auto">
            <a:xfrm>
              <a:off x="3254" y="1441"/>
              <a:ext cx="437" cy="3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56">
              <a:extLst>
                <a:ext uri="{FF2B5EF4-FFF2-40B4-BE49-F238E27FC236}">
                  <a16:creationId xmlns="" xmlns:a16="http://schemas.microsoft.com/office/drawing/2014/main" id="{303494EE-61C8-4323-80A9-E5D2E8D6E2AA}"/>
                </a:ext>
              </a:extLst>
            </p:cNvPr>
            <p:cNvCxnSpPr>
              <a:cxnSpLocks noChangeShapeType="1"/>
              <a:stCxn id="15" idx="4"/>
              <a:endCxn id="22" idx="0"/>
            </p:cNvCxnSpPr>
            <p:nvPr/>
          </p:nvCxnSpPr>
          <p:spPr bwMode="auto">
            <a:xfrm>
              <a:off x="1525" y="1946"/>
              <a:ext cx="0" cy="2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57">
              <a:extLst>
                <a:ext uri="{FF2B5EF4-FFF2-40B4-BE49-F238E27FC236}">
                  <a16:creationId xmlns="" xmlns:a16="http://schemas.microsoft.com/office/drawing/2014/main" id="{7FAF5C17-8394-486B-A9F3-1D2E10D35D86}"/>
                </a:ext>
              </a:extLst>
            </p:cNvPr>
            <p:cNvCxnSpPr>
              <a:cxnSpLocks noChangeShapeType="1"/>
              <a:stCxn id="17" idx="2"/>
              <a:endCxn id="24" idx="0"/>
            </p:cNvCxnSpPr>
            <p:nvPr/>
          </p:nvCxnSpPr>
          <p:spPr bwMode="auto">
            <a:xfrm flipH="1">
              <a:off x="2492" y="1978"/>
              <a:ext cx="1" cy="1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8">
              <a:extLst>
                <a:ext uri="{FF2B5EF4-FFF2-40B4-BE49-F238E27FC236}">
                  <a16:creationId xmlns="" xmlns:a16="http://schemas.microsoft.com/office/drawing/2014/main" id="{9A71BF7F-A353-4C82-A5D5-F12ADFC528FB}"/>
                </a:ext>
              </a:extLst>
            </p:cNvPr>
            <p:cNvCxnSpPr>
              <a:cxnSpLocks noChangeShapeType="1"/>
              <a:stCxn id="18" idx="2"/>
              <a:endCxn id="26" idx="0"/>
            </p:cNvCxnSpPr>
            <p:nvPr/>
          </p:nvCxnSpPr>
          <p:spPr bwMode="auto">
            <a:xfrm flipH="1">
              <a:off x="3356" y="1867"/>
              <a:ext cx="216" cy="2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59">
              <a:extLst>
                <a:ext uri="{FF2B5EF4-FFF2-40B4-BE49-F238E27FC236}">
                  <a16:creationId xmlns="" xmlns:a16="http://schemas.microsoft.com/office/drawing/2014/main" id="{57C32BB0-97F7-47B6-B974-3DCA14CEA5C6}"/>
                </a:ext>
              </a:extLst>
            </p:cNvPr>
            <p:cNvCxnSpPr>
              <a:cxnSpLocks noChangeShapeType="1"/>
              <a:stCxn id="18" idx="6"/>
              <a:endCxn id="28" idx="0"/>
            </p:cNvCxnSpPr>
            <p:nvPr/>
          </p:nvCxnSpPr>
          <p:spPr bwMode="auto">
            <a:xfrm>
              <a:off x="3809" y="1867"/>
              <a:ext cx="167" cy="2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60">
              <a:extLst>
                <a:ext uri="{FF2B5EF4-FFF2-40B4-BE49-F238E27FC236}">
                  <a16:creationId xmlns="" xmlns:a16="http://schemas.microsoft.com/office/drawing/2014/main" id="{7279E58E-7ABD-4021-BAFF-73D008095AB0}"/>
                </a:ext>
              </a:extLst>
            </p:cNvPr>
            <p:cNvCxnSpPr>
              <a:cxnSpLocks noChangeShapeType="1"/>
              <a:stCxn id="21" idx="2"/>
              <a:endCxn id="29" idx="0"/>
            </p:cNvCxnSpPr>
            <p:nvPr/>
          </p:nvCxnSpPr>
          <p:spPr bwMode="auto">
            <a:xfrm flipH="1">
              <a:off x="592" y="2293"/>
              <a:ext cx="119" cy="3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61">
              <a:extLst>
                <a:ext uri="{FF2B5EF4-FFF2-40B4-BE49-F238E27FC236}">
                  <a16:creationId xmlns="" xmlns:a16="http://schemas.microsoft.com/office/drawing/2014/main" id="{7E5BEE02-49B2-4108-B654-8852BB39065F}"/>
                </a:ext>
              </a:extLst>
            </p:cNvPr>
            <p:cNvCxnSpPr>
              <a:cxnSpLocks noChangeShapeType="1"/>
              <a:stCxn id="21" idx="6"/>
              <a:endCxn id="31" idx="0"/>
            </p:cNvCxnSpPr>
            <p:nvPr/>
          </p:nvCxnSpPr>
          <p:spPr bwMode="auto">
            <a:xfrm>
              <a:off x="948" y="2293"/>
              <a:ext cx="58" cy="28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62">
              <a:extLst>
                <a:ext uri="{FF2B5EF4-FFF2-40B4-BE49-F238E27FC236}">
                  <a16:creationId xmlns="" xmlns:a16="http://schemas.microsoft.com/office/drawing/2014/main" id="{A6F5BAB7-1658-4172-A5A6-CC741FE38570}"/>
                </a:ext>
              </a:extLst>
            </p:cNvPr>
            <p:cNvCxnSpPr>
              <a:cxnSpLocks noChangeShapeType="1"/>
              <a:stCxn id="31" idx="2"/>
              <a:endCxn id="46" idx="0"/>
            </p:cNvCxnSpPr>
            <p:nvPr/>
          </p:nvCxnSpPr>
          <p:spPr bwMode="auto">
            <a:xfrm flipH="1">
              <a:off x="1003" y="2832"/>
              <a:ext cx="3" cy="1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2BBD900D-E453-46B2-9E88-57A811376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2993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Text Box 64">
              <a:extLst>
                <a:ext uri="{FF2B5EF4-FFF2-40B4-BE49-F238E27FC236}">
                  <a16:creationId xmlns="" xmlns:a16="http://schemas.microsoft.com/office/drawing/2014/main" id="{35313B50-3228-4ABF-BF5F-D951D48D6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9" y="2928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" name="AutoShape 65">
              <a:extLst>
                <a:ext uri="{FF2B5EF4-FFF2-40B4-BE49-F238E27FC236}">
                  <a16:creationId xmlns="" xmlns:a16="http://schemas.microsoft.com/office/drawing/2014/main" id="{AF2DD676-7896-41E7-8F53-AAB13E93F0D0}"/>
                </a:ext>
              </a:extLst>
            </p:cNvPr>
            <p:cNvCxnSpPr>
              <a:cxnSpLocks noChangeShapeType="1"/>
              <a:stCxn id="33" idx="2"/>
              <a:endCxn id="65" idx="0"/>
            </p:cNvCxnSpPr>
            <p:nvPr/>
          </p:nvCxnSpPr>
          <p:spPr bwMode="auto">
            <a:xfrm flipH="1">
              <a:off x="1345" y="2794"/>
              <a:ext cx="14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66">
              <a:extLst>
                <a:ext uri="{FF2B5EF4-FFF2-40B4-BE49-F238E27FC236}">
                  <a16:creationId xmlns="" xmlns:a16="http://schemas.microsoft.com/office/drawing/2014/main" id="{4038C084-D70B-4783-A9CA-F2437D0AD6AA}"/>
                </a:ext>
              </a:extLst>
            </p:cNvPr>
            <p:cNvCxnSpPr>
              <a:cxnSpLocks noChangeShapeType="1"/>
              <a:stCxn id="35" idx="2"/>
              <a:endCxn id="45" idx="0"/>
            </p:cNvCxnSpPr>
            <p:nvPr/>
          </p:nvCxnSpPr>
          <p:spPr bwMode="auto">
            <a:xfrm flipH="1">
              <a:off x="1723" y="2832"/>
              <a:ext cx="16" cy="1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67">
              <a:extLst>
                <a:ext uri="{FF2B5EF4-FFF2-40B4-BE49-F238E27FC236}">
                  <a16:creationId xmlns="" xmlns:a16="http://schemas.microsoft.com/office/drawing/2014/main" id="{68BD6BC4-7CDD-4D86-98BA-0E3FA5669CA9}"/>
                </a:ext>
              </a:extLst>
            </p:cNvPr>
            <p:cNvCxnSpPr>
              <a:cxnSpLocks noChangeShapeType="1"/>
              <a:stCxn id="22" idx="2"/>
              <a:endCxn id="33" idx="0"/>
            </p:cNvCxnSpPr>
            <p:nvPr/>
          </p:nvCxnSpPr>
          <p:spPr bwMode="auto">
            <a:xfrm flipH="1">
              <a:off x="1359" y="2293"/>
              <a:ext cx="47" cy="2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68">
              <a:extLst>
                <a:ext uri="{FF2B5EF4-FFF2-40B4-BE49-F238E27FC236}">
                  <a16:creationId xmlns="" xmlns:a16="http://schemas.microsoft.com/office/drawing/2014/main" id="{E8611052-14B2-460B-8036-302367989AC5}"/>
                </a:ext>
              </a:extLst>
            </p:cNvPr>
            <p:cNvCxnSpPr>
              <a:cxnSpLocks noChangeShapeType="1"/>
              <a:stCxn id="22" idx="6"/>
              <a:endCxn id="35" idx="0"/>
            </p:cNvCxnSpPr>
            <p:nvPr/>
          </p:nvCxnSpPr>
          <p:spPr bwMode="auto">
            <a:xfrm>
              <a:off x="1643" y="2293"/>
              <a:ext cx="96" cy="28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69">
              <a:extLst>
                <a:ext uri="{FF2B5EF4-FFF2-40B4-BE49-F238E27FC236}">
                  <a16:creationId xmlns="" xmlns:a16="http://schemas.microsoft.com/office/drawing/2014/main" id="{75127480-2F61-4C55-B7FA-B43BE599B2E4}"/>
                </a:ext>
              </a:extLst>
            </p:cNvPr>
            <p:cNvCxnSpPr>
              <a:cxnSpLocks noChangeShapeType="1"/>
              <a:stCxn id="24" idx="1"/>
              <a:endCxn id="37" idx="0"/>
            </p:cNvCxnSpPr>
            <p:nvPr/>
          </p:nvCxnSpPr>
          <p:spPr bwMode="auto">
            <a:xfrm flipH="1">
              <a:off x="2253" y="2285"/>
              <a:ext cx="133" cy="2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70">
              <a:extLst>
                <a:ext uri="{FF2B5EF4-FFF2-40B4-BE49-F238E27FC236}">
                  <a16:creationId xmlns="" xmlns:a16="http://schemas.microsoft.com/office/drawing/2014/main" id="{1F149494-3987-4401-A857-B689FF94710F}"/>
                </a:ext>
              </a:extLst>
            </p:cNvPr>
            <p:cNvCxnSpPr>
              <a:cxnSpLocks noChangeShapeType="1"/>
              <a:stCxn id="24" idx="3"/>
              <a:endCxn id="38" idx="0"/>
            </p:cNvCxnSpPr>
            <p:nvPr/>
          </p:nvCxnSpPr>
          <p:spPr bwMode="auto">
            <a:xfrm>
              <a:off x="2597" y="2285"/>
              <a:ext cx="134" cy="3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71">
              <a:extLst>
                <a:ext uri="{FF2B5EF4-FFF2-40B4-BE49-F238E27FC236}">
                  <a16:creationId xmlns="" xmlns:a16="http://schemas.microsoft.com/office/drawing/2014/main" id="{3AD7BE5D-C32E-429E-83C9-D5426C0EDFBF}"/>
                </a:ext>
              </a:extLst>
            </p:cNvPr>
            <p:cNvCxnSpPr>
              <a:cxnSpLocks noChangeShapeType="1"/>
              <a:stCxn id="38" idx="4"/>
              <a:endCxn id="48" idx="0"/>
            </p:cNvCxnSpPr>
            <p:nvPr/>
          </p:nvCxnSpPr>
          <p:spPr bwMode="auto">
            <a:xfrm flipH="1">
              <a:off x="2728" y="2776"/>
              <a:ext cx="3" cy="15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72">
              <a:extLst>
                <a:ext uri="{FF2B5EF4-FFF2-40B4-BE49-F238E27FC236}">
                  <a16:creationId xmlns="" xmlns:a16="http://schemas.microsoft.com/office/drawing/2014/main" id="{CB5ECC46-AE05-4916-AC99-6264BC3571AF}"/>
                </a:ext>
              </a:extLst>
            </p:cNvPr>
            <p:cNvCxnSpPr>
              <a:cxnSpLocks noChangeShapeType="1"/>
              <a:stCxn id="48" idx="2"/>
              <a:endCxn id="44" idx="0"/>
            </p:cNvCxnSpPr>
            <p:nvPr/>
          </p:nvCxnSpPr>
          <p:spPr bwMode="auto">
            <a:xfrm>
              <a:off x="2728" y="3178"/>
              <a:ext cx="3" cy="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73">
              <a:extLst>
                <a:ext uri="{FF2B5EF4-FFF2-40B4-BE49-F238E27FC236}">
                  <a16:creationId xmlns="" xmlns:a16="http://schemas.microsoft.com/office/drawing/2014/main" id="{23048DFA-D090-48C5-A73C-070EE96DFEFB}"/>
                </a:ext>
              </a:extLst>
            </p:cNvPr>
            <p:cNvCxnSpPr>
              <a:cxnSpLocks noChangeShapeType="1"/>
              <a:stCxn id="26" idx="1"/>
              <a:endCxn id="40" idx="0"/>
            </p:cNvCxnSpPr>
            <p:nvPr/>
          </p:nvCxnSpPr>
          <p:spPr bwMode="auto">
            <a:xfrm flipH="1">
              <a:off x="3173" y="2285"/>
              <a:ext cx="77" cy="2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74">
              <a:extLst>
                <a:ext uri="{FF2B5EF4-FFF2-40B4-BE49-F238E27FC236}">
                  <a16:creationId xmlns="" xmlns:a16="http://schemas.microsoft.com/office/drawing/2014/main" id="{15640995-98A4-43F6-84D4-89CE4BEBE9D4}"/>
                </a:ext>
              </a:extLst>
            </p:cNvPr>
            <p:cNvCxnSpPr>
              <a:cxnSpLocks noChangeShapeType="1"/>
              <a:stCxn id="26" idx="3"/>
              <a:endCxn id="42" idx="0"/>
            </p:cNvCxnSpPr>
            <p:nvPr/>
          </p:nvCxnSpPr>
          <p:spPr bwMode="auto">
            <a:xfrm>
              <a:off x="3461" y="2285"/>
              <a:ext cx="92" cy="3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75">
              <a:extLst>
                <a:ext uri="{FF2B5EF4-FFF2-40B4-BE49-F238E27FC236}">
                  <a16:creationId xmlns="" xmlns:a16="http://schemas.microsoft.com/office/drawing/2014/main" id="{6BDEE231-825B-42BB-9750-C0F282BDF294}"/>
                </a:ext>
              </a:extLst>
            </p:cNvPr>
            <p:cNvCxnSpPr>
              <a:cxnSpLocks noChangeShapeType="1"/>
              <a:stCxn id="28" idx="2"/>
              <a:endCxn id="43" idx="0"/>
            </p:cNvCxnSpPr>
            <p:nvPr/>
          </p:nvCxnSpPr>
          <p:spPr bwMode="auto">
            <a:xfrm>
              <a:off x="3976" y="2410"/>
              <a:ext cx="4" cy="20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77" name="AutoShape 76">
            <a:extLst>
              <a:ext uri="{FF2B5EF4-FFF2-40B4-BE49-F238E27FC236}">
                <a16:creationId xmlns="" xmlns:a16="http://schemas.microsoft.com/office/drawing/2014/main" id="{0675B0B9-30F3-4310-9120-2184E6490673}"/>
              </a:ext>
            </a:extLst>
          </p:cNvPr>
          <p:cNvCxnSpPr>
            <a:cxnSpLocks noChangeShapeType="1"/>
            <a:stCxn id="9" idx="3"/>
            <a:endCxn id="11" idx="1"/>
          </p:cNvCxnSpPr>
          <p:nvPr/>
        </p:nvCxnSpPr>
        <p:spPr bwMode="auto">
          <a:xfrm flipH="1">
            <a:off x="3147721" y="2027239"/>
            <a:ext cx="1927225" cy="746125"/>
          </a:xfrm>
          <a:prstGeom prst="curvedConnector5">
            <a:avLst>
              <a:gd name="adj1" fmla="val -11861"/>
              <a:gd name="adj2" fmla="val 50000"/>
              <a:gd name="adj3" fmla="val 111861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77">
            <a:extLst>
              <a:ext uri="{FF2B5EF4-FFF2-40B4-BE49-F238E27FC236}">
                <a16:creationId xmlns="" xmlns:a16="http://schemas.microsoft.com/office/drawing/2014/main" id="{449A1DB9-AA94-4B50-9440-D4C214800F96}"/>
              </a:ext>
            </a:extLst>
          </p:cNvPr>
          <p:cNvCxnSpPr>
            <a:cxnSpLocks noChangeShapeType="1"/>
            <a:stCxn id="11" idx="3"/>
            <a:endCxn id="12" idx="2"/>
          </p:cNvCxnSpPr>
          <p:nvPr/>
        </p:nvCxnSpPr>
        <p:spPr bwMode="auto">
          <a:xfrm flipV="1">
            <a:off x="3482684" y="2746376"/>
            <a:ext cx="2922587" cy="26988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78">
            <a:extLst>
              <a:ext uri="{FF2B5EF4-FFF2-40B4-BE49-F238E27FC236}">
                <a16:creationId xmlns="" xmlns:a16="http://schemas.microsoft.com/office/drawing/2014/main" id="{E3B822BE-BFFB-4FEC-980C-29BCF54327F0}"/>
              </a:ext>
            </a:extLst>
          </p:cNvPr>
          <p:cNvCxnSpPr>
            <a:cxnSpLocks noChangeShapeType="1"/>
            <a:stCxn id="12" idx="6"/>
            <a:endCxn id="14" idx="1"/>
          </p:cNvCxnSpPr>
          <p:nvPr/>
        </p:nvCxnSpPr>
        <p:spPr bwMode="auto">
          <a:xfrm flipH="1">
            <a:off x="2307934" y="2746376"/>
            <a:ext cx="4471987" cy="652463"/>
          </a:xfrm>
          <a:prstGeom prst="curvedConnector5">
            <a:avLst>
              <a:gd name="adj1" fmla="val -4792"/>
              <a:gd name="adj2" fmla="val 43310"/>
              <a:gd name="adj3" fmla="val 105111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79">
            <a:extLst>
              <a:ext uri="{FF2B5EF4-FFF2-40B4-BE49-F238E27FC236}">
                <a16:creationId xmlns="" xmlns:a16="http://schemas.microsoft.com/office/drawing/2014/main" id="{EFFCCA8C-6979-4632-AB36-3C90233CE209}"/>
              </a:ext>
            </a:extLst>
          </p:cNvPr>
          <p:cNvCxnSpPr>
            <a:cxnSpLocks noChangeShapeType="1"/>
            <a:stCxn id="14" idx="3"/>
            <a:endCxn id="15" idx="2"/>
          </p:cNvCxnSpPr>
          <p:nvPr/>
        </p:nvCxnSpPr>
        <p:spPr bwMode="auto">
          <a:xfrm>
            <a:off x="2642896" y="3398839"/>
            <a:ext cx="1204913" cy="22225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80">
            <a:extLst>
              <a:ext uri="{FF2B5EF4-FFF2-40B4-BE49-F238E27FC236}">
                <a16:creationId xmlns="" xmlns:a16="http://schemas.microsoft.com/office/drawing/2014/main" id="{A0030592-13B7-4677-BDC6-B8A8F36181D1}"/>
              </a:ext>
            </a:extLst>
          </p:cNvPr>
          <p:cNvCxnSpPr>
            <a:cxnSpLocks noChangeShapeType="1"/>
            <a:stCxn id="15" idx="6"/>
            <a:endCxn id="17" idx="1"/>
          </p:cNvCxnSpPr>
          <p:nvPr/>
        </p:nvCxnSpPr>
        <p:spPr bwMode="auto">
          <a:xfrm flipV="1">
            <a:off x="4222459" y="3398839"/>
            <a:ext cx="1181100" cy="22225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81">
            <a:extLst>
              <a:ext uri="{FF2B5EF4-FFF2-40B4-BE49-F238E27FC236}">
                <a16:creationId xmlns="" xmlns:a16="http://schemas.microsoft.com/office/drawing/2014/main" id="{D2AF5AF6-3B8F-4EEA-9669-B037116DC127}"/>
              </a:ext>
            </a:extLst>
          </p:cNvPr>
          <p:cNvCxnSpPr>
            <a:cxnSpLocks noChangeShapeType="1"/>
            <a:stCxn id="17" idx="3"/>
            <a:endCxn id="18" idx="2"/>
          </p:cNvCxnSpPr>
          <p:nvPr/>
        </p:nvCxnSpPr>
        <p:spPr bwMode="auto">
          <a:xfrm>
            <a:off x="5738521" y="3398839"/>
            <a:ext cx="1546225" cy="22225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82">
            <a:extLst>
              <a:ext uri="{FF2B5EF4-FFF2-40B4-BE49-F238E27FC236}">
                <a16:creationId xmlns="" xmlns:a16="http://schemas.microsoft.com/office/drawing/2014/main" id="{425A8FB3-558C-4422-B7A4-6724E5651D1C}"/>
              </a:ext>
            </a:extLst>
          </p:cNvPr>
          <p:cNvCxnSpPr>
            <a:cxnSpLocks noChangeShapeType="1"/>
            <a:stCxn id="18" idx="6"/>
            <a:endCxn id="20" idx="1"/>
          </p:cNvCxnSpPr>
          <p:nvPr/>
        </p:nvCxnSpPr>
        <p:spPr bwMode="auto">
          <a:xfrm flipH="1">
            <a:off x="1928521" y="3421064"/>
            <a:ext cx="5732463" cy="663575"/>
          </a:xfrm>
          <a:prstGeom prst="curvedConnector5">
            <a:avLst>
              <a:gd name="adj1" fmla="val -3741"/>
              <a:gd name="adj2" fmla="val 43542"/>
              <a:gd name="adj3" fmla="val 103986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83">
            <a:extLst>
              <a:ext uri="{FF2B5EF4-FFF2-40B4-BE49-F238E27FC236}">
                <a16:creationId xmlns="" xmlns:a16="http://schemas.microsoft.com/office/drawing/2014/main" id="{336B1FDA-4ED6-49DB-9C48-E569E6391305}"/>
              </a:ext>
            </a:extLst>
          </p:cNvPr>
          <p:cNvCxnSpPr>
            <a:cxnSpLocks noChangeShapeType="1"/>
            <a:stCxn id="20" idx="3"/>
            <a:endCxn id="21" idx="2"/>
          </p:cNvCxnSpPr>
          <p:nvPr/>
        </p:nvCxnSpPr>
        <p:spPr bwMode="auto">
          <a:xfrm>
            <a:off x="2263484" y="4084639"/>
            <a:ext cx="479425" cy="12700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84">
            <a:extLst>
              <a:ext uri="{FF2B5EF4-FFF2-40B4-BE49-F238E27FC236}">
                <a16:creationId xmlns="" xmlns:a16="http://schemas.microsoft.com/office/drawing/2014/main" id="{A3832BBD-096B-440E-AD28-45A31F636FC5}"/>
              </a:ext>
            </a:extLst>
          </p:cNvPr>
          <p:cNvCxnSpPr>
            <a:cxnSpLocks noChangeShapeType="1"/>
            <a:stCxn id="21" idx="6"/>
            <a:endCxn id="22" idx="2"/>
          </p:cNvCxnSpPr>
          <p:nvPr/>
        </p:nvCxnSpPr>
        <p:spPr bwMode="auto">
          <a:xfrm>
            <a:off x="3119146" y="4097339"/>
            <a:ext cx="727075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85">
            <a:extLst>
              <a:ext uri="{FF2B5EF4-FFF2-40B4-BE49-F238E27FC236}">
                <a16:creationId xmlns="" xmlns:a16="http://schemas.microsoft.com/office/drawing/2014/main" id="{59C60242-6790-4B46-BF34-19B3883F2FF8}"/>
              </a:ext>
            </a:extLst>
          </p:cNvPr>
          <p:cNvCxnSpPr>
            <a:cxnSpLocks noChangeShapeType="1"/>
            <a:stCxn id="22" idx="6"/>
            <a:endCxn id="24" idx="1"/>
          </p:cNvCxnSpPr>
          <p:nvPr/>
        </p:nvCxnSpPr>
        <p:spPr bwMode="auto">
          <a:xfrm flipV="1">
            <a:off x="4222459" y="4084639"/>
            <a:ext cx="1179512" cy="12700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86">
            <a:extLst>
              <a:ext uri="{FF2B5EF4-FFF2-40B4-BE49-F238E27FC236}">
                <a16:creationId xmlns="" xmlns:a16="http://schemas.microsoft.com/office/drawing/2014/main" id="{C1393B24-FBAF-4DD4-9CD2-F83E61E16AB1}"/>
              </a:ext>
            </a:extLst>
          </p:cNvPr>
          <p:cNvCxnSpPr>
            <a:cxnSpLocks noChangeShapeType="1"/>
            <a:stCxn id="24" idx="3"/>
            <a:endCxn id="26" idx="1"/>
          </p:cNvCxnSpPr>
          <p:nvPr/>
        </p:nvCxnSpPr>
        <p:spPr bwMode="auto">
          <a:xfrm>
            <a:off x="5736934" y="4084639"/>
            <a:ext cx="1036637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87">
            <a:extLst>
              <a:ext uri="{FF2B5EF4-FFF2-40B4-BE49-F238E27FC236}">
                <a16:creationId xmlns="" xmlns:a16="http://schemas.microsoft.com/office/drawing/2014/main" id="{41BAD9BC-6C28-443D-93EC-80AC0F9F735F}"/>
              </a:ext>
            </a:extLst>
          </p:cNvPr>
          <p:cNvCxnSpPr>
            <a:cxnSpLocks noChangeShapeType="1"/>
            <a:stCxn id="26" idx="3"/>
            <a:endCxn id="28" idx="1"/>
          </p:cNvCxnSpPr>
          <p:nvPr/>
        </p:nvCxnSpPr>
        <p:spPr bwMode="auto">
          <a:xfrm>
            <a:off x="7108534" y="4084639"/>
            <a:ext cx="661987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19534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34FF3BB-AF47-4844-9FF0-E299661B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2AFF492-7EDE-4136-8B9E-651A61A82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6" y="76200"/>
            <a:ext cx="8546841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22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Breadth-first algorithm:</a:t>
            </a:r>
            <a:endParaRPr lang="zh-CN" altLang="en-US" sz="3600" dirty="0">
              <a:sym typeface="微软雅黑" panose="020B0503020204020204" pitchFamily="34" charset="-122"/>
            </a:endParaRPr>
          </a:p>
        </p:txBody>
      </p:sp>
      <p:sp>
        <p:nvSpPr>
          <p:cNvPr id="58" name="Rectangle 2">
            <a:extLst>
              <a:ext uri="{FF2B5EF4-FFF2-40B4-BE49-F238E27FC236}">
                <a16:creationId xmlns="" xmlns:a16="http://schemas.microsoft.com/office/drawing/2014/main" id="{78544183-D332-4EAE-9458-84F3F1545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00" y="1365854"/>
            <a:ext cx="7467600" cy="5181600"/>
          </a:xfrm>
          <a:prstGeom prst="rect">
            <a:avLst/>
          </a:prstGeom>
          <a:solidFill>
            <a:schemeClr val="bg1"/>
          </a:solidFill>
          <a:ln w="2857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3">
            <a:extLst>
              <a:ext uri="{FF2B5EF4-FFF2-40B4-BE49-F238E27FC236}">
                <a16:creationId xmlns="" xmlns:a16="http://schemas.microsoft.com/office/drawing/2014/main" id="{08AB76F7-1E2F-4AE8-9F77-D4A27F94B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99" y="1365854"/>
            <a:ext cx="8674573" cy="51816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" name="Group 4">
            <a:extLst>
              <a:ext uri="{FF2B5EF4-FFF2-40B4-BE49-F238E27FC236}">
                <a16:creationId xmlns="" xmlns:a16="http://schemas.microsoft.com/office/drawing/2014/main" id="{2670A33E-D98C-4889-A129-16936DDFD70D}"/>
              </a:ext>
            </a:extLst>
          </p:cNvPr>
          <p:cNvGrpSpPr>
            <a:grpSpLocks/>
          </p:cNvGrpSpPr>
          <p:nvPr/>
        </p:nvGrpSpPr>
        <p:grpSpPr bwMode="auto">
          <a:xfrm>
            <a:off x="4310900" y="4337654"/>
            <a:ext cx="3643313" cy="1752600"/>
            <a:chOff x="2928" y="2688"/>
            <a:chExt cx="2295" cy="1104"/>
          </a:xfrm>
        </p:grpSpPr>
        <p:sp>
          <p:nvSpPr>
            <p:cNvPr id="61" name="AutoShape 5">
              <a:extLst>
                <a:ext uri="{FF2B5EF4-FFF2-40B4-BE49-F238E27FC236}">
                  <a16:creationId xmlns="" xmlns:a16="http://schemas.microsoft.com/office/drawing/2014/main" id="{896ACCCA-F541-4D7D-B570-F06C4531A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688"/>
              <a:ext cx="1104" cy="576"/>
            </a:xfrm>
            <a:prstGeom prst="irregularSeal2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AutoShape 6">
              <a:extLst>
                <a:ext uri="{FF2B5EF4-FFF2-40B4-BE49-F238E27FC236}">
                  <a16:creationId xmlns="" xmlns:a16="http://schemas.microsoft.com/office/drawing/2014/main" id="{91701BF9-E818-438D-972D-EDDCB66EF1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932535">
              <a:off x="3397" y="3332"/>
              <a:ext cx="61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7">
              <a:extLst>
                <a:ext uri="{FF2B5EF4-FFF2-40B4-BE49-F238E27FC236}">
                  <a16:creationId xmlns="" xmlns:a16="http://schemas.microsoft.com/office/drawing/2014/main" id="{B6D3A4A3-DE0C-4320-9733-39FAE60C7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264"/>
              <a:ext cx="1335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ONLY </a:t>
              </a:r>
            </a:p>
            <a:p>
              <a:pPr eaLnBrk="0" hangingPunct="0"/>
              <a:r>
                <a:rPr lang="en-US" altLang="zh-CN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DIFFERENCE !</a:t>
              </a:r>
              <a:endPara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66" name="Rectangle 8">
              <a:extLst>
                <a:ext uri="{FF2B5EF4-FFF2-40B4-BE49-F238E27FC236}">
                  <a16:creationId xmlns="" xmlns:a16="http://schemas.microsoft.com/office/drawing/2014/main" id="{5A0FAEDC-EFE3-44CF-A457-D2923F187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264"/>
              <a:ext cx="1248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" name="Text Box 10">
            <a:extLst>
              <a:ext uri="{FF2B5EF4-FFF2-40B4-BE49-F238E27FC236}">
                <a16:creationId xmlns="" xmlns:a16="http://schemas.microsoft.com/office/drawing/2014/main" id="{42E5B41E-2DCB-4F82-A527-F3D19D418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225" y="1488092"/>
            <a:ext cx="6207148" cy="510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&lt;--  path only containing the root;</a:t>
            </a: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not empty</a:t>
            </a: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goal is not reached</a:t>
            </a: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remove the first path from the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create new paths (to all children);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reject the new paths with loops;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add the new paths to back of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goal reached</a:t>
            </a: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success;</a:t>
            </a: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failure;</a:t>
            </a: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8" name="AutoShape 11">
            <a:extLst>
              <a:ext uri="{FF2B5EF4-FFF2-40B4-BE49-F238E27FC236}">
                <a16:creationId xmlns="" xmlns:a16="http://schemas.microsoft.com/office/drawing/2014/main" id="{4682A4EA-5FBD-4BE3-A8C1-87DECEA6B7A6}"/>
              </a:ext>
            </a:extLst>
          </p:cNvPr>
          <p:cNvSpPr>
            <a:spLocks/>
          </p:cNvSpPr>
          <p:nvPr/>
        </p:nvSpPr>
        <p:spPr bwMode="auto">
          <a:xfrm>
            <a:off x="2558300" y="2280254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12">
            <a:extLst>
              <a:ext uri="{FF2B5EF4-FFF2-40B4-BE49-F238E27FC236}">
                <a16:creationId xmlns="" xmlns:a16="http://schemas.microsoft.com/office/drawing/2014/main" id="{9D027651-06AB-4C39-9BE7-8725D4AF8855}"/>
              </a:ext>
            </a:extLst>
          </p:cNvPr>
          <p:cNvSpPr>
            <a:spLocks/>
          </p:cNvSpPr>
          <p:nvPr/>
        </p:nvSpPr>
        <p:spPr bwMode="auto">
          <a:xfrm>
            <a:off x="1643900" y="3499454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21"/>
          <p:cNvSpPr>
            <a:spLocks noEditPoints="1"/>
          </p:cNvSpPr>
          <p:nvPr/>
        </p:nvSpPr>
        <p:spPr bwMode="auto">
          <a:xfrm>
            <a:off x="2567994" y="2538876"/>
            <a:ext cx="7040590" cy="3985702"/>
          </a:xfrm>
          <a:custGeom>
            <a:avLst/>
            <a:gdLst/>
            <a:ahLst/>
            <a:cxnLst>
              <a:cxn ang="0">
                <a:pos x="1641" y="219"/>
              </a:cxn>
              <a:cxn ang="0">
                <a:pos x="1361" y="348"/>
              </a:cxn>
              <a:cxn ang="0">
                <a:pos x="1130" y="341"/>
              </a:cxn>
              <a:cxn ang="0">
                <a:pos x="1101" y="519"/>
              </a:cxn>
              <a:cxn ang="0">
                <a:pos x="1223" y="647"/>
              </a:cxn>
              <a:cxn ang="0">
                <a:pos x="1282" y="835"/>
              </a:cxn>
              <a:cxn ang="0">
                <a:pos x="1333" y="711"/>
              </a:cxn>
              <a:cxn ang="0">
                <a:pos x="1615" y="874"/>
              </a:cxn>
              <a:cxn ang="0">
                <a:pos x="1833" y="468"/>
              </a:cxn>
              <a:cxn ang="0">
                <a:pos x="1182" y="612"/>
              </a:cxn>
              <a:cxn ang="0">
                <a:pos x="1634" y="515"/>
              </a:cxn>
              <a:cxn ang="0">
                <a:pos x="1959" y="968"/>
              </a:cxn>
              <a:cxn ang="0">
                <a:pos x="1803" y="1046"/>
              </a:cxn>
              <a:cxn ang="0">
                <a:pos x="1847" y="884"/>
              </a:cxn>
              <a:cxn ang="0">
                <a:pos x="1828" y="597"/>
              </a:cxn>
              <a:cxn ang="0">
                <a:pos x="1722" y="792"/>
              </a:cxn>
              <a:cxn ang="0">
                <a:pos x="1683" y="887"/>
              </a:cxn>
              <a:cxn ang="0">
                <a:pos x="1571" y="169"/>
              </a:cxn>
              <a:cxn ang="0">
                <a:pos x="1371" y="247"/>
              </a:cxn>
              <a:cxn ang="0">
                <a:pos x="1306" y="122"/>
              </a:cxn>
              <a:cxn ang="0">
                <a:pos x="1306" y="353"/>
              </a:cxn>
              <a:cxn ang="0">
                <a:pos x="1304" y="120"/>
              </a:cxn>
              <a:cxn ang="0">
                <a:pos x="1206" y="128"/>
              </a:cxn>
              <a:cxn ang="0">
                <a:pos x="1152" y="180"/>
              </a:cxn>
              <a:cxn ang="0">
                <a:pos x="975" y="505"/>
              </a:cxn>
              <a:cxn ang="0">
                <a:pos x="821" y="882"/>
              </a:cxn>
              <a:cxn ang="0">
                <a:pos x="528" y="762"/>
              </a:cxn>
              <a:cxn ang="0">
                <a:pos x="527" y="735"/>
              </a:cxn>
              <a:cxn ang="0">
                <a:pos x="567" y="723"/>
              </a:cxn>
              <a:cxn ang="0">
                <a:pos x="701" y="516"/>
              </a:cxn>
              <a:cxn ang="0">
                <a:pos x="527" y="492"/>
              </a:cxn>
              <a:cxn ang="0">
                <a:pos x="527" y="398"/>
              </a:cxn>
              <a:cxn ang="0">
                <a:pos x="527" y="373"/>
              </a:cxn>
              <a:cxn ang="0">
                <a:pos x="449" y="293"/>
              </a:cxn>
              <a:cxn ang="0">
                <a:pos x="111" y="334"/>
              </a:cxn>
              <a:cxn ang="0">
                <a:pos x="276" y="520"/>
              </a:cxn>
              <a:cxn ang="0">
                <a:pos x="527" y="781"/>
              </a:cxn>
              <a:cxn ang="0">
                <a:pos x="648" y="1113"/>
              </a:cxn>
              <a:cxn ang="0">
                <a:pos x="562" y="585"/>
              </a:cxn>
              <a:cxn ang="0">
                <a:pos x="527" y="562"/>
              </a:cxn>
              <a:cxn ang="0">
                <a:pos x="340" y="393"/>
              </a:cxn>
              <a:cxn ang="0">
                <a:pos x="917" y="233"/>
              </a:cxn>
              <a:cxn ang="0">
                <a:pos x="763" y="39"/>
              </a:cxn>
              <a:cxn ang="0">
                <a:pos x="733" y="328"/>
              </a:cxn>
              <a:cxn ang="0">
                <a:pos x="591" y="296"/>
              </a:cxn>
              <a:cxn ang="0">
                <a:pos x="533" y="338"/>
              </a:cxn>
              <a:cxn ang="0">
                <a:pos x="634" y="333"/>
              </a:cxn>
              <a:cxn ang="0">
                <a:pos x="651" y="430"/>
              </a:cxn>
              <a:cxn ang="0">
                <a:pos x="536" y="416"/>
              </a:cxn>
              <a:cxn ang="0">
                <a:pos x="527" y="571"/>
              </a:cxn>
              <a:cxn ang="0">
                <a:pos x="527" y="113"/>
              </a:cxn>
              <a:cxn ang="0">
                <a:pos x="535" y="140"/>
              </a:cxn>
              <a:cxn ang="0">
                <a:pos x="528" y="192"/>
              </a:cxn>
              <a:cxn ang="0">
                <a:pos x="558" y="237"/>
              </a:cxn>
              <a:cxn ang="0">
                <a:pos x="535" y="226"/>
              </a:cxn>
              <a:cxn ang="0">
                <a:pos x="582" y="27"/>
              </a:cxn>
              <a:cxn ang="0">
                <a:pos x="527" y="65"/>
              </a:cxn>
              <a:cxn ang="0">
                <a:pos x="516" y="89"/>
              </a:cxn>
              <a:cxn ang="0">
                <a:pos x="499" y="173"/>
              </a:cxn>
              <a:cxn ang="0">
                <a:pos x="435" y="242"/>
              </a:cxn>
              <a:cxn ang="0">
                <a:pos x="385" y="442"/>
              </a:cxn>
              <a:cxn ang="0">
                <a:pos x="331" y="236"/>
              </a:cxn>
              <a:cxn ang="0">
                <a:pos x="325" y="266"/>
              </a:cxn>
            </a:cxnLst>
            <a:rect l="0" t="0" r="r" b="b"/>
            <a:pathLst>
              <a:path w="2086" h="1181">
                <a:moveTo>
                  <a:pt x="2023" y="534"/>
                </a:moveTo>
                <a:cubicBezTo>
                  <a:pt x="2023" y="534"/>
                  <a:pt x="2023" y="534"/>
                  <a:pt x="2023" y="534"/>
                </a:cubicBezTo>
                <a:cubicBezTo>
                  <a:pt x="2019" y="537"/>
                  <a:pt x="2019" y="537"/>
                  <a:pt x="2019" y="537"/>
                </a:cubicBezTo>
                <a:cubicBezTo>
                  <a:pt x="2020" y="541"/>
                  <a:pt x="2020" y="541"/>
                  <a:pt x="2020" y="541"/>
                </a:cubicBezTo>
                <a:cubicBezTo>
                  <a:pt x="2023" y="541"/>
                  <a:pt x="2023" y="541"/>
                  <a:pt x="2023" y="541"/>
                </a:cubicBezTo>
                <a:cubicBezTo>
                  <a:pt x="2027" y="541"/>
                  <a:pt x="2027" y="541"/>
                  <a:pt x="2027" y="541"/>
                </a:cubicBezTo>
                <a:cubicBezTo>
                  <a:pt x="2026" y="535"/>
                  <a:pt x="2027" y="539"/>
                  <a:pt x="2023" y="534"/>
                </a:cubicBezTo>
                <a:close/>
                <a:moveTo>
                  <a:pt x="2078" y="387"/>
                </a:moveTo>
                <a:cubicBezTo>
                  <a:pt x="2079" y="385"/>
                  <a:pt x="2079" y="385"/>
                  <a:pt x="2079" y="385"/>
                </a:cubicBezTo>
                <a:cubicBezTo>
                  <a:pt x="2071" y="380"/>
                  <a:pt x="2071" y="380"/>
                  <a:pt x="2071" y="380"/>
                </a:cubicBezTo>
                <a:cubicBezTo>
                  <a:pt x="2066" y="380"/>
                  <a:pt x="2066" y="380"/>
                  <a:pt x="2066" y="380"/>
                </a:cubicBezTo>
                <a:cubicBezTo>
                  <a:pt x="2055" y="378"/>
                  <a:pt x="2055" y="378"/>
                  <a:pt x="2055" y="378"/>
                </a:cubicBezTo>
                <a:cubicBezTo>
                  <a:pt x="2055" y="373"/>
                  <a:pt x="2055" y="373"/>
                  <a:pt x="2055" y="373"/>
                </a:cubicBezTo>
                <a:cubicBezTo>
                  <a:pt x="2035" y="360"/>
                  <a:pt x="2035" y="360"/>
                  <a:pt x="2035" y="360"/>
                </a:cubicBezTo>
                <a:cubicBezTo>
                  <a:pt x="2036" y="357"/>
                  <a:pt x="2029" y="352"/>
                  <a:pt x="2023" y="348"/>
                </a:cubicBezTo>
                <a:cubicBezTo>
                  <a:pt x="2020" y="347"/>
                  <a:pt x="2017" y="345"/>
                  <a:pt x="2015" y="344"/>
                </a:cubicBezTo>
                <a:cubicBezTo>
                  <a:pt x="2014" y="344"/>
                  <a:pt x="2012" y="343"/>
                  <a:pt x="2011" y="343"/>
                </a:cubicBezTo>
                <a:cubicBezTo>
                  <a:pt x="2010" y="342"/>
                  <a:pt x="2006" y="341"/>
                  <a:pt x="2002" y="340"/>
                </a:cubicBezTo>
                <a:cubicBezTo>
                  <a:pt x="1999" y="339"/>
                  <a:pt x="1997" y="339"/>
                  <a:pt x="1994" y="339"/>
                </a:cubicBezTo>
                <a:cubicBezTo>
                  <a:pt x="1992" y="340"/>
                  <a:pt x="1991" y="340"/>
                  <a:pt x="1990" y="340"/>
                </a:cubicBezTo>
                <a:cubicBezTo>
                  <a:pt x="1981" y="340"/>
                  <a:pt x="1984" y="337"/>
                  <a:pt x="1976" y="336"/>
                </a:cubicBezTo>
                <a:cubicBezTo>
                  <a:pt x="1974" y="344"/>
                  <a:pt x="1974" y="344"/>
                  <a:pt x="1974" y="344"/>
                </a:cubicBezTo>
                <a:cubicBezTo>
                  <a:pt x="1976" y="346"/>
                  <a:pt x="1977" y="346"/>
                  <a:pt x="1977" y="350"/>
                </a:cubicBezTo>
                <a:cubicBezTo>
                  <a:pt x="1977" y="354"/>
                  <a:pt x="1977" y="354"/>
                  <a:pt x="1977" y="354"/>
                </a:cubicBezTo>
                <a:cubicBezTo>
                  <a:pt x="1973" y="355"/>
                  <a:pt x="1973" y="355"/>
                  <a:pt x="1973" y="355"/>
                </a:cubicBezTo>
                <a:cubicBezTo>
                  <a:pt x="1971" y="356"/>
                  <a:pt x="1971" y="356"/>
                  <a:pt x="1971" y="356"/>
                </a:cubicBezTo>
                <a:cubicBezTo>
                  <a:pt x="1970" y="355"/>
                  <a:pt x="1969" y="354"/>
                  <a:pt x="1968" y="353"/>
                </a:cubicBezTo>
                <a:cubicBezTo>
                  <a:pt x="1966" y="351"/>
                  <a:pt x="1964" y="349"/>
                  <a:pt x="1964" y="348"/>
                </a:cubicBezTo>
                <a:cubicBezTo>
                  <a:pt x="1964" y="344"/>
                  <a:pt x="1965" y="344"/>
                  <a:pt x="1968" y="344"/>
                </a:cubicBezTo>
                <a:cubicBezTo>
                  <a:pt x="1969" y="344"/>
                  <a:pt x="1969" y="344"/>
                  <a:pt x="1970" y="343"/>
                </a:cubicBezTo>
                <a:cubicBezTo>
                  <a:pt x="1969" y="339"/>
                  <a:pt x="1969" y="339"/>
                  <a:pt x="1969" y="339"/>
                </a:cubicBezTo>
                <a:cubicBezTo>
                  <a:pt x="1968" y="339"/>
                  <a:pt x="1968" y="339"/>
                  <a:pt x="1968" y="339"/>
                </a:cubicBezTo>
                <a:cubicBezTo>
                  <a:pt x="1967" y="339"/>
                  <a:pt x="1967" y="339"/>
                  <a:pt x="1967" y="339"/>
                </a:cubicBezTo>
                <a:cubicBezTo>
                  <a:pt x="1967" y="338"/>
                  <a:pt x="1967" y="338"/>
                  <a:pt x="1967" y="338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1" y="338"/>
                  <a:pt x="1961" y="338"/>
                  <a:pt x="1961" y="338"/>
                </a:cubicBezTo>
                <a:cubicBezTo>
                  <a:pt x="1962" y="341"/>
                  <a:pt x="1962" y="341"/>
                  <a:pt x="1962" y="341"/>
                </a:cubicBezTo>
                <a:cubicBezTo>
                  <a:pt x="1959" y="343"/>
                  <a:pt x="1959" y="343"/>
                  <a:pt x="1959" y="343"/>
                </a:cubicBezTo>
                <a:cubicBezTo>
                  <a:pt x="1957" y="345"/>
                  <a:pt x="1957" y="345"/>
                  <a:pt x="1957" y="345"/>
                </a:cubicBezTo>
                <a:cubicBezTo>
                  <a:pt x="1956" y="342"/>
                  <a:pt x="1956" y="342"/>
                  <a:pt x="1956" y="342"/>
                </a:cubicBezTo>
                <a:cubicBezTo>
                  <a:pt x="1954" y="345"/>
                  <a:pt x="1956" y="345"/>
                  <a:pt x="1951" y="345"/>
                </a:cubicBezTo>
                <a:cubicBezTo>
                  <a:pt x="1949" y="345"/>
                  <a:pt x="1949" y="345"/>
                  <a:pt x="1949" y="345"/>
                </a:cubicBezTo>
                <a:cubicBezTo>
                  <a:pt x="1949" y="345"/>
                  <a:pt x="1948" y="345"/>
                  <a:pt x="1946" y="344"/>
                </a:cubicBezTo>
                <a:cubicBezTo>
                  <a:pt x="1943" y="343"/>
                  <a:pt x="1939" y="342"/>
                  <a:pt x="1936" y="342"/>
                </a:cubicBezTo>
                <a:cubicBezTo>
                  <a:pt x="1928" y="342"/>
                  <a:pt x="1928" y="345"/>
                  <a:pt x="1921" y="350"/>
                </a:cubicBezTo>
                <a:cubicBezTo>
                  <a:pt x="1921" y="342"/>
                  <a:pt x="1921" y="342"/>
                  <a:pt x="1921" y="342"/>
                </a:cubicBezTo>
                <a:cubicBezTo>
                  <a:pt x="1916" y="342"/>
                  <a:pt x="1916" y="342"/>
                  <a:pt x="1916" y="342"/>
                </a:cubicBezTo>
                <a:cubicBezTo>
                  <a:pt x="1917" y="334"/>
                  <a:pt x="1917" y="328"/>
                  <a:pt x="1913" y="325"/>
                </a:cubicBezTo>
                <a:cubicBezTo>
                  <a:pt x="1912" y="324"/>
                  <a:pt x="1910" y="324"/>
                  <a:pt x="1908" y="323"/>
                </a:cubicBezTo>
                <a:cubicBezTo>
                  <a:pt x="1907" y="323"/>
                  <a:pt x="1905" y="323"/>
                  <a:pt x="1903" y="323"/>
                </a:cubicBezTo>
                <a:cubicBezTo>
                  <a:pt x="1875" y="326"/>
                  <a:pt x="1875" y="326"/>
                  <a:pt x="1875" y="326"/>
                </a:cubicBezTo>
                <a:cubicBezTo>
                  <a:pt x="1870" y="316"/>
                  <a:pt x="1867" y="316"/>
                  <a:pt x="1865" y="315"/>
                </a:cubicBezTo>
                <a:cubicBezTo>
                  <a:pt x="1862" y="315"/>
                  <a:pt x="1860" y="315"/>
                  <a:pt x="1858" y="311"/>
                </a:cubicBezTo>
                <a:cubicBezTo>
                  <a:pt x="1863" y="307"/>
                  <a:pt x="1863" y="307"/>
                  <a:pt x="1863" y="307"/>
                </a:cubicBezTo>
                <a:cubicBezTo>
                  <a:pt x="1854" y="300"/>
                  <a:pt x="1854" y="300"/>
                  <a:pt x="1854" y="300"/>
                </a:cubicBezTo>
                <a:cubicBezTo>
                  <a:pt x="1853" y="300"/>
                  <a:pt x="1851" y="301"/>
                  <a:pt x="1850" y="301"/>
                </a:cubicBezTo>
                <a:cubicBezTo>
                  <a:pt x="1847" y="301"/>
                  <a:pt x="1844" y="300"/>
                  <a:pt x="1841" y="299"/>
                </a:cubicBezTo>
                <a:cubicBezTo>
                  <a:pt x="1838" y="298"/>
                  <a:pt x="1835" y="297"/>
                  <a:pt x="1833" y="296"/>
                </a:cubicBezTo>
                <a:cubicBezTo>
                  <a:pt x="1832" y="296"/>
                  <a:pt x="1831" y="296"/>
                  <a:pt x="1831" y="296"/>
                </a:cubicBezTo>
                <a:cubicBezTo>
                  <a:pt x="1830" y="295"/>
                  <a:pt x="1829" y="295"/>
                  <a:pt x="1828" y="295"/>
                </a:cubicBezTo>
                <a:cubicBezTo>
                  <a:pt x="1825" y="295"/>
                  <a:pt x="1822" y="295"/>
                  <a:pt x="1818" y="297"/>
                </a:cubicBezTo>
                <a:cubicBezTo>
                  <a:pt x="1819" y="295"/>
                  <a:pt x="1819" y="295"/>
                  <a:pt x="1819" y="295"/>
                </a:cubicBezTo>
                <a:cubicBezTo>
                  <a:pt x="1815" y="293"/>
                  <a:pt x="1815" y="293"/>
                  <a:pt x="1815" y="293"/>
                </a:cubicBezTo>
                <a:cubicBezTo>
                  <a:pt x="1811" y="291"/>
                  <a:pt x="1811" y="291"/>
                  <a:pt x="1811" y="291"/>
                </a:cubicBezTo>
                <a:cubicBezTo>
                  <a:pt x="1811" y="297"/>
                  <a:pt x="1811" y="297"/>
                  <a:pt x="1811" y="297"/>
                </a:cubicBezTo>
                <a:cubicBezTo>
                  <a:pt x="1810" y="298"/>
                  <a:pt x="1810" y="298"/>
                  <a:pt x="1810" y="298"/>
                </a:cubicBezTo>
                <a:cubicBezTo>
                  <a:pt x="1801" y="297"/>
                  <a:pt x="1801" y="297"/>
                  <a:pt x="1801" y="297"/>
                </a:cubicBezTo>
                <a:cubicBezTo>
                  <a:pt x="1806" y="305"/>
                  <a:pt x="1806" y="305"/>
                  <a:pt x="1806" y="305"/>
                </a:cubicBezTo>
                <a:cubicBezTo>
                  <a:pt x="1798" y="315"/>
                  <a:pt x="1812" y="308"/>
                  <a:pt x="1795" y="318"/>
                </a:cubicBezTo>
                <a:cubicBezTo>
                  <a:pt x="1790" y="312"/>
                  <a:pt x="1790" y="312"/>
                  <a:pt x="1790" y="312"/>
                </a:cubicBezTo>
                <a:cubicBezTo>
                  <a:pt x="1785" y="315"/>
                  <a:pt x="1785" y="315"/>
                  <a:pt x="1785" y="315"/>
                </a:cubicBezTo>
                <a:cubicBezTo>
                  <a:pt x="1784" y="314"/>
                  <a:pt x="1784" y="314"/>
                  <a:pt x="1784" y="314"/>
                </a:cubicBezTo>
                <a:cubicBezTo>
                  <a:pt x="1782" y="312"/>
                  <a:pt x="1782" y="312"/>
                  <a:pt x="1782" y="312"/>
                </a:cubicBezTo>
                <a:cubicBezTo>
                  <a:pt x="1782" y="312"/>
                  <a:pt x="1782" y="312"/>
                  <a:pt x="1782" y="312"/>
                </a:cubicBezTo>
                <a:cubicBezTo>
                  <a:pt x="1782" y="313"/>
                  <a:pt x="1782" y="313"/>
                  <a:pt x="1782" y="313"/>
                </a:cubicBezTo>
                <a:cubicBezTo>
                  <a:pt x="1773" y="315"/>
                  <a:pt x="1773" y="315"/>
                  <a:pt x="1773" y="315"/>
                </a:cubicBezTo>
                <a:cubicBezTo>
                  <a:pt x="1772" y="315"/>
                  <a:pt x="1772" y="315"/>
                  <a:pt x="1772" y="315"/>
                </a:cubicBezTo>
                <a:cubicBezTo>
                  <a:pt x="1767" y="306"/>
                  <a:pt x="1767" y="306"/>
                  <a:pt x="1767" y="306"/>
                </a:cubicBezTo>
                <a:cubicBezTo>
                  <a:pt x="1762" y="306"/>
                  <a:pt x="1762" y="306"/>
                  <a:pt x="1762" y="306"/>
                </a:cubicBezTo>
                <a:cubicBezTo>
                  <a:pt x="1762" y="306"/>
                  <a:pt x="1762" y="306"/>
                  <a:pt x="1762" y="306"/>
                </a:cubicBezTo>
                <a:cubicBezTo>
                  <a:pt x="1761" y="311"/>
                  <a:pt x="1761" y="324"/>
                  <a:pt x="1758" y="325"/>
                </a:cubicBezTo>
                <a:cubicBezTo>
                  <a:pt x="1758" y="325"/>
                  <a:pt x="1757" y="326"/>
                  <a:pt x="1757" y="326"/>
                </a:cubicBezTo>
                <a:cubicBezTo>
                  <a:pt x="1754" y="326"/>
                  <a:pt x="1752" y="324"/>
                  <a:pt x="1751" y="322"/>
                </a:cubicBezTo>
                <a:cubicBezTo>
                  <a:pt x="1748" y="320"/>
                  <a:pt x="1747" y="316"/>
                  <a:pt x="1746" y="315"/>
                </a:cubicBezTo>
                <a:cubicBezTo>
                  <a:pt x="1741" y="309"/>
                  <a:pt x="1741" y="308"/>
                  <a:pt x="1749" y="303"/>
                </a:cubicBezTo>
                <a:cubicBezTo>
                  <a:pt x="1744" y="297"/>
                  <a:pt x="1747" y="299"/>
                  <a:pt x="1746" y="292"/>
                </a:cubicBezTo>
                <a:cubicBezTo>
                  <a:pt x="1745" y="287"/>
                  <a:pt x="1742" y="282"/>
                  <a:pt x="1739" y="282"/>
                </a:cubicBezTo>
                <a:cubicBezTo>
                  <a:pt x="1738" y="282"/>
                  <a:pt x="1738" y="282"/>
                  <a:pt x="1737" y="282"/>
                </a:cubicBezTo>
                <a:cubicBezTo>
                  <a:pt x="1736" y="281"/>
                  <a:pt x="1736" y="281"/>
                  <a:pt x="1736" y="281"/>
                </a:cubicBezTo>
                <a:cubicBezTo>
                  <a:pt x="1736" y="280"/>
                  <a:pt x="1736" y="280"/>
                  <a:pt x="1736" y="280"/>
                </a:cubicBezTo>
                <a:cubicBezTo>
                  <a:pt x="1726" y="279"/>
                  <a:pt x="1726" y="279"/>
                  <a:pt x="1726" y="279"/>
                </a:cubicBezTo>
                <a:cubicBezTo>
                  <a:pt x="1725" y="277"/>
                  <a:pt x="1723" y="276"/>
                  <a:pt x="1722" y="275"/>
                </a:cubicBezTo>
                <a:cubicBezTo>
                  <a:pt x="1721" y="274"/>
                  <a:pt x="1720" y="273"/>
                  <a:pt x="1719" y="273"/>
                </a:cubicBezTo>
                <a:cubicBezTo>
                  <a:pt x="1714" y="271"/>
                  <a:pt x="1713" y="284"/>
                  <a:pt x="1712" y="286"/>
                </a:cubicBezTo>
                <a:cubicBezTo>
                  <a:pt x="1706" y="285"/>
                  <a:pt x="1706" y="285"/>
                  <a:pt x="1706" y="285"/>
                </a:cubicBezTo>
                <a:cubicBezTo>
                  <a:pt x="1706" y="285"/>
                  <a:pt x="1705" y="286"/>
                  <a:pt x="1705" y="286"/>
                </a:cubicBezTo>
                <a:cubicBezTo>
                  <a:pt x="1704" y="288"/>
                  <a:pt x="1702" y="291"/>
                  <a:pt x="1699" y="291"/>
                </a:cubicBezTo>
                <a:cubicBezTo>
                  <a:pt x="1698" y="291"/>
                  <a:pt x="1697" y="291"/>
                  <a:pt x="1695" y="291"/>
                </a:cubicBezTo>
                <a:cubicBezTo>
                  <a:pt x="1695" y="290"/>
                  <a:pt x="1694" y="290"/>
                  <a:pt x="1693" y="289"/>
                </a:cubicBezTo>
                <a:cubicBezTo>
                  <a:pt x="1690" y="288"/>
                  <a:pt x="1689" y="286"/>
                  <a:pt x="1691" y="282"/>
                </a:cubicBezTo>
                <a:cubicBezTo>
                  <a:pt x="1690" y="281"/>
                  <a:pt x="1690" y="281"/>
                  <a:pt x="1690" y="281"/>
                </a:cubicBezTo>
                <a:cubicBezTo>
                  <a:pt x="1688" y="279"/>
                  <a:pt x="1688" y="279"/>
                  <a:pt x="1688" y="279"/>
                </a:cubicBezTo>
                <a:cubicBezTo>
                  <a:pt x="1688" y="281"/>
                  <a:pt x="1688" y="281"/>
                  <a:pt x="1688" y="281"/>
                </a:cubicBezTo>
                <a:cubicBezTo>
                  <a:pt x="1677" y="280"/>
                  <a:pt x="1677" y="280"/>
                  <a:pt x="1677" y="280"/>
                </a:cubicBezTo>
                <a:cubicBezTo>
                  <a:pt x="1671" y="279"/>
                  <a:pt x="1671" y="279"/>
                  <a:pt x="1671" y="279"/>
                </a:cubicBezTo>
                <a:cubicBezTo>
                  <a:pt x="1670" y="279"/>
                  <a:pt x="1670" y="279"/>
                  <a:pt x="1670" y="279"/>
                </a:cubicBezTo>
                <a:cubicBezTo>
                  <a:pt x="1665" y="279"/>
                  <a:pt x="1663" y="283"/>
                  <a:pt x="1661" y="285"/>
                </a:cubicBezTo>
                <a:cubicBezTo>
                  <a:pt x="1662" y="282"/>
                  <a:pt x="1662" y="282"/>
                  <a:pt x="1662" y="282"/>
                </a:cubicBezTo>
                <a:cubicBezTo>
                  <a:pt x="1658" y="282"/>
                  <a:pt x="1658" y="282"/>
                  <a:pt x="1658" y="282"/>
                </a:cubicBezTo>
                <a:cubicBezTo>
                  <a:pt x="1654" y="274"/>
                  <a:pt x="1654" y="274"/>
                  <a:pt x="1654" y="274"/>
                </a:cubicBezTo>
                <a:cubicBezTo>
                  <a:pt x="1651" y="277"/>
                  <a:pt x="1651" y="277"/>
                  <a:pt x="1651" y="277"/>
                </a:cubicBezTo>
                <a:cubicBezTo>
                  <a:pt x="1650" y="277"/>
                  <a:pt x="1650" y="277"/>
                  <a:pt x="1650" y="277"/>
                </a:cubicBezTo>
                <a:cubicBezTo>
                  <a:pt x="1644" y="276"/>
                  <a:pt x="1644" y="276"/>
                  <a:pt x="1644" y="276"/>
                </a:cubicBezTo>
                <a:cubicBezTo>
                  <a:pt x="1644" y="272"/>
                  <a:pt x="1644" y="272"/>
                  <a:pt x="1644" y="272"/>
                </a:cubicBezTo>
                <a:cubicBezTo>
                  <a:pt x="1637" y="273"/>
                  <a:pt x="1637" y="273"/>
                  <a:pt x="1637" y="273"/>
                </a:cubicBezTo>
                <a:cubicBezTo>
                  <a:pt x="1638" y="275"/>
                  <a:pt x="1638" y="275"/>
                  <a:pt x="1638" y="275"/>
                </a:cubicBezTo>
                <a:cubicBezTo>
                  <a:pt x="1634" y="276"/>
                  <a:pt x="1634" y="276"/>
                  <a:pt x="1634" y="276"/>
                </a:cubicBezTo>
                <a:cubicBezTo>
                  <a:pt x="1633" y="276"/>
                  <a:pt x="1633" y="276"/>
                  <a:pt x="1633" y="276"/>
                </a:cubicBezTo>
                <a:cubicBezTo>
                  <a:pt x="1634" y="277"/>
                  <a:pt x="1634" y="277"/>
                  <a:pt x="1634" y="277"/>
                </a:cubicBezTo>
                <a:cubicBezTo>
                  <a:pt x="1637" y="277"/>
                  <a:pt x="1637" y="277"/>
                  <a:pt x="1637" y="277"/>
                </a:cubicBezTo>
                <a:cubicBezTo>
                  <a:pt x="1638" y="279"/>
                  <a:pt x="1638" y="279"/>
                  <a:pt x="1638" y="279"/>
                </a:cubicBezTo>
                <a:cubicBezTo>
                  <a:pt x="1639" y="281"/>
                  <a:pt x="1639" y="281"/>
                  <a:pt x="1639" y="281"/>
                </a:cubicBezTo>
                <a:cubicBezTo>
                  <a:pt x="1636" y="281"/>
                  <a:pt x="1636" y="281"/>
                  <a:pt x="1636" y="281"/>
                </a:cubicBezTo>
                <a:cubicBezTo>
                  <a:pt x="1634" y="282"/>
                  <a:pt x="1634" y="282"/>
                  <a:pt x="1634" y="282"/>
                </a:cubicBezTo>
                <a:cubicBezTo>
                  <a:pt x="1621" y="290"/>
                  <a:pt x="1621" y="290"/>
                  <a:pt x="1621" y="290"/>
                </a:cubicBezTo>
                <a:cubicBezTo>
                  <a:pt x="1618" y="291"/>
                  <a:pt x="1618" y="291"/>
                  <a:pt x="1618" y="291"/>
                </a:cubicBezTo>
                <a:cubicBezTo>
                  <a:pt x="1617" y="291"/>
                  <a:pt x="1617" y="291"/>
                  <a:pt x="1617" y="291"/>
                </a:cubicBezTo>
                <a:cubicBezTo>
                  <a:pt x="1618" y="288"/>
                  <a:pt x="1618" y="288"/>
                  <a:pt x="1618" y="288"/>
                </a:cubicBezTo>
                <a:cubicBezTo>
                  <a:pt x="1621" y="281"/>
                  <a:pt x="1621" y="281"/>
                  <a:pt x="1621" y="281"/>
                </a:cubicBezTo>
                <a:cubicBezTo>
                  <a:pt x="1632" y="278"/>
                  <a:pt x="1632" y="278"/>
                  <a:pt x="1632" y="278"/>
                </a:cubicBezTo>
                <a:cubicBezTo>
                  <a:pt x="1631" y="275"/>
                  <a:pt x="1632" y="272"/>
                  <a:pt x="1634" y="269"/>
                </a:cubicBezTo>
                <a:cubicBezTo>
                  <a:pt x="1638" y="265"/>
                  <a:pt x="1645" y="261"/>
                  <a:pt x="1647" y="260"/>
                </a:cubicBezTo>
                <a:cubicBezTo>
                  <a:pt x="1649" y="259"/>
                  <a:pt x="1650" y="259"/>
                  <a:pt x="1651" y="258"/>
                </a:cubicBezTo>
                <a:cubicBezTo>
                  <a:pt x="1657" y="253"/>
                  <a:pt x="1660" y="245"/>
                  <a:pt x="1660" y="237"/>
                </a:cubicBezTo>
                <a:cubicBezTo>
                  <a:pt x="1651" y="224"/>
                  <a:pt x="1651" y="224"/>
                  <a:pt x="1651" y="224"/>
                </a:cubicBezTo>
                <a:cubicBezTo>
                  <a:pt x="1645" y="216"/>
                  <a:pt x="1645" y="216"/>
                  <a:pt x="1645" y="216"/>
                </a:cubicBezTo>
                <a:cubicBezTo>
                  <a:pt x="1641" y="219"/>
                  <a:pt x="1641" y="219"/>
                  <a:pt x="1641" y="219"/>
                </a:cubicBezTo>
                <a:cubicBezTo>
                  <a:pt x="1640" y="216"/>
                  <a:pt x="1640" y="216"/>
                  <a:pt x="1640" y="216"/>
                </a:cubicBezTo>
                <a:cubicBezTo>
                  <a:pt x="1638" y="217"/>
                  <a:pt x="1636" y="217"/>
                  <a:pt x="1634" y="217"/>
                </a:cubicBezTo>
                <a:cubicBezTo>
                  <a:pt x="1632" y="217"/>
                  <a:pt x="1631" y="217"/>
                  <a:pt x="1629" y="218"/>
                </a:cubicBezTo>
                <a:cubicBezTo>
                  <a:pt x="1625" y="221"/>
                  <a:pt x="1624" y="224"/>
                  <a:pt x="1618" y="222"/>
                </a:cubicBezTo>
                <a:cubicBezTo>
                  <a:pt x="1617" y="222"/>
                  <a:pt x="1617" y="222"/>
                  <a:pt x="1617" y="222"/>
                </a:cubicBezTo>
                <a:cubicBezTo>
                  <a:pt x="1618" y="221"/>
                  <a:pt x="1618" y="221"/>
                  <a:pt x="1618" y="221"/>
                </a:cubicBezTo>
                <a:cubicBezTo>
                  <a:pt x="1624" y="213"/>
                  <a:pt x="1624" y="213"/>
                  <a:pt x="1624" y="213"/>
                </a:cubicBezTo>
                <a:cubicBezTo>
                  <a:pt x="1618" y="211"/>
                  <a:pt x="1618" y="211"/>
                  <a:pt x="1618" y="211"/>
                </a:cubicBezTo>
                <a:cubicBezTo>
                  <a:pt x="1617" y="211"/>
                  <a:pt x="1617" y="211"/>
                  <a:pt x="1617" y="211"/>
                </a:cubicBezTo>
                <a:cubicBezTo>
                  <a:pt x="1615" y="210"/>
                  <a:pt x="1615" y="210"/>
                  <a:pt x="1615" y="210"/>
                </a:cubicBezTo>
                <a:cubicBezTo>
                  <a:pt x="1607" y="210"/>
                  <a:pt x="1607" y="210"/>
                  <a:pt x="1607" y="210"/>
                </a:cubicBezTo>
                <a:cubicBezTo>
                  <a:pt x="1615" y="201"/>
                  <a:pt x="1615" y="201"/>
                  <a:pt x="1615" y="201"/>
                </a:cubicBezTo>
                <a:cubicBezTo>
                  <a:pt x="1616" y="201"/>
                  <a:pt x="1616" y="201"/>
                  <a:pt x="1616" y="201"/>
                </a:cubicBezTo>
                <a:cubicBezTo>
                  <a:pt x="1615" y="201"/>
                  <a:pt x="1615" y="201"/>
                  <a:pt x="1615" y="201"/>
                </a:cubicBezTo>
                <a:cubicBezTo>
                  <a:pt x="1614" y="200"/>
                  <a:pt x="1609" y="195"/>
                  <a:pt x="1607" y="195"/>
                </a:cubicBezTo>
                <a:cubicBezTo>
                  <a:pt x="1594" y="195"/>
                  <a:pt x="1586" y="214"/>
                  <a:pt x="1589" y="222"/>
                </a:cubicBezTo>
                <a:cubicBezTo>
                  <a:pt x="1584" y="222"/>
                  <a:pt x="1581" y="222"/>
                  <a:pt x="1579" y="222"/>
                </a:cubicBezTo>
                <a:cubicBezTo>
                  <a:pt x="1574" y="222"/>
                  <a:pt x="1578" y="224"/>
                  <a:pt x="1579" y="229"/>
                </a:cubicBezTo>
                <a:cubicBezTo>
                  <a:pt x="1579" y="230"/>
                  <a:pt x="1579" y="230"/>
                  <a:pt x="1580" y="231"/>
                </a:cubicBezTo>
                <a:cubicBezTo>
                  <a:pt x="1579" y="231"/>
                  <a:pt x="1579" y="231"/>
                  <a:pt x="1579" y="231"/>
                </a:cubicBezTo>
                <a:cubicBezTo>
                  <a:pt x="1572" y="227"/>
                  <a:pt x="1572" y="227"/>
                  <a:pt x="1572" y="227"/>
                </a:cubicBezTo>
                <a:cubicBezTo>
                  <a:pt x="1572" y="230"/>
                  <a:pt x="1572" y="230"/>
                  <a:pt x="1572" y="230"/>
                </a:cubicBezTo>
                <a:cubicBezTo>
                  <a:pt x="1559" y="232"/>
                  <a:pt x="1559" y="232"/>
                  <a:pt x="1559" y="232"/>
                </a:cubicBezTo>
                <a:cubicBezTo>
                  <a:pt x="1563" y="228"/>
                  <a:pt x="1563" y="228"/>
                  <a:pt x="1563" y="228"/>
                </a:cubicBezTo>
                <a:cubicBezTo>
                  <a:pt x="1562" y="228"/>
                  <a:pt x="1561" y="228"/>
                  <a:pt x="1559" y="228"/>
                </a:cubicBezTo>
                <a:cubicBezTo>
                  <a:pt x="1553" y="228"/>
                  <a:pt x="1544" y="232"/>
                  <a:pt x="1543" y="236"/>
                </a:cubicBezTo>
                <a:cubicBezTo>
                  <a:pt x="1526" y="242"/>
                  <a:pt x="1526" y="242"/>
                  <a:pt x="1526" y="242"/>
                </a:cubicBezTo>
                <a:cubicBezTo>
                  <a:pt x="1525" y="241"/>
                  <a:pt x="1525" y="241"/>
                  <a:pt x="1525" y="241"/>
                </a:cubicBezTo>
                <a:cubicBezTo>
                  <a:pt x="1525" y="240"/>
                  <a:pt x="1525" y="240"/>
                  <a:pt x="1525" y="240"/>
                </a:cubicBezTo>
                <a:cubicBezTo>
                  <a:pt x="1523" y="245"/>
                  <a:pt x="1520" y="247"/>
                  <a:pt x="1515" y="249"/>
                </a:cubicBezTo>
                <a:cubicBezTo>
                  <a:pt x="1505" y="254"/>
                  <a:pt x="1515" y="255"/>
                  <a:pt x="1504" y="258"/>
                </a:cubicBezTo>
                <a:cubicBezTo>
                  <a:pt x="1507" y="264"/>
                  <a:pt x="1507" y="264"/>
                  <a:pt x="1507" y="264"/>
                </a:cubicBezTo>
                <a:cubicBezTo>
                  <a:pt x="1503" y="264"/>
                  <a:pt x="1503" y="264"/>
                  <a:pt x="1503" y="264"/>
                </a:cubicBezTo>
                <a:cubicBezTo>
                  <a:pt x="1507" y="272"/>
                  <a:pt x="1507" y="272"/>
                  <a:pt x="1507" y="272"/>
                </a:cubicBezTo>
                <a:cubicBezTo>
                  <a:pt x="1506" y="275"/>
                  <a:pt x="1506" y="275"/>
                  <a:pt x="1506" y="275"/>
                </a:cubicBezTo>
                <a:cubicBezTo>
                  <a:pt x="1483" y="276"/>
                  <a:pt x="1483" y="276"/>
                  <a:pt x="1483" y="276"/>
                </a:cubicBezTo>
                <a:cubicBezTo>
                  <a:pt x="1480" y="276"/>
                  <a:pt x="1480" y="276"/>
                  <a:pt x="1480" y="276"/>
                </a:cubicBezTo>
                <a:cubicBezTo>
                  <a:pt x="1472" y="282"/>
                  <a:pt x="1472" y="282"/>
                  <a:pt x="1472" y="282"/>
                </a:cubicBezTo>
                <a:cubicBezTo>
                  <a:pt x="1474" y="291"/>
                  <a:pt x="1474" y="291"/>
                  <a:pt x="1474" y="291"/>
                </a:cubicBezTo>
                <a:cubicBezTo>
                  <a:pt x="1475" y="296"/>
                  <a:pt x="1470" y="299"/>
                  <a:pt x="1480" y="302"/>
                </a:cubicBezTo>
                <a:cubicBezTo>
                  <a:pt x="1480" y="303"/>
                  <a:pt x="1481" y="303"/>
                  <a:pt x="1483" y="304"/>
                </a:cubicBezTo>
                <a:cubicBezTo>
                  <a:pt x="1486" y="307"/>
                  <a:pt x="1491" y="310"/>
                  <a:pt x="1491" y="312"/>
                </a:cubicBezTo>
                <a:cubicBezTo>
                  <a:pt x="1491" y="315"/>
                  <a:pt x="1488" y="318"/>
                  <a:pt x="1489" y="319"/>
                </a:cubicBezTo>
                <a:cubicBezTo>
                  <a:pt x="1493" y="332"/>
                  <a:pt x="1493" y="332"/>
                  <a:pt x="1493" y="332"/>
                </a:cubicBezTo>
                <a:cubicBezTo>
                  <a:pt x="1484" y="338"/>
                  <a:pt x="1484" y="338"/>
                  <a:pt x="1484" y="338"/>
                </a:cubicBezTo>
                <a:cubicBezTo>
                  <a:pt x="1484" y="319"/>
                  <a:pt x="1484" y="319"/>
                  <a:pt x="1484" y="319"/>
                </a:cubicBezTo>
                <a:cubicBezTo>
                  <a:pt x="1489" y="314"/>
                  <a:pt x="1489" y="314"/>
                  <a:pt x="1489" y="314"/>
                </a:cubicBezTo>
                <a:cubicBezTo>
                  <a:pt x="1487" y="313"/>
                  <a:pt x="1487" y="312"/>
                  <a:pt x="1484" y="312"/>
                </a:cubicBezTo>
                <a:cubicBezTo>
                  <a:pt x="1483" y="312"/>
                  <a:pt x="1483" y="312"/>
                  <a:pt x="1483" y="312"/>
                </a:cubicBezTo>
                <a:cubicBezTo>
                  <a:pt x="1479" y="312"/>
                  <a:pt x="1479" y="312"/>
                  <a:pt x="1479" y="312"/>
                </a:cubicBezTo>
                <a:cubicBezTo>
                  <a:pt x="1478" y="306"/>
                  <a:pt x="1478" y="306"/>
                  <a:pt x="1478" y="306"/>
                </a:cubicBezTo>
                <a:cubicBezTo>
                  <a:pt x="1468" y="305"/>
                  <a:pt x="1473" y="302"/>
                  <a:pt x="1467" y="302"/>
                </a:cubicBezTo>
                <a:cubicBezTo>
                  <a:pt x="1467" y="302"/>
                  <a:pt x="1466" y="302"/>
                  <a:pt x="1466" y="302"/>
                </a:cubicBezTo>
                <a:cubicBezTo>
                  <a:pt x="1461" y="302"/>
                  <a:pt x="1461" y="302"/>
                  <a:pt x="1461" y="302"/>
                </a:cubicBezTo>
                <a:cubicBezTo>
                  <a:pt x="1461" y="296"/>
                  <a:pt x="1461" y="296"/>
                  <a:pt x="1461" y="296"/>
                </a:cubicBezTo>
                <a:cubicBezTo>
                  <a:pt x="1457" y="298"/>
                  <a:pt x="1457" y="298"/>
                  <a:pt x="1457" y="298"/>
                </a:cubicBezTo>
                <a:cubicBezTo>
                  <a:pt x="1453" y="300"/>
                  <a:pt x="1453" y="300"/>
                  <a:pt x="1453" y="300"/>
                </a:cubicBezTo>
                <a:cubicBezTo>
                  <a:pt x="1457" y="305"/>
                  <a:pt x="1457" y="305"/>
                  <a:pt x="1457" y="305"/>
                </a:cubicBezTo>
                <a:cubicBezTo>
                  <a:pt x="1459" y="307"/>
                  <a:pt x="1459" y="307"/>
                  <a:pt x="1459" y="307"/>
                </a:cubicBezTo>
                <a:cubicBezTo>
                  <a:pt x="1457" y="309"/>
                  <a:pt x="1457" y="309"/>
                  <a:pt x="1457" y="309"/>
                </a:cubicBezTo>
                <a:cubicBezTo>
                  <a:pt x="1453" y="312"/>
                  <a:pt x="1453" y="312"/>
                  <a:pt x="1453" y="312"/>
                </a:cubicBezTo>
                <a:cubicBezTo>
                  <a:pt x="1451" y="306"/>
                  <a:pt x="1451" y="306"/>
                  <a:pt x="1451" y="306"/>
                </a:cubicBezTo>
                <a:cubicBezTo>
                  <a:pt x="1444" y="311"/>
                  <a:pt x="1452" y="316"/>
                  <a:pt x="1457" y="319"/>
                </a:cubicBezTo>
                <a:cubicBezTo>
                  <a:pt x="1459" y="320"/>
                  <a:pt x="1460" y="321"/>
                  <a:pt x="1461" y="322"/>
                </a:cubicBezTo>
                <a:cubicBezTo>
                  <a:pt x="1457" y="321"/>
                  <a:pt x="1457" y="321"/>
                  <a:pt x="1457" y="321"/>
                </a:cubicBezTo>
                <a:cubicBezTo>
                  <a:pt x="1454" y="321"/>
                  <a:pt x="1454" y="321"/>
                  <a:pt x="1454" y="321"/>
                </a:cubicBezTo>
                <a:cubicBezTo>
                  <a:pt x="1455" y="319"/>
                  <a:pt x="1455" y="319"/>
                  <a:pt x="1455" y="319"/>
                </a:cubicBezTo>
                <a:cubicBezTo>
                  <a:pt x="1453" y="318"/>
                  <a:pt x="1453" y="318"/>
                  <a:pt x="1453" y="318"/>
                </a:cubicBezTo>
                <a:cubicBezTo>
                  <a:pt x="1450" y="321"/>
                  <a:pt x="1450" y="321"/>
                  <a:pt x="1450" y="321"/>
                </a:cubicBezTo>
                <a:cubicBezTo>
                  <a:pt x="1445" y="317"/>
                  <a:pt x="1445" y="317"/>
                  <a:pt x="1445" y="317"/>
                </a:cubicBezTo>
                <a:cubicBezTo>
                  <a:pt x="1445" y="309"/>
                  <a:pt x="1446" y="310"/>
                  <a:pt x="1446" y="305"/>
                </a:cubicBezTo>
                <a:cubicBezTo>
                  <a:pt x="1446" y="299"/>
                  <a:pt x="1446" y="299"/>
                  <a:pt x="1446" y="299"/>
                </a:cubicBezTo>
                <a:cubicBezTo>
                  <a:pt x="1446" y="297"/>
                  <a:pt x="1446" y="296"/>
                  <a:pt x="1446" y="296"/>
                </a:cubicBezTo>
                <a:cubicBezTo>
                  <a:pt x="1446" y="296"/>
                  <a:pt x="1446" y="295"/>
                  <a:pt x="1446" y="296"/>
                </a:cubicBezTo>
                <a:cubicBezTo>
                  <a:pt x="1447" y="296"/>
                  <a:pt x="1447" y="296"/>
                  <a:pt x="1448" y="294"/>
                </a:cubicBezTo>
                <a:cubicBezTo>
                  <a:pt x="1441" y="288"/>
                  <a:pt x="1441" y="288"/>
                  <a:pt x="1441" y="288"/>
                </a:cubicBezTo>
                <a:cubicBezTo>
                  <a:pt x="1440" y="290"/>
                  <a:pt x="1440" y="290"/>
                  <a:pt x="1440" y="290"/>
                </a:cubicBezTo>
                <a:cubicBezTo>
                  <a:pt x="1439" y="290"/>
                  <a:pt x="1443" y="295"/>
                  <a:pt x="1444" y="297"/>
                </a:cubicBezTo>
                <a:cubicBezTo>
                  <a:pt x="1445" y="300"/>
                  <a:pt x="1442" y="300"/>
                  <a:pt x="1441" y="305"/>
                </a:cubicBezTo>
                <a:cubicBezTo>
                  <a:pt x="1433" y="306"/>
                  <a:pt x="1433" y="306"/>
                  <a:pt x="1433" y="306"/>
                </a:cubicBezTo>
                <a:cubicBezTo>
                  <a:pt x="1435" y="311"/>
                  <a:pt x="1429" y="319"/>
                  <a:pt x="1438" y="329"/>
                </a:cubicBezTo>
                <a:cubicBezTo>
                  <a:pt x="1433" y="338"/>
                  <a:pt x="1431" y="343"/>
                  <a:pt x="1437" y="353"/>
                </a:cubicBezTo>
                <a:cubicBezTo>
                  <a:pt x="1450" y="348"/>
                  <a:pt x="1450" y="348"/>
                  <a:pt x="1450" y="348"/>
                </a:cubicBezTo>
                <a:cubicBezTo>
                  <a:pt x="1457" y="357"/>
                  <a:pt x="1457" y="357"/>
                  <a:pt x="1457" y="357"/>
                </a:cubicBezTo>
                <a:cubicBezTo>
                  <a:pt x="1461" y="362"/>
                  <a:pt x="1461" y="362"/>
                  <a:pt x="1461" y="362"/>
                </a:cubicBezTo>
                <a:cubicBezTo>
                  <a:pt x="1459" y="362"/>
                  <a:pt x="1459" y="362"/>
                  <a:pt x="1459" y="362"/>
                </a:cubicBezTo>
                <a:cubicBezTo>
                  <a:pt x="1457" y="364"/>
                  <a:pt x="1457" y="364"/>
                  <a:pt x="1457" y="364"/>
                </a:cubicBezTo>
                <a:cubicBezTo>
                  <a:pt x="1456" y="365"/>
                  <a:pt x="1456" y="365"/>
                  <a:pt x="1456" y="365"/>
                </a:cubicBezTo>
                <a:cubicBezTo>
                  <a:pt x="1455" y="363"/>
                  <a:pt x="1455" y="363"/>
                  <a:pt x="1455" y="363"/>
                </a:cubicBezTo>
                <a:cubicBezTo>
                  <a:pt x="1451" y="351"/>
                  <a:pt x="1451" y="351"/>
                  <a:pt x="1451" y="351"/>
                </a:cubicBezTo>
                <a:cubicBezTo>
                  <a:pt x="1447" y="354"/>
                  <a:pt x="1447" y="354"/>
                  <a:pt x="1447" y="354"/>
                </a:cubicBezTo>
                <a:cubicBezTo>
                  <a:pt x="1446" y="351"/>
                  <a:pt x="1446" y="351"/>
                  <a:pt x="1446" y="351"/>
                </a:cubicBezTo>
                <a:cubicBezTo>
                  <a:pt x="1442" y="357"/>
                  <a:pt x="1440" y="352"/>
                  <a:pt x="1437" y="357"/>
                </a:cubicBezTo>
                <a:cubicBezTo>
                  <a:pt x="1435" y="361"/>
                  <a:pt x="1440" y="362"/>
                  <a:pt x="1441" y="366"/>
                </a:cubicBezTo>
                <a:cubicBezTo>
                  <a:pt x="1442" y="369"/>
                  <a:pt x="1433" y="379"/>
                  <a:pt x="1435" y="383"/>
                </a:cubicBezTo>
                <a:cubicBezTo>
                  <a:pt x="1433" y="383"/>
                  <a:pt x="1433" y="383"/>
                  <a:pt x="1433" y="383"/>
                </a:cubicBezTo>
                <a:cubicBezTo>
                  <a:pt x="1426" y="384"/>
                  <a:pt x="1426" y="384"/>
                  <a:pt x="1426" y="384"/>
                </a:cubicBezTo>
                <a:cubicBezTo>
                  <a:pt x="1428" y="387"/>
                  <a:pt x="1428" y="387"/>
                  <a:pt x="1428" y="387"/>
                </a:cubicBezTo>
                <a:cubicBezTo>
                  <a:pt x="1419" y="387"/>
                  <a:pt x="1419" y="387"/>
                  <a:pt x="1419" y="387"/>
                </a:cubicBezTo>
                <a:cubicBezTo>
                  <a:pt x="1417" y="387"/>
                  <a:pt x="1417" y="387"/>
                  <a:pt x="1417" y="387"/>
                </a:cubicBezTo>
                <a:cubicBezTo>
                  <a:pt x="1417" y="383"/>
                  <a:pt x="1417" y="383"/>
                  <a:pt x="1417" y="383"/>
                </a:cubicBezTo>
                <a:cubicBezTo>
                  <a:pt x="1419" y="382"/>
                  <a:pt x="1419" y="382"/>
                  <a:pt x="1419" y="382"/>
                </a:cubicBezTo>
                <a:cubicBezTo>
                  <a:pt x="1427" y="379"/>
                  <a:pt x="1427" y="379"/>
                  <a:pt x="1427" y="379"/>
                </a:cubicBezTo>
                <a:cubicBezTo>
                  <a:pt x="1431" y="373"/>
                  <a:pt x="1431" y="373"/>
                  <a:pt x="1431" y="373"/>
                </a:cubicBezTo>
                <a:cubicBezTo>
                  <a:pt x="1433" y="360"/>
                  <a:pt x="1433" y="360"/>
                  <a:pt x="1433" y="360"/>
                </a:cubicBezTo>
                <a:cubicBezTo>
                  <a:pt x="1428" y="354"/>
                  <a:pt x="1428" y="354"/>
                  <a:pt x="1428" y="354"/>
                </a:cubicBezTo>
                <a:cubicBezTo>
                  <a:pt x="1430" y="346"/>
                  <a:pt x="1430" y="346"/>
                  <a:pt x="1430" y="346"/>
                </a:cubicBezTo>
                <a:cubicBezTo>
                  <a:pt x="1431" y="347"/>
                  <a:pt x="1431" y="347"/>
                  <a:pt x="1431" y="347"/>
                </a:cubicBezTo>
                <a:cubicBezTo>
                  <a:pt x="1431" y="346"/>
                  <a:pt x="1430" y="344"/>
                  <a:pt x="1430" y="344"/>
                </a:cubicBezTo>
                <a:cubicBezTo>
                  <a:pt x="1430" y="337"/>
                  <a:pt x="1431" y="334"/>
                  <a:pt x="1431" y="329"/>
                </a:cubicBezTo>
                <a:cubicBezTo>
                  <a:pt x="1431" y="321"/>
                  <a:pt x="1425" y="316"/>
                  <a:pt x="1425" y="315"/>
                </a:cubicBezTo>
                <a:cubicBezTo>
                  <a:pt x="1425" y="315"/>
                  <a:pt x="1431" y="298"/>
                  <a:pt x="1431" y="297"/>
                </a:cubicBezTo>
                <a:cubicBezTo>
                  <a:pt x="1423" y="291"/>
                  <a:pt x="1423" y="291"/>
                  <a:pt x="1423" y="291"/>
                </a:cubicBezTo>
                <a:cubicBezTo>
                  <a:pt x="1419" y="291"/>
                  <a:pt x="1419" y="291"/>
                  <a:pt x="1419" y="291"/>
                </a:cubicBezTo>
                <a:cubicBezTo>
                  <a:pt x="1412" y="290"/>
                  <a:pt x="1412" y="290"/>
                  <a:pt x="1412" y="290"/>
                </a:cubicBezTo>
                <a:cubicBezTo>
                  <a:pt x="1407" y="298"/>
                  <a:pt x="1406" y="314"/>
                  <a:pt x="1397" y="315"/>
                </a:cubicBezTo>
                <a:cubicBezTo>
                  <a:pt x="1394" y="326"/>
                  <a:pt x="1394" y="326"/>
                  <a:pt x="1394" y="326"/>
                </a:cubicBezTo>
                <a:cubicBezTo>
                  <a:pt x="1401" y="326"/>
                  <a:pt x="1401" y="326"/>
                  <a:pt x="1401" y="326"/>
                </a:cubicBezTo>
                <a:cubicBezTo>
                  <a:pt x="1397" y="337"/>
                  <a:pt x="1397" y="337"/>
                  <a:pt x="1397" y="337"/>
                </a:cubicBezTo>
                <a:cubicBezTo>
                  <a:pt x="1395" y="336"/>
                  <a:pt x="1395" y="336"/>
                  <a:pt x="1395" y="336"/>
                </a:cubicBezTo>
                <a:cubicBezTo>
                  <a:pt x="1395" y="338"/>
                  <a:pt x="1395" y="338"/>
                  <a:pt x="1395" y="338"/>
                </a:cubicBezTo>
                <a:cubicBezTo>
                  <a:pt x="1394" y="344"/>
                  <a:pt x="1394" y="344"/>
                  <a:pt x="1394" y="344"/>
                </a:cubicBezTo>
                <a:cubicBezTo>
                  <a:pt x="1413" y="344"/>
                  <a:pt x="1398" y="349"/>
                  <a:pt x="1408" y="353"/>
                </a:cubicBezTo>
                <a:cubicBezTo>
                  <a:pt x="1408" y="360"/>
                  <a:pt x="1408" y="360"/>
                  <a:pt x="1408" y="360"/>
                </a:cubicBezTo>
                <a:cubicBezTo>
                  <a:pt x="1398" y="359"/>
                  <a:pt x="1385" y="342"/>
                  <a:pt x="1371" y="341"/>
                </a:cubicBezTo>
                <a:cubicBezTo>
                  <a:pt x="1370" y="341"/>
                  <a:pt x="1369" y="341"/>
                  <a:pt x="1368" y="341"/>
                </a:cubicBezTo>
                <a:cubicBezTo>
                  <a:pt x="1365" y="341"/>
                  <a:pt x="1363" y="342"/>
                  <a:pt x="1361" y="344"/>
                </a:cubicBezTo>
                <a:cubicBezTo>
                  <a:pt x="1361" y="344"/>
                  <a:pt x="1361" y="344"/>
                  <a:pt x="1361" y="344"/>
                </a:cubicBezTo>
                <a:cubicBezTo>
                  <a:pt x="1359" y="342"/>
                  <a:pt x="1359" y="342"/>
                  <a:pt x="1359" y="342"/>
                </a:cubicBezTo>
                <a:cubicBezTo>
                  <a:pt x="1361" y="341"/>
                  <a:pt x="1361" y="341"/>
                  <a:pt x="1361" y="341"/>
                </a:cubicBezTo>
                <a:cubicBezTo>
                  <a:pt x="1362" y="340"/>
                  <a:pt x="1362" y="340"/>
                  <a:pt x="1362" y="340"/>
                </a:cubicBezTo>
                <a:cubicBezTo>
                  <a:pt x="1361" y="338"/>
                  <a:pt x="1361" y="338"/>
                  <a:pt x="1361" y="338"/>
                </a:cubicBezTo>
                <a:cubicBezTo>
                  <a:pt x="1355" y="331"/>
                  <a:pt x="1355" y="331"/>
                  <a:pt x="1355" y="331"/>
                </a:cubicBezTo>
                <a:cubicBezTo>
                  <a:pt x="1354" y="330"/>
                  <a:pt x="1354" y="330"/>
                  <a:pt x="1354" y="330"/>
                </a:cubicBezTo>
                <a:cubicBezTo>
                  <a:pt x="1353" y="331"/>
                  <a:pt x="1351" y="334"/>
                  <a:pt x="1351" y="335"/>
                </a:cubicBezTo>
                <a:cubicBezTo>
                  <a:pt x="1351" y="336"/>
                  <a:pt x="1353" y="338"/>
                  <a:pt x="1355" y="340"/>
                </a:cubicBezTo>
                <a:cubicBezTo>
                  <a:pt x="1357" y="343"/>
                  <a:pt x="1359" y="345"/>
                  <a:pt x="1361" y="348"/>
                </a:cubicBezTo>
                <a:cubicBezTo>
                  <a:pt x="1362" y="350"/>
                  <a:pt x="1363" y="351"/>
                  <a:pt x="1363" y="353"/>
                </a:cubicBezTo>
                <a:cubicBezTo>
                  <a:pt x="1361" y="356"/>
                  <a:pt x="1361" y="356"/>
                  <a:pt x="1361" y="356"/>
                </a:cubicBezTo>
                <a:cubicBezTo>
                  <a:pt x="1357" y="360"/>
                  <a:pt x="1357" y="360"/>
                  <a:pt x="1357" y="360"/>
                </a:cubicBezTo>
                <a:cubicBezTo>
                  <a:pt x="1355" y="359"/>
                  <a:pt x="1355" y="359"/>
                  <a:pt x="1355" y="359"/>
                </a:cubicBezTo>
                <a:cubicBezTo>
                  <a:pt x="1353" y="359"/>
                  <a:pt x="1353" y="359"/>
                  <a:pt x="1353" y="359"/>
                </a:cubicBezTo>
                <a:cubicBezTo>
                  <a:pt x="1355" y="354"/>
                  <a:pt x="1355" y="354"/>
                  <a:pt x="1355" y="354"/>
                </a:cubicBezTo>
                <a:cubicBezTo>
                  <a:pt x="1356" y="351"/>
                  <a:pt x="1356" y="351"/>
                  <a:pt x="1356" y="351"/>
                </a:cubicBezTo>
                <a:cubicBezTo>
                  <a:pt x="1356" y="351"/>
                  <a:pt x="1355" y="351"/>
                  <a:pt x="1355" y="351"/>
                </a:cubicBezTo>
                <a:cubicBezTo>
                  <a:pt x="1352" y="351"/>
                  <a:pt x="1351" y="352"/>
                  <a:pt x="1349" y="353"/>
                </a:cubicBezTo>
                <a:cubicBezTo>
                  <a:pt x="1348" y="354"/>
                  <a:pt x="1346" y="355"/>
                  <a:pt x="1345" y="356"/>
                </a:cubicBezTo>
                <a:cubicBezTo>
                  <a:pt x="1344" y="357"/>
                  <a:pt x="1343" y="357"/>
                  <a:pt x="1341" y="357"/>
                </a:cubicBezTo>
                <a:cubicBezTo>
                  <a:pt x="1335" y="357"/>
                  <a:pt x="1340" y="357"/>
                  <a:pt x="1336" y="356"/>
                </a:cubicBezTo>
                <a:cubicBezTo>
                  <a:pt x="1336" y="359"/>
                  <a:pt x="1336" y="359"/>
                  <a:pt x="1336" y="359"/>
                </a:cubicBezTo>
                <a:cubicBezTo>
                  <a:pt x="1334" y="359"/>
                  <a:pt x="1334" y="359"/>
                  <a:pt x="1334" y="359"/>
                </a:cubicBezTo>
                <a:cubicBezTo>
                  <a:pt x="1333" y="360"/>
                  <a:pt x="1333" y="360"/>
                  <a:pt x="1333" y="360"/>
                </a:cubicBezTo>
                <a:cubicBezTo>
                  <a:pt x="1326" y="363"/>
                  <a:pt x="1326" y="363"/>
                  <a:pt x="1326" y="363"/>
                </a:cubicBezTo>
                <a:cubicBezTo>
                  <a:pt x="1326" y="361"/>
                  <a:pt x="1326" y="361"/>
                  <a:pt x="1326" y="361"/>
                </a:cubicBezTo>
                <a:cubicBezTo>
                  <a:pt x="1324" y="352"/>
                  <a:pt x="1324" y="352"/>
                  <a:pt x="1324" y="352"/>
                </a:cubicBezTo>
                <a:cubicBezTo>
                  <a:pt x="1322" y="354"/>
                  <a:pt x="1322" y="354"/>
                  <a:pt x="1322" y="354"/>
                </a:cubicBezTo>
                <a:cubicBezTo>
                  <a:pt x="1316" y="360"/>
                  <a:pt x="1316" y="360"/>
                  <a:pt x="1316" y="360"/>
                </a:cubicBezTo>
                <a:cubicBezTo>
                  <a:pt x="1315" y="360"/>
                  <a:pt x="1315" y="360"/>
                  <a:pt x="1315" y="360"/>
                </a:cubicBezTo>
                <a:cubicBezTo>
                  <a:pt x="1308" y="360"/>
                  <a:pt x="1308" y="360"/>
                  <a:pt x="1308" y="360"/>
                </a:cubicBezTo>
                <a:cubicBezTo>
                  <a:pt x="1308" y="361"/>
                  <a:pt x="1307" y="362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4"/>
                  <a:pt x="1305" y="364"/>
                  <a:pt x="1305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2" y="365"/>
                  <a:pt x="1301" y="366"/>
                  <a:pt x="1299" y="367"/>
                </a:cubicBezTo>
                <a:cubicBezTo>
                  <a:pt x="1298" y="368"/>
                  <a:pt x="1296" y="369"/>
                  <a:pt x="1295" y="370"/>
                </a:cubicBezTo>
                <a:cubicBezTo>
                  <a:pt x="1291" y="373"/>
                  <a:pt x="1288" y="377"/>
                  <a:pt x="1290" y="381"/>
                </a:cubicBezTo>
                <a:cubicBezTo>
                  <a:pt x="1285" y="381"/>
                  <a:pt x="1285" y="381"/>
                  <a:pt x="1285" y="381"/>
                </a:cubicBezTo>
                <a:cubicBezTo>
                  <a:pt x="1282" y="381"/>
                  <a:pt x="1282" y="381"/>
                  <a:pt x="1282" y="381"/>
                </a:cubicBezTo>
                <a:cubicBezTo>
                  <a:pt x="1279" y="381"/>
                  <a:pt x="1279" y="381"/>
                  <a:pt x="1279" y="381"/>
                </a:cubicBezTo>
                <a:cubicBezTo>
                  <a:pt x="1281" y="375"/>
                  <a:pt x="1277" y="379"/>
                  <a:pt x="1277" y="375"/>
                </a:cubicBezTo>
                <a:cubicBezTo>
                  <a:pt x="1277" y="371"/>
                  <a:pt x="1279" y="371"/>
                  <a:pt x="1282" y="370"/>
                </a:cubicBezTo>
                <a:cubicBezTo>
                  <a:pt x="1283" y="369"/>
                  <a:pt x="1283" y="369"/>
                  <a:pt x="1284" y="369"/>
                </a:cubicBezTo>
                <a:cubicBezTo>
                  <a:pt x="1282" y="364"/>
                  <a:pt x="1282" y="364"/>
                  <a:pt x="1282" y="364"/>
                </a:cubicBezTo>
                <a:cubicBezTo>
                  <a:pt x="1280" y="360"/>
                  <a:pt x="1280" y="360"/>
                  <a:pt x="1280" y="360"/>
                </a:cubicBezTo>
                <a:cubicBezTo>
                  <a:pt x="1267" y="358"/>
                  <a:pt x="1267" y="358"/>
                  <a:pt x="1267" y="358"/>
                </a:cubicBezTo>
                <a:cubicBezTo>
                  <a:pt x="1267" y="357"/>
                  <a:pt x="1267" y="357"/>
                  <a:pt x="1267" y="357"/>
                </a:cubicBezTo>
                <a:cubicBezTo>
                  <a:pt x="1265" y="359"/>
                  <a:pt x="1265" y="359"/>
                  <a:pt x="1265" y="359"/>
                </a:cubicBezTo>
                <a:cubicBezTo>
                  <a:pt x="1265" y="359"/>
                  <a:pt x="1267" y="359"/>
                  <a:pt x="1268" y="360"/>
                </a:cubicBezTo>
                <a:cubicBezTo>
                  <a:pt x="1269" y="361"/>
                  <a:pt x="1268" y="359"/>
                  <a:pt x="1269" y="362"/>
                </a:cubicBezTo>
                <a:cubicBezTo>
                  <a:pt x="1270" y="362"/>
                  <a:pt x="1270" y="365"/>
                  <a:pt x="1270" y="366"/>
                </a:cubicBezTo>
                <a:cubicBezTo>
                  <a:pt x="1270" y="369"/>
                  <a:pt x="1269" y="372"/>
                  <a:pt x="1269" y="373"/>
                </a:cubicBezTo>
                <a:cubicBezTo>
                  <a:pt x="1269" y="379"/>
                  <a:pt x="1270" y="379"/>
                  <a:pt x="1273" y="382"/>
                </a:cubicBezTo>
                <a:cubicBezTo>
                  <a:pt x="1269" y="391"/>
                  <a:pt x="1269" y="391"/>
                  <a:pt x="1269" y="391"/>
                </a:cubicBezTo>
                <a:cubicBezTo>
                  <a:pt x="1261" y="385"/>
                  <a:pt x="1261" y="385"/>
                  <a:pt x="1261" y="385"/>
                </a:cubicBezTo>
                <a:cubicBezTo>
                  <a:pt x="1261" y="383"/>
                  <a:pt x="1261" y="383"/>
                  <a:pt x="1261" y="383"/>
                </a:cubicBezTo>
                <a:cubicBezTo>
                  <a:pt x="1257" y="390"/>
                  <a:pt x="1257" y="390"/>
                  <a:pt x="1257" y="390"/>
                </a:cubicBezTo>
                <a:cubicBezTo>
                  <a:pt x="1252" y="390"/>
                  <a:pt x="1252" y="390"/>
                  <a:pt x="1252" y="390"/>
                </a:cubicBezTo>
                <a:cubicBezTo>
                  <a:pt x="1256" y="395"/>
                  <a:pt x="1249" y="395"/>
                  <a:pt x="1244" y="397"/>
                </a:cubicBezTo>
                <a:cubicBezTo>
                  <a:pt x="1251" y="410"/>
                  <a:pt x="1251" y="410"/>
                  <a:pt x="1251" y="410"/>
                </a:cubicBezTo>
                <a:cubicBezTo>
                  <a:pt x="1249" y="410"/>
                  <a:pt x="1249" y="410"/>
                  <a:pt x="1249" y="410"/>
                </a:cubicBezTo>
                <a:cubicBezTo>
                  <a:pt x="1236" y="408"/>
                  <a:pt x="1236" y="408"/>
                  <a:pt x="1236" y="408"/>
                </a:cubicBezTo>
                <a:cubicBezTo>
                  <a:pt x="1238" y="405"/>
                  <a:pt x="1235" y="402"/>
                  <a:pt x="1233" y="402"/>
                </a:cubicBezTo>
                <a:cubicBezTo>
                  <a:pt x="1229" y="402"/>
                  <a:pt x="1229" y="403"/>
                  <a:pt x="1226" y="405"/>
                </a:cubicBezTo>
                <a:cubicBezTo>
                  <a:pt x="1230" y="412"/>
                  <a:pt x="1230" y="412"/>
                  <a:pt x="1230" y="412"/>
                </a:cubicBezTo>
                <a:cubicBezTo>
                  <a:pt x="1238" y="417"/>
                  <a:pt x="1238" y="417"/>
                  <a:pt x="1238" y="417"/>
                </a:cubicBezTo>
                <a:cubicBezTo>
                  <a:pt x="1237" y="417"/>
                  <a:pt x="1234" y="418"/>
                  <a:pt x="1234" y="418"/>
                </a:cubicBezTo>
                <a:cubicBezTo>
                  <a:pt x="1230" y="418"/>
                  <a:pt x="1230" y="418"/>
                  <a:pt x="1227" y="417"/>
                </a:cubicBezTo>
                <a:cubicBezTo>
                  <a:pt x="1228" y="414"/>
                  <a:pt x="1228" y="414"/>
                  <a:pt x="1228" y="414"/>
                </a:cubicBezTo>
                <a:cubicBezTo>
                  <a:pt x="1223" y="413"/>
                  <a:pt x="1223" y="413"/>
                  <a:pt x="1223" y="413"/>
                </a:cubicBezTo>
                <a:cubicBezTo>
                  <a:pt x="1220" y="413"/>
                  <a:pt x="1220" y="413"/>
                  <a:pt x="1220" y="413"/>
                </a:cubicBezTo>
                <a:cubicBezTo>
                  <a:pt x="1220" y="412"/>
                  <a:pt x="1220" y="412"/>
                  <a:pt x="1220" y="412"/>
                </a:cubicBezTo>
                <a:cubicBezTo>
                  <a:pt x="1217" y="391"/>
                  <a:pt x="1217" y="391"/>
                  <a:pt x="1217" y="391"/>
                </a:cubicBezTo>
                <a:cubicBezTo>
                  <a:pt x="1206" y="383"/>
                  <a:pt x="1206" y="383"/>
                  <a:pt x="1206" y="383"/>
                </a:cubicBezTo>
                <a:cubicBezTo>
                  <a:pt x="1205" y="382"/>
                  <a:pt x="1205" y="382"/>
                  <a:pt x="1205" y="382"/>
                </a:cubicBezTo>
                <a:cubicBezTo>
                  <a:pt x="1206" y="381"/>
                  <a:pt x="1206" y="381"/>
                  <a:pt x="1206" y="381"/>
                </a:cubicBezTo>
                <a:cubicBezTo>
                  <a:pt x="1207" y="380"/>
                  <a:pt x="1207" y="380"/>
                  <a:pt x="1207" y="380"/>
                </a:cubicBezTo>
                <a:cubicBezTo>
                  <a:pt x="1219" y="388"/>
                  <a:pt x="1219" y="388"/>
                  <a:pt x="1219" y="388"/>
                </a:cubicBezTo>
                <a:cubicBezTo>
                  <a:pt x="1220" y="388"/>
                  <a:pt x="1220" y="388"/>
                  <a:pt x="1220" y="388"/>
                </a:cubicBezTo>
                <a:cubicBezTo>
                  <a:pt x="1223" y="388"/>
                  <a:pt x="1223" y="388"/>
                  <a:pt x="1223" y="388"/>
                </a:cubicBezTo>
                <a:cubicBezTo>
                  <a:pt x="1230" y="389"/>
                  <a:pt x="1230" y="389"/>
                  <a:pt x="1230" y="389"/>
                </a:cubicBezTo>
                <a:cubicBezTo>
                  <a:pt x="1229" y="391"/>
                  <a:pt x="1229" y="391"/>
                  <a:pt x="1229" y="391"/>
                </a:cubicBezTo>
                <a:cubicBezTo>
                  <a:pt x="1239" y="393"/>
                  <a:pt x="1239" y="393"/>
                  <a:pt x="1239" y="393"/>
                </a:cubicBezTo>
                <a:cubicBezTo>
                  <a:pt x="1243" y="388"/>
                  <a:pt x="1243" y="388"/>
                  <a:pt x="1243" y="388"/>
                </a:cubicBezTo>
                <a:cubicBezTo>
                  <a:pt x="1244" y="391"/>
                  <a:pt x="1244" y="391"/>
                  <a:pt x="1244" y="391"/>
                </a:cubicBezTo>
                <a:cubicBezTo>
                  <a:pt x="1249" y="389"/>
                  <a:pt x="1256" y="386"/>
                  <a:pt x="1256" y="379"/>
                </a:cubicBezTo>
                <a:cubicBezTo>
                  <a:pt x="1256" y="370"/>
                  <a:pt x="1249" y="372"/>
                  <a:pt x="1251" y="367"/>
                </a:cubicBezTo>
                <a:cubicBezTo>
                  <a:pt x="1248" y="367"/>
                  <a:pt x="1248" y="367"/>
                  <a:pt x="1248" y="367"/>
                </a:cubicBezTo>
                <a:cubicBezTo>
                  <a:pt x="1237" y="360"/>
                  <a:pt x="1237" y="360"/>
                  <a:pt x="1237" y="360"/>
                </a:cubicBezTo>
                <a:cubicBezTo>
                  <a:pt x="1238" y="358"/>
                  <a:pt x="1238" y="358"/>
                  <a:pt x="1238" y="358"/>
                </a:cubicBezTo>
                <a:cubicBezTo>
                  <a:pt x="1236" y="357"/>
                  <a:pt x="1236" y="357"/>
                  <a:pt x="1236" y="357"/>
                </a:cubicBezTo>
                <a:cubicBezTo>
                  <a:pt x="1235" y="358"/>
                  <a:pt x="1235" y="358"/>
                  <a:pt x="1235" y="358"/>
                </a:cubicBezTo>
                <a:cubicBezTo>
                  <a:pt x="1228" y="349"/>
                  <a:pt x="1228" y="349"/>
                  <a:pt x="1228" y="349"/>
                </a:cubicBezTo>
                <a:cubicBezTo>
                  <a:pt x="1223" y="348"/>
                  <a:pt x="1223" y="348"/>
                  <a:pt x="1223" y="348"/>
                </a:cubicBezTo>
                <a:cubicBezTo>
                  <a:pt x="1220" y="348"/>
                  <a:pt x="1220" y="348"/>
                  <a:pt x="1220" y="348"/>
                </a:cubicBezTo>
                <a:cubicBezTo>
                  <a:pt x="1213" y="348"/>
                  <a:pt x="1213" y="348"/>
                  <a:pt x="1213" y="348"/>
                </a:cubicBezTo>
                <a:cubicBezTo>
                  <a:pt x="1206" y="348"/>
                  <a:pt x="1206" y="348"/>
                  <a:pt x="1206" y="348"/>
                </a:cubicBezTo>
                <a:cubicBezTo>
                  <a:pt x="1203" y="348"/>
                  <a:pt x="1203" y="348"/>
                  <a:pt x="1203" y="348"/>
                </a:cubicBezTo>
                <a:cubicBezTo>
                  <a:pt x="1204" y="346"/>
                  <a:pt x="1204" y="346"/>
                  <a:pt x="1204" y="346"/>
                </a:cubicBezTo>
                <a:cubicBezTo>
                  <a:pt x="1195" y="344"/>
                  <a:pt x="1195" y="344"/>
                  <a:pt x="1195" y="344"/>
                </a:cubicBezTo>
                <a:cubicBezTo>
                  <a:pt x="1194" y="345"/>
                  <a:pt x="1194" y="345"/>
                  <a:pt x="1194" y="345"/>
                </a:cubicBezTo>
                <a:cubicBezTo>
                  <a:pt x="1194" y="343"/>
                  <a:pt x="1194" y="343"/>
                  <a:pt x="1194" y="343"/>
                </a:cubicBezTo>
                <a:cubicBezTo>
                  <a:pt x="1193" y="336"/>
                  <a:pt x="1193" y="336"/>
                  <a:pt x="1193" y="336"/>
                </a:cubicBezTo>
                <a:cubicBezTo>
                  <a:pt x="1198" y="335"/>
                  <a:pt x="1198" y="335"/>
                  <a:pt x="1198" y="335"/>
                </a:cubicBezTo>
                <a:cubicBezTo>
                  <a:pt x="1198" y="331"/>
                  <a:pt x="1198" y="331"/>
                  <a:pt x="1198" y="331"/>
                </a:cubicBezTo>
                <a:cubicBezTo>
                  <a:pt x="1196" y="331"/>
                  <a:pt x="1196" y="331"/>
                  <a:pt x="1196" y="331"/>
                </a:cubicBezTo>
                <a:cubicBezTo>
                  <a:pt x="1191" y="330"/>
                  <a:pt x="1191" y="330"/>
                  <a:pt x="1191" y="330"/>
                </a:cubicBezTo>
                <a:cubicBezTo>
                  <a:pt x="1190" y="328"/>
                  <a:pt x="1190" y="328"/>
                  <a:pt x="1190" y="328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61" y="325"/>
                  <a:pt x="1161" y="325"/>
                  <a:pt x="1161" y="325"/>
                </a:cubicBezTo>
                <a:cubicBezTo>
                  <a:pt x="1160" y="324"/>
                  <a:pt x="1160" y="324"/>
                  <a:pt x="1160" y="324"/>
                </a:cubicBezTo>
                <a:cubicBezTo>
                  <a:pt x="1159" y="330"/>
                  <a:pt x="1159" y="330"/>
                  <a:pt x="1159" y="330"/>
                </a:cubicBezTo>
                <a:cubicBezTo>
                  <a:pt x="1153" y="330"/>
                  <a:pt x="1153" y="330"/>
                  <a:pt x="1153" y="330"/>
                </a:cubicBezTo>
                <a:cubicBezTo>
                  <a:pt x="1150" y="333"/>
                  <a:pt x="1150" y="333"/>
                  <a:pt x="1150" y="333"/>
                </a:cubicBezTo>
                <a:cubicBezTo>
                  <a:pt x="1149" y="335"/>
                  <a:pt x="1149" y="335"/>
                  <a:pt x="1149" y="335"/>
                </a:cubicBezTo>
                <a:cubicBezTo>
                  <a:pt x="1137" y="337"/>
                  <a:pt x="1137" y="337"/>
                  <a:pt x="1137" y="337"/>
                </a:cubicBezTo>
                <a:cubicBezTo>
                  <a:pt x="1135" y="337"/>
                  <a:pt x="1135" y="337"/>
                  <a:pt x="1135" y="337"/>
                </a:cubicBezTo>
                <a:cubicBezTo>
                  <a:pt x="1135" y="339"/>
                  <a:pt x="1135" y="339"/>
                  <a:pt x="1135" y="339"/>
                </a:cubicBezTo>
                <a:cubicBezTo>
                  <a:pt x="1131" y="336"/>
                  <a:pt x="1131" y="336"/>
                  <a:pt x="1131" y="336"/>
                </a:cubicBezTo>
                <a:cubicBezTo>
                  <a:pt x="1130" y="341"/>
                  <a:pt x="1130" y="341"/>
                  <a:pt x="1130" y="341"/>
                </a:cubicBezTo>
                <a:cubicBezTo>
                  <a:pt x="1128" y="339"/>
                  <a:pt x="1128" y="339"/>
                  <a:pt x="1128" y="339"/>
                </a:cubicBezTo>
                <a:cubicBezTo>
                  <a:pt x="1126" y="338"/>
                  <a:pt x="1126" y="338"/>
                  <a:pt x="1126" y="338"/>
                </a:cubicBezTo>
                <a:cubicBezTo>
                  <a:pt x="1124" y="345"/>
                  <a:pt x="1124" y="345"/>
                  <a:pt x="1124" y="345"/>
                </a:cubicBezTo>
                <a:cubicBezTo>
                  <a:pt x="1122" y="345"/>
                  <a:pt x="1122" y="345"/>
                  <a:pt x="1122" y="345"/>
                </a:cubicBezTo>
                <a:cubicBezTo>
                  <a:pt x="1122" y="347"/>
                  <a:pt x="1122" y="347"/>
                  <a:pt x="1122" y="347"/>
                </a:cubicBezTo>
                <a:cubicBezTo>
                  <a:pt x="1119" y="352"/>
                  <a:pt x="1119" y="352"/>
                  <a:pt x="1119" y="352"/>
                </a:cubicBezTo>
                <a:cubicBezTo>
                  <a:pt x="1118" y="356"/>
                  <a:pt x="1118" y="356"/>
                  <a:pt x="1118" y="356"/>
                </a:cubicBezTo>
                <a:cubicBezTo>
                  <a:pt x="1114" y="356"/>
                  <a:pt x="1114" y="356"/>
                  <a:pt x="1114" y="356"/>
                </a:cubicBezTo>
                <a:cubicBezTo>
                  <a:pt x="1111" y="360"/>
                  <a:pt x="1111" y="360"/>
                  <a:pt x="1111" y="360"/>
                </a:cubicBezTo>
                <a:cubicBezTo>
                  <a:pt x="1111" y="357"/>
                  <a:pt x="1111" y="357"/>
                  <a:pt x="1111" y="357"/>
                </a:cubicBezTo>
                <a:cubicBezTo>
                  <a:pt x="1108" y="357"/>
                  <a:pt x="1108" y="357"/>
                  <a:pt x="1108" y="357"/>
                </a:cubicBezTo>
                <a:cubicBezTo>
                  <a:pt x="1104" y="364"/>
                  <a:pt x="1104" y="364"/>
                  <a:pt x="1104" y="364"/>
                </a:cubicBezTo>
                <a:cubicBezTo>
                  <a:pt x="1102" y="368"/>
                  <a:pt x="1102" y="368"/>
                  <a:pt x="1102" y="368"/>
                </a:cubicBezTo>
                <a:cubicBezTo>
                  <a:pt x="1104" y="370"/>
                  <a:pt x="1104" y="370"/>
                  <a:pt x="1104" y="370"/>
                </a:cubicBezTo>
                <a:cubicBezTo>
                  <a:pt x="1105" y="372"/>
                  <a:pt x="1105" y="372"/>
                  <a:pt x="1105" y="372"/>
                </a:cubicBezTo>
                <a:cubicBezTo>
                  <a:pt x="1104" y="374"/>
                  <a:pt x="1104" y="374"/>
                  <a:pt x="1104" y="374"/>
                </a:cubicBezTo>
                <a:cubicBezTo>
                  <a:pt x="1099" y="384"/>
                  <a:pt x="1099" y="384"/>
                  <a:pt x="1099" y="384"/>
                </a:cubicBezTo>
                <a:cubicBezTo>
                  <a:pt x="1099" y="384"/>
                  <a:pt x="1099" y="384"/>
                  <a:pt x="1099" y="384"/>
                </a:cubicBezTo>
                <a:cubicBezTo>
                  <a:pt x="1095" y="384"/>
                  <a:pt x="1095" y="384"/>
                  <a:pt x="1095" y="384"/>
                </a:cubicBezTo>
                <a:cubicBezTo>
                  <a:pt x="1094" y="388"/>
                  <a:pt x="1094" y="388"/>
                  <a:pt x="1094" y="388"/>
                </a:cubicBezTo>
                <a:cubicBezTo>
                  <a:pt x="1094" y="394"/>
                  <a:pt x="1094" y="389"/>
                  <a:pt x="1096" y="393"/>
                </a:cubicBezTo>
                <a:cubicBezTo>
                  <a:pt x="1089" y="398"/>
                  <a:pt x="1091" y="403"/>
                  <a:pt x="1087" y="407"/>
                </a:cubicBezTo>
                <a:cubicBezTo>
                  <a:pt x="1086" y="408"/>
                  <a:pt x="1085" y="409"/>
                  <a:pt x="1084" y="410"/>
                </a:cubicBezTo>
                <a:cubicBezTo>
                  <a:pt x="1083" y="410"/>
                  <a:pt x="1082" y="411"/>
                  <a:pt x="1081" y="412"/>
                </a:cubicBezTo>
                <a:cubicBezTo>
                  <a:pt x="1078" y="414"/>
                  <a:pt x="1075" y="417"/>
                  <a:pt x="1076" y="420"/>
                </a:cubicBezTo>
                <a:cubicBezTo>
                  <a:pt x="1071" y="420"/>
                  <a:pt x="1071" y="420"/>
                  <a:pt x="1071" y="420"/>
                </a:cubicBezTo>
                <a:cubicBezTo>
                  <a:pt x="1073" y="421"/>
                  <a:pt x="1073" y="421"/>
                  <a:pt x="1073" y="421"/>
                </a:cubicBezTo>
                <a:cubicBezTo>
                  <a:pt x="1070" y="423"/>
                  <a:pt x="1070" y="423"/>
                  <a:pt x="1070" y="423"/>
                </a:cubicBezTo>
                <a:cubicBezTo>
                  <a:pt x="1051" y="436"/>
                  <a:pt x="1051" y="436"/>
                  <a:pt x="1051" y="436"/>
                </a:cubicBezTo>
                <a:cubicBezTo>
                  <a:pt x="1050" y="438"/>
                  <a:pt x="1050" y="438"/>
                  <a:pt x="1050" y="438"/>
                </a:cubicBezTo>
                <a:cubicBezTo>
                  <a:pt x="1050" y="438"/>
                  <a:pt x="1050" y="439"/>
                  <a:pt x="1050" y="439"/>
                </a:cubicBezTo>
                <a:cubicBezTo>
                  <a:pt x="1050" y="439"/>
                  <a:pt x="1050" y="440"/>
                  <a:pt x="1050" y="441"/>
                </a:cubicBezTo>
                <a:cubicBezTo>
                  <a:pt x="1049" y="446"/>
                  <a:pt x="1050" y="439"/>
                  <a:pt x="1050" y="444"/>
                </a:cubicBezTo>
                <a:cubicBezTo>
                  <a:pt x="1050" y="450"/>
                  <a:pt x="1047" y="444"/>
                  <a:pt x="1051" y="451"/>
                </a:cubicBezTo>
                <a:cubicBezTo>
                  <a:pt x="1047" y="455"/>
                  <a:pt x="1047" y="455"/>
                  <a:pt x="1047" y="455"/>
                </a:cubicBezTo>
                <a:cubicBezTo>
                  <a:pt x="1041" y="454"/>
                  <a:pt x="1041" y="454"/>
                  <a:pt x="1041" y="454"/>
                </a:cubicBezTo>
                <a:cubicBezTo>
                  <a:pt x="1040" y="456"/>
                  <a:pt x="1040" y="456"/>
                  <a:pt x="1040" y="456"/>
                </a:cubicBezTo>
                <a:cubicBezTo>
                  <a:pt x="1053" y="460"/>
                  <a:pt x="1053" y="460"/>
                  <a:pt x="1053" y="460"/>
                </a:cubicBezTo>
                <a:cubicBezTo>
                  <a:pt x="1052" y="465"/>
                  <a:pt x="1052" y="465"/>
                  <a:pt x="1052" y="465"/>
                </a:cubicBezTo>
                <a:cubicBezTo>
                  <a:pt x="1053" y="466"/>
                  <a:pt x="1055" y="469"/>
                  <a:pt x="1055" y="469"/>
                </a:cubicBezTo>
                <a:cubicBezTo>
                  <a:pt x="1055" y="473"/>
                  <a:pt x="1054" y="473"/>
                  <a:pt x="1052" y="476"/>
                </a:cubicBezTo>
                <a:cubicBezTo>
                  <a:pt x="1058" y="479"/>
                  <a:pt x="1058" y="479"/>
                  <a:pt x="1058" y="479"/>
                </a:cubicBezTo>
                <a:cubicBezTo>
                  <a:pt x="1059" y="478"/>
                  <a:pt x="1059" y="478"/>
                  <a:pt x="1059" y="478"/>
                </a:cubicBezTo>
                <a:cubicBezTo>
                  <a:pt x="1060" y="481"/>
                  <a:pt x="1060" y="481"/>
                  <a:pt x="1060" y="481"/>
                </a:cubicBezTo>
                <a:cubicBezTo>
                  <a:pt x="1063" y="480"/>
                  <a:pt x="1066" y="481"/>
                  <a:pt x="1070" y="479"/>
                </a:cubicBezTo>
                <a:cubicBezTo>
                  <a:pt x="1071" y="479"/>
                  <a:pt x="1072" y="478"/>
                  <a:pt x="1074" y="477"/>
                </a:cubicBezTo>
                <a:cubicBezTo>
                  <a:pt x="1077" y="475"/>
                  <a:pt x="1079" y="471"/>
                  <a:pt x="1081" y="469"/>
                </a:cubicBezTo>
                <a:cubicBezTo>
                  <a:pt x="1082" y="468"/>
                  <a:pt x="1083" y="467"/>
                  <a:pt x="1084" y="467"/>
                </a:cubicBezTo>
                <a:cubicBezTo>
                  <a:pt x="1084" y="467"/>
                  <a:pt x="1085" y="466"/>
                  <a:pt x="1086" y="467"/>
                </a:cubicBezTo>
                <a:cubicBezTo>
                  <a:pt x="1084" y="474"/>
                  <a:pt x="1084" y="474"/>
                  <a:pt x="1084" y="474"/>
                </a:cubicBezTo>
                <a:cubicBezTo>
                  <a:pt x="1087" y="480"/>
                  <a:pt x="1087" y="480"/>
                  <a:pt x="1087" y="480"/>
                </a:cubicBezTo>
                <a:cubicBezTo>
                  <a:pt x="1088" y="478"/>
                  <a:pt x="1088" y="478"/>
                  <a:pt x="1088" y="478"/>
                </a:cubicBezTo>
                <a:cubicBezTo>
                  <a:pt x="1089" y="480"/>
                  <a:pt x="1089" y="480"/>
                  <a:pt x="1089" y="480"/>
                </a:cubicBezTo>
                <a:cubicBezTo>
                  <a:pt x="1087" y="483"/>
                  <a:pt x="1087" y="483"/>
                  <a:pt x="1087" y="483"/>
                </a:cubicBezTo>
                <a:cubicBezTo>
                  <a:pt x="1095" y="497"/>
                  <a:pt x="1095" y="497"/>
                  <a:pt x="1095" y="497"/>
                </a:cubicBezTo>
                <a:cubicBezTo>
                  <a:pt x="1087" y="499"/>
                  <a:pt x="1087" y="499"/>
                  <a:pt x="1087" y="499"/>
                </a:cubicBezTo>
                <a:cubicBezTo>
                  <a:pt x="1086" y="498"/>
                  <a:pt x="1086" y="498"/>
                  <a:pt x="1086" y="498"/>
                </a:cubicBezTo>
                <a:cubicBezTo>
                  <a:pt x="1084" y="499"/>
                  <a:pt x="1084" y="499"/>
                  <a:pt x="1084" y="499"/>
                </a:cubicBezTo>
                <a:cubicBezTo>
                  <a:pt x="1086" y="500"/>
                  <a:pt x="1086" y="500"/>
                  <a:pt x="1086" y="500"/>
                </a:cubicBezTo>
                <a:cubicBezTo>
                  <a:pt x="1084" y="507"/>
                  <a:pt x="1084" y="507"/>
                  <a:pt x="1084" y="507"/>
                </a:cubicBezTo>
                <a:cubicBezTo>
                  <a:pt x="1083" y="507"/>
                  <a:pt x="1083" y="507"/>
                  <a:pt x="1083" y="507"/>
                </a:cubicBezTo>
                <a:cubicBezTo>
                  <a:pt x="1081" y="507"/>
                  <a:pt x="1081" y="507"/>
                  <a:pt x="1081" y="507"/>
                </a:cubicBezTo>
                <a:cubicBezTo>
                  <a:pt x="1082" y="508"/>
                  <a:pt x="1083" y="509"/>
                  <a:pt x="1084" y="510"/>
                </a:cubicBezTo>
                <a:cubicBezTo>
                  <a:pt x="1084" y="511"/>
                  <a:pt x="1086" y="511"/>
                  <a:pt x="1088" y="511"/>
                </a:cubicBezTo>
                <a:cubicBezTo>
                  <a:pt x="1093" y="511"/>
                  <a:pt x="1093" y="511"/>
                  <a:pt x="1093" y="511"/>
                </a:cubicBezTo>
                <a:cubicBezTo>
                  <a:pt x="1095" y="506"/>
                  <a:pt x="1095" y="506"/>
                  <a:pt x="1095" y="506"/>
                </a:cubicBezTo>
                <a:cubicBezTo>
                  <a:pt x="1099" y="504"/>
                  <a:pt x="1099" y="504"/>
                  <a:pt x="1099" y="504"/>
                </a:cubicBezTo>
                <a:cubicBezTo>
                  <a:pt x="1104" y="499"/>
                  <a:pt x="1104" y="499"/>
                  <a:pt x="1104" y="499"/>
                </a:cubicBezTo>
                <a:cubicBezTo>
                  <a:pt x="1113" y="499"/>
                  <a:pt x="1113" y="499"/>
                  <a:pt x="1113" y="499"/>
                </a:cubicBezTo>
                <a:cubicBezTo>
                  <a:pt x="1119" y="491"/>
                  <a:pt x="1119" y="491"/>
                  <a:pt x="1119" y="491"/>
                </a:cubicBezTo>
                <a:cubicBezTo>
                  <a:pt x="1119" y="490"/>
                  <a:pt x="1119" y="490"/>
                  <a:pt x="1119" y="490"/>
                </a:cubicBezTo>
                <a:cubicBezTo>
                  <a:pt x="1119" y="490"/>
                  <a:pt x="1119" y="490"/>
                  <a:pt x="1119" y="490"/>
                </a:cubicBezTo>
                <a:cubicBezTo>
                  <a:pt x="1117" y="486"/>
                  <a:pt x="1117" y="486"/>
                  <a:pt x="1117" y="486"/>
                </a:cubicBezTo>
                <a:cubicBezTo>
                  <a:pt x="1116" y="477"/>
                  <a:pt x="1116" y="477"/>
                  <a:pt x="1116" y="477"/>
                </a:cubicBezTo>
                <a:cubicBezTo>
                  <a:pt x="1117" y="476"/>
                  <a:pt x="1118" y="476"/>
                  <a:pt x="1119" y="475"/>
                </a:cubicBezTo>
                <a:cubicBezTo>
                  <a:pt x="1123" y="472"/>
                  <a:pt x="1127" y="469"/>
                  <a:pt x="1127" y="465"/>
                </a:cubicBezTo>
                <a:cubicBezTo>
                  <a:pt x="1127" y="463"/>
                  <a:pt x="1127" y="463"/>
                  <a:pt x="1127" y="463"/>
                </a:cubicBezTo>
                <a:cubicBezTo>
                  <a:pt x="1127" y="456"/>
                  <a:pt x="1122" y="464"/>
                  <a:pt x="1126" y="457"/>
                </a:cubicBezTo>
                <a:cubicBezTo>
                  <a:pt x="1123" y="456"/>
                  <a:pt x="1123" y="456"/>
                  <a:pt x="1123" y="456"/>
                </a:cubicBezTo>
                <a:cubicBezTo>
                  <a:pt x="1122" y="453"/>
                  <a:pt x="1122" y="453"/>
                  <a:pt x="1122" y="453"/>
                </a:cubicBezTo>
                <a:cubicBezTo>
                  <a:pt x="1119" y="454"/>
                  <a:pt x="1119" y="454"/>
                  <a:pt x="1119" y="454"/>
                </a:cubicBezTo>
                <a:cubicBezTo>
                  <a:pt x="1119" y="454"/>
                  <a:pt x="1119" y="454"/>
                  <a:pt x="1119" y="454"/>
                </a:cubicBezTo>
                <a:cubicBezTo>
                  <a:pt x="1118" y="453"/>
                  <a:pt x="1118" y="453"/>
                  <a:pt x="1118" y="453"/>
                </a:cubicBezTo>
                <a:cubicBezTo>
                  <a:pt x="1119" y="447"/>
                  <a:pt x="1119" y="447"/>
                  <a:pt x="1119" y="447"/>
                </a:cubicBezTo>
                <a:cubicBezTo>
                  <a:pt x="1121" y="439"/>
                  <a:pt x="1121" y="439"/>
                  <a:pt x="1121" y="439"/>
                </a:cubicBezTo>
                <a:cubicBezTo>
                  <a:pt x="1119" y="435"/>
                  <a:pt x="1119" y="435"/>
                  <a:pt x="1119" y="435"/>
                </a:cubicBezTo>
                <a:cubicBezTo>
                  <a:pt x="1119" y="435"/>
                  <a:pt x="1119" y="435"/>
                  <a:pt x="1119" y="435"/>
                </a:cubicBezTo>
                <a:cubicBezTo>
                  <a:pt x="1119" y="434"/>
                  <a:pt x="1119" y="434"/>
                  <a:pt x="1119" y="434"/>
                </a:cubicBezTo>
                <a:cubicBezTo>
                  <a:pt x="1128" y="426"/>
                  <a:pt x="1128" y="426"/>
                  <a:pt x="1128" y="426"/>
                </a:cubicBezTo>
                <a:cubicBezTo>
                  <a:pt x="1137" y="418"/>
                  <a:pt x="1137" y="418"/>
                  <a:pt x="1137" y="418"/>
                </a:cubicBezTo>
                <a:cubicBezTo>
                  <a:pt x="1144" y="412"/>
                  <a:pt x="1144" y="412"/>
                  <a:pt x="1144" y="412"/>
                </a:cubicBezTo>
                <a:cubicBezTo>
                  <a:pt x="1143" y="409"/>
                  <a:pt x="1142" y="409"/>
                  <a:pt x="1142" y="405"/>
                </a:cubicBezTo>
                <a:cubicBezTo>
                  <a:pt x="1142" y="395"/>
                  <a:pt x="1150" y="402"/>
                  <a:pt x="1147" y="396"/>
                </a:cubicBezTo>
                <a:cubicBezTo>
                  <a:pt x="1149" y="395"/>
                  <a:pt x="1149" y="395"/>
                  <a:pt x="1149" y="395"/>
                </a:cubicBezTo>
                <a:cubicBezTo>
                  <a:pt x="1150" y="395"/>
                  <a:pt x="1150" y="395"/>
                  <a:pt x="1150" y="395"/>
                </a:cubicBezTo>
                <a:cubicBezTo>
                  <a:pt x="1162" y="395"/>
                  <a:pt x="1162" y="395"/>
                  <a:pt x="1162" y="395"/>
                </a:cubicBezTo>
                <a:cubicBezTo>
                  <a:pt x="1167" y="402"/>
                  <a:pt x="1167" y="402"/>
                  <a:pt x="1167" y="402"/>
                </a:cubicBezTo>
                <a:cubicBezTo>
                  <a:pt x="1163" y="406"/>
                  <a:pt x="1163" y="406"/>
                  <a:pt x="1163" y="406"/>
                </a:cubicBezTo>
                <a:cubicBezTo>
                  <a:pt x="1162" y="405"/>
                  <a:pt x="1162" y="405"/>
                  <a:pt x="1162" y="405"/>
                </a:cubicBezTo>
                <a:cubicBezTo>
                  <a:pt x="1160" y="406"/>
                  <a:pt x="1160" y="406"/>
                  <a:pt x="1160" y="406"/>
                </a:cubicBezTo>
                <a:cubicBezTo>
                  <a:pt x="1161" y="407"/>
                  <a:pt x="1161" y="407"/>
                  <a:pt x="1161" y="407"/>
                </a:cubicBezTo>
                <a:cubicBezTo>
                  <a:pt x="1150" y="423"/>
                  <a:pt x="1150" y="423"/>
                  <a:pt x="1150" y="423"/>
                </a:cubicBezTo>
                <a:cubicBezTo>
                  <a:pt x="1149" y="426"/>
                  <a:pt x="1149" y="426"/>
                  <a:pt x="1149" y="426"/>
                </a:cubicBezTo>
                <a:cubicBezTo>
                  <a:pt x="1138" y="427"/>
                  <a:pt x="1141" y="432"/>
                  <a:pt x="1141" y="436"/>
                </a:cubicBezTo>
                <a:cubicBezTo>
                  <a:pt x="1138" y="451"/>
                  <a:pt x="1138" y="451"/>
                  <a:pt x="1138" y="451"/>
                </a:cubicBezTo>
                <a:cubicBezTo>
                  <a:pt x="1150" y="460"/>
                  <a:pt x="1150" y="460"/>
                  <a:pt x="1150" y="460"/>
                </a:cubicBezTo>
                <a:cubicBezTo>
                  <a:pt x="1149" y="462"/>
                  <a:pt x="1149" y="462"/>
                  <a:pt x="1149" y="462"/>
                </a:cubicBezTo>
                <a:cubicBezTo>
                  <a:pt x="1143" y="462"/>
                  <a:pt x="1143" y="462"/>
                  <a:pt x="1143" y="462"/>
                </a:cubicBezTo>
                <a:cubicBezTo>
                  <a:pt x="1147" y="463"/>
                  <a:pt x="1147" y="463"/>
                  <a:pt x="1147" y="463"/>
                </a:cubicBezTo>
                <a:cubicBezTo>
                  <a:pt x="1148" y="465"/>
                  <a:pt x="1148" y="465"/>
                  <a:pt x="1148" y="465"/>
                </a:cubicBezTo>
                <a:cubicBezTo>
                  <a:pt x="1148" y="465"/>
                  <a:pt x="1148" y="465"/>
                  <a:pt x="1148" y="465"/>
                </a:cubicBezTo>
                <a:cubicBezTo>
                  <a:pt x="1150" y="465"/>
                  <a:pt x="1150" y="465"/>
                  <a:pt x="1150" y="465"/>
                </a:cubicBezTo>
                <a:cubicBezTo>
                  <a:pt x="1157" y="464"/>
                  <a:pt x="1157" y="464"/>
                  <a:pt x="1157" y="464"/>
                </a:cubicBezTo>
                <a:cubicBezTo>
                  <a:pt x="1158" y="462"/>
                  <a:pt x="1158" y="462"/>
                  <a:pt x="1158" y="462"/>
                </a:cubicBezTo>
                <a:cubicBezTo>
                  <a:pt x="1159" y="460"/>
                  <a:pt x="1159" y="460"/>
                  <a:pt x="1159" y="460"/>
                </a:cubicBezTo>
                <a:cubicBezTo>
                  <a:pt x="1180" y="461"/>
                  <a:pt x="1180" y="461"/>
                  <a:pt x="1180" y="461"/>
                </a:cubicBezTo>
                <a:cubicBezTo>
                  <a:pt x="1183" y="457"/>
                  <a:pt x="1183" y="457"/>
                  <a:pt x="1183" y="457"/>
                </a:cubicBezTo>
                <a:cubicBezTo>
                  <a:pt x="1191" y="461"/>
                  <a:pt x="1191" y="461"/>
                  <a:pt x="1191" y="461"/>
                </a:cubicBezTo>
                <a:cubicBezTo>
                  <a:pt x="1177" y="465"/>
                  <a:pt x="1177" y="465"/>
                  <a:pt x="1177" y="465"/>
                </a:cubicBezTo>
                <a:cubicBezTo>
                  <a:pt x="1171" y="465"/>
                  <a:pt x="1171" y="465"/>
                  <a:pt x="1171" y="465"/>
                </a:cubicBezTo>
                <a:cubicBezTo>
                  <a:pt x="1170" y="463"/>
                  <a:pt x="1170" y="463"/>
                  <a:pt x="1170" y="463"/>
                </a:cubicBezTo>
                <a:cubicBezTo>
                  <a:pt x="1150" y="468"/>
                  <a:pt x="1150" y="468"/>
                  <a:pt x="1150" y="468"/>
                </a:cubicBezTo>
                <a:cubicBezTo>
                  <a:pt x="1148" y="468"/>
                  <a:pt x="1148" y="468"/>
                  <a:pt x="1148" y="468"/>
                </a:cubicBezTo>
                <a:cubicBezTo>
                  <a:pt x="1145" y="478"/>
                  <a:pt x="1145" y="478"/>
                  <a:pt x="1145" y="478"/>
                </a:cubicBezTo>
                <a:cubicBezTo>
                  <a:pt x="1147" y="479"/>
                  <a:pt x="1149" y="479"/>
                  <a:pt x="1150" y="479"/>
                </a:cubicBezTo>
                <a:cubicBezTo>
                  <a:pt x="1162" y="481"/>
                  <a:pt x="1160" y="476"/>
                  <a:pt x="1158" y="490"/>
                </a:cubicBezTo>
                <a:cubicBezTo>
                  <a:pt x="1150" y="485"/>
                  <a:pt x="1150" y="485"/>
                  <a:pt x="1150" y="485"/>
                </a:cubicBezTo>
                <a:cubicBezTo>
                  <a:pt x="1147" y="483"/>
                  <a:pt x="1147" y="483"/>
                  <a:pt x="1147" y="483"/>
                </a:cubicBezTo>
                <a:cubicBezTo>
                  <a:pt x="1143" y="489"/>
                  <a:pt x="1139" y="490"/>
                  <a:pt x="1140" y="496"/>
                </a:cubicBezTo>
                <a:cubicBezTo>
                  <a:pt x="1141" y="508"/>
                  <a:pt x="1141" y="508"/>
                  <a:pt x="1141" y="508"/>
                </a:cubicBezTo>
                <a:cubicBezTo>
                  <a:pt x="1137" y="509"/>
                  <a:pt x="1137" y="509"/>
                  <a:pt x="1137" y="509"/>
                </a:cubicBezTo>
                <a:cubicBezTo>
                  <a:pt x="1128" y="512"/>
                  <a:pt x="1128" y="512"/>
                  <a:pt x="1128" y="512"/>
                </a:cubicBezTo>
                <a:cubicBezTo>
                  <a:pt x="1124" y="508"/>
                  <a:pt x="1124" y="508"/>
                  <a:pt x="1124" y="508"/>
                </a:cubicBezTo>
                <a:cubicBezTo>
                  <a:pt x="1122" y="509"/>
                  <a:pt x="1120" y="510"/>
                  <a:pt x="1119" y="511"/>
                </a:cubicBezTo>
                <a:cubicBezTo>
                  <a:pt x="1117" y="512"/>
                  <a:pt x="1117" y="513"/>
                  <a:pt x="1112" y="516"/>
                </a:cubicBezTo>
                <a:cubicBezTo>
                  <a:pt x="1108" y="518"/>
                  <a:pt x="1109" y="515"/>
                  <a:pt x="1104" y="517"/>
                </a:cubicBezTo>
                <a:cubicBezTo>
                  <a:pt x="1103" y="517"/>
                  <a:pt x="1102" y="518"/>
                  <a:pt x="1101" y="519"/>
                </a:cubicBezTo>
                <a:cubicBezTo>
                  <a:pt x="1099" y="514"/>
                  <a:pt x="1099" y="514"/>
                  <a:pt x="1099" y="514"/>
                </a:cubicBezTo>
                <a:cubicBezTo>
                  <a:pt x="1098" y="512"/>
                  <a:pt x="1098" y="512"/>
                  <a:pt x="1098" y="512"/>
                </a:cubicBezTo>
                <a:cubicBezTo>
                  <a:pt x="1085" y="519"/>
                  <a:pt x="1085" y="519"/>
                  <a:pt x="1085" y="519"/>
                </a:cubicBezTo>
                <a:cubicBezTo>
                  <a:pt x="1084" y="517"/>
                  <a:pt x="1084" y="517"/>
                  <a:pt x="1084" y="517"/>
                </a:cubicBezTo>
                <a:cubicBezTo>
                  <a:pt x="1081" y="513"/>
                  <a:pt x="1081" y="513"/>
                  <a:pt x="1081" y="513"/>
                </a:cubicBezTo>
                <a:cubicBezTo>
                  <a:pt x="1079" y="508"/>
                  <a:pt x="1079" y="508"/>
                  <a:pt x="1079" y="508"/>
                </a:cubicBezTo>
                <a:cubicBezTo>
                  <a:pt x="1081" y="485"/>
                  <a:pt x="1081" y="485"/>
                  <a:pt x="1081" y="485"/>
                </a:cubicBezTo>
                <a:cubicBezTo>
                  <a:pt x="1073" y="487"/>
                  <a:pt x="1073" y="487"/>
                  <a:pt x="1073" y="487"/>
                </a:cubicBezTo>
                <a:cubicBezTo>
                  <a:pt x="1070" y="490"/>
                  <a:pt x="1070" y="490"/>
                  <a:pt x="1070" y="490"/>
                </a:cubicBezTo>
                <a:cubicBezTo>
                  <a:pt x="1065" y="496"/>
                  <a:pt x="1065" y="496"/>
                  <a:pt x="1065" y="496"/>
                </a:cubicBezTo>
                <a:cubicBezTo>
                  <a:pt x="1068" y="500"/>
                  <a:pt x="1068" y="500"/>
                  <a:pt x="1068" y="500"/>
                </a:cubicBezTo>
                <a:cubicBezTo>
                  <a:pt x="1070" y="505"/>
                  <a:pt x="1070" y="505"/>
                  <a:pt x="1070" y="505"/>
                </a:cubicBezTo>
                <a:cubicBezTo>
                  <a:pt x="1074" y="517"/>
                  <a:pt x="1074" y="517"/>
                  <a:pt x="1074" y="517"/>
                </a:cubicBezTo>
                <a:cubicBezTo>
                  <a:pt x="1070" y="518"/>
                  <a:pt x="1070" y="518"/>
                  <a:pt x="1070" y="518"/>
                </a:cubicBezTo>
                <a:cubicBezTo>
                  <a:pt x="1056" y="525"/>
                  <a:pt x="1056" y="525"/>
                  <a:pt x="1056" y="525"/>
                </a:cubicBezTo>
                <a:cubicBezTo>
                  <a:pt x="1055" y="522"/>
                  <a:pt x="1055" y="522"/>
                  <a:pt x="1055" y="522"/>
                </a:cubicBezTo>
                <a:cubicBezTo>
                  <a:pt x="1050" y="529"/>
                  <a:pt x="1049" y="526"/>
                  <a:pt x="1046" y="536"/>
                </a:cubicBezTo>
                <a:cubicBezTo>
                  <a:pt x="1044" y="540"/>
                  <a:pt x="1040" y="541"/>
                  <a:pt x="1037" y="542"/>
                </a:cubicBezTo>
                <a:cubicBezTo>
                  <a:pt x="1036" y="542"/>
                  <a:pt x="1035" y="542"/>
                  <a:pt x="1034" y="543"/>
                </a:cubicBezTo>
                <a:cubicBezTo>
                  <a:pt x="1028" y="553"/>
                  <a:pt x="1037" y="545"/>
                  <a:pt x="1024" y="555"/>
                </a:cubicBezTo>
                <a:cubicBezTo>
                  <a:pt x="1014" y="553"/>
                  <a:pt x="1014" y="553"/>
                  <a:pt x="1014" y="553"/>
                </a:cubicBezTo>
                <a:cubicBezTo>
                  <a:pt x="1012" y="552"/>
                  <a:pt x="1012" y="552"/>
                  <a:pt x="1012" y="552"/>
                </a:cubicBezTo>
                <a:cubicBezTo>
                  <a:pt x="1014" y="557"/>
                  <a:pt x="1014" y="557"/>
                  <a:pt x="1014" y="557"/>
                </a:cubicBezTo>
                <a:cubicBezTo>
                  <a:pt x="1016" y="561"/>
                  <a:pt x="1016" y="561"/>
                  <a:pt x="1016" y="561"/>
                </a:cubicBezTo>
                <a:cubicBezTo>
                  <a:pt x="1015" y="561"/>
                  <a:pt x="1014" y="561"/>
                  <a:pt x="1014" y="561"/>
                </a:cubicBezTo>
                <a:cubicBezTo>
                  <a:pt x="1010" y="561"/>
                  <a:pt x="1007" y="560"/>
                  <a:pt x="1004" y="560"/>
                </a:cubicBezTo>
                <a:cubicBezTo>
                  <a:pt x="1003" y="560"/>
                  <a:pt x="1001" y="560"/>
                  <a:pt x="1000" y="561"/>
                </a:cubicBezTo>
                <a:cubicBezTo>
                  <a:pt x="1000" y="562"/>
                  <a:pt x="999" y="562"/>
                  <a:pt x="999" y="562"/>
                </a:cubicBezTo>
                <a:cubicBezTo>
                  <a:pt x="997" y="563"/>
                  <a:pt x="998" y="566"/>
                  <a:pt x="999" y="567"/>
                </a:cubicBezTo>
                <a:cubicBezTo>
                  <a:pt x="1000" y="568"/>
                  <a:pt x="1002" y="569"/>
                  <a:pt x="1004" y="569"/>
                </a:cubicBezTo>
                <a:cubicBezTo>
                  <a:pt x="1005" y="569"/>
                  <a:pt x="1006" y="569"/>
                  <a:pt x="1007" y="569"/>
                </a:cubicBezTo>
                <a:cubicBezTo>
                  <a:pt x="1006" y="571"/>
                  <a:pt x="1006" y="571"/>
                  <a:pt x="1006" y="571"/>
                </a:cubicBezTo>
                <a:cubicBezTo>
                  <a:pt x="1009" y="572"/>
                  <a:pt x="1012" y="574"/>
                  <a:pt x="1014" y="576"/>
                </a:cubicBezTo>
                <a:cubicBezTo>
                  <a:pt x="1017" y="580"/>
                  <a:pt x="1019" y="584"/>
                  <a:pt x="1021" y="588"/>
                </a:cubicBezTo>
                <a:cubicBezTo>
                  <a:pt x="1019" y="587"/>
                  <a:pt x="1019" y="587"/>
                  <a:pt x="1019" y="587"/>
                </a:cubicBezTo>
                <a:cubicBezTo>
                  <a:pt x="1016" y="600"/>
                  <a:pt x="1016" y="600"/>
                  <a:pt x="1016" y="600"/>
                </a:cubicBezTo>
                <a:cubicBezTo>
                  <a:pt x="1014" y="600"/>
                  <a:pt x="1014" y="600"/>
                  <a:pt x="1014" y="600"/>
                </a:cubicBezTo>
                <a:cubicBezTo>
                  <a:pt x="1004" y="600"/>
                  <a:pt x="1004" y="600"/>
                  <a:pt x="1004" y="600"/>
                </a:cubicBezTo>
                <a:cubicBezTo>
                  <a:pt x="999" y="600"/>
                  <a:pt x="999" y="600"/>
                  <a:pt x="999" y="600"/>
                </a:cubicBezTo>
                <a:cubicBezTo>
                  <a:pt x="996" y="600"/>
                  <a:pt x="996" y="600"/>
                  <a:pt x="996" y="600"/>
                </a:cubicBezTo>
                <a:cubicBezTo>
                  <a:pt x="988" y="600"/>
                  <a:pt x="988" y="600"/>
                  <a:pt x="988" y="600"/>
                </a:cubicBezTo>
                <a:cubicBezTo>
                  <a:pt x="983" y="600"/>
                  <a:pt x="983" y="600"/>
                  <a:pt x="983" y="600"/>
                </a:cubicBezTo>
                <a:cubicBezTo>
                  <a:pt x="979" y="600"/>
                  <a:pt x="979" y="599"/>
                  <a:pt x="975" y="597"/>
                </a:cubicBezTo>
                <a:cubicBezTo>
                  <a:pt x="975" y="597"/>
                  <a:pt x="975" y="597"/>
                  <a:pt x="975" y="597"/>
                </a:cubicBezTo>
                <a:cubicBezTo>
                  <a:pt x="974" y="609"/>
                  <a:pt x="974" y="609"/>
                  <a:pt x="974" y="609"/>
                </a:cubicBezTo>
                <a:cubicBezTo>
                  <a:pt x="974" y="615"/>
                  <a:pt x="974" y="615"/>
                  <a:pt x="974" y="615"/>
                </a:cubicBezTo>
                <a:cubicBezTo>
                  <a:pt x="973" y="630"/>
                  <a:pt x="967" y="631"/>
                  <a:pt x="975" y="644"/>
                </a:cubicBezTo>
                <a:cubicBezTo>
                  <a:pt x="975" y="644"/>
                  <a:pt x="975" y="644"/>
                  <a:pt x="975" y="644"/>
                </a:cubicBezTo>
                <a:cubicBezTo>
                  <a:pt x="983" y="643"/>
                  <a:pt x="983" y="643"/>
                  <a:pt x="983" y="643"/>
                </a:cubicBezTo>
                <a:cubicBezTo>
                  <a:pt x="988" y="648"/>
                  <a:pt x="988" y="648"/>
                  <a:pt x="988" y="648"/>
                </a:cubicBezTo>
                <a:cubicBezTo>
                  <a:pt x="989" y="649"/>
                  <a:pt x="989" y="649"/>
                  <a:pt x="989" y="649"/>
                </a:cubicBezTo>
                <a:cubicBezTo>
                  <a:pt x="996" y="649"/>
                  <a:pt x="996" y="649"/>
                  <a:pt x="996" y="649"/>
                </a:cubicBezTo>
                <a:cubicBezTo>
                  <a:pt x="996" y="646"/>
                  <a:pt x="996" y="646"/>
                  <a:pt x="996" y="646"/>
                </a:cubicBezTo>
                <a:cubicBezTo>
                  <a:pt x="999" y="646"/>
                  <a:pt x="999" y="646"/>
                  <a:pt x="999" y="646"/>
                </a:cubicBezTo>
                <a:cubicBezTo>
                  <a:pt x="1004" y="646"/>
                  <a:pt x="1004" y="646"/>
                  <a:pt x="1004" y="646"/>
                </a:cubicBezTo>
                <a:cubicBezTo>
                  <a:pt x="1007" y="646"/>
                  <a:pt x="1007" y="646"/>
                  <a:pt x="1007" y="646"/>
                </a:cubicBezTo>
                <a:cubicBezTo>
                  <a:pt x="1007" y="649"/>
                  <a:pt x="1007" y="649"/>
                  <a:pt x="1007" y="649"/>
                </a:cubicBezTo>
                <a:cubicBezTo>
                  <a:pt x="1009" y="647"/>
                  <a:pt x="1012" y="645"/>
                  <a:pt x="1014" y="644"/>
                </a:cubicBezTo>
                <a:cubicBezTo>
                  <a:pt x="1017" y="642"/>
                  <a:pt x="1021" y="641"/>
                  <a:pt x="1022" y="636"/>
                </a:cubicBezTo>
                <a:cubicBezTo>
                  <a:pt x="1023" y="636"/>
                  <a:pt x="1025" y="623"/>
                  <a:pt x="1025" y="619"/>
                </a:cubicBezTo>
                <a:cubicBezTo>
                  <a:pt x="1035" y="619"/>
                  <a:pt x="1029" y="616"/>
                  <a:pt x="1035" y="616"/>
                </a:cubicBezTo>
                <a:cubicBezTo>
                  <a:pt x="1037" y="616"/>
                  <a:pt x="1037" y="616"/>
                  <a:pt x="1037" y="616"/>
                </a:cubicBezTo>
                <a:cubicBezTo>
                  <a:pt x="1041" y="616"/>
                  <a:pt x="1041" y="616"/>
                  <a:pt x="1041" y="616"/>
                </a:cubicBezTo>
                <a:cubicBezTo>
                  <a:pt x="1039" y="604"/>
                  <a:pt x="1039" y="604"/>
                  <a:pt x="1039" y="604"/>
                </a:cubicBezTo>
                <a:cubicBezTo>
                  <a:pt x="1041" y="604"/>
                  <a:pt x="1047" y="601"/>
                  <a:pt x="1047" y="601"/>
                </a:cubicBezTo>
                <a:cubicBezTo>
                  <a:pt x="1051" y="601"/>
                  <a:pt x="1054" y="604"/>
                  <a:pt x="1055" y="604"/>
                </a:cubicBezTo>
                <a:cubicBezTo>
                  <a:pt x="1059" y="604"/>
                  <a:pt x="1066" y="598"/>
                  <a:pt x="1070" y="594"/>
                </a:cubicBezTo>
                <a:cubicBezTo>
                  <a:pt x="1071" y="593"/>
                  <a:pt x="1071" y="593"/>
                  <a:pt x="1071" y="592"/>
                </a:cubicBezTo>
                <a:cubicBezTo>
                  <a:pt x="1079" y="597"/>
                  <a:pt x="1081" y="598"/>
                  <a:pt x="1081" y="599"/>
                </a:cubicBezTo>
                <a:cubicBezTo>
                  <a:pt x="1081" y="599"/>
                  <a:pt x="1081" y="599"/>
                  <a:pt x="1081" y="600"/>
                </a:cubicBezTo>
                <a:cubicBezTo>
                  <a:pt x="1081" y="600"/>
                  <a:pt x="1080" y="601"/>
                  <a:pt x="1081" y="605"/>
                </a:cubicBezTo>
                <a:cubicBezTo>
                  <a:pt x="1082" y="606"/>
                  <a:pt x="1082" y="607"/>
                  <a:pt x="1083" y="608"/>
                </a:cubicBezTo>
                <a:cubicBezTo>
                  <a:pt x="1084" y="608"/>
                  <a:pt x="1084" y="608"/>
                  <a:pt x="1084" y="608"/>
                </a:cubicBezTo>
                <a:cubicBezTo>
                  <a:pt x="1094" y="614"/>
                  <a:pt x="1094" y="614"/>
                  <a:pt x="1094" y="614"/>
                </a:cubicBezTo>
                <a:cubicBezTo>
                  <a:pt x="1095" y="613"/>
                  <a:pt x="1095" y="613"/>
                  <a:pt x="1095" y="613"/>
                </a:cubicBezTo>
                <a:cubicBezTo>
                  <a:pt x="1096" y="616"/>
                  <a:pt x="1096" y="616"/>
                  <a:pt x="1096" y="616"/>
                </a:cubicBezTo>
                <a:cubicBezTo>
                  <a:pt x="1097" y="616"/>
                  <a:pt x="1098" y="616"/>
                  <a:pt x="1099" y="616"/>
                </a:cubicBezTo>
                <a:cubicBezTo>
                  <a:pt x="1100" y="617"/>
                  <a:pt x="1102" y="618"/>
                  <a:pt x="1104" y="619"/>
                </a:cubicBezTo>
                <a:cubicBezTo>
                  <a:pt x="1106" y="621"/>
                  <a:pt x="1108" y="622"/>
                  <a:pt x="1110" y="624"/>
                </a:cubicBezTo>
                <a:cubicBezTo>
                  <a:pt x="1116" y="630"/>
                  <a:pt x="1105" y="637"/>
                  <a:pt x="1113" y="637"/>
                </a:cubicBezTo>
                <a:cubicBezTo>
                  <a:pt x="1121" y="637"/>
                  <a:pt x="1117" y="627"/>
                  <a:pt x="1119" y="621"/>
                </a:cubicBezTo>
                <a:cubicBezTo>
                  <a:pt x="1119" y="621"/>
                  <a:pt x="1119" y="621"/>
                  <a:pt x="1119" y="620"/>
                </a:cubicBezTo>
                <a:cubicBezTo>
                  <a:pt x="1125" y="625"/>
                  <a:pt x="1125" y="625"/>
                  <a:pt x="1125" y="625"/>
                </a:cubicBezTo>
                <a:cubicBezTo>
                  <a:pt x="1127" y="624"/>
                  <a:pt x="1127" y="624"/>
                  <a:pt x="1127" y="624"/>
                </a:cubicBezTo>
                <a:cubicBezTo>
                  <a:pt x="1120" y="617"/>
                  <a:pt x="1120" y="617"/>
                  <a:pt x="1120" y="617"/>
                </a:cubicBezTo>
                <a:cubicBezTo>
                  <a:pt x="1119" y="618"/>
                  <a:pt x="1119" y="618"/>
                  <a:pt x="1119" y="618"/>
                </a:cubicBezTo>
                <a:cubicBezTo>
                  <a:pt x="1119" y="618"/>
                  <a:pt x="1119" y="618"/>
                  <a:pt x="1119" y="618"/>
                </a:cubicBezTo>
                <a:cubicBezTo>
                  <a:pt x="1118" y="616"/>
                  <a:pt x="1118" y="616"/>
                  <a:pt x="1118" y="616"/>
                </a:cubicBezTo>
                <a:cubicBezTo>
                  <a:pt x="1117" y="616"/>
                  <a:pt x="1118" y="615"/>
                  <a:pt x="1118" y="615"/>
                </a:cubicBezTo>
                <a:cubicBezTo>
                  <a:pt x="1118" y="615"/>
                  <a:pt x="1117" y="614"/>
                  <a:pt x="1117" y="614"/>
                </a:cubicBezTo>
                <a:cubicBezTo>
                  <a:pt x="1115" y="611"/>
                  <a:pt x="1116" y="613"/>
                  <a:pt x="1113" y="611"/>
                </a:cubicBezTo>
                <a:cubicBezTo>
                  <a:pt x="1109" y="610"/>
                  <a:pt x="1106" y="610"/>
                  <a:pt x="1105" y="608"/>
                </a:cubicBezTo>
                <a:cubicBezTo>
                  <a:pt x="1104" y="608"/>
                  <a:pt x="1104" y="608"/>
                  <a:pt x="1104" y="608"/>
                </a:cubicBezTo>
                <a:cubicBezTo>
                  <a:pt x="1101" y="606"/>
                  <a:pt x="1100" y="602"/>
                  <a:pt x="1099" y="599"/>
                </a:cubicBezTo>
                <a:cubicBezTo>
                  <a:pt x="1097" y="597"/>
                  <a:pt x="1095" y="595"/>
                  <a:pt x="1091" y="593"/>
                </a:cubicBezTo>
                <a:cubicBezTo>
                  <a:pt x="1095" y="589"/>
                  <a:pt x="1095" y="589"/>
                  <a:pt x="1095" y="589"/>
                </a:cubicBezTo>
                <a:cubicBezTo>
                  <a:pt x="1095" y="591"/>
                  <a:pt x="1095" y="591"/>
                  <a:pt x="1095" y="591"/>
                </a:cubicBezTo>
                <a:cubicBezTo>
                  <a:pt x="1096" y="592"/>
                  <a:pt x="1096" y="592"/>
                  <a:pt x="1096" y="592"/>
                </a:cubicBezTo>
                <a:cubicBezTo>
                  <a:pt x="1099" y="592"/>
                  <a:pt x="1099" y="592"/>
                  <a:pt x="1099" y="592"/>
                </a:cubicBezTo>
                <a:cubicBezTo>
                  <a:pt x="1104" y="591"/>
                  <a:pt x="1104" y="591"/>
                  <a:pt x="1104" y="591"/>
                </a:cubicBezTo>
                <a:cubicBezTo>
                  <a:pt x="1105" y="591"/>
                  <a:pt x="1105" y="591"/>
                  <a:pt x="1105" y="591"/>
                </a:cubicBezTo>
                <a:cubicBezTo>
                  <a:pt x="1119" y="602"/>
                  <a:pt x="1119" y="602"/>
                  <a:pt x="1119" y="602"/>
                </a:cubicBezTo>
                <a:cubicBezTo>
                  <a:pt x="1126" y="608"/>
                  <a:pt x="1126" y="608"/>
                  <a:pt x="1126" y="608"/>
                </a:cubicBezTo>
                <a:cubicBezTo>
                  <a:pt x="1128" y="607"/>
                  <a:pt x="1128" y="607"/>
                  <a:pt x="1128" y="607"/>
                </a:cubicBezTo>
                <a:cubicBezTo>
                  <a:pt x="1128" y="608"/>
                  <a:pt x="1128" y="608"/>
                  <a:pt x="1128" y="608"/>
                </a:cubicBezTo>
                <a:cubicBezTo>
                  <a:pt x="1129" y="610"/>
                  <a:pt x="1129" y="610"/>
                  <a:pt x="1129" y="610"/>
                </a:cubicBezTo>
                <a:cubicBezTo>
                  <a:pt x="1132" y="610"/>
                  <a:pt x="1132" y="610"/>
                  <a:pt x="1132" y="610"/>
                </a:cubicBezTo>
                <a:cubicBezTo>
                  <a:pt x="1129" y="630"/>
                  <a:pt x="1129" y="630"/>
                  <a:pt x="1129" y="630"/>
                </a:cubicBezTo>
                <a:cubicBezTo>
                  <a:pt x="1133" y="635"/>
                  <a:pt x="1133" y="636"/>
                  <a:pt x="1137" y="637"/>
                </a:cubicBezTo>
                <a:cubicBezTo>
                  <a:pt x="1138" y="637"/>
                  <a:pt x="1140" y="637"/>
                  <a:pt x="1142" y="637"/>
                </a:cubicBezTo>
                <a:cubicBezTo>
                  <a:pt x="1141" y="640"/>
                  <a:pt x="1141" y="646"/>
                  <a:pt x="1147" y="646"/>
                </a:cubicBezTo>
                <a:cubicBezTo>
                  <a:pt x="1149" y="646"/>
                  <a:pt x="1149" y="646"/>
                  <a:pt x="1149" y="646"/>
                </a:cubicBezTo>
                <a:cubicBezTo>
                  <a:pt x="1149" y="646"/>
                  <a:pt x="1150" y="646"/>
                  <a:pt x="1150" y="646"/>
                </a:cubicBezTo>
                <a:cubicBezTo>
                  <a:pt x="1153" y="646"/>
                  <a:pt x="1153" y="645"/>
                  <a:pt x="1154" y="642"/>
                </a:cubicBezTo>
                <a:cubicBezTo>
                  <a:pt x="1163" y="644"/>
                  <a:pt x="1160" y="640"/>
                  <a:pt x="1162" y="636"/>
                </a:cubicBezTo>
                <a:cubicBezTo>
                  <a:pt x="1152" y="635"/>
                  <a:pt x="1156" y="633"/>
                  <a:pt x="1152" y="627"/>
                </a:cubicBezTo>
                <a:cubicBezTo>
                  <a:pt x="1165" y="616"/>
                  <a:pt x="1165" y="616"/>
                  <a:pt x="1165" y="616"/>
                </a:cubicBezTo>
                <a:cubicBezTo>
                  <a:pt x="1165" y="619"/>
                  <a:pt x="1165" y="619"/>
                  <a:pt x="1165" y="619"/>
                </a:cubicBezTo>
                <a:cubicBezTo>
                  <a:pt x="1172" y="619"/>
                  <a:pt x="1172" y="619"/>
                  <a:pt x="1172" y="619"/>
                </a:cubicBezTo>
                <a:cubicBezTo>
                  <a:pt x="1171" y="621"/>
                  <a:pt x="1170" y="621"/>
                  <a:pt x="1170" y="624"/>
                </a:cubicBezTo>
                <a:cubicBezTo>
                  <a:pt x="1171" y="625"/>
                  <a:pt x="1171" y="625"/>
                  <a:pt x="1171" y="625"/>
                </a:cubicBezTo>
                <a:cubicBezTo>
                  <a:pt x="1170" y="633"/>
                  <a:pt x="1170" y="633"/>
                  <a:pt x="1170" y="633"/>
                </a:cubicBezTo>
                <a:cubicBezTo>
                  <a:pt x="1172" y="636"/>
                  <a:pt x="1175" y="646"/>
                  <a:pt x="1183" y="646"/>
                </a:cubicBezTo>
                <a:cubicBezTo>
                  <a:pt x="1185" y="646"/>
                  <a:pt x="1185" y="646"/>
                  <a:pt x="1185" y="646"/>
                </a:cubicBezTo>
                <a:cubicBezTo>
                  <a:pt x="1191" y="646"/>
                  <a:pt x="1188" y="643"/>
                  <a:pt x="1194" y="644"/>
                </a:cubicBezTo>
                <a:cubicBezTo>
                  <a:pt x="1199" y="645"/>
                  <a:pt x="1200" y="647"/>
                  <a:pt x="1203" y="646"/>
                </a:cubicBezTo>
                <a:cubicBezTo>
                  <a:pt x="1204" y="648"/>
                  <a:pt x="1204" y="648"/>
                  <a:pt x="1204" y="648"/>
                </a:cubicBezTo>
                <a:cubicBezTo>
                  <a:pt x="1205" y="649"/>
                  <a:pt x="1205" y="649"/>
                  <a:pt x="1205" y="649"/>
                </a:cubicBezTo>
                <a:cubicBezTo>
                  <a:pt x="1206" y="649"/>
                  <a:pt x="1206" y="649"/>
                  <a:pt x="1206" y="649"/>
                </a:cubicBezTo>
                <a:cubicBezTo>
                  <a:pt x="1210" y="650"/>
                  <a:pt x="1210" y="650"/>
                  <a:pt x="1210" y="650"/>
                </a:cubicBezTo>
                <a:cubicBezTo>
                  <a:pt x="1216" y="643"/>
                  <a:pt x="1216" y="643"/>
                  <a:pt x="1216" y="643"/>
                </a:cubicBezTo>
                <a:cubicBezTo>
                  <a:pt x="1220" y="645"/>
                  <a:pt x="1220" y="645"/>
                  <a:pt x="1220" y="645"/>
                </a:cubicBezTo>
                <a:cubicBezTo>
                  <a:pt x="1223" y="646"/>
                  <a:pt x="1223" y="646"/>
                  <a:pt x="1223" y="646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4" y="646"/>
                  <a:pt x="1226" y="650"/>
                  <a:pt x="1223" y="647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3" y="647"/>
                  <a:pt x="1223" y="648"/>
                  <a:pt x="1223" y="649"/>
                </a:cubicBezTo>
                <a:cubicBezTo>
                  <a:pt x="1223" y="655"/>
                  <a:pt x="1223" y="655"/>
                  <a:pt x="1223" y="655"/>
                </a:cubicBezTo>
                <a:cubicBezTo>
                  <a:pt x="1223" y="657"/>
                  <a:pt x="1223" y="658"/>
                  <a:pt x="1223" y="658"/>
                </a:cubicBezTo>
                <a:cubicBezTo>
                  <a:pt x="1223" y="658"/>
                  <a:pt x="1223" y="658"/>
                  <a:pt x="1223" y="658"/>
                </a:cubicBezTo>
                <a:cubicBezTo>
                  <a:pt x="1223" y="658"/>
                  <a:pt x="1224" y="658"/>
                  <a:pt x="1224" y="660"/>
                </a:cubicBezTo>
                <a:cubicBezTo>
                  <a:pt x="1223" y="661"/>
                  <a:pt x="1223" y="661"/>
                  <a:pt x="1223" y="661"/>
                </a:cubicBezTo>
                <a:cubicBezTo>
                  <a:pt x="1220" y="662"/>
                  <a:pt x="1220" y="662"/>
                  <a:pt x="1220" y="662"/>
                </a:cubicBezTo>
                <a:cubicBezTo>
                  <a:pt x="1212" y="667"/>
                  <a:pt x="1212" y="667"/>
                  <a:pt x="1212" y="667"/>
                </a:cubicBezTo>
                <a:cubicBezTo>
                  <a:pt x="1213" y="672"/>
                  <a:pt x="1213" y="672"/>
                  <a:pt x="1213" y="672"/>
                </a:cubicBezTo>
                <a:cubicBezTo>
                  <a:pt x="1206" y="672"/>
                  <a:pt x="1206" y="672"/>
                  <a:pt x="1206" y="672"/>
                </a:cubicBezTo>
                <a:cubicBezTo>
                  <a:pt x="1206" y="672"/>
                  <a:pt x="1206" y="672"/>
                  <a:pt x="1206" y="672"/>
                </a:cubicBezTo>
                <a:cubicBezTo>
                  <a:pt x="1194" y="672"/>
                  <a:pt x="1194" y="672"/>
                  <a:pt x="1194" y="672"/>
                </a:cubicBezTo>
                <a:cubicBezTo>
                  <a:pt x="1193" y="674"/>
                  <a:pt x="1193" y="674"/>
                  <a:pt x="1193" y="674"/>
                </a:cubicBezTo>
                <a:cubicBezTo>
                  <a:pt x="1183" y="679"/>
                  <a:pt x="1183" y="679"/>
                  <a:pt x="1183" y="679"/>
                </a:cubicBezTo>
                <a:cubicBezTo>
                  <a:pt x="1178" y="676"/>
                  <a:pt x="1178" y="676"/>
                  <a:pt x="1178" y="676"/>
                </a:cubicBezTo>
                <a:cubicBezTo>
                  <a:pt x="1160" y="677"/>
                  <a:pt x="1157" y="673"/>
                  <a:pt x="1150" y="671"/>
                </a:cubicBezTo>
                <a:cubicBezTo>
                  <a:pt x="1148" y="670"/>
                  <a:pt x="1145" y="669"/>
                  <a:pt x="1141" y="669"/>
                </a:cubicBezTo>
                <a:cubicBezTo>
                  <a:pt x="1139" y="672"/>
                  <a:pt x="1138" y="672"/>
                  <a:pt x="1137" y="673"/>
                </a:cubicBezTo>
                <a:cubicBezTo>
                  <a:pt x="1136" y="673"/>
                  <a:pt x="1135" y="673"/>
                  <a:pt x="1135" y="677"/>
                </a:cubicBezTo>
                <a:cubicBezTo>
                  <a:pt x="1134" y="678"/>
                  <a:pt x="1137" y="684"/>
                  <a:pt x="1129" y="684"/>
                </a:cubicBezTo>
                <a:cubicBezTo>
                  <a:pt x="1128" y="684"/>
                  <a:pt x="1128" y="684"/>
                  <a:pt x="1128" y="684"/>
                </a:cubicBezTo>
                <a:cubicBezTo>
                  <a:pt x="1127" y="684"/>
                  <a:pt x="1127" y="684"/>
                  <a:pt x="1127" y="684"/>
                </a:cubicBezTo>
                <a:cubicBezTo>
                  <a:pt x="1125" y="684"/>
                  <a:pt x="1122" y="683"/>
                  <a:pt x="1119" y="681"/>
                </a:cubicBezTo>
                <a:cubicBezTo>
                  <a:pt x="1114" y="679"/>
                  <a:pt x="1108" y="675"/>
                  <a:pt x="1106" y="672"/>
                </a:cubicBezTo>
                <a:cubicBezTo>
                  <a:pt x="1105" y="672"/>
                  <a:pt x="1105" y="672"/>
                  <a:pt x="1104" y="672"/>
                </a:cubicBezTo>
                <a:cubicBezTo>
                  <a:pt x="1102" y="672"/>
                  <a:pt x="1100" y="671"/>
                  <a:pt x="1099" y="671"/>
                </a:cubicBezTo>
                <a:cubicBezTo>
                  <a:pt x="1090" y="670"/>
                  <a:pt x="1087" y="667"/>
                  <a:pt x="1084" y="663"/>
                </a:cubicBezTo>
                <a:cubicBezTo>
                  <a:pt x="1083" y="662"/>
                  <a:pt x="1082" y="661"/>
                  <a:pt x="1081" y="660"/>
                </a:cubicBezTo>
                <a:cubicBezTo>
                  <a:pt x="1081" y="659"/>
                  <a:pt x="1081" y="659"/>
                  <a:pt x="1081" y="659"/>
                </a:cubicBezTo>
                <a:cubicBezTo>
                  <a:pt x="1081" y="659"/>
                  <a:pt x="1081" y="659"/>
                  <a:pt x="1081" y="659"/>
                </a:cubicBezTo>
                <a:cubicBezTo>
                  <a:pt x="1084" y="659"/>
                  <a:pt x="1084" y="659"/>
                  <a:pt x="1084" y="659"/>
                </a:cubicBezTo>
                <a:cubicBezTo>
                  <a:pt x="1084" y="659"/>
                  <a:pt x="1084" y="659"/>
                  <a:pt x="1084" y="659"/>
                </a:cubicBezTo>
                <a:cubicBezTo>
                  <a:pt x="1088" y="657"/>
                  <a:pt x="1088" y="657"/>
                  <a:pt x="1088" y="657"/>
                </a:cubicBezTo>
                <a:cubicBezTo>
                  <a:pt x="1084" y="649"/>
                  <a:pt x="1084" y="649"/>
                  <a:pt x="1084" y="649"/>
                </a:cubicBezTo>
                <a:cubicBezTo>
                  <a:pt x="1081" y="644"/>
                  <a:pt x="1081" y="644"/>
                  <a:pt x="1081" y="644"/>
                </a:cubicBezTo>
                <a:cubicBezTo>
                  <a:pt x="1080" y="642"/>
                  <a:pt x="1080" y="642"/>
                  <a:pt x="1080" y="642"/>
                </a:cubicBezTo>
                <a:cubicBezTo>
                  <a:pt x="1081" y="640"/>
                  <a:pt x="1081" y="640"/>
                  <a:pt x="1081" y="640"/>
                </a:cubicBezTo>
                <a:cubicBezTo>
                  <a:pt x="1070" y="643"/>
                  <a:pt x="1070" y="643"/>
                  <a:pt x="1070" y="643"/>
                </a:cubicBezTo>
                <a:cubicBezTo>
                  <a:pt x="1069" y="643"/>
                  <a:pt x="1069" y="643"/>
                  <a:pt x="1069" y="643"/>
                </a:cubicBezTo>
                <a:cubicBezTo>
                  <a:pt x="1057" y="640"/>
                  <a:pt x="1057" y="640"/>
                  <a:pt x="1057" y="640"/>
                </a:cubicBezTo>
                <a:cubicBezTo>
                  <a:pt x="1057" y="644"/>
                  <a:pt x="1057" y="644"/>
                  <a:pt x="1057" y="644"/>
                </a:cubicBezTo>
                <a:cubicBezTo>
                  <a:pt x="1040" y="646"/>
                  <a:pt x="1040" y="646"/>
                  <a:pt x="1040" y="646"/>
                </a:cubicBezTo>
                <a:cubicBezTo>
                  <a:pt x="1037" y="644"/>
                  <a:pt x="1037" y="644"/>
                  <a:pt x="1037" y="644"/>
                </a:cubicBezTo>
                <a:cubicBezTo>
                  <a:pt x="1034" y="642"/>
                  <a:pt x="1034" y="642"/>
                  <a:pt x="1034" y="642"/>
                </a:cubicBezTo>
                <a:cubicBezTo>
                  <a:pt x="1031" y="647"/>
                  <a:pt x="1023" y="651"/>
                  <a:pt x="1014" y="653"/>
                </a:cubicBezTo>
                <a:cubicBezTo>
                  <a:pt x="1011" y="653"/>
                  <a:pt x="1007" y="654"/>
                  <a:pt x="1004" y="654"/>
                </a:cubicBezTo>
                <a:cubicBezTo>
                  <a:pt x="1002" y="654"/>
                  <a:pt x="1001" y="653"/>
                  <a:pt x="999" y="653"/>
                </a:cubicBezTo>
                <a:cubicBezTo>
                  <a:pt x="998" y="653"/>
                  <a:pt x="997" y="653"/>
                  <a:pt x="996" y="652"/>
                </a:cubicBezTo>
                <a:cubicBezTo>
                  <a:pt x="995" y="652"/>
                  <a:pt x="994" y="651"/>
                  <a:pt x="993" y="651"/>
                </a:cubicBezTo>
                <a:cubicBezTo>
                  <a:pt x="991" y="653"/>
                  <a:pt x="990" y="655"/>
                  <a:pt x="988" y="657"/>
                </a:cubicBezTo>
                <a:cubicBezTo>
                  <a:pt x="984" y="662"/>
                  <a:pt x="980" y="667"/>
                  <a:pt x="975" y="666"/>
                </a:cubicBezTo>
                <a:cubicBezTo>
                  <a:pt x="975" y="666"/>
                  <a:pt x="975" y="666"/>
                  <a:pt x="974" y="665"/>
                </a:cubicBezTo>
                <a:cubicBezTo>
                  <a:pt x="973" y="667"/>
                  <a:pt x="973" y="667"/>
                  <a:pt x="973" y="667"/>
                </a:cubicBezTo>
                <a:cubicBezTo>
                  <a:pt x="970" y="688"/>
                  <a:pt x="970" y="688"/>
                  <a:pt x="970" y="688"/>
                </a:cubicBezTo>
                <a:cubicBezTo>
                  <a:pt x="968" y="689"/>
                  <a:pt x="967" y="689"/>
                  <a:pt x="966" y="690"/>
                </a:cubicBezTo>
                <a:cubicBezTo>
                  <a:pt x="957" y="695"/>
                  <a:pt x="948" y="698"/>
                  <a:pt x="944" y="706"/>
                </a:cubicBezTo>
                <a:cubicBezTo>
                  <a:pt x="944" y="707"/>
                  <a:pt x="944" y="707"/>
                  <a:pt x="944" y="707"/>
                </a:cubicBezTo>
                <a:cubicBezTo>
                  <a:pt x="943" y="710"/>
                  <a:pt x="938" y="719"/>
                  <a:pt x="933" y="725"/>
                </a:cubicBezTo>
                <a:cubicBezTo>
                  <a:pt x="933" y="725"/>
                  <a:pt x="933" y="726"/>
                  <a:pt x="932" y="726"/>
                </a:cubicBezTo>
                <a:cubicBezTo>
                  <a:pt x="931" y="728"/>
                  <a:pt x="930" y="729"/>
                  <a:pt x="928" y="730"/>
                </a:cubicBezTo>
                <a:cubicBezTo>
                  <a:pt x="929" y="735"/>
                  <a:pt x="931" y="744"/>
                  <a:pt x="932" y="749"/>
                </a:cubicBezTo>
                <a:cubicBezTo>
                  <a:pt x="933" y="751"/>
                  <a:pt x="933" y="753"/>
                  <a:pt x="933" y="753"/>
                </a:cubicBezTo>
                <a:cubicBezTo>
                  <a:pt x="933" y="757"/>
                  <a:pt x="933" y="757"/>
                  <a:pt x="933" y="757"/>
                </a:cubicBezTo>
                <a:cubicBezTo>
                  <a:pt x="933" y="758"/>
                  <a:pt x="933" y="759"/>
                  <a:pt x="932" y="760"/>
                </a:cubicBezTo>
                <a:cubicBezTo>
                  <a:pt x="931" y="762"/>
                  <a:pt x="929" y="763"/>
                  <a:pt x="929" y="768"/>
                </a:cubicBezTo>
                <a:cubicBezTo>
                  <a:pt x="927" y="784"/>
                  <a:pt x="927" y="784"/>
                  <a:pt x="927" y="784"/>
                </a:cubicBezTo>
                <a:cubicBezTo>
                  <a:pt x="930" y="784"/>
                  <a:pt x="930" y="784"/>
                  <a:pt x="930" y="784"/>
                </a:cubicBezTo>
                <a:cubicBezTo>
                  <a:pt x="930" y="787"/>
                  <a:pt x="930" y="787"/>
                  <a:pt x="930" y="787"/>
                </a:cubicBezTo>
                <a:cubicBezTo>
                  <a:pt x="932" y="787"/>
                  <a:pt x="932" y="787"/>
                  <a:pt x="932" y="787"/>
                </a:cubicBezTo>
                <a:cubicBezTo>
                  <a:pt x="933" y="787"/>
                  <a:pt x="933" y="787"/>
                  <a:pt x="933" y="787"/>
                </a:cubicBezTo>
                <a:cubicBezTo>
                  <a:pt x="935" y="787"/>
                  <a:pt x="935" y="787"/>
                  <a:pt x="935" y="787"/>
                </a:cubicBezTo>
                <a:cubicBezTo>
                  <a:pt x="938" y="787"/>
                  <a:pt x="941" y="792"/>
                  <a:pt x="944" y="797"/>
                </a:cubicBezTo>
                <a:cubicBezTo>
                  <a:pt x="945" y="799"/>
                  <a:pt x="946" y="801"/>
                  <a:pt x="947" y="802"/>
                </a:cubicBezTo>
                <a:cubicBezTo>
                  <a:pt x="952" y="812"/>
                  <a:pt x="952" y="806"/>
                  <a:pt x="961" y="814"/>
                </a:cubicBezTo>
                <a:cubicBezTo>
                  <a:pt x="963" y="816"/>
                  <a:pt x="965" y="817"/>
                  <a:pt x="966" y="818"/>
                </a:cubicBezTo>
                <a:cubicBezTo>
                  <a:pt x="970" y="821"/>
                  <a:pt x="973" y="823"/>
                  <a:pt x="975" y="824"/>
                </a:cubicBezTo>
                <a:cubicBezTo>
                  <a:pt x="981" y="827"/>
                  <a:pt x="983" y="824"/>
                  <a:pt x="988" y="822"/>
                </a:cubicBezTo>
                <a:cubicBezTo>
                  <a:pt x="990" y="821"/>
                  <a:pt x="993" y="820"/>
                  <a:pt x="996" y="820"/>
                </a:cubicBezTo>
                <a:cubicBezTo>
                  <a:pt x="996" y="820"/>
                  <a:pt x="997" y="820"/>
                  <a:pt x="997" y="820"/>
                </a:cubicBezTo>
                <a:cubicBezTo>
                  <a:pt x="998" y="820"/>
                  <a:pt x="999" y="820"/>
                  <a:pt x="999" y="820"/>
                </a:cubicBezTo>
                <a:cubicBezTo>
                  <a:pt x="1003" y="821"/>
                  <a:pt x="1003" y="823"/>
                  <a:pt x="1004" y="824"/>
                </a:cubicBezTo>
                <a:cubicBezTo>
                  <a:pt x="1005" y="825"/>
                  <a:pt x="1008" y="826"/>
                  <a:pt x="1014" y="824"/>
                </a:cubicBezTo>
                <a:cubicBezTo>
                  <a:pt x="1015" y="823"/>
                  <a:pt x="1016" y="823"/>
                  <a:pt x="1017" y="823"/>
                </a:cubicBezTo>
                <a:cubicBezTo>
                  <a:pt x="1027" y="819"/>
                  <a:pt x="1031" y="818"/>
                  <a:pt x="1037" y="817"/>
                </a:cubicBezTo>
                <a:cubicBezTo>
                  <a:pt x="1038" y="817"/>
                  <a:pt x="1039" y="817"/>
                  <a:pt x="1040" y="817"/>
                </a:cubicBezTo>
                <a:cubicBezTo>
                  <a:pt x="1055" y="817"/>
                  <a:pt x="1049" y="817"/>
                  <a:pt x="1055" y="827"/>
                </a:cubicBezTo>
                <a:cubicBezTo>
                  <a:pt x="1067" y="823"/>
                  <a:pt x="1067" y="823"/>
                  <a:pt x="1067" y="823"/>
                </a:cubicBezTo>
                <a:cubicBezTo>
                  <a:pt x="1070" y="823"/>
                  <a:pt x="1070" y="823"/>
                  <a:pt x="1070" y="823"/>
                </a:cubicBezTo>
                <a:cubicBezTo>
                  <a:pt x="1071" y="823"/>
                  <a:pt x="1071" y="823"/>
                  <a:pt x="1071" y="823"/>
                </a:cubicBezTo>
                <a:cubicBezTo>
                  <a:pt x="1083" y="843"/>
                  <a:pt x="1072" y="830"/>
                  <a:pt x="1071" y="855"/>
                </a:cubicBezTo>
                <a:cubicBezTo>
                  <a:pt x="1075" y="859"/>
                  <a:pt x="1078" y="862"/>
                  <a:pt x="1081" y="864"/>
                </a:cubicBezTo>
                <a:cubicBezTo>
                  <a:pt x="1082" y="865"/>
                  <a:pt x="1083" y="865"/>
                  <a:pt x="1084" y="866"/>
                </a:cubicBezTo>
                <a:cubicBezTo>
                  <a:pt x="1086" y="868"/>
                  <a:pt x="1088" y="871"/>
                  <a:pt x="1089" y="877"/>
                </a:cubicBezTo>
                <a:cubicBezTo>
                  <a:pt x="1091" y="884"/>
                  <a:pt x="1095" y="897"/>
                  <a:pt x="1099" y="900"/>
                </a:cubicBezTo>
                <a:cubicBezTo>
                  <a:pt x="1099" y="901"/>
                  <a:pt x="1099" y="901"/>
                  <a:pt x="1099" y="901"/>
                </a:cubicBezTo>
                <a:cubicBezTo>
                  <a:pt x="1099" y="904"/>
                  <a:pt x="1099" y="907"/>
                  <a:pt x="1099" y="908"/>
                </a:cubicBezTo>
                <a:cubicBezTo>
                  <a:pt x="1098" y="910"/>
                  <a:pt x="1096" y="911"/>
                  <a:pt x="1091" y="911"/>
                </a:cubicBezTo>
                <a:cubicBezTo>
                  <a:pt x="1088" y="925"/>
                  <a:pt x="1088" y="925"/>
                  <a:pt x="1088" y="925"/>
                </a:cubicBezTo>
                <a:cubicBezTo>
                  <a:pt x="1083" y="923"/>
                  <a:pt x="1086" y="924"/>
                  <a:pt x="1086" y="926"/>
                </a:cubicBezTo>
                <a:cubicBezTo>
                  <a:pt x="1084" y="937"/>
                  <a:pt x="1084" y="937"/>
                  <a:pt x="1084" y="937"/>
                </a:cubicBezTo>
                <a:cubicBezTo>
                  <a:pt x="1090" y="944"/>
                  <a:pt x="1090" y="944"/>
                  <a:pt x="1090" y="944"/>
                </a:cubicBezTo>
                <a:cubicBezTo>
                  <a:pt x="1086" y="944"/>
                  <a:pt x="1086" y="944"/>
                  <a:pt x="1086" y="944"/>
                </a:cubicBezTo>
                <a:cubicBezTo>
                  <a:pt x="1092" y="948"/>
                  <a:pt x="1096" y="953"/>
                  <a:pt x="1099" y="959"/>
                </a:cubicBezTo>
                <a:cubicBezTo>
                  <a:pt x="1101" y="964"/>
                  <a:pt x="1102" y="969"/>
                  <a:pt x="1102" y="973"/>
                </a:cubicBezTo>
                <a:cubicBezTo>
                  <a:pt x="1102" y="981"/>
                  <a:pt x="1101" y="978"/>
                  <a:pt x="1104" y="987"/>
                </a:cubicBezTo>
                <a:cubicBezTo>
                  <a:pt x="1105" y="988"/>
                  <a:pt x="1105" y="988"/>
                  <a:pt x="1105" y="988"/>
                </a:cubicBezTo>
                <a:cubicBezTo>
                  <a:pt x="1106" y="992"/>
                  <a:pt x="1103" y="992"/>
                  <a:pt x="1106" y="995"/>
                </a:cubicBezTo>
                <a:cubicBezTo>
                  <a:pt x="1110" y="1000"/>
                  <a:pt x="1113" y="998"/>
                  <a:pt x="1111" y="1003"/>
                </a:cubicBezTo>
                <a:cubicBezTo>
                  <a:pt x="1116" y="1003"/>
                  <a:pt x="1116" y="1003"/>
                  <a:pt x="1116" y="1003"/>
                </a:cubicBezTo>
                <a:cubicBezTo>
                  <a:pt x="1113" y="1009"/>
                  <a:pt x="1116" y="1011"/>
                  <a:pt x="1119" y="1013"/>
                </a:cubicBezTo>
                <a:cubicBezTo>
                  <a:pt x="1121" y="1015"/>
                  <a:pt x="1122" y="1017"/>
                  <a:pt x="1122" y="1021"/>
                </a:cubicBezTo>
                <a:cubicBezTo>
                  <a:pt x="1122" y="1022"/>
                  <a:pt x="1122" y="1022"/>
                  <a:pt x="1122" y="1022"/>
                </a:cubicBezTo>
                <a:cubicBezTo>
                  <a:pt x="1122" y="1033"/>
                  <a:pt x="1124" y="1035"/>
                  <a:pt x="1128" y="1036"/>
                </a:cubicBezTo>
                <a:cubicBezTo>
                  <a:pt x="1130" y="1037"/>
                  <a:pt x="1133" y="1037"/>
                  <a:pt x="1137" y="1038"/>
                </a:cubicBezTo>
                <a:cubicBezTo>
                  <a:pt x="1137" y="1039"/>
                  <a:pt x="1138" y="1039"/>
                  <a:pt x="1138" y="1039"/>
                </a:cubicBezTo>
                <a:cubicBezTo>
                  <a:pt x="1139" y="1036"/>
                  <a:pt x="1139" y="1036"/>
                  <a:pt x="1139" y="1036"/>
                </a:cubicBezTo>
                <a:cubicBezTo>
                  <a:pt x="1141" y="1037"/>
                  <a:pt x="1147" y="1034"/>
                  <a:pt x="1150" y="1035"/>
                </a:cubicBezTo>
                <a:cubicBezTo>
                  <a:pt x="1150" y="1035"/>
                  <a:pt x="1150" y="1035"/>
                  <a:pt x="1150" y="1035"/>
                </a:cubicBezTo>
                <a:cubicBezTo>
                  <a:pt x="1157" y="1034"/>
                  <a:pt x="1157" y="1034"/>
                  <a:pt x="1157" y="1034"/>
                </a:cubicBezTo>
                <a:cubicBezTo>
                  <a:pt x="1158" y="1034"/>
                  <a:pt x="1159" y="1034"/>
                  <a:pt x="1160" y="1034"/>
                </a:cubicBezTo>
                <a:cubicBezTo>
                  <a:pt x="1159" y="1034"/>
                  <a:pt x="1161" y="1034"/>
                  <a:pt x="1160" y="1034"/>
                </a:cubicBezTo>
                <a:cubicBezTo>
                  <a:pt x="1160" y="1035"/>
                  <a:pt x="1160" y="1035"/>
                  <a:pt x="1161" y="1036"/>
                </a:cubicBezTo>
                <a:cubicBezTo>
                  <a:pt x="1160" y="1033"/>
                  <a:pt x="1160" y="1033"/>
                  <a:pt x="1160" y="1033"/>
                </a:cubicBezTo>
                <a:cubicBezTo>
                  <a:pt x="1181" y="1031"/>
                  <a:pt x="1204" y="1006"/>
                  <a:pt x="1204" y="993"/>
                </a:cubicBezTo>
                <a:cubicBezTo>
                  <a:pt x="1204" y="988"/>
                  <a:pt x="1205" y="986"/>
                  <a:pt x="1206" y="984"/>
                </a:cubicBezTo>
                <a:cubicBezTo>
                  <a:pt x="1212" y="977"/>
                  <a:pt x="1226" y="986"/>
                  <a:pt x="1217" y="951"/>
                </a:cubicBezTo>
                <a:cubicBezTo>
                  <a:pt x="1220" y="948"/>
                  <a:pt x="1220" y="948"/>
                  <a:pt x="1220" y="948"/>
                </a:cubicBezTo>
                <a:cubicBezTo>
                  <a:pt x="1223" y="946"/>
                  <a:pt x="1223" y="946"/>
                  <a:pt x="1223" y="946"/>
                </a:cubicBezTo>
                <a:cubicBezTo>
                  <a:pt x="1245" y="931"/>
                  <a:pt x="1245" y="931"/>
                  <a:pt x="1245" y="931"/>
                </a:cubicBezTo>
                <a:cubicBezTo>
                  <a:pt x="1248" y="931"/>
                  <a:pt x="1248" y="931"/>
                  <a:pt x="1248" y="931"/>
                </a:cubicBezTo>
                <a:cubicBezTo>
                  <a:pt x="1249" y="916"/>
                  <a:pt x="1249" y="916"/>
                  <a:pt x="1249" y="916"/>
                </a:cubicBezTo>
                <a:cubicBezTo>
                  <a:pt x="1249" y="914"/>
                  <a:pt x="1251" y="909"/>
                  <a:pt x="1251" y="908"/>
                </a:cubicBezTo>
                <a:cubicBezTo>
                  <a:pt x="1251" y="897"/>
                  <a:pt x="1247" y="901"/>
                  <a:pt x="1244" y="891"/>
                </a:cubicBezTo>
                <a:cubicBezTo>
                  <a:pt x="1241" y="885"/>
                  <a:pt x="1246" y="883"/>
                  <a:pt x="1241" y="875"/>
                </a:cubicBezTo>
                <a:cubicBezTo>
                  <a:pt x="1245" y="869"/>
                  <a:pt x="1248" y="863"/>
                  <a:pt x="1253" y="857"/>
                </a:cubicBezTo>
                <a:cubicBezTo>
                  <a:pt x="1257" y="853"/>
                  <a:pt x="1269" y="848"/>
                  <a:pt x="1266" y="842"/>
                </a:cubicBezTo>
                <a:cubicBezTo>
                  <a:pt x="1282" y="835"/>
                  <a:pt x="1282" y="835"/>
                  <a:pt x="1282" y="835"/>
                </a:cubicBezTo>
                <a:cubicBezTo>
                  <a:pt x="1285" y="833"/>
                  <a:pt x="1285" y="833"/>
                  <a:pt x="1285" y="833"/>
                </a:cubicBezTo>
                <a:cubicBezTo>
                  <a:pt x="1287" y="832"/>
                  <a:pt x="1287" y="832"/>
                  <a:pt x="1287" y="832"/>
                </a:cubicBezTo>
                <a:cubicBezTo>
                  <a:pt x="1295" y="818"/>
                  <a:pt x="1295" y="818"/>
                  <a:pt x="1295" y="818"/>
                </a:cubicBezTo>
                <a:cubicBezTo>
                  <a:pt x="1299" y="810"/>
                  <a:pt x="1299" y="810"/>
                  <a:pt x="1299" y="810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0"/>
                  <a:pt x="1304" y="800"/>
                  <a:pt x="1304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9" y="792"/>
                  <a:pt x="1309" y="792"/>
                  <a:pt x="1309" y="792"/>
                </a:cubicBezTo>
                <a:cubicBezTo>
                  <a:pt x="1307" y="786"/>
                  <a:pt x="1307" y="786"/>
                  <a:pt x="1307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3" y="787"/>
                  <a:pt x="1301" y="787"/>
                  <a:pt x="1299" y="788"/>
                </a:cubicBezTo>
                <a:cubicBezTo>
                  <a:pt x="1298" y="788"/>
                  <a:pt x="1296" y="788"/>
                  <a:pt x="1295" y="789"/>
                </a:cubicBezTo>
                <a:cubicBezTo>
                  <a:pt x="1290" y="790"/>
                  <a:pt x="1286" y="792"/>
                  <a:pt x="1285" y="792"/>
                </a:cubicBezTo>
                <a:cubicBezTo>
                  <a:pt x="1280" y="792"/>
                  <a:pt x="1283" y="792"/>
                  <a:pt x="1282" y="791"/>
                </a:cubicBezTo>
                <a:cubicBezTo>
                  <a:pt x="1282" y="791"/>
                  <a:pt x="1281" y="791"/>
                  <a:pt x="1280" y="790"/>
                </a:cubicBezTo>
                <a:cubicBezTo>
                  <a:pt x="1279" y="791"/>
                  <a:pt x="1278" y="795"/>
                  <a:pt x="1275" y="795"/>
                </a:cubicBezTo>
                <a:cubicBezTo>
                  <a:pt x="1270" y="795"/>
                  <a:pt x="1265" y="787"/>
                  <a:pt x="1263" y="783"/>
                </a:cubicBezTo>
                <a:cubicBezTo>
                  <a:pt x="1260" y="774"/>
                  <a:pt x="1265" y="779"/>
                  <a:pt x="1253" y="773"/>
                </a:cubicBezTo>
                <a:cubicBezTo>
                  <a:pt x="1241" y="767"/>
                  <a:pt x="1241" y="763"/>
                  <a:pt x="1238" y="750"/>
                </a:cubicBezTo>
                <a:cubicBezTo>
                  <a:pt x="1228" y="749"/>
                  <a:pt x="1230" y="744"/>
                  <a:pt x="1230" y="740"/>
                </a:cubicBezTo>
                <a:cubicBezTo>
                  <a:pt x="1230" y="730"/>
                  <a:pt x="1229" y="737"/>
                  <a:pt x="1224" y="729"/>
                </a:cubicBezTo>
                <a:cubicBezTo>
                  <a:pt x="1224" y="728"/>
                  <a:pt x="1223" y="727"/>
                  <a:pt x="1223" y="726"/>
                </a:cubicBezTo>
                <a:cubicBezTo>
                  <a:pt x="1222" y="723"/>
                  <a:pt x="1222" y="719"/>
                  <a:pt x="1220" y="716"/>
                </a:cubicBezTo>
                <a:cubicBezTo>
                  <a:pt x="1220" y="716"/>
                  <a:pt x="1220" y="716"/>
                  <a:pt x="1220" y="716"/>
                </a:cubicBezTo>
                <a:cubicBezTo>
                  <a:pt x="1217" y="711"/>
                  <a:pt x="1213" y="705"/>
                  <a:pt x="1211" y="700"/>
                </a:cubicBezTo>
                <a:cubicBezTo>
                  <a:pt x="1219" y="699"/>
                  <a:pt x="1219" y="699"/>
                  <a:pt x="1219" y="699"/>
                </a:cubicBezTo>
                <a:cubicBezTo>
                  <a:pt x="1220" y="699"/>
                  <a:pt x="1220" y="700"/>
                  <a:pt x="1220" y="701"/>
                </a:cubicBezTo>
                <a:cubicBezTo>
                  <a:pt x="1221" y="703"/>
                  <a:pt x="1222" y="705"/>
                  <a:pt x="1223" y="707"/>
                </a:cubicBezTo>
                <a:cubicBezTo>
                  <a:pt x="1224" y="709"/>
                  <a:pt x="1226" y="712"/>
                  <a:pt x="1230" y="715"/>
                </a:cubicBezTo>
                <a:cubicBezTo>
                  <a:pt x="1241" y="725"/>
                  <a:pt x="1237" y="725"/>
                  <a:pt x="1242" y="733"/>
                </a:cubicBezTo>
                <a:cubicBezTo>
                  <a:pt x="1242" y="742"/>
                  <a:pt x="1242" y="742"/>
                  <a:pt x="1242" y="742"/>
                </a:cubicBezTo>
                <a:cubicBezTo>
                  <a:pt x="1253" y="738"/>
                  <a:pt x="1251" y="756"/>
                  <a:pt x="1261" y="757"/>
                </a:cubicBezTo>
                <a:cubicBezTo>
                  <a:pt x="1257" y="766"/>
                  <a:pt x="1265" y="776"/>
                  <a:pt x="1269" y="782"/>
                </a:cubicBezTo>
                <a:cubicBezTo>
                  <a:pt x="1282" y="779"/>
                  <a:pt x="1282" y="779"/>
                  <a:pt x="1282" y="779"/>
                </a:cubicBezTo>
                <a:cubicBezTo>
                  <a:pt x="1285" y="778"/>
                  <a:pt x="1285" y="778"/>
                  <a:pt x="1285" y="778"/>
                </a:cubicBezTo>
                <a:cubicBezTo>
                  <a:pt x="1295" y="775"/>
                  <a:pt x="1295" y="775"/>
                  <a:pt x="1295" y="775"/>
                </a:cubicBezTo>
                <a:cubicBezTo>
                  <a:pt x="1297" y="775"/>
                  <a:pt x="1297" y="775"/>
                  <a:pt x="1297" y="775"/>
                </a:cubicBezTo>
                <a:cubicBezTo>
                  <a:pt x="1295" y="772"/>
                  <a:pt x="1295" y="772"/>
                  <a:pt x="1295" y="772"/>
                </a:cubicBezTo>
                <a:cubicBezTo>
                  <a:pt x="1296" y="772"/>
                  <a:pt x="1298" y="772"/>
                  <a:pt x="1299" y="772"/>
                </a:cubicBezTo>
                <a:cubicBezTo>
                  <a:pt x="1301" y="771"/>
                  <a:pt x="1302" y="771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9" y="768"/>
                  <a:pt x="1312" y="767"/>
                  <a:pt x="1315" y="766"/>
                </a:cubicBezTo>
                <a:cubicBezTo>
                  <a:pt x="1318" y="764"/>
                  <a:pt x="1320" y="763"/>
                  <a:pt x="1322" y="763"/>
                </a:cubicBezTo>
                <a:cubicBezTo>
                  <a:pt x="1324" y="763"/>
                  <a:pt x="1325" y="763"/>
                  <a:pt x="1326" y="763"/>
                </a:cubicBezTo>
                <a:cubicBezTo>
                  <a:pt x="1327" y="760"/>
                  <a:pt x="1329" y="757"/>
                  <a:pt x="1333" y="755"/>
                </a:cubicBezTo>
                <a:cubicBezTo>
                  <a:pt x="1337" y="752"/>
                  <a:pt x="1341" y="750"/>
                  <a:pt x="1345" y="748"/>
                </a:cubicBezTo>
                <a:cubicBezTo>
                  <a:pt x="1346" y="748"/>
                  <a:pt x="1347" y="747"/>
                  <a:pt x="1348" y="747"/>
                </a:cubicBezTo>
                <a:cubicBezTo>
                  <a:pt x="1348" y="742"/>
                  <a:pt x="1348" y="740"/>
                  <a:pt x="1349" y="739"/>
                </a:cubicBezTo>
                <a:cubicBezTo>
                  <a:pt x="1350" y="738"/>
                  <a:pt x="1352" y="737"/>
                  <a:pt x="1355" y="735"/>
                </a:cubicBezTo>
                <a:cubicBezTo>
                  <a:pt x="1356" y="735"/>
                  <a:pt x="1357" y="734"/>
                  <a:pt x="1358" y="733"/>
                </a:cubicBezTo>
                <a:cubicBezTo>
                  <a:pt x="1356" y="731"/>
                  <a:pt x="1355" y="730"/>
                  <a:pt x="1355" y="728"/>
                </a:cubicBezTo>
                <a:cubicBezTo>
                  <a:pt x="1353" y="724"/>
                  <a:pt x="1353" y="724"/>
                  <a:pt x="1349" y="722"/>
                </a:cubicBezTo>
                <a:cubicBezTo>
                  <a:pt x="1348" y="722"/>
                  <a:pt x="1347" y="721"/>
                  <a:pt x="1345" y="720"/>
                </a:cubicBezTo>
                <a:cubicBezTo>
                  <a:pt x="1345" y="720"/>
                  <a:pt x="1345" y="720"/>
                  <a:pt x="1345" y="720"/>
                </a:cubicBezTo>
                <a:cubicBezTo>
                  <a:pt x="1331" y="715"/>
                  <a:pt x="1345" y="715"/>
                  <a:pt x="1334" y="708"/>
                </a:cubicBezTo>
                <a:cubicBezTo>
                  <a:pt x="1334" y="709"/>
                  <a:pt x="1333" y="710"/>
                  <a:pt x="1333" y="711"/>
                </a:cubicBezTo>
                <a:cubicBezTo>
                  <a:pt x="1330" y="715"/>
                  <a:pt x="1326" y="717"/>
                  <a:pt x="1322" y="719"/>
                </a:cubicBezTo>
                <a:cubicBezTo>
                  <a:pt x="1320" y="719"/>
                  <a:pt x="1317" y="720"/>
                  <a:pt x="1315" y="720"/>
                </a:cubicBezTo>
                <a:cubicBezTo>
                  <a:pt x="1314" y="720"/>
                  <a:pt x="1313" y="720"/>
                  <a:pt x="1311" y="720"/>
                </a:cubicBezTo>
                <a:cubicBezTo>
                  <a:pt x="1313" y="717"/>
                  <a:pt x="1309" y="714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2" y="707"/>
                  <a:pt x="1301" y="706"/>
                  <a:pt x="1300" y="704"/>
                </a:cubicBezTo>
                <a:cubicBezTo>
                  <a:pt x="1300" y="704"/>
                  <a:pt x="1299" y="703"/>
                  <a:pt x="1299" y="702"/>
                </a:cubicBezTo>
                <a:cubicBezTo>
                  <a:pt x="1297" y="698"/>
                  <a:pt x="1296" y="696"/>
                  <a:pt x="1295" y="693"/>
                </a:cubicBezTo>
                <a:cubicBezTo>
                  <a:pt x="1294" y="691"/>
                  <a:pt x="1294" y="689"/>
                  <a:pt x="1292" y="685"/>
                </a:cubicBezTo>
                <a:cubicBezTo>
                  <a:pt x="1295" y="685"/>
                  <a:pt x="1295" y="685"/>
                  <a:pt x="1295" y="685"/>
                </a:cubicBezTo>
                <a:cubicBezTo>
                  <a:pt x="1299" y="685"/>
                  <a:pt x="1299" y="685"/>
                  <a:pt x="1299" y="685"/>
                </a:cubicBezTo>
                <a:cubicBezTo>
                  <a:pt x="1299" y="685"/>
                  <a:pt x="1299" y="685"/>
                  <a:pt x="1299" y="685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13" y="698"/>
                  <a:pt x="1313" y="698"/>
                  <a:pt x="1313" y="698"/>
                </a:cubicBezTo>
                <a:cubicBezTo>
                  <a:pt x="1312" y="698"/>
                  <a:pt x="1312" y="698"/>
                  <a:pt x="1312" y="698"/>
                </a:cubicBezTo>
                <a:cubicBezTo>
                  <a:pt x="1315" y="702"/>
                  <a:pt x="1315" y="702"/>
                  <a:pt x="1315" y="702"/>
                </a:cubicBezTo>
                <a:cubicBezTo>
                  <a:pt x="1320" y="707"/>
                  <a:pt x="1320" y="707"/>
                  <a:pt x="1320" y="707"/>
                </a:cubicBezTo>
                <a:cubicBezTo>
                  <a:pt x="1322" y="706"/>
                  <a:pt x="1322" y="706"/>
                  <a:pt x="1322" y="706"/>
                </a:cubicBezTo>
                <a:cubicBezTo>
                  <a:pt x="1322" y="708"/>
                  <a:pt x="1322" y="708"/>
                  <a:pt x="1322" y="708"/>
                </a:cubicBezTo>
                <a:cubicBezTo>
                  <a:pt x="1322" y="708"/>
                  <a:pt x="1322" y="708"/>
                  <a:pt x="1322" y="708"/>
                </a:cubicBezTo>
                <a:cubicBezTo>
                  <a:pt x="1323" y="709"/>
                  <a:pt x="1323" y="709"/>
                  <a:pt x="1323" y="709"/>
                </a:cubicBezTo>
                <a:cubicBezTo>
                  <a:pt x="1333" y="706"/>
                  <a:pt x="1333" y="706"/>
                  <a:pt x="1333" y="706"/>
                </a:cubicBezTo>
                <a:cubicBezTo>
                  <a:pt x="1339" y="703"/>
                  <a:pt x="1339" y="703"/>
                  <a:pt x="1339" y="703"/>
                </a:cubicBezTo>
                <a:cubicBezTo>
                  <a:pt x="1344" y="712"/>
                  <a:pt x="1344" y="712"/>
                  <a:pt x="1344" y="712"/>
                </a:cubicBezTo>
                <a:cubicBezTo>
                  <a:pt x="1345" y="712"/>
                  <a:pt x="1345" y="712"/>
                  <a:pt x="1345" y="712"/>
                </a:cubicBezTo>
                <a:cubicBezTo>
                  <a:pt x="1349" y="713"/>
                  <a:pt x="1349" y="713"/>
                  <a:pt x="1349" y="713"/>
                </a:cubicBezTo>
                <a:cubicBezTo>
                  <a:pt x="1355" y="714"/>
                  <a:pt x="1355" y="714"/>
                  <a:pt x="1355" y="714"/>
                </a:cubicBezTo>
                <a:cubicBezTo>
                  <a:pt x="1356" y="714"/>
                  <a:pt x="1356" y="714"/>
                  <a:pt x="1356" y="714"/>
                </a:cubicBezTo>
                <a:cubicBezTo>
                  <a:pt x="1361" y="714"/>
                  <a:pt x="1361" y="714"/>
                  <a:pt x="1361" y="714"/>
                </a:cubicBezTo>
                <a:cubicBezTo>
                  <a:pt x="1368" y="713"/>
                  <a:pt x="1368" y="713"/>
                  <a:pt x="1368" y="713"/>
                </a:cubicBezTo>
                <a:cubicBezTo>
                  <a:pt x="1371" y="713"/>
                  <a:pt x="1371" y="713"/>
                  <a:pt x="1371" y="713"/>
                </a:cubicBezTo>
                <a:cubicBezTo>
                  <a:pt x="1392" y="712"/>
                  <a:pt x="1392" y="712"/>
                  <a:pt x="1392" y="712"/>
                </a:cubicBezTo>
                <a:cubicBezTo>
                  <a:pt x="1394" y="718"/>
                  <a:pt x="1394" y="718"/>
                  <a:pt x="1394" y="718"/>
                </a:cubicBezTo>
                <a:cubicBezTo>
                  <a:pt x="1404" y="719"/>
                  <a:pt x="1408" y="732"/>
                  <a:pt x="1410" y="739"/>
                </a:cubicBezTo>
                <a:cubicBezTo>
                  <a:pt x="1418" y="739"/>
                  <a:pt x="1418" y="739"/>
                  <a:pt x="1418" y="739"/>
                </a:cubicBezTo>
                <a:cubicBezTo>
                  <a:pt x="1419" y="739"/>
                  <a:pt x="1419" y="739"/>
                  <a:pt x="1419" y="739"/>
                </a:cubicBezTo>
                <a:cubicBezTo>
                  <a:pt x="1423" y="739"/>
                  <a:pt x="1424" y="736"/>
                  <a:pt x="1427" y="733"/>
                </a:cubicBezTo>
                <a:cubicBezTo>
                  <a:pt x="1429" y="746"/>
                  <a:pt x="1427" y="755"/>
                  <a:pt x="1434" y="769"/>
                </a:cubicBezTo>
                <a:cubicBezTo>
                  <a:pt x="1439" y="780"/>
                  <a:pt x="1448" y="802"/>
                  <a:pt x="1454" y="807"/>
                </a:cubicBezTo>
                <a:cubicBezTo>
                  <a:pt x="1456" y="807"/>
                  <a:pt x="1456" y="807"/>
                  <a:pt x="1456" y="807"/>
                </a:cubicBezTo>
                <a:cubicBezTo>
                  <a:pt x="1457" y="805"/>
                  <a:pt x="1457" y="805"/>
                  <a:pt x="1457" y="805"/>
                </a:cubicBezTo>
                <a:cubicBezTo>
                  <a:pt x="1467" y="789"/>
                  <a:pt x="1467" y="789"/>
                  <a:pt x="1467" y="789"/>
                </a:cubicBezTo>
                <a:cubicBezTo>
                  <a:pt x="1473" y="780"/>
                  <a:pt x="1473" y="780"/>
                  <a:pt x="1473" y="780"/>
                </a:cubicBezTo>
                <a:cubicBezTo>
                  <a:pt x="1471" y="777"/>
                  <a:pt x="1469" y="777"/>
                  <a:pt x="1469" y="774"/>
                </a:cubicBezTo>
                <a:cubicBezTo>
                  <a:pt x="1469" y="772"/>
                  <a:pt x="1469" y="772"/>
                  <a:pt x="1469" y="772"/>
                </a:cubicBezTo>
                <a:cubicBezTo>
                  <a:pt x="1469" y="768"/>
                  <a:pt x="1476" y="764"/>
                  <a:pt x="1483" y="760"/>
                </a:cubicBezTo>
                <a:cubicBezTo>
                  <a:pt x="1491" y="755"/>
                  <a:pt x="1499" y="750"/>
                  <a:pt x="1500" y="746"/>
                </a:cubicBezTo>
                <a:cubicBezTo>
                  <a:pt x="1512" y="739"/>
                  <a:pt x="1512" y="739"/>
                  <a:pt x="1512" y="739"/>
                </a:cubicBezTo>
                <a:cubicBezTo>
                  <a:pt x="1513" y="737"/>
                  <a:pt x="1513" y="737"/>
                  <a:pt x="1513" y="737"/>
                </a:cubicBezTo>
                <a:cubicBezTo>
                  <a:pt x="1525" y="732"/>
                  <a:pt x="1525" y="732"/>
                  <a:pt x="1525" y="732"/>
                </a:cubicBezTo>
                <a:cubicBezTo>
                  <a:pt x="1532" y="729"/>
                  <a:pt x="1532" y="729"/>
                  <a:pt x="1532" y="729"/>
                </a:cubicBezTo>
                <a:cubicBezTo>
                  <a:pt x="1539" y="733"/>
                  <a:pt x="1532" y="736"/>
                  <a:pt x="1543" y="745"/>
                </a:cubicBezTo>
                <a:cubicBezTo>
                  <a:pt x="1549" y="751"/>
                  <a:pt x="1550" y="762"/>
                  <a:pt x="1548" y="765"/>
                </a:cubicBezTo>
                <a:cubicBezTo>
                  <a:pt x="1550" y="766"/>
                  <a:pt x="1550" y="766"/>
                  <a:pt x="1550" y="766"/>
                </a:cubicBezTo>
                <a:cubicBezTo>
                  <a:pt x="1559" y="763"/>
                  <a:pt x="1559" y="763"/>
                  <a:pt x="1559" y="763"/>
                </a:cubicBezTo>
                <a:cubicBezTo>
                  <a:pt x="1565" y="760"/>
                  <a:pt x="1565" y="760"/>
                  <a:pt x="1565" y="760"/>
                </a:cubicBezTo>
                <a:cubicBezTo>
                  <a:pt x="1567" y="761"/>
                  <a:pt x="1567" y="761"/>
                  <a:pt x="1567" y="761"/>
                </a:cubicBezTo>
                <a:cubicBezTo>
                  <a:pt x="1565" y="762"/>
                  <a:pt x="1565" y="762"/>
                  <a:pt x="1565" y="762"/>
                </a:cubicBezTo>
                <a:cubicBezTo>
                  <a:pt x="1573" y="782"/>
                  <a:pt x="1573" y="782"/>
                  <a:pt x="1573" y="782"/>
                </a:cubicBezTo>
                <a:cubicBezTo>
                  <a:pt x="1571" y="804"/>
                  <a:pt x="1571" y="804"/>
                  <a:pt x="1571" y="804"/>
                </a:cubicBezTo>
                <a:cubicBezTo>
                  <a:pt x="1575" y="809"/>
                  <a:pt x="1578" y="811"/>
                  <a:pt x="1579" y="813"/>
                </a:cubicBezTo>
                <a:cubicBezTo>
                  <a:pt x="1582" y="815"/>
                  <a:pt x="1582" y="816"/>
                  <a:pt x="1583" y="828"/>
                </a:cubicBezTo>
                <a:cubicBezTo>
                  <a:pt x="1586" y="828"/>
                  <a:pt x="1586" y="828"/>
                  <a:pt x="1586" y="828"/>
                </a:cubicBezTo>
                <a:cubicBezTo>
                  <a:pt x="1584" y="831"/>
                  <a:pt x="1593" y="840"/>
                  <a:pt x="1598" y="838"/>
                </a:cubicBezTo>
                <a:cubicBezTo>
                  <a:pt x="1599" y="840"/>
                  <a:pt x="1599" y="840"/>
                  <a:pt x="1599" y="840"/>
                </a:cubicBezTo>
                <a:cubicBezTo>
                  <a:pt x="1602" y="842"/>
                  <a:pt x="1587" y="837"/>
                  <a:pt x="1585" y="836"/>
                </a:cubicBezTo>
                <a:cubicBezTo>
                  <a:pt x="1582" y="834"/>
                  <a:pt x="1580" y="833"/>
                  <a:pt x="1579" y="831"/>
                </a:cubicBezTo>
                <a:cubicBezTo>
                  <a:pt x="1578" y="829"/>
                  <a:pt x="1577" y="828"/>
                  <a:pt x="1571" y="828"/>
                </a:cubicBezTo>
                <a:cubicBezTo>
                  <a:pt x="1573" y="822"/>
                  <a:pt x="1565" y="821"/>
                  <a:pt x="1559" y="820"/>
                </a:cubicBezTo>
                <a:cubicBezTo>
                  <a:pt x="1556" y="820"/>
                  <a:pt x="1554" y="820"/>
                  <a:pt x="1554" y="820"/>
                </a:cubicBezTo>
                <a:cubicBezTo>
                  <a:pt x="1554" y="825"/>
                  <a:pt x="1554" y="825"/>
                  <a:pt x="1554" y="825"/>
                </a:cubicBezTo>
                <a:cubicBezTo>
                  <a:pt x="1556" y="826"/>
                  <a:pt x="1556" y="826"/>
                  <a:pt x="1556" y="826"/>
                </a:cubicBezTo>
                <a:cubicBezTo>
                  <a:pt x="1558" y="826"/>
                  <a:pt x="1558" y="826"/>
                  <a:pt x="1558" y="826"/>
                </a:cubicBezTo>
                <a:cubicBezTo>
                  <a:pt x="1559" y="827"/>
                  <a:pt x="1559" y="827"/>
                  <a:pt x="1559" y="827"/>
                </a:cubicBezTo>
                <a:cubicBezTo>
                  <a:pt x="1559" y="828"/>
                  <a:pt x="1559" y="828"/>
                  <a:pt x="1559" y="828"/>
                </a:cubicBezTo>
                <a:cubicBezTo>
                  <a:pt x="1572" y="839"/>
                  <a:pt x="1572" y="839"/>
                  <a:pt x="1572" y="839"/>
                </a:cubicBezTo>
                <a:cubicBezTo>
                  <a:pt x="1576" y="847"/>
                  <a:pt x="1576" y="847"/>
                  <a:pt x="1576" y="847"/>
                </a:cubicBezTo>
                <a:cubicBezTo>
                  <a:pt x="1577" y="848"/>
                  <a:pt x="1578" y="850"/>
                  <a:pt x="1579" y="851"/>
                </a:cubicBezTo>
                <a:cubicBezTo>
                  <a:pt x="1583" y="855"/>
                  <a:pt x="1584" y="858"/>
                  <a:pt x="1588" y="863"/>
                </a:cubicBezTo>
                <a:cubicBezTo>
                  <a:pt x="1592" y="868"/>
                  <a:pt x="1601" y="872"/>
                  <a:pt x="1606" y="878"/>
                </a:cubicBezTo>
                <a:cubicBezTo>
                  <a:pt x="1615" y="874"/>
                  <a:pt x="1615" y="874"/>
                  <a:pt x="1615" y="874"/>
                </a:cubicBezTo>
                <a:cubicBezTo>
                  <a:pt x="1616" y="874"/>
                  <a:pt x="1616" y="874"/>
                  <a:pt x="1616" y="874"/>
                </a:cubicBezTo>
                <a:cubicBezTo>
                  <a:pt x="1615" y="874"/>
                  <a:pt x="1615" y="874"/>
                  <a:pt x="1615" y="874"/>
                </a:cubicBezTo>
                <a:cubicBezTo>
                  <a:pt x="1614" y="872"/>
                  <a:pt x="1614" y="872"/>
                  <a:pt x="1614" y="869"/>
                </a:cubicBezTo>
                <a:cubicBezTo>
                  <a:pt x="1614" y="865"/>
                  <a:pt x="1614" y="865"/>
                  <a:pt x="1614" y="865"/>
                </a:cubicBezTo>
                <a:cubicBezTo>
                  <a:pt x="1615" y="865"/>
                  <a:pt x="1615" y="865"/>
                  <a:pt x="1615" y="865"/>
                </a:cubicBezTo>
                <a:cubicBezTo>
                  <a:pt x="1618" y="865"/>
                  <a:pt x="1618" y="865"/>
                  <a:pt x="1618" y="865"/>
                </a:cubicBezTo>
                <a:cubicBezTo>
                  <a:pt x="1618" y="865"/>
                  <a:pt x="1618" y="865"/>
                  <a:pt x="1618" y="865"/>
                </a:cubicBezTo>
                <a:cubicBezTo>
                  <a:pt x="1619" y="859"/>
                  <a:pt x="1619" y="859"/>
                  <a:pt x="1619" y="859"/>
                </a:cubicBezTo>
                <a:cubicBezTo>
                  <a:pt x="1618" y="858"/>
                  <a:pt x="1618" y="858"/>
                  <a:pt x="1618" y="858"/>
                </a:cubicBezTo>
                <a:cubicBezTo>
                  <a:pt x="1616" y="858"/>
                  <a:pt x="1616" y="858"/>
                  <a:pt x="1616" y="858"/>
                </a:cubicBezTo>
                <a:cubicBezTo>
                  <a:pt x="1615" y="854"/>
                  <a:pt x="1615" y="854"/>
                  <a:pt x="1615" y="854"/>
                </a:cubicBezTo>
                <a:cubicBezTo>
                  <a:pt x="1615" y="854"/>
                  <a:pt x="1615" y="854"/>
                  <a:pt x="1615" y="854"/>
                </a:cubicBezTo>
                <a:cubicBezTo>
                  <a:pt x="1607" y="858"/>
                  <a:pt x="1607" y="858"/>
                  <a:pt x="1607" y="858"/>
                </a:cubicBezTo>
                <a:cubicBezTo>
                  <a:pt x="1602" y="855"/>
                  <a:pt x="1601" y="854"/>
                  <a:pt x="1601" y="850"/>
                </a:cubicBezTo>
                <a:cubicBezTo>
                  <a:pt x="1601" y="844"/>
                  <a:pt x="1600" y="849"/>
                  <a:pt x="1602" y="846"/>
                </a:cubicBezTo>
                <a:cubicBezTo>
                  <a:pt x="1598" y="841"/>
                  <a:pt x="1598" y="841"/>
                  <a:pt x="1598" y="841"/>
                </a:cubicBezTo>
                <a:cubicBezTo>
                  <a:pt x="1604" y="842"/>
                  <a:pt x="1604" y="842"/>
                  <a:pt x="1604" y="842"/>
                </a:cubicBezTo>
                <a:cubicBezTo>
                  <a:pt x="1606" y="840"/>
                  <a:pt x="1606" y="840"/>
                  <a:pt x="1606" y="840"/>
                </a:cubicBezTo>
                <a:cubicBezTo>
                  <a:pt x="1599" y="828"/>
                  <a:pt x="1599" y="828"/>
                  <a:pt x="1599" y="828"/>
                </a:cubicBezTo>
                <a:cubicBezTo>
                  <a:pt x="1603" y="813"/>
                  <a:pt x="1578" y="815"/>
                  <a:pt x="1583" y="804"/>
                </a:cubicBezTo>
                <a:cubicBezTo>
                  <a:pt x="1579" y="803"/>
                  <a:pt x="1579" y="803"/>
                  <a:pt x="1579" y="803"/>
                </a:cubicBezTo>
                <a:cubicBezTo>
                  <a:pt x="1579" y="803"/>
                  <a:pt x="1579" y="803"/>
                  <a:pt x="1579" y="803"/>
                </a:cubicBezTo>
                <a:cubicBezTo>
                  <a:pt x="1577" y="799"/>
                  <a:pt x="1577" y="799"/>
                  <a:pt x="1577" y="799"/>
                </a:cubicBezTo>
                <a:cubicBezTo>
                  <a:pt x="1579" y="791"/>
                  <a:pt x="1579" y="791"/>
                  <a:pt x="1579" y="791"/>
                </a:cubicBezTo>
                <a:cubicBezTo>
                  <a:pt x="1583" y="778"/>
                  <a:pt x="1583" y="778"/>
                  <a:pt x="1583" y="778"/>
                </a:cubicBezTo>
                <a:cubicBezTo>
                  <a:pt x="1581" y="778"/>
                  <a:pt x="1581" y="778"/>
                  <a:pt x="1581" y="778"/>
                </a:cubicBezTo>
                <a:cubicBezTo>
                  <a:pt x="1586" y="778"/>
                  <a:pt x="1586" y="778"/>
                  <a:pt x="1586" y="778"/>
                </a:cubicBezTo>
                <a:cubicBezTo>
                  <a:pt x="1584" y="783"/>
                  <a:pt x="1588" y="784"/>
                  <a:pt x="1596" y="784"/>
                </a:cubicBezTo>
                <a:cubicBezTo>
                  <a:pt x="1595" y="787"/>
                  <a:pt x="1610" y="808"/>
                  <a:pt x="1615" y="800"/>
                </a:cubicBezTo>
                <a:cubicBezTo>
                  <a:pt x="1616" y="799"/>
                  <a:pt x="1617" y="797"/>
                  <a:pt x="1617" y="794"/>
                </a:cubicBezTo>
                <a:cubicBezTo>
                  <a:pt x="1618" y="794"/>
                  <a:pt x="1618" y="794"/>
                  <a:pt x="1618" y="794"/>
                </a:cubicBezTo>
                <a:cubicBezTo>
                  <a:pt x="1624" y="793"/>
                  <a:pt x="1624" y="793"/>
                  <a:pt x="1624" y="793"/>
                </a:cubicBezTo>
                <a:cubicBezTo>
                  <a:pt x="1629" y="793"/>
                  <a:pt x="1629" y="793"/>
                  <a:pt x="1629" y="793"/>
                </a:cubicBezTo>
                <a:cubicBezTo>
                  <a:pt x="1631" y="788"/>
                  <a:pt x="1632" y="790"/>
                  <a:pt x="1632" y="784"/>
                </a:cubicBezTo>
                <a:cubicBezTo>
                  <a:pt x="1632" y="777"/>
                  <a:pt x="1632" y="777"/>
                  <a:pt x="1632" y="777"/>
                </a:cubicBezTo>
                <a:cubicBezTo>
                  <a:pt x="1632" y="772"/>
                  <a:pt x="1623" y="762"/>
                  <a:pt x="1618" y="756"/>
                </a:cubicBezTo>
                <a:cubicBezTo>
                  <a:pt x="1617" y="755"/>
                  <a:pt x="1616" y="754"/>
                  <a:pt x="1615" y="753"/>
                </a:cubicBezTo>
                <a:cubicBezTo>
                  <a:pt x="1615" y="752"/>
                  <a:pt x="1614" y="752"/>
                  <a:pt x="1614" y="751"/>
                </a:cubicBezTo>
                <a:cubicBezTo>
                  <a:pt x="1614" y="749"/>
                  <a:pt x="1615" y="747"/>
                  <a:pt x="1615" y="745"/>
                </a:cubicBezTo>
                <a:cubicBezTo>
                  <a:pt x="1616" y="744"/>
                  <a:pt x="1617" y="743"/>
                  <a:pt x="1618" y="742"/>
                </a:cubicBezTo>
                <a:cubicBezTo>
                  <a:pt x="1619" y="740"/>
                  <a:pt x="1621" y="739"/>
                  <a:pt x="1625" y="739"/>
                </a:cubicBezTo>
                <a:cubicBezTo>
                  <a:pt x="1625" y="735"/>
                  <a:pt x="1625" y="735"/>
                  <a:pt x="1625" y="735"/>
                </a:cubicBezTo>
                <a:cubicBezTo>
                  <a:pt x="1625" y="735"/>
                  <a:pt x="1629" y="736"/>
                  <a:pt x="1629" y="736"/>
                </a:cubicBezTo>
                <a:cubicBezTo>
                  <a:pt x="1635" y="736"/>
                  <a:pt x="1629" y="737"/>
                  <a:pt x="1633" y="735"/>
                </a:cubicBezTo>
                <a:cubicBezTo>
                  <a:pt x="1634" y="736"/>
                  <a:pt x="1634" y="736"/>
                  <a:pt x="1634" y="736"/>
                </a:cubicBezTo>
                <a:cubicBezTo>
                  <a:pt x="1639" y="741"/>
                  <a:pt x="1639" y="741"/>
                  <a:pt x="1639" y="741"/>
                </a:cubicBezTo>
                <a:cubicBezTo>
                  <a:pt x="1644" y="739"/>
                  <a:pt x="1644" y="739"/>
                  <a:pt x="1644" y="739"/>
                </a:cubicBezTo>
                <a:cubicBezTo>
                  <a:pt x="1645" y="738"/>
                  <a:pt x="1645" y="738"/>
                  <a:pt x="1645" y="738"/>
                </a:cubicBezTo>
                <a:cubicBezTo>
                  <a:pt x="1647" y="736"/>
                  <a:pt x="1649" y="735"/>
                  <a:pt x="1651" y="734"/>
                </a:cubicBezTo>
                <a:cubicBezTo>
                  <a:pt x="1657" y="730"/>
                  <a:pt x="1663" y="730"/>
                  <a:pt x="1670" y="727"/>
                </a:cubicBezTo>
                <a:cubicBezTo>
                  <a:pt x="1672" y="726"/>
                  <a:pt x="1674" y="725"/>
                  <a:pt x="1677" y="724"/>
                </a:cubicBezTo>
                <a:cubicBezTo>
                  <a:pt x="1678" y="723"/>
                  <a:pt x="1680" y="722"/>
                  <a:pt x="1682" y="720"/>
                </a:cubicBezTo>
                <a:cubicBezTo>
                  <a:pt x="1685" y="717"/>
                  <a:pt x="1688" y="714"/>
                  <a:pt x="1690" y="712"/>
                </a:cubicBezTo>
                <a:cubicBezTo>
                  <a:pt x="1691" y="711"/>
                  <a:pt x="1692" y="709"/>
                  <a:pt x="1693" y="708"/>
                </a:cubicBezTo>
                <a:cubicBezTo>
                  <a:pt x="1694" y="707"/>
                  <a:pt x="1695" y="705"/>
                  <a:pt x="1695" y="704"/>
                </a:cubicBezTo>
                <a:cubicBezTo>
                  <a:pt x="1697" y="701"/>
                  <a:pt x="1698" y="699"/>
                  <a:pt x="1699" y="696"/>
                </a:cubicBezTo>
                <a:cubicBezTo>
                  <a:pt x="1700" y="695"/>
                  <a:pt x="1701" y="693"/>
                  <a:pt x="1703" y="691"/>
                </a:cubicBezTo>
                <a:cubicBezTo>
                  <a:pt x="1702" y="687"/>
                  <a:pt x="1701" y="688"/>
                  <a:pt x="1701" y="685"/>
                </a:cubicBezTo>
                <a:cubicBezTo>
                  <a:pt x="1701" y="677"/>
                  <a:pt x="1700" y="673"/>
                  <a:pt x="1699" y="670"/>
                </a:cubicBezTo>
                <a:cubicBezTo>
                  <a:pt x="1698" y="667"/>
                  <a:pt x="1697" y="665"/>
                  <a:pt x="1695" y="663"/>
                </a:cubicBezTo>
                <a:cubicBezTo>
                  <a:pt x="1695" y="662"/>
                  <a:pt x="1694" y="661"/>
                  <a:pt x="1693" y="659"/>
                </a:cubicBezTo>
                <a:cubicBezTo>
                  <a:pt x="1692" y="658"/>
                  <a:pt x="1692" y="657"/>
                  <a:pt x="1691" y="655"/>
                </a:cubicBezTo>
                <a:cubicBezTo>
                  <a:pt x="1693" y="654"/>
                  <a:pt x="1693" y="654"/>
                  <a:pt x="1693" y="654"/>
                </a:cubicBezTo>
                <a:cubicBezTo>
                  <a:pt x="1695" y="652"/>
                  <a:pt x="1695" y="652"/>
                  <a:pt x="1695" y="652"/>
                </a:cubicBezTo>
                <a:cubicBezTo>
                  <a:pt x="1699" y="649"/>
                  <a:pt x="1699" y="649"/>
                  <a:pt x="1699" y="649"/>
                </a:cubicBezTo>
                <a:cubicBezTo>
                  <a:pt x="1705" y="644"/>
                  <a:pt x="1705" y="644"/>
                  <a:pt x="1705" y="644"/>
                </a:cubicBezTo>
                <a:cubicBezTo>
                  <a:pt x="1708" y="642"/>
                  <a:pt x="1708" y="642"/>
                  <a:pt x="1708" y="642"/>
                </a:cubicBezTo>
                <a:cubicBezTo>
                  <a:pt x="1705" y="641"/>
                  <a:pt x="1705" y="641"/>
                  <a:pt x="1705" y="641"/>
                </a:cubicBezTo>
                <a:cubicBezTo>
                  <a:pt x="1699" y="640"/>
                  <a:pt x="1699" y="640"/>
                  <a:pt x="1699" y="640"/>
                </a:cubicBezTo>
                <a:cubicBezTo>
                  <a:pt x="1695" y="639"/>
                  <a:pt x="1695" y="639"/>
                  <a:pt x="1695" y="639"/>
                </a:cubicBezTo>
                <a:cubicBezTo>
                  <a:pt x="1693" y="639"/>
                  <a:pt x="1693" y="639"/>
                  <a:pt x="1693" y="639"/>
                </a:cubicBezTo>
                <a:cubicBezTo>
                  <a:pt x="1692" y="644"/>
                  <a:pt x="1692" y="644"/>
                  <a:pt x="1692" y="644"/>
                </a:cubicBezTo>
                <a:cubicBezTo>
                  <a:pt x="1690" y="641"/>
                  <a:pt x="1690" y="641"/>
                  <a:pt x="1690" y="641"/>
                </a:cubicBezTo>
                <a:cubicBezTo>
                  <a:pt x="1681" y="630"/>
                  <a:pt x="1681" y="630"/>
                  <a:pt x="1681" y="630"/>
                </a:cubicBezTo>
                <a:cubicBezTo>
                  <a:pt x="1687" y="631"/>
                  <a:pt x="1687" y="631"/>
                  <a:pt x="1687" y="631"/>
                </a:cubicBezTo>
                <a:cubicBezTo>
                  <a:pt x="1690" y="629"/>
                  <a:pt x="1690" y="629"/>
                  <a:pt x="1690" y="629"/>
                </a:cubicBezTo>
                <a:cubicBezTo>
                  <a:pt x="1693" y="626"/>
                  <a:pt x="1693" y="626"/>
                  <a:pt x="1693" y="626"/>
                </a:cubicBezTo>
                <a:cubicBezTo>
                  <a:pt x="1695" y="624"/>
                  <a:pt x="1695" y="624"/>
                  <a:pt x="1695" y="624"/>
                </a:cubicBezTo>
                <a:cubicBezTo>
                  <a:pt x="1699" y="621"/>
                  <a:pt x="1699" y="621"/>
                  <a:pt x="1699" y="621"/>
                </a:cubicBezTo>
                <a:cubicBezTo>
                  <a:pt x="1703" y="618"/>
                  <a:pt x="1703" y="618"/>
                  <a:pt x="1703" y="618"/>
                </a:cubicBezTo>
                <a:cubicBezTo>
                  <a:pt x="1705" y="619"/>
                  <a:pt x="1705" y="619"/>
                  <a:pt x="1705" y="619"/>
                </a:cubicBezTo>
                <a:cubicBezTo>
                  <a:pt x="1700" y="631"/>
                  <a:pt x="1700" y="631"/>
                  <a:pt x="1700" y="631"/>
                </a:cubicBezTo>
                <a:cubicBezTo>
                  <a:pt x="1702" y="633"/>
                  <a:pt x="1702" y="633"/>
                  <a:pt x="1702" y="633"/>
                </a:cubicBezTo>
                <a:cubicBezTo>
                  <a:pt x="1705" y="631"/>
                  <a:pt x="1705" y="631"/>
                  <a:pt x="1705" y="631"/>
                </a:cubicBezTo>
                <a:cubicBezTo>
                  <a:pt x="1713" y="626"/>
                  <a:pt x="1713" y="626"/>
                  <a:pt x="1713" y="626"/>
                </a:cubicBezTo>
                <a:cubicBezTo>
                  <a:pt x="1713" y="625"/>
                  <a:pt x="1713" y="625"/>
                  <a:pt x="1713" y="625"/>
                </a:cubicBezTo>
                <a:cubicBezTo>
                  <a:pt x="1719" y="627"/>
                  <a:pt x="1719" y="627"/>
                  <a:pt x="1719" y="627"/>
                </a:cubicBezTo>
                <a:cubicBezTo>
                  <a:pt x="1722" y="628"/>
                  <a:pt x="1722" y="628"/>
                  <a:pt x="1722" y="628"/>
                </a:cubicBezTo>
                <a:cubicBezTo>
                  <a:pt x="1724" y="628"/>
                  <a:pt x="1724" y="628"/>
                  <a:pt x="1724" y="628"/>
                </a:cubicBezTo>
                <a:cubicBezTo>
                  <a:pt x="1722" y="632"/>
                  <a:pt x="1722" y="632"/>
                  <a:pt x="1722" y="632"/>
                </a:cubicBezTo>
                <a:cubicBezTo>
                  <a:pt x="1721" y="636"/>
                  <a:pt x="1721" y="636"/>
                  <a:pt x="1721" y="636"/>
                </a:cubicBezTo>
                <a:cubicBezTo>
                  <a:pt x="1722" y="637"/>
                  <a:pt x="1722" y="637"/>
                  <a:pt x="1722" y="637"/>
                </a:cubicBezTo>
                <a:cubicBezTo>
                  <a:pt x="1729" y="639"/>
                  <a:pt x="1729" y="639"/>
                  <a:pt x="1729" y="639"/>
                </a:cubicBezTo>
                <a:cubicBezTo>
                  <a:pt x="1727" y="646"/>
                  <a:pt x="1727" y="646"/>
                  <a:pt x="1727" y="646"/>
                </a:cubicBezTo>
                <a:cubicBezTo>
                  <a:pt x="1735" y="648"/>
                  <a:pt x="1727" y="654"/>
                  <a:pt x="1727" y="657"/>
                </a:cubicBezTo>
                <a:cubicBezTo>
                  <a:pt x="1727" y="665"/>
                  <a:pt x="1732" y="660"/>
                  <a:pt x="1739" y="657"/>
                </a:cubicBezTo>
                <a:cubicBezTo>
                  <a:pt x="1741" y="656"/>
                  <a:pt x="1743" y="655"/>
                  <a:pt x="1746" y="655"/>
                </a:cubicBezTo>
                <a:cubicBezTo>
                  <a:pt x="1743" y="636"/>
                  <a:pt x="1743" y="636"/>
                  <a:pt x="1743" y="636"/>
                </a:cubicBezTo>
                <a:cubicBezTo>
                  <a:pt x="1739" y="631"/>
                  <a:pt x="1739" y="631"/>
                  <a:pt x="1739" y="631"/>
                </a:cubicBezTo>
                <a:cubicBezTo>
                  <a:pt x="1737" y="630"/>
                  <a:pt x="1737" y="630"/>
                  <a:pt x="1737" y="630"/>
                </a:cubicBezTo>
                <a:cubicBezTo>
                  <a:pt x="1739" y="622"/>
                  <a:pt x="1739" y="622"/>
                  <a:pt x="1739" y="622"/>
                </a:cubicBezTo>
                <a:cubicBezTo>
                  <a:pt x="1744" y="625"/>
                  <a:pt x="1750" y="613"/>
                  <a:pt x="1750" y="609"/>
                </a:cubicBezTo>
                <a:cubicBezTo>
                  <a:pt x="1751" y="609"/>
                  <a:pt x="1751" y="609"/>
                  <a:pt x="1751" y="609"/>
                </a:cubicBezTo>
                <a:cubicBezTo>
                  <a:pt x="1756" y="611"/>
                  <a:pt x="1756" y="607"/>
                  <a:pt x="1758" y="605"/>
                </a:cubicBezTo>
                <a:cubicBezTo>
                  <a:pt x="1758" y="605"/>
                  <a:pt x="1759" y="604"/>
                  <a:pt x="1760" y="604"/>
                </a:cubicBezTo>
                <a:cubicBezTo>
                  <a:pt x="1761" y="604"/>
                  <a:pt x="1761" y="604"/>
                  <a:pt x="1762" y="604"/>
                </a:cubicBezTo>
                <a:cubicBezTo>
                  <a:pt x="1765" y="605"/>
                  <a:pt x="1763" y="607"/>
                  <a:pt x="1768" y="607"/>
                </a:cubicBezTo>
                <a:cubicBezTo>
                  <a:pt x="1770" y="607"/>
                  <a:pt x="1770" y="607"/>
                  <a:pt x="1770" y="607"/>
                </a:cubicBezTo>
                <a:cubicBezTo>
                  <a:pt x="1771" y="607"/>
                  <a:pt x="1772" y="607"/>
                  <a:pt x="1773" y="607"/>
                </a:cubicBezTo>
                <a:cubicBezTo>
                  <a:pt x="1778" y="604"/>
                  <a:pt x="1783" y="595"/>
                  <a:pt x="1782" y="592"/>
                </a:cubicBezTo>
                <a:cubicBezTo>
                  <a:pt x="1782" y="592"/>
                  <a:pt x="1782" y="592"/>
                  <a:pt x="1782" y="592"/>
                </a:cubicBezTo>
                <a:cubicBezTo>
                  <a:pt x="1783" y="592"/>
                  <a:pt x="1783" y="592"/>
                  <a:pt x="1784" y="592"/>
                </a:cubicBezTo>
                <a:cubicBezTo>
                  <a:pt x="1798" y="589"/>
                  <a:pt x="1793" y="569"/>
                  <a:pt x="1806" y="568"/>
                </a:cubicBezTo>
                <a:cubicBezTo>
                  <a:pt x="1805" y="567"/>
                  <a:pt x="1805" y="567"/>
                  <a:pt x="1805" y="567"/>
                </a:cubicBezTo>
                <a:cubicBezTo>
                  <a:pt x="1810" y="565"/>
                  <a:pt x="1810" y="565"/>
                  <a:pt x="1810" y="565"/>
                </a:cubicBezTo>
                <a:cubicBezTo>
                  <a:pt x="1810" y="565"/>
                  <a:pt x="1808" y="563"/>
                  <a:pt x="1808" y="562"/>
                </a:cubicBezTo>
                <a:cubicBezTo>
                  <a:pt x="1808" y="556"/>
                  <a:pt x="1808" y="556"/>
                  <a:pt x="1808" y="556"/>
                </a:cubicBezTo>
                <a:cubicBezTo>
                  <a:pt x="1808" y="550"/>
                  <a:pt x="1808" y="550"/>
                  <a:pt x="1808" y="550"/>
                </a:cubicBezTo>
                <a:cubicBezTo>
                  <a:pt x="1808" y="544"/>
                  <a:pt x="1811" y="541"/>
                  <a:pt x="1812" y="537"/>
                </a:cubicBezTo>
                <a:cubicBezTo>
                  <a:pt x="1813" y="533"/>
                  <a:pt x="1811" y="531"/>
                  <a:pt x="1813" y="523"/>
                </a:cubicBezTo>
                <a:cubicBezTo>
                  <a:pt x="1811" y="521"/>
                  <a:pt x="1808" y="516"/>
                  <a:pt x="1803" y="516"/>
                </a:cubicBezTo>
                <a:cubicBezTo>
                  <a:pt x="1801" y="516"/>
                  <a:pt x="1801" y="516"/>
                  <a:pt x="1801" y="516"/>
                </a:cubicBezTo>
                <a:cubicBezTo>
                  <a:pt x="1797" y="516"/>
                  <a:pt x="1797" y="518"/>
                  <a:pt x="1793" y="520"/>
                </a:cubicBezTo>
                <a:cubicBezTo>
                  <a:pt x="1793" y="516"/>
                  <a:pt x="1793" y="516"/>
                  <a:pt x="1793" y="516"/>
                </a:cubicBezTo>
                <a:cubicBezTo>
                  <a:pt x="1788" y="519"/>
                  <a:pt x="1788" y="519"/>
                  <a:pt x="1788" y="519"/>
                </a:cubicBezTo>
                <a:cubicBezTo>
                  <a:pt x="1790" y="517"/>
                  <a:pt x="1790" y="517"/>
                  <a:pt x="1790" y="517"/>
                </a:cubicBezTo>
                <a:cubicBezTo>
                  <a:pt x="1784" y="514"/>
                  <a:pt x="1784" y="514"/>
                  <a:pt x="1784" y="514"/>
                </a:cubicBezTo>
                <a:cubicBezTo>
                  <a:pt x="1782" y="513"/>
                  <a:pt x="1782" y="513"/>
                  <a:pt x="1782" y="513"/>
                </a:cubicBezTo>
                <a:cubicBezTo>
                  <a:pt x="1780" y="511"/>
                  <a:pt x="1780" y="511"/>
                  <a:pt x="1780" y="511"/>
                </a:cubicBezTo>
                <a:cubicBezTo>
                  <a:pt x="1780" y="511"/>
                  <a:pt x="1781" y="510"/>
                  <a:pt x="1782" y="508"/>
                </a:cubicBezTo>
                <a:cubicBezTo>
                  <a:pt x="1783" y="507"/>
                  <a:pt x="1783" y="507"/>
                  <a:pt x="1784" y="506"/>
                </a:cubicBezTo>
                <a:cubicBezTo>
                  <a:pt x="1790" y="499"/>
                  <a:pt x="1801" y="489"/>
                  <a:pt x="1804" y="487"/>
                </a:cubicBezTo>
                <a:cubicBezTo>
                  <a:pt x="1809" y="481"/>
                  <a:pt x="1812" y="477"/>
                  <a:pt x="1815" y="475"/>
                </a:cubicBezTo>
                <a:cubicBezTo>
                  <a:pt x="1819" y="472"/>
                  <a:pt x="1822" y="470"/>
                  <a:pt x="1828" y="469"/>
                </a:cubicBezTo>
                <a:cubicBezTo>
                  <a:pt x="1829" y="469"/>
                  <a:pt x="1830" y="468"/>
                  <a:pt x="1831" y="468"/>
                </a:cubicBezTo>
                <a:cubicBezTo>
                  <a:pt x="1831" y="468"/>
                  <a:pt x="1832" y="468"/>
                  <a:pt x="1833" y="468"/>
                </a:cubicBezTo>
                <a:cubicBezTo>
                  <a:pt x="1833" y="468"/>
                  <a:pt x="1833" y="468"/>
                  <a:pt x="1833" y="468"/>
                </a:cubicBezTo>
                <a:cubicBezTo>
                  <a:pt x="1837" y="470"/>
                  <a:pt x="1837" y="470"/>
                  <a:pt x="1837" y="470"/>
                </a:cubicBezTo>
                <a:cubicBezTo>
                  <a:pt x="1841" y="470"/>
                  <a:pt x="1841" y="470"/>
                  <a:pt x="1841" y="470"/>
                </a:cubicBezTo>
                <a:cubicBezTo>
                  <a:pt x="1849" y="470"/>
                  <a:pt x="1849" y="470"/>
                  <a:pt x="1849" y="470"/>
                </a:cubicBezTo>
                <a:cubicBezTo>
                  <a:pt x="1850" y="470"/>
                  <a:pt x="1850" y="470"/>
                  <a:pt x="1850" y="470"/>
                </a:cubicBezTo>
                <a:cubicBezTo>
                  <a:pt x="1854" y="469"/>
                  <a:pt x="1854" y="469"/>
                  <a:pt x="1854" y="469"/>
                </a:cubicBezTo>
                <a:cubicBezTo>
                  <a:pt x="1857" y="464"/>
                  <a:pt x="1857" y="464"/>
                  <a:pt x="1857" y="464"/>
                </a:cubicBezTo>
                <a:cubicBezTo>
                  <a:pt x="1865" y="466"/>
                  <a:pt x="1865" y="466"/>
                  <a:pt x="1865" y="466"/>
                </a:cubicBezTo>
                <a:cubicBezTo>
                  <a:pt x="1868" y="466"/>
                  <a:pt x="1868" y="466"/>
                  <a:pt x="1868" y="466"/>
                </a:cubicBezTo>
                <a:cubicBezTo>
                  <a:pt x="1867" y="473"/>
                  <a:pt x="1867" y="473"/>
                  <a:pt x="1867" y="473"/>
                </a:cubicBezTo>
                <a:cubicBezTo>
                  <a:pt x="1889" y="469"/>
                  <a:pt x="1889" y="469"/>
                  <a:pt x="1889" y="469"/>
                </a:cubicBezTo>
                <a:cubicBezTo>
                  <a:pt x="1885" y="465"/>
                  <a:pt x="1885" y="465"/>
                  <a:pt x="1885" y="465"/>
                </a:cubicBezTo>
                <a:cubicBezTo>
                  <a:pt x="1891" y="461"/>
                  <a:pt x="1896" y="444"/>
                  <a:pt x="1908" y="443"/>
                </a:cubicBezTo>
                <a:cubicBezTo>
                  <a:pt x="1909" y="442"/>
                  <a:pt x="1909" y="442"/>
                  <a:pt x="1910" y="442"/>
                </a:cubicBezTo>
                <a:cubicBezTo>
                  <a:pt x="1913" y="442"/>
                  <a:pt x="1913" y="442"/>
                  <a:pt x="1913" y="442"/>
                </a:cubicBezTo>
                <a:cubicBezTo>
                  <a:pt x="1916" y="442"/>
                  <a:pt x="1916" y="442"/>
                  <a:pt x="1916" y="442"/>
                </a:cubicBezTo>
                <a:cubicBezTo>
                  <a:pt x="1915" y="446"/>
                  <a:pt x="1915" y="445"/>
                  <a:pt x="1915" y="448"/>
                </a:cubicBezTo>
                <a:cubicBezTo>
                  <a:pt x="1915" y="450"/>
                  <a:pt x="1918" y="454"/>
                  <a:pt x="1919" y="455"/>
                </a:cubicBezTo>
                <a:cubicBezTo>
                  <a:pt x="1932" y="445"/>
                  <a:pt x="1932" y="445"/>
                  <a:pt x="1932" y="445"/>
                </a:cubicBezTo>
                <a:cubicBezTo>
                  <a:pt x="1933" y="446"/>
                  <a:pt x="1933" y="446"/>
                  <a:pt x="1933" y="446"/>
                </a:cubicBezTo>
                <a:cubicBezTo>
                  <a:pt x="1934" y="444"/>
                  <a:pt x="1934" y="444"/>
                  <a:pt x="1934" y="444"/>
                </a:cubicBezTo>
                <a:cubicBezTo>
                  <a:pt x="1939" y="440"/>
                  <a:pt x="1930" y="435"/>
                  <a:pt x="1943" y="433"/>
                </a:cubicBezTo>
                <a:cubicBezTo>
                  <a:pt x="1936" y="452"/>
                  <a:pt x="1936" y="452"/>
                  <a:pt x="1936" y="452"/>
                </a:cubicBezTo>
                <a:cubicBezTo>
                  <a:pt x="1938" y="453"/>
                  <a:pt x="1938" y="453"/>
                  <a:pt x="1938" y="453"/>
                </a:cubicBezTo>
                <a:cubicBezTo>
                  <a:pt x="1926" y="454"/>
                  <a:pt x="1921" y="466"/>
                  <a:pt x="1913" y="474"/>
                </a:cubicBezTo>
                <a:cubicBezTo>
                  <a:pt x="1912" y="476"/>
                  <a:pt x="1910" y="478"/>
                  <a:pt x="1908" y="479"/>
                </a:cubicBezTo>
                <a:cubicBezTo>
                  <a:pt x="1906" y="481"/>
                  <a:pt x="1904" y="482"/>
                  <a:pt x="1901" y="482"/>
                </a:cubicBezTo>
                <a:cubicBezTo>
                  <a:pt x="1893" y="493"/>
                  <a:pt x="1893" y="493"/>
                  <a:pt x="1893" y="493"/>
                </a:cubicBezTo>
                <a:cubicBezTo>
                  <a:pt x="1892" y="492"/>
                  <a:pt x="1892" y="492"/>
                  <a:pt x="1892" y="492"/>
                </a:cubicBezTo>
                <a:cubicBezTo>
                  <a:pt x="1892" y="500"/>
                  <a:pt x="1888" y="510"/>
                  <a:pt x="1895" y="514"/>
                </a:cubicBezTo>
                <a:cubicBezTo>
                  <a:pt x="1895" y="514"/>
                  <a:pt x="1893" y="517"/>
                  <a:pt x="1893" y="517"/>
                </a:cubicBezTo>
                <a:cubicBezTo>
                  <a:pt x="1893" y="521"/>
                  <a:pt x="1895" y="524"/>
                  <a:pt x="1897" y="526"/>
                </a:cubicBezTo>
                <a:cubicBezTo>
                  <a:pt x="1894" y="537"/>
                  <a:pt x="1905" y="540"/>
                  <a:pt x="1888" y="551"/>
                </a:cubicBezTo>
                <a:cubicBezTo>
                  <a:pt x="1890" y="552"/>
                  <a:pt x="1890" y="552"/>
                  <a:pt x="1890" y="552"/>
                </a:cubicBezTo>
                <a:cubicBezTo>
                  <a:pt x="1898" y="546"/>
                  <a:pt x="1898" y="546"/>
                  <a:pt x="1898" y="546"/>
                </a:cubicBezTo>
                <a:cubicBezTo>
                  <a:pt x="1897" y="544"/>
                  <a:pt x="1897" y="544"/>
                  <a:pt x="1897" y="544"/>
                </a:cubicBezTo>
                <a:cubicBezTo>
                  <a:pt x="1902" y="544"/>
                  <a:pt x="1906" y="541"/>
                  <a:pt x="1908" y="537"/>
                </a:cubicBezTo>
                <a:cubicBezTo>
                  <a:pt x="1910" y="533"/>
                  <a:pt x="1911" y="529"/>
                  <a:pt x="1910" y="526"/>
                </a:cubicBezTo>
                <a:cubicBezTo>
                  <a:pt x="1911" y="526"/>
                  <a:pt x="1912" y="526"/>
                  <a:pt x="1913" y="526"/>
                </a:cubicBezTo>
                <a:cubicBezTo>
                  <a:pt x="1923" y="523"/>
                  <a:pt x="1909" y="514"/>
                  <a:pt x="1928" y="514"/>
                </a:cubicBezTo>
                <a:cubicBezTo>
                  <a:pt x="1925" y="507"/>
                  <a:pt x="1926" y="501"/>
                  <a:pt x="1935" y="495"/>
                </a:cubicBezTo>
                <a:cubicBezTo>
                  <a:pt x="1933" y="482"/>
                  <a:pt x="1933" y="482"/>
                  <a:pt x="1933" y="482"/>
                </a:cubicBezTo>
                <a:cubicBezTo>
                  <a:pt x="1928" y="483"/>
                  <a:pt x="1928" y="483"/>
                  <a:pt x="1928" y="483"/>
                </a:cubicBezTo>
                <a:cubicBezTo>
                  <a:pt x="1926" y="480"/>
                  <a:pt x="1926" y="480"/>
                  <a:pt x="1926" y="480"/>
                </a:cubicBezTo>
                <a:cubicBezTo>
                  <a:pt x="1931" y="474"/>
                  <a:pt x="1934" y="474"/>
                  <a:pt x="1936" y="468"/>
                </a:cubicBezTo>
                <a:cubicBezTo>
                  <a:pt x="1940" y="455"/>
                  <a:pt x="1941" y="466"/>
                  <a:pt x="1946" y="461"/>
                </a:cubicBezTo>
                <a:cubicBezTo>
                  <a:pt x="1947" y="460"/>
                  <a:pt x="1947" y="460"/>
                  <a:pt x="1948" y="459"/>
                </a:cubicBezTo>
                <a:cubicBezTo>
                  <a:pt x="1957" y="460"/>
                  <a:pt x="1957" y="460"/>
                  <a:pt x="1957" y="460"/>
                </a:cubicBezTo>
                <a:cubicBezTo>
                  <a:pt x="1956" y="458"/>
                  <a:pt x="1956" y="458"/>
                  <a:pt x="1956" y="458"/>
                </a:cubicBezTo>
                <a:cubicBezTo>
                  <a:pt x="1959" y="456"/>
                  <a:pt x="1959" y="456"/>
                  <a:pt x="1959" y="456"/>
                </a:cubicBezTo>
                <a:cubicBezTo>
                  <a:pt x="1962" y="455"/>
                  <a:pt x="1962" y="455"/>
                  <a:pt x="1962" y="455"/>
                </a:cubicBezTo>
                <a:cubicBezTo>
                  <a:pt x="1968" y="457"/>
                  <a:pt x="1968" y="457"/>
                  <a:pt x="1968" y="457"/>
                </a:cubicBezTo>
                <a:cubicBezTo>
                  <a:pt x="1971" y="457"/>
                  <a:pt x="1971" y="457"/>
                  <a:pt x="1971" y="457"/>
                </a:cubicBezTo>
                <a:cubicBezTo>
                  <a:pt x="1970" y="460"/>
                  <a:pt x="1970" y="460"/>
                  <a:pt x="1970" y="460"/>
                </a:cubicBezTo>
                <a:cubicBezTo>
                  <a:pt x="1971" y="461"/>
                  <a:pt x="1971" y="461"/>
                  <a:pt x="1971" y="461"/>
                </a:cubicBezTo>
                <a:cubicBezTo>
                  <a:pt x="1973" y="459"/>
                  <a:pt x="1973" y="459"/>
                  <a:pt x="1973" y="459"/>
                </a:cubicBezTo>
                <a:cubicBezTo>
                  <a:pt x="1990" y="446"/>
                  <a:pt x="1990" y="446"/>
                  <a:pt x="1990" y="446"/>
                </a:cubicBezTo>
                <a:cubicBezTo>
                  <a:pt x="1992" y="444"/>
                  <a:pt x="1992" y="444"/>
                  <a:pt x="1992" y="444"/>
                </a:cubicBezTo>
                <a:cubicBezTo>
                  <a:pt x="1994" y="442"/>
                  <a:pt x="1994" y="442"/>
                  <a:pt x="1994" y="442"/>
                </a:cubicBezTo>
                <a:cubicBezTo>
                  <a:pt x="1994" y="442"/>
                  <a:pt x="1994" y="442"/>
                  <a:pt x="1994" y="443"/>
                </a:cubicBezTo>
                <a:cubicBezTo>
                  <a:pt x="1995" y="446"/>
                  <a:pt x="1995" y="443"/>
                  <a:pt x="1996" y="443"/>
                </a:cubicBezTo>
                <a:cubicBezTo>
                  <a:pt x="2000" y="442"/>
                  <a:pt x="2000" y="442"/>
                  <a:pt x="2001" y="441"/>
                </a:cubicBezTo>
                <a:cubicBezTo>
                  <a:pt x="2001" y="441"/>
                  <a:pt x="2001" y="441"/>
                  <a:pt x="2002" y="441"/>
                </a:cubicBezTo>
                <a:cubicBezTo>
                  <a:pt x="2004" y="440"/>
                  <a:pt x="2006" y="439"/>
                  <a:pt x="2008" y="437"/>
                </a:cubicBezTo>
                <a:cubicBezTo>
                  <a:pt x="2013" y="434"/>
                  <a:pt x="2015" y="433"/>
                  <a:pt x="2015" y="433"/>
                </a:cubicBezTo>
                <a:cubicBezTo>
                  <a:pt x="2016" y="434"/>
                  <a:pt x="2016" y="436"/>
                  <a:pt x="2022" y="436"/>
                </a:cubicBezTo>
                <a:cubicBezTo>
                  <a:pt x="2023" y="436"/>
                  <a:pt x="2023" y="436"/>
                  <a:pt x="2023" y="436"/>
                </a:cubicBezTo>
                <a:cubicBezTo>
                  <a:pt x="2027" y="436"/>
                  <a:pt x="2027" y="436"/>
                  <a:pt x="2027" y="436"/>
                </a:cubicBezTo>
                <a:cubicBezTo>
                  <a:pt x="2027" y="426"/>
                  <a:pt x="2027" y="426"/>
                  <a:pt x="2027" y="426"/>
                </a:cubicBezTo>
                <a:cubicBezTo>
                  <a:pt x="2023" y="426"/>
                  <a:pt x="2023" y="426"/>
                  <a:pt x="2023" y="426"/>
                </a:cubicBezTo>
                <a:cubicBezTo>
                  <a:pt x="2022" y="426"/>
                  <a:pt x="2022" y="426"/>
                  <a:pt x="2022" y="426"/>
                </a:cubicBezTo>
                <a:cubicBezTo>
                  <a:pt x="2022" y="421"/>
                  <a:pt x="2022" y="421"/>
                  <a:pt x="2022" y="421"/>
                </a:cubicBezTo>
                <a:cubicBezTo>
                  <a:pt x="2022" y="415"/>
                  <a:pt x="2018" y="414"/>
                  <a:pt x="2015" y="409"/>
                </a:cubicBezTo>
                <a:cubicBezTo>
                  <a:pt x="2015" y="409"/>
                  <a:pt x="2015" y="409"/>
                  <a:pt x="2015" y="409"/>
                </a:cubicBezTo>
                <a:cubicBezTo>
                  <a:pt x="2015" y="409"/>
                  <a:pt x="2015" y="409"/>
                  <a:pt x="2015" y="409"/>
                </a:cubicBezTo>
                <a:cubicBezTo>
                  <a:pt x="2023" y="412"/>
                  <a:pt x="2023" y="412"/>
                  <a:pt x="2023" y="412"/>
                </a:cubicBezTo>
                <a:cubicBezTo>
                  <a:pt x="2024" y="413"/>
                  <a:pt x="2024" y="413"/>
                  <a:pt x="2024" y="413"/>
                </a:cubicBezTo>
                <a:cubicBezTo>
                  <a:pt x="2029" y="402"/>
                  <a:pt x="2029" y="402"/>
                  <a:pt x="2029" y="402"/>
                </a:cubicBezTo>
                <a:cubicBezTo>
                  <a:pt x="2026" y="402"/>
                  <a:pt x="2026" y="402"/>
                  <a:pt x="2026" y="402"/>
                </a:cubicBezTo>
                <a:cubicBezTo>
                  <a:pt x="2025" y="389"/>
                  <a:pt x="2025" y="389"/>
                  <a:pt x="2025" y="389"/>
                </a:cubicBezTo>
                <a:cubicBezTo>
                  <a:pt x="2036" y="393"/>
                  <a:pt x="2036" y="393"/>
                  <a:pt x="2036" y="393"/>
                </a:cubicBezTo>
                <a:cubicBezTo>
                  <a:pt x="2033" y="393"/>
                  <a:pt x="2033" y="393"/>
                  <a:pt x="2033" y="393"/>
                </a:cubicBezTo>
                <a:cubicBezTo>
                  <a:pt x="2033" y="396"/>
                  <a:pt x="2033" y="396"/>
                  <a:pt x="2033" y="396"/>
                </a:cubicBezTo>
                <a:cubicBezTo>
                  <a:pt x="2038" y="399"/>
                  <a:pt x="2038" y="399"/>
                  <a:pt x="2038" y="399"/>
                </a:cubicBezTo>
                <a:cubicBezTo>
                  <a:pt x="2048" y="397"/>
                  <a:pt x="2048" y="397"/>
                  <a:pt x="2048" y="397"/>
                </a:cubicBezTo>
                <a:cubicBezTo>
                  <a:pt x="2050" y="403"/>
                  <a:pt x="2056" y="412"/>
                  <a:pt x="2063" y="413"/>
                </a:cubicBezTo>
                <a:cubicBezTo>
                  <a:pt x="2070" y="406"/>
                  <a:pt x="2070" y="406"/>
                  <a:pt x="2070" y="406"/>
                </a:cubicBezTo>
                <a:cubicBezTo>
                  <a:pt x="2072" y="406"/>
                  <a:pt x="2072" y="406"/>
                  <a:pt x="2072" y="406"/>
                </a:cubicBezTo>
                <a:cubicBezTo>
                  <a:pt x="2071" y="401"/>
                  <a:pt x="2071" y="401"/>
                  <a:pt x="2071" y="401"/>
                </a:cubicBezTo>
                <a:cubicBezTo>
                  <a:pt x="2081" y="397"/>
                  <a:pt x="2081" y="397"/>
                  <a:pt x="2081" y="397"/>
                </a:cubicBezTo>
                <a:cubicBezTo>
                  <a:pt x="2086" y="391"/>
                  <a:pt x="2086" y="391"/>
                  <a:pt x="2086" y="391"/>
                </a:cubicBezTo>
                <a:cubicBezTo>
                  <a:pt x="2086" y="390"/>
                  <a:pt x="2086" y="390"/>
                  <a:pt x="2086" y="390"/>
                </a:cubicBezTo>
                <a:lnTo>
                  <a:pt x="2078" y="387"/>
                </a:lnTo>
                <a:close/>
                <a:moveTo>
                  <a:pt x="1213" y="846"/>
                </a:moveTo>
                <a:cubicBezTo>
                  <a:pt x="1213" y="850"/>
                  <a:pt x="1213" y="850"/>
                  <a:pt x="1213" y="850"/>
                </a:cubicBezTo>
                <a:cubicBezTo>
                  <a:pt x="1213" y="854"/>
                  <a:pt x="1210" y="855"/>
                  <a:pt x="1206" y="856"/>
                </a:cubicBezTo>
                <a:cubicBezTo>
                  <a:pt x="1205" y="857"/>
                  <a:pt x="1204" y="857"/>
                  <a:pt x="1203" y="857"/>
                </a:cubicBezTo>
                <a:cubicBezTo>
                  <a:pt x="1200" y="855"/>
                  <a:pt x="1200" y="855"/>
                  <a:pt x="1200" y="855"/>
                </a:cubicBezTo>
                <a:cubicBezTo>
                  <a:pt x="1202" y="846"/>
                  <a:pt x="1202" y="846"/>
                  <a:pt x="1202" y="846"/>
                </a:cubicBezTo>
                <a:cubicBezTo>
                  <a:pt x="1206" y="846"/>
                  <a:pt x="1206" y="846"/>
                  <a:pt x="1206" y="846"/>
                </a:cubicBezTo>
                <a:cubicBezTo>
                  <a:pt x="1206" y="846"/>
                  <a:pt x="1206" y="846"/>
                  <a:pt x="1206" y="846"/>
                </a:cubicBezTo>
                <a:lnTo>
                  <a:pt x="1213" y="846"/>
                </a:lnTo>
                <a:close/>
                <a:moveTo>
                  <a:pt x="1217" y="436"/>
                </a:moveTo>
                <a:cubicBezTo>
                  <a:pt x="1217" y="432"/>
                  <a:pt x="1217" y="432"/>
                  <a:pt x="1217" y="432"/>
                </a:cubicBezTo>
                <a:cubicBezTo>
                  <a:pt x="1220" y="434"/>
                  <a:pt x="1220" y="434"/>
                  <a:pt x="1220" y="434"/>
                </a:cubicBezTo>
                <a:cubicBezTo>
                  <a:pt x="1223" y="436"/>
                  <a:pt x="1223" y="436"/>
                  <a:pt x="1223" y="436"/>
                </a:cubicBezTo>
                <a:cubicBezTo>
                  <a:pt x="1224" y="437"/>
                  <a:pt x="1224" y="437"/>
                  <a:pt x="1224" y="437"/>
                </a:cubicBezTo>
                <a:cubicBezTo>
                  <a:pt x="1223" y="439"/>
                  <a:pt x="1223" y="439"/>
                  <a:pt x="1223" y="439"/>
                </a:cubicBezTo>
                <a:cubicBezTo>
                  <a:pt x="1222" y="441"/>
                  <a:pt x="1222" y="441"/>
                  <a:pt x="1222" y="441"/>
                </a:cubicBezTo>
                <a:cubicBezTo>
                  <a:pt x="1223" y="441"/>
                  <a:pt x="1223" y="441"/>
                  <a:pt x="1223" y="441"/>
                </a:cubicBezTo>
                <a:cubicBezTo>
                  <a:pt x="1226" y="444"/>
                  <a:pt x="1226" y="444"/>
                  <a:pt x="1226" y="444"/>
                </a:cubicBezTo>
                <a:cubicBezTo>
                  <a:pt x="1225" y="447"/>
                  <a:pt x="1225" y="447"/>
                  <a:pt x="1225" y="447"/>
                </a:cubicBezTo>
                <a:cubicBezTo>
                  <a:pt x="1225" y="449"/>
                  <a:pt x="1225" y="449"/>
                  <a:pt x="1225" y="449"/>
                </a:cubicBezTo>
                <a:cubicBezTo>
                  <a:pt x="1223" y="447"/>
                  <a:pt x="1223" y="447"/>
                  <a:pt x="1223" y="447"/>
                </a:cubicBezTo>
                <a:cubicBezTo>
                  <a:pt x="1220" y="444"/>
                  <a:pt x="1220" y="444"/>
                  <a:pt x="1220" y="444"/>
                </a:cubicBezTo>
                <a:cubicBezTo>
                  <a:pt x="1215" y="439"/>
                  <a:pt x="1215" y="439"/>
                  <a:pt x="1215" y="439"/>
                </a:cubicBezTo>
                <a:lnTo>
                  <a:pt x="1217" y="436"/>
                </a:lnTo>
                <a:close/>
                <a:moveTo>
                  <a:pt x="1195" y="442"/>
                </a:moveTo>
                <a:cubicBezTo>
                  <a:pt x="1201" y="443"/>
                  <a:pt x="1201" y="443"/>
                  <a:pt x="1201" y="443"/>
                </a:cubicBezTo>
                <a:cubicBezTo>
                  <a:pt x="1200" y="445"/>
                  <a:pt x="1200" y="445"/>
                  <a:pt x="1200" y="445"/>
                </a:cubicBezTo>
                <a:cubicBezTo>
                  <a:pt x="1204" y="446"/>
                  <a:pt x="1206" y="447"/>
                  <a:pt x="1206" y="448"/>
                </a:cubicBezTo>
                <a:cubicBezTo>
                  <a:pt x="1207" y="449"/>
                  <a:pt x="1207" y="450"/>
                  <a:pt x="1208" y="453"/>
                </a:cubicBezTo>
                <a:cubicBezTo>
                  <a:pt x="1206" y="454"/>
                  <a:pt x="1206" y="454"/>
                  <a:pt x="1206" y="454"/>
                </a:cubicBezTo>
                <a:cubicBezTo>
                  <a:pt x="1203" y="456"/>
                  <a:pt x="1203" y="456"/>
                  <a:pt x="1203" y="456"/>
                </a:cubicBezTo>
                <a:cubicBezTo>
                  <a:pt x="1204" y="459"/>
                  <a:pt x="1204" y="459"/>
                  <a:pt x="1204" y="459"/>
                </a:cubicBezTo>
                <a:cubicBezTo>
                  <a:pt x="1198" y="460"/>
                  <a:pt x="1198" y="460"/>
                  <a:pt x="1198" y="460"/>
                </a:cubicBezTo>
                <a:cubicBezTo>
                  <a:pt x="1192" y="443"/>
                  <a:pt x="1192" y="443"/>
                  <a:pt x="1192" y="443"/>
                </a:cubicBezTo>
                <a:lnTo>
                  <a:pt x="1195" y="442"/>
                </a:lnTo>
                <a:close/>
                <a:moveTo>
                  <a:pt x="1223" y="610"/>
                </a:moveTo>
                <a:cubicBezTo>
                  <a:pt x="1222" y="610"/>
                  <a:pt x="1221" y="609"/>
                  <a:pt x="1220" y="609"/>
                </a:cubicBezTo>
                <a:cubicBezTo>
                  <a:pt x="1219" y="609"/>
                  <a:pt x="1217" y="609"/>
                  <a:pt x="1214" y="609"/>
                </a:cubicBezTo>
                <a:cubicBezTo>
                  <a:pt x="1213" y="609"/>
                  <a:pt x="1213" y="609"/>
                  <a:pt x="1213" y="609"/>
                </a:cubicBezTo>
                <a:cubicBezTo>
                  <a:pt x="1211" y="609"/>
                  <a:pt x="1208" y="609"/>
                  <a:pt x="1206" y="610"/>
                </a:cubicBezTo>
                <a:cubicBezTo>
                  <a:pt x="1202" y="611"/>
                  <a:pt x="1198" y="614"/>
                  <a:pt x="1195" y="618"/>
                </a:cubicBezTo>
                <a:cubicBezTo>
                  <a:pt x="1173" y="618"/>
                  <a:pt x="1173" y="618"/>
                  <a:pt x="1173" y="618"/>
                </a:cubicBezTo>
                <a:cubicBezTo>
                  <a:pt x="1173" y="616"/>
                  <a:pt x="1173" y="616"/>
                  <a:pt x="1173" y="616"/>
                </a:cubicBezTo>
                <a:cubicBezTo>
                  <a:pt x="1182" y="616"/>
                  <a:pt x="1182" y="616"/>
                  <a:pt x="1182" y="616"/>
                </a:cubicBezTo>
                <a:cubicBezTo>
                  <a:pt x="1182" y="612"/>
                  <a:pt x="1182" y="612"/>
                  <a:pt x="1182" y="612"/>
                </a:cubicBezTo>
                <a:cubicBezTo>
                  <a:pt x="1182" y="608"/>
                  <a:pt x="1180" y="608"/>
                  <a:pt x="1178" y="606"/>
                </a:cubicBezTo>
                <a:cubicBezTo>
                  <a:pt x="1186" y="600"/>
                  <a:pt x="1184" y="579"/>
                  <a:pt x="1201" y="577"/>
                </a:cubicBezTo>
                <a:cubicBezTo>
                  <a:pt x="1201" y="580"/>
                  <a:pt x="1201" y="580"/>
                  <a:pt x="1201" y="580"/>
                </a:cubicBezTo>
                <a:cubicBezTo>
                  <a:pt x="1205" y="580"/>
                  <a:pt x="1205" y="580"/>
                  <a:pt x="1205" y="580"/>
                </a:cubicBezTo>
                <a:cubicBezTo>
                  <a:pt x="1203" y="586"/>
                  <a:pt x="1203" y="586"/>
                  <a:pt x="1203" y="586"/>
                </a:cubicBezTo>
                <a:cubicBezTo>
                  <a:pt x="1206" y="589"/>
                  <a:pt x="1206" y="589"/>
                  <a:pt x="1206" y="589"/>
                </a:cubicBezTo>
                <a:cubicBezTo>
                  <a:pt x="1212" y="593"/>
                  <a:pt x="1212" y="593"/>
                  <a:pt x="1212" y="593"/>
                </a:cubicBezTo>
                <a:cubicBezTo>
                  <a:pt x="1219" y="589"/>
                  <a:pt x="1219" y="589"/>
                  <a:pt x="1219" y="589"/>
                </a:cubicBezTo>
                <a:cubicBezTo>
                  <a:pt x="1218" y="581"/>
                  <a:pt x="1218" y="581"/>
                  <a:pt x="1218" y="581"/>
                </a:cubicBezTo>
                <a:cubicBezTo>
                  <a:pt x="1220" y="580"/>
                  <a:pt x="1220" y="580"/>
                  <a:pt x="1220" y="580"/>
                </a:cubicBezTo>
                <a:cubicBezTo>
                  <a:pt x="1223" y="579"/>
                  <a:pt x="1223" y="579"/>
                  <a:pt x="1223" y="579"/>
                </a:cubicBezTo>
                <a:cubicBezTo>
                  <a:pt x="1234" y="573"/>
                  <a:pt x="1234" y="573"/>
                  <a:pt x="1234" y="573"/>
                </a:cubicBezTo>
                <a:cubicBezTo>
                  <a:pt x="1236" y="574"/>
                  <a:pt x="1236" y="574"/>
                  <a:pt x="1236" y="574"/>
                </a:cubicBezTo>
                <a:cubicBezTo>
                  <a:pt x="1235" y="575"/>
                  <a:pt x="1235" y="575"/>
                  <a:pt x="1235" y="575"/>
                </a:cubicBezTo>
                <a:cubicBezTo>
                  <a:pt x="1237" y="582"/>
                  <a:pt x="1237" y="582"/>
                  <a:pt x="1237" y="582"/>
                </a:cubicBezTo>
                <a:cubicBezTo>
                  <a:pt x="1230" y="585"/>
                  <a:pt x="1230" y="585"/>
                  <a:pt x="1230" y="585"/>
                </a:cubicBezTo>
                <a:cubicBezTo>
                  <a:pt x="1232" y="592"/>
                  <a:pt x="1226" y="588"/>
                  <a:pt x="1235" y="592"/>
                </a:cubicBezTo>
                <a:cubicBezTo>
                  <a:pt x="1244" y="595"/>
                  <a:pt x="1237" y="597"/>
                  <a:pt x="1247" y="598"/>
                </a:cubicBezTo>
                <a:cubicBezTo>
                  <a:pt x="1246" y="601"/>
                  <a:pt x="1246" y="601"/>
                  <a:pt x="1246" y="601"/>
                </a:cubicBezTo>
                <a:cubicBezTo>
                  <a:pt x="1252" y="603"/>
                  <a:pt x="1252" y="603"/>
                  <a:pt x="1252" y="603"/>
                </a:cubicBezTo>
                <a:cubicBezTo>
                  <a:pt x="1252" y="606"/>
                  <a:pt x="1252" y="606"/>
                  <a:pt x="1252" y="606"/>
                </a:cubicBezTo>
                <a:cubicBezTo>
                  <a:pt x="1249" y="606"/>
                  <a:pt x="1249" y="606"/>
                  <a:pt x="1249" y="606"/>
                </a:cubicBezTo>
                <a:cubicBezTo>
                  <a:pt x="1255" y="613"/>
                  <a:pt x="1255" y="613"/>
                  <a:pt x="1255" y="613"/>
                </a:cubicBezTo>
                <a:cubicBezTo>
                  <a:pt x="1236" y="622"/>
                  <a:pt x="1234" y="613"/>
                  <a:pt x="1223" y="610"/>
                </a:cubicBezTo>
                <a:close/>
                <a:moveTo>
                  <a:pt x="1319" y="622"/>
                </a:moveTo>
                <a:cubicBezTo>
                  <a:pt x="1322" y="622"/>
                  <a:pt x="1322" y="622"/>
                  <a:pt x="1322" y="622"/>
                </a:cubicBezTo>
                <a:cubicBezTo>
                  <a:pt x="1323" y="622"/>
                  <a:pt x="1323" y="622"/>
                  <a:pt x="1323" y="622"/>
                </a:cubicBezTo>
                <a:cubicBezTo>
                  <a:pt x="1324" y="626"/>
                  <a:pt x="1325" y="626"/>
                  <a:pt x="1325" y="630"/>
                </a:cubicBezTo>
                <a:cubicBezTo>
                  <a:pt x="1325" y="642"/>
                  <a:pt x="1325" y="642"/>
                  <a:pt x="1325" y="642"/>
                </a:cubicBezTo>
                <a:cubicBezTo>
                  <a:pt x="1324" y="642"/>
                  <a:pt x="1323" y="642"/>
                  <a:pt x="1322" y="642"/>
                </a:cubicBezTo>
                <a:cubicBezTo>
                  <a:pt x="1319" y="642"/>
                  <a:pt x="1317" y="643"/>
                  <a:pt x="1315" y="643"/>
                </a:cubicBezTo>
                <a:cubicBezTo>
                  <a:pt x="1312" y="644"/>
                  <a:pt x="1310" y="644"/>
                  <a:pt x="1309" y="644"/>
                </a:cubicBezTo>
                <a:cubicBezTo>
                  <a:pt x="1308" y="644"/>
                  <a:pt x="1307" y="643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2" y="640"/>
                  <a:pt x="1300" y="638"/>
                  <a:pt x="1299" y="636"/>
                </a:cubicBezTo>
                <a:cubicBezTo>
                  <a:pt x="1298" y="635"/>
                  <a:pt x="1297" y="634"/>
                  <a:pt x="1297" y="633"/>
                </a:cubicBezTo>
                <a:cubicBezTo>
                  <a:pt x="1297" y="630"/>
                  <a:pt x="1297" y="630"/>
                  <a:pt x="1297" y="630"/>
                </a:cubicBezTo>
                <a:cubicBezTo>
                  <a:pt x="1297" y="627"/>
                  <a:pt x="1298" y="626"/>
                  <a:pt x="1299" y="625"/>
                </a:cubicBezTo>
                <a:cubicBezTo>
                  <a:pt x="1300" y="624"/>
                  <a:pt x="1301" y="623"/>
                  <a:pt x="1302" y="622"/>
                </a:cubicBezTo>
                <a:cubicBezTo>
                  <a:pt x="1301" y="619"/>
                  <a:pt x="1300" y="617"/>
                  <a:pt x="1299" y="615"/>
                </a:cubicBezTo>
                <a:cubicBezTo>
                  <a:pt x="1298" y="613"/>
                  <a:pt x="1296" y="611"/>
                  <a:pt x="1295" y="609"/>
                </a:cubicBezTo>
                <a:cubicBezTo>
                  <a:pt x="1291" y="604"/>
                  <a:pt x="1287" y="598"/>
                  <a:pt x="1287" y="586"/>
                </a:cubicBezTo>
                <a:cubicBezTo>
                  <a:pt x="1297" y="584"/>
                  <a:pt x="1289" y="577"/>
                  <a:pt x="1295" y="575"/>
                </a:cubicBezTo>
                <a:cubicBezTo>
                  <a:pt x="1296" y="575"/>
                  <a:pt x="1297" y="575"/>
                  <a:pt x="1299" y="575"/>
                </a:cubicBezTo>
                <a:cubicBezTo>
                  <a:pt x="1300" y="575"/>
                  <a:pt x="1300" y="575"/>
                  <a:pt x="1300" y="575"/>
                </a:cubicBezTo>
                <a:cubicBezTo>
                  <a:pt x="1302" y="575"/>
                  <a:pt x="1303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8" y="573"/>
                  <a:pt x="1308" y="571"/>
                  <a:pt x="1315" y="571"/>
                </a:cubicBezTo>
                <a:cubicBezTo>
                  <a:pt x="1316" y="571"/>
                  <a:pt x="1318" y="571"/>
                  <a:pt x="1320" y="571"/>
                </a:cubicBezTo>
                <a:cubicBezTo>
                  <a:pt x="1319" y="573"/>
                  <a:pt x="1319" y="573"/>
                  <a:pt x="1319" y="573"/>
                </a:cubicBezTo>
                <a:cubicBezTo>
                  <a:pt x="1322" y="574"/>
                  <a:pt x="1322" y="574"/>
                  <a:pt x="1322" y="574"/>
                </a:cubicBezTo>
                <a:cubicBezTo>
                  <a:pt x="1323" y="575"/>
                  <a:pt x="1323" y="575"/>
                  <a:pt x="1323" y="575"/>
                </a:cubicBezTo>
                <a:cubicBezTo>
                  <a:pt x="1328" y="586"/>
                  <a:pt x="1328" y="586"/>
                  <a:pt x="1328" y="586"/>
                </a:cubicBezTo>
                <a:cubicBezTo>
                  <a:pt x="1326" y="585"/>
                  <a:pt x="1324" y="585"/>
                  <a:pt x="1322" y="584"/>
                </a:cubicBezTo>
                <a:cubicBezTo>
                  <a:pt x="1320" y="584"/>
                  <a:pt x="1318" y="583"/>
                  <a:pt x="1315" y="583"/>
                </a:cubicBezTo>
                <a:cubicBezTo>
                  <a:pt x="1315" y="583"/>
                  <a:pt x="1315" y="583"/>
                  <a:pt x="1315" y="583"/>
                </a:cubicBezTo>
                <a:cubicBezTo>
                  <a:pt x="1314" y="583"/>
                  <a:pt x="1310" y="587"/>
                  <a:pt x="1308" y="588"/>
                </a:cubicBezTo>
                <a:cubicBezTo>
                  <a:pt x="1309" y="593"/>
                  <a:pt x="1309" y="600"/>
                  <a:pt x="1315" y="602"/>
                </a:cubicBezTo>
                <a:cubicBezTo>
                  <a:pt x="1316" y="602"/>
                  <a:pt x="1317" y="603"/>
                  <a:pt x="1318" y="603"/>
                </a:cubicBezTo>
                <a:cubicBezTo>
                  <a:pt x="1314" y="610"/>
                  <a:pt x="1318" y="609"/>
                  <a:pt x="1322" y="611"/>
                </a:cubicBezTo>
                <a:cubicBezTo>
                  <a:pt x="1325" y="612"/>
                  <a:pt x="1327" y="614"/>
                  <a:pt x="1330" y="618"/>
                </a:cubicBezTo>
                <a:cubicBezTo>
                  <a:pt x="1322" y="618"/>
                  <a:pt x="1322" y="618"/>
                  <a:pt x="1322" y="618"/>
                </a:cubicBezTo>
                <a:cubicBezTo>
                  <a:pt x="1318" y="618"/>
                  <a:pt x="1318" y="618"/>
                  <a:pt x="1318" y="618"/>
                </a:cubicBezTo>
                <a:lnTo>
                  <a:pt x="1319" y="622"/>
                </a:lnTo>
                <a:close/>
                <a:moveTo>
                  <a:pt x="1361" y="596"/>
                </a:moveTo>
                <a:cubicBezTo>
                  <a:pt x="1360" y="596"/>
                  <a:pt x="1360" y="596"/>
                  <a:pt x="1360" y="596"/>
                </a:cubicBezTo>
                <a:cubicBezTo>
                  <a:pt x="1355" y="597"/>
                  <a:pt x="1355" y="597"/>
                  <a:pt x="1355" y="597"/>
                </a:cubicBezTo>
                <a:cubicBezTo>
                  <a:pt x="1354" y="597"/>
                  <a:pt x="1354" y="597"/>
                  <a:pt x="1354" y="597"/>
                </a:cubicBezTo>
                <a:cubicBezTo>
                  <a:pt x="1347" y="597"/>
                  <a:pt x="1349" y="585"/>
                  <a:pt x="1355" y="580"/>
                </a:cubicBezTo>
                <a:cubicBezTo>
                  <a:pt x="1357" y="579"/>
                  <a:pt x="1359" y="579"/>
                  <a:pt x="1361" y="579"/>
                </a:cubicBezTo>
                <a:cubicBezTo>
                  <a:pt x="1363" y="580"/>
                  <a:pt x="1365" y="582"/>
                  <a:pt x="1367" y="586"/>
                </a:cubicBezTo>
                <a:lnTo>
                  <a:pt x="1361" y="596"/>
                </a:lnTo>
                <a:close/>
                <a:moveTo>
                  <a:pt x="1457" y="373"/>
                </a:moveTo>
                <a:cubicBezTo>
                  <a:pt x="1456" y="372"/>
                  <a:pt x="1455" y="372"/>
                  <a:pt x="1453" y="372"/>
                </a:cubicBezTo>
                <a:cubicBezTo>
                  <a:pt x="1454" y="366"/>
                  <a:pt x="1454" y="366"/>
                  <a:pt x="1454" y="366"/>
                </a:cubicBezTo>
                <a:cubicBezTo>
                  <a:pt x="1456" y="367"/>
                  <a:pt x="1457" y="367"/>
                  <a:pt x="1457" y="367"/>
                </a:cubicBezTo>
                <a:cubicBezTo>
                  <a:pt x="1458" y="368"/>
                  <a:pt x="1458" y="368"/>
                  <a:pt x="1457" y="369"/>
                </a:cubicBezTo>
                <a:cubicBezTo>
                  <a:pt x="1457" y="369"/>
                  <a:pt x="1456" y="370"/>
                  <a:pt x="1456" y="370"/>
                </a:cubicBezTo>
                <a:cubicBezTo>
                  <a:pt x="1457" y="370"/>
                  <a:pt x="1457" y="370"/>
                  <a:pt x="1457" y="370"/>
                </a:cubicBezTo>
                <a:cubicBezTo>
                  <a:pt x="1461" y="370"/>
                  <a:pt x="1461" y="370"/>
                  <a:pt x="1461" y="370"/>
                </a:cubicBezTo>
                <a:cubicBezTo>
                  <a:pt x="1458" y="374"/>
                  <a:pt x="1460" y="373"/>
                  <a:pt x="1457" y="373"/>
                </a:cubicBezTo>
                <a:close/>
                <a:moveTo>
                  <a:pt x="1634" y="509"/>
                </a:moveTo>
                <a:cubicBezTo>
                  <a:pt x="1635" y="511"/>
                  <a:pt x="1635" y="513"/>
                  <a:pt x="1634" y="515"/>
                </a:cubicBezTo>
                <a:cubicBezTo>
                  <a:pt x="1634" y="517"/>
                  <a:pt x="1632" y="519"/>
                  <a:pt x="1630" y="523"/>
                </a:cubicBezTo>
                <a:cubicBezTo>
                  <a:pt x="1629" y="524"/>
                  <a:pt x="1623" y="528"/>
                  <a:pt x="1618" y="531"/>
                </a:cubicBezTo>
                <a:cubicBezTo>
                  <a:pt x="1617" y="531"/>
                  <a:pt x="1616" y="532"/>
                  <a:pt x="1615" y="532"/>
                </a:cubicBezTo>
                <a:cubicBezTo>
                  <a:pt x="1614" y="533"/>
                  <a:pt x="1613" y="534"/>
                  <a:pt x="1612" y="534"/>
                </a:cubicBezTo>
                <a:cubicBezTo>
                  <a:pt x="1615" y="531"/>
                  <a:pt x="1615" y="531"/>
                  <a:pt x="1615" y="531"/>
                </a:cubicBezTo>
                <a:cubicBezTo>
                  <a:pt x="1618" y="529"/>
                  <a:pt x="1618" y="529"/>
                  <a:pt x="1618" y="529"/>
                </a:cubicBezTo>
                <a:cubicBezTo>
                  <a:pt x="1618" y="529"/>
                  <a:pt x="1618" y="529"/>
                  <a:pt x="1618" y="529"/>
                </a:cubicBezTo>
                <a:cubicBezTo>
                  <a:pt x="1618" y="527"/>
                  <a:pt x="1618" y="527"/>
                  <a:pt x="1618" y="527"/>
                </a:cubicBezTo>
                <a:cubicBezTo>
                  <a:pt x="1617" y="526"/>
                  <a:pt x="1617" y="526"/>
                  <a:pt x="1617" y="526"/>
                </a:cubicBezTo>
                <a:cubicBezTo>
                  <a:pt x="1617" y="526"/>
                  <a:pt x="1617" y="526"/>
                  <a:pt x="1618" y="526"/>
                </a:cubicBezTo>
                <a:cubicBezTo>
                  <a:pt x="1625" y="525"/>
                  <a:pt x="1632" y="512"/>
                  <a:pt x="1631" y="509"/>
                </a:cubicBezTo>
                <a:cubicBezTo>
                  <a:pt x="1634" y="505"/>
                  <a:pt x="1634" y="505"/>
                  <a:pt x="1634" y="505"/>
                </a:cubicBezTo>
                <a:cubicBezTo>
                  <a:pt x="1636" y="504"/>
                  <a:pt x="1636" y="504"/>
                  <a:pt x="1636" y="504"/>
                </a:cubicBezTo>
                <a:cubicBezTo>
                  <a:pt x="1637" y="505"/>
                  <a:pt x="1637" y="505"/>
                  <a:pt x="1637" y="505"/>
                </a:cubicBezTo>
                <a:cubicBezTo>
                  <a:pt x="1634" y="507"/>
                  <a:pt x="1634" y="507"/>
                  <a:pt x="1634" y="507"/>
                </a:cubicBezTo>
                <a:cubicBezTo>
                  <a:pt x="1634" y="507"/>
                  <a:pt x="1634" y="507"/>
                  <a:pt x="1634" y="507"/>
                </a:cubicBezTo>
                <a:cubicBezTo>
                  <a:pt x="1634" y="508"/>
                  <a:pt x="1634" y="508"/>
                  <a:pt x="1634" y="509"/>
                </a:cubicBezTo>
                <a:close/>
                <a:moveTo>
                  <a:pt x="2023" y="327"/>
                </a:moveTo>
                <a:cubicBezTo>
                  <a:pt x="2030" y="324"/>
                  <a:pt x="2030" y="324"/>
                  <a:pt x="2030" y="324"/>
                </a:cubicBezTo>
                <a:cubicBezTo>
                  <a:pt x="2035" y="326"/>
                  <a:pt x="2035" y="326"/>
                  <a:pt x="2035" y="326"/>
                </a:cubicBezTo>
                <a:cubicBezTo>
                  <a:pt x="2047" y="319"/>
                  <a:pt x="2047" y="319"/>
                  <a:pt x="2047" y="319"/>
                </a:cubicBezTo>
                <a:cubicBezTo>
                  <a:pt x="2040" y="313"/>
                  <a:pt x="2040" y="313"/>
                  <a:pt x="2040" y="313"/>
                </a:cubicBezTo>
                <a:cubicBezTo>
                  <a:pt x="2027" y="316"/>
                  <a:pt x="2027" y="316"/>
                  <a:pt x="2027" y="316"/>
                </a:cubicBezTo>
                <a:cubicBezTo>
                  <a:pt x="2023" y="318"/>
                  <a:pt x="2023" y="318"/>
                  <a:pt x="2023" y="318"/>
                </a:cubicBezTo>
                <a:cubicBezTo>
                  <a:pt x="2020" y="320"/>
                  <a:pt x="2020" y="320"/>
                  <a:pt x="2020" y="320"/>
                </a:cubicBezTo>
                <a:cubicBezTo>
                  <a:pt x="2023" y="325"/>
                  <a:pt x="2023" y="325"/>
                  <a:pt x="2023" y="325"/>
                </a:cubicBezTo>
                <a:lnTo>
                  <a:pt x="2023" y="327"/>
                </a:lnTo>
                <a:close/>
                <a:moveTo>
                  <a:pt x="2017" y="1055"/>
                </a:moveTo>
                <a:cubicBezTo>
                  <a:pt x="2015" y="1055"/>
                  <a:pt x="2015" y="1055"/>
                  <a:pt x="2015" y="1055"/>
                </a:cubicBezTo>
                <a:cubicBezTo>
                  <a:pt x="2012" y="1055"/>
                  <a:pt x="2012" y="1055"/>
                  <a:pt x="2012" y="1055"/>
                </a:cubicBezTo>
                <a:cubicBezTo>
                  <a:pt x="2005" y="1055"/>
                  <a:pt x="2006" y="1049"/>
                  <a:pt x="2007" y="1046"/>
                </a:cubicBezTo>
                <a:cubicBezTo>
                  <a:pt x="2003" y="1047"/>
                  <a:pt x="2003" y="1047"/>
                  <a:pt x="2003" y="1047"/>
                </a:cubicBezTo>
                <a:cubicBezTo>
                  <a:pt x="2002" y="1047"/>
                  <a:pt x="2002" y="1048"/>
                  <a:pt x="2002" y="1048"/>
                </a:cubicBezTo>
                <a:cubicBezTo>
                  <a:pt x="2002" y="1048"/>
                  <a:pt x="2002" y="1048"/>
                  <a:pt x="2002" y="1048"/>
                </a:cubicBezTo>
                <a:cubicBezTo>
                  <a:pt x="2002" y="1047"/>
                  <a:pt x="2003" y="1047"/>
                  <a:pt x="2003" y="1047"/>
                </a:cubicBezTo>
                <a:cubicBezTo>
                  <a:pt x="2002" y="1047"/>
                  <a:pt x="2002" y="1047"/>
                  <a:pt x="2002" y="1047"/>
                </a:cubicBezTo>
                <a:cubicBezTo>
                  <a:pt x="2000" y="1048"/>
                  <a:pt x="2000" y="1048"/>
                  <a:pt x="2000" y="1048"/>
                </a:cubicBezTo>
                <a:cubicBezTo>
                  <a:pt x="1999" y="1038"/>
                  <a:pt x="1999" y="1038"/>
                  <a:pt x="1999" y="1038"/>
                </a:cubicBezTo>
                <a:cubicBezTo>
                  <a:pt x="1990" y="1032"/>
                  <a:pt x="1990" y="1032"/>
                  <a:pt x="1990" y="1032"/>
                </a:cubicBezTo>
                <a:cubicBezTo>
                  <a:pt x="1989" y="1031"/>
                  <a:pt x="1989" y="1031"/>
                  <a:pt x="1989" y="1031"/>
                </a:cubicBezTo>
                <a:cubicBezTo>
                  <a:pt x="1988" y="1033"/>
                  <a:pt x="1988" y="1036"/>
                  <a:pt x="1990" y="1038"/>
                </a:cubicBezTo>
                <a:cubicBezTo>
                  <a:pt x="1993" y="1044"/>
                  <a:pt x="2000" y="1051"/>
                  <a:pt x="2000" y="1055"/>
                </a:cubicBezTo>
                <a:cubicBezTo>
                  <a:pt x="2000" y="1061"/>
                  <a:pt x="1999" y="1061"/>
                  <a:pt x="1995" y="1065"/>
                </a:cubicBezTo>
                <a:cubicBezTo>
                  <a:pt x="2002" y="1072"/>
                  <a:pt x="2002" y="1072"/>
                  <a:pt x="2002" y="1072"/>
                </a:cubicBezTo>
                <a:cubicBezTo>
                  <a:pt x="2003" y="1073"/>
                  <a:pt x="2003" y="1073"/>
                  <a:pt x="2003" y="1073"/>
                </a:cubicBezTo>
                <a:cubicBezTo>
                  <a:pt x="2002" y="1074"/>
                  <a:pt x="2002" y="1074"/>
                  <a:pt x="2002" y="1074"/>
                </a:cubicBezTo>
                <a:cubicBezTo>
                  <a:pt x="1997" y="1077"/>
                  <a:pt x="1997" y="1077"/>
                  <a:pt x="1997" y="1077"/>
                </a:cubicBezTo>
                <a:cubicBezTo>
                  <a:pt x="1994" y="1073"/>
                  <a:pt x="1994" y="1073"/>
                  <a:pt x="1994" y="1073"/>
                </a:cubicBezTo>
                <a:cubicBezTo>
                  <a:pt x="1990" y="1076"/>
                  <a:pt x="1990" y="1076"/>
                  <a:pt x="1990" y="1076"/>
                </a:cubicBezTo>
                <a:cubicBezTo>
                  <a:pt x="1990" y="1073"/>
                  <a:pt x="1990" y="1073"/>
                  <a:pt x="1990" y="1073"/>
                </a:cubicBezTo>
                <a:cubicBezTo>
                  <a:pt x="1990" y="1073"/>
                  <a:pt x="1990" y="1073"/>
                  <a:pt x="1990" y="1073"/>
                </a:cubicBezTo>
                <a:cubicBezTo>
                  <a:pt x="1984" y="1074"/>
                  <a:pt x="1984" y="1079"/>
                  <a:pt x="1983" y="1082"/>
                </a:cubicBezTo>
                <a:cubicBezTo>
                  <a:pt x="1982" y="1084"/>
                  <a:pt x="1976" y="1089"/>
                  <a:pt x="1973" y="1091"/>
                </a:cubicBezTo>
                <a:cubicBezTo>
                  <a:pt x="1973" y="1092"/>
                  <a:pt x="1972" y="1092"/>
                  <a:pt x="1972" y="1092"/>
                </a:cubicBezTo>
                <a:cubicBezTo>
                  <a:pt x="1971" y="1094"/>
                  <a:pt x="1969" y="1095"/>
                  <a:pt x="1968" y="1096"/>
                </a:cubicBezTo>
                <a:cubicBezTo>
                  <a:pt x="1965" y="1098"/>
                  <a:pt x="1962" y="1099"/>
                  <a:pt x="1959" y="1101"/>
                </a:cubicBezTo>
                <a:cubicBezTo>
                  <a:pt x="1957" y="1103"/>
                  <a:pt x="1954" y="1107"/>
                  <a:pt x="1953" y="1112"/>
                </a:cubicBezTo>
                <a:cubicBezTo>
                  <a:pt x="1955" y="1113"/>
                  <a:pt x="1957" y="1113"/>
                  <a:pt x="1959" y="1114"/>
                </a:cubicBezTo>
                <a:cubicBezTo>
                  <a:pt x="1963" y="1115"/>
                  <a:pt x="1966" y="1115"/>
                  <a:pt x="1968" y="1116"/>
                </a:cubicBezTo>
                <a:cubicBezTo>
                  <a:pt x="1969" y="1116"/>
                  <a:pt x="1970" y="1116"/>
                  <a:pt x="1971" y="1116"/>
                </a:cubicBezTo>
                <a:cubicBezTo>
                  <a:pt x="1972" y="1116"/>
                  <a:pt x="1973" y="1116"/>
                  <a:pt x="1973" y="1116"/>
                </a:cubicBezTo>
                <a:cubicBezTo>
                  <a:pt x="1976" y="1114"/>
                  <a:pt x="1977" y="1110"/>
                  <a:pt x="1982" y="1106"/>
                </a:cubicBezTo>
                <a:cubicBezTo>
                  <a:pt x="1979" y="1101"/>
                  <a:pt x="1979" y="1101"/>
                  <a:pt x="1979" y="1101"/>
                </a:cubicBezTo>
                <a:cubicBezTo>
                  <a:pt x="1990" y="1096"/>
                  <a:pt x="1990" y="1096"/>
                  <a:pt x="1990" y="1096"/>
                </a:cubicBezTo>
                <a:cubicBezTo>
                  <a:pt x="1991" y="1095"/>
                  <a:pt x="1991" y="1095"/>
                  <a:pt x="1991" y="1095"/>
                </a:cubicBezTo>
                <a:cubicBezTo>
                  <a:pt x="1995" y="1081"/>
                  <a:pt x="1995" y="1081"/>
                  <a:pt x="1995" y="1081"/>
                </a:cubicBezTo>
                <a:cubicBezTo>
                  <a:pt x="2002" y="1080"/>
                  <a:pt x="2002" y="1080"/>
                  <a:pt x="2002" y="1080"/>
                </a:cubicBezTo>
                <a:cubicBezTo>
                  <a:pt x="2005" y="1080"/>
                  <a:pt x="2005" y="1080"/>
                  <a:pt x="2005" y="1080"/>
                </a:cubicBezTo>
                <a:cubicBezTo>
                  <a:pt x="2010" y="1078"/>
                  <a:pt x="2010" y="1078"/>
                  <a:pt x="2010" y="1078"/>
                </a:cubicBezTo>
                <a:cubicBezTo>
                  <a:pt x="2009" y="1076"/>
                  <a:pt x="2012" y="1067"/>
                  <a:pt x="2013" y="1065"/>
                </a:cubicBezTo>
                <a:cubicBezTo>
                  <a:pt x="2014" y="1065"/>
                  <a:pt x="2015" y="1064"/>
                  <a:pt x="2015" y="1064"/>
                </a:cubicBezTo>
                <a:cubicBezTo>
                  <a:pt x="2017" y="1063"/>
                  <a:pt x="2017" y="1067"/>
                  <a:pt x="2019" y="1062"/>
                </a:cubicBezTo>
                <a:cubicBezTo>
                  <a:pt x="2019" y="1062"/>
                  <a:pt x="2020" y="1058"/>
                  <a:pt x="2021" y="1056"/>
                </a:cubicBezTo>
                <a:cubicBezTo>
                  <a:pt x="2017" y="1052"/>
                  <a:pt x="2017" y="1052"/>
                  <a:pt x="2017" y="1052"/>
                </a:cubicBezTo>
                <a:lnTo>
                  <a:pt x="2017" y="1055"/>
                </a:lnTo>
                <a:close/>
                <a:moveTo>
                  <a:pt x="2018" y="535"/>
                </a:moveTo>
                <a:cubicBezTo>
                  <a:pt x="2017" y="531"/>
                  <a:pt x="2018" y="531"/>
                  <a:pt x="2015" y="531"/>
                </a:cubicBezTo>
                <a:cubicBezTo>
                  <a:pt x="2015" y="531"/>
                  <a:pt x="2014" y="531"/>
                  <a:pt x="2012" y="531"/>
                </a:cubicBezTo>
                <a:cubicBezTo>
                  <a:pt x="2012" y="535"/>
                  <a:pt x="2012" y="535"/>
                  <a:pt x="2012" y="535"/>
                </a:cubicBezTo>
                <a:cubicBezTo>
                  <a:pt x="2015" y="535"/>
                  <a:pt x="2015" y="535"/>
                  <a:pt x="2015" y="535"/>
                </a:cubicBezTo>
                <a:lnTo>
                  <a:pt x="2018" y="535"/>
                </a:lnTo>
                <a:close/>
                <a:moveTo>
                  <a:pt x="2012" y="940"/>
                </a:moveTo>
                <a:cubicBezTo>
                  <a:pt x="2012" y="946"/>
                  <a:pt x="2011" y="940"/>
                  <a:pt x="2014" y="945"/>
                </a:cubicBezTo>
                <a:cubicBezTo>
                  <a:pt x="2015" y="943"/>
                  <a:pt x="2015" y="943"/>
                  <a:pt x="2015" y="943"/>
                </a:cubicBezTo>
                <a:cubicBezTo>
                  <a:pt x="2020" y="938"/>
                  <a:pt x="2020" y="938"/>
                  <a:pt x="2020" y="938"/>
                </a:cubicBezTo>
                <a:cubicBezTo>
                  <a:pt x="2016" y="936"/>
                  <a:pt x="2017" y="936"/>
                  <a:pt x="2015" y="936"/>
                </a:cubicBezTo>
                <a:cubicBezTo>
                  <a:pt x="2015" y="936"/>
                  <a:pt x="2014" y="936"/>
                  <a:pt x="2012" y="935"/>
                </a:cubicBezTo>
                <a:lnTo>
                  <a:pt x="2012" y="940"/>
                </a:lnTo>
                <a:close/>
                <a:moveTo>
                  <a:pt x="1990" y="529"/>
                </a:moveTo>
                <a:cubicBezTo>
                  <a:pt x="1991" y="529"/>
                  <a:pt x="1992" y="529"/>
                  <a:pt x="1994" y="529"/>
                </a:cubicBezTo>
                <a:cubicBezTo>
                  <a:pt x="1993" y="525"/>
                  <a:pt x="1993" y="525"/>
                  <a:pt x="1993" y="525"/>
                </a:cubicBezTo>
                <a:cubicBezTo>
                  <a:pt x="1990" y="522"/>
                  <a:pt x="1990" y="522"/>
                  <a:pt x="1990" y="522"/>
                </a:cubicBezTo>
                <a:cubicBezTo>
                  <a:pt x="1990" y="522"/>
                  <a:pt x="1990" y="522"/>
                  <a:pt x="1990" y="522"/>
                </a:cubicBezTo>
                <a:cubicBezTo>
                  <a:pt x="1985" y="522"/>
                  <a:pt x="1985" y="522"/>
                  <a:pt x="1985" y="522"/>
                </a:cubicBezTo>
                <a:cubicBezTo>
                  <a:pt x="1986" y="527"/>
                  <a:pt x="1986" y="528"/>
                  <a:pt x="1990" y="529"/>
                </a:cubicBezTo>
                <a:close/>
                <a:moveTo>
                  <a:pt x="1969" y="1078"/>
                </a:moveTo>
                <a:cubicBezTo>
                  <a:pt x="1973" y="1078"/>
                  <a:pt x="1973" y="1078"/>
                  <a:pt x="1973" y="1078"/>
                </a:cubicBezTo>
                <a:cubicBezTo>
                  <a:pt x="1977" y="1078"/>
                  <a:pt x="1977" y="1078"/>
                  <a:pt x="1977" y="1078"/>
                </a:cubicBezTo>
                <a:cubicBezTo>
                  <a:pt x="1977" y="1074"/>
                  <a:pt x="1977" y="1074"/>
                  <a:pt x="1977" y="1074"/>
                </a:cubicBezTo>
                <a:cubicBezTo>
                  <a:pt x="1973" y="1073"/>
                  <a:pt x="1973" y="1073"/>
                  <a:pt x="1973" y="1073"/>
                </a:cubicBezTo>
                <a:cubicBezTo>
                  <a:pt x="1970" y="1072"/>
                  <a:pt x="1970" y="1072"/>
                  <a:pt x="1970" y="1072"/>
                </a:cubicBezTo>
                <a:lnTo>
                  <a:pt x="1969" y="1078"/>
                </a:lnTo>
                <a:close/>
                <a:moveTo>
                  <a:pt x="1968" y="941"/>
                </a:moveTo>
                <a:cubicBezTo>
                  <a:pt x="1965" y="942"/>
                  <a:pt x="1965" y="942"/>
                  <a:pt x="1965" y="942"/>
                </a:cubicBezTo>
                <a:cubicBezTo>
                  <a:pt x="1967" y="947"/>
                  <a:pt x="1967" y="947"/>
                  <a:pt x="1967" y="947"/>
                </a:cubicBezTo>
                <a:cubicBezTo>
                  <a:pt x="1968" y="947"/>
                  <a:pt x="1968" y="947"/>
                  <a:pt x="1968" y="947"/>
                </a:cubicBezTo>
                <a:cubicBezTo>
                  <a:pt x="1973" y="944"/>
                  <a:pt x="1968" y="947"/>
                  <a:pt x="1971" y="941"/>
                </a:cubicBezTo>
                <a:lnTo>
                  <a:pt x="1968" y="941"/>
                </a:lnTo>
                <a:close/>
                <a:moveTo>
                  <a:pt x="1959" y="1115"/>
                </a:moveTo>
                <a:cubicBezTo>
                  <a:pt x="1957" y="1115"/>
                  <a:pt x="1957" y="1115"/>
                  <a:pt x="1957" y="1115"/>
                </a:cubicBezTo>
                <a:cubicBezTo>
                  <a:pt x="1956" y="1116"/>
                  <a:pt x="1956" y="1116"/>
                  <a:pt x="1956" y="1116"/>
                </a:cubicBezTo>
                <a:cubicBezTo>
                  <a:pt x="1956" y="1119"/>
                  <a:pt x="1956" y="1119"/>
                  <a:pt x="1956" y="1119"/>
                </a:cubicBezTo>
                <a:cubicBezTo>
                  <a:pt x="1959" y="1123"/>
                  <a:pt x="1959" y="1123"/>
                  <a:pt x="1959" y="1123"/>
                </a:cubicBezTo>
                <a:cubicBezTo>
                  <a:pt x="1959" y="1123"/>
                  <a:pt x="1959" y="1123"/>
                  <a:pt x="1959" y="1123"/>
                </a:cubicBezTo>
                <a:cubicBezTo>
                  <a:pt x="1964" y="1120"/>
                  <a:pt x="1964" y="1120"/>
                  <a:pt x="1964" y="1120"/>
                </a:cubicBezTo>
                <a:cubicBezTo>
                  <a:pt x="1961" y="1115"/>
                  <a:pt x="1961" y="1115"/>
                  <a:pt x="1961" y="1115"/>
                </a:cubicBezTo>
                <a:lnTo>
                  <a:pt x="1959" y="1115"/>
                </a:lnTo>
                <a:close/>
                <a:moveTo>
                  <a:pt x="1957" y="511"/>
                </a:moveTo>
                <a:cubicBezTo>
                  <a:pt x="1959" y="514"/>
                  <a:pt x="1959" y="514"/>
                  <a:pt x="1959" y="514"/>
                </a:cubicBezTo>
                <a:cubicBezTo>
                  <a:pt x="1959" y="514"/>
                  <a:pt x="1959" y="514"/>
                  <a:pt x="1959" y="514"/>
                </a:cubicBezTo>
                <a:cubicBezTo>
                  <a:pt x="1965" y="514"/>
                  <a:pt x="1965" y="514"/>
                  <a:pt x="1965" y="514"/>
                </a:cubicBezTo>
                <a:cubicBezTo>
                  <a:pt x="1961" y="507"/>
                  <a:pt x="1961" y="507"/>
                  <a:pt x="1961" y="507"/>
                </a:cubicBezTo>
                <a:cubicBezTo>
                  <a:pt x="1959" y="507"/>
                  <a:pt x="1959" y="507"/>
                  <a:pt x="1959" y="507"/>
                </a:cubicBezTo>
                <a:cubicBezTo>
                  <a:pt x="1958" y="508"/>
                  <a:pt x="1958" y="508"/>
                  <a:pt x="1958" y="508"/>
                </a:cubicBezTo>
                <a:cubicBezTo>
                  <a:pt x="1951" y="501"/>
                  <a:pt x="1951" y="501"/>
                  <a:pt x="1951" y="501"/>
                </a:cubicBezTo>
                <a:cubicBezTo>
                  <a:pt x="1949" y="502"/>
                  <a:pt x="1949" y="502"/>
                  <a:pt x="1949" y="502"/>
                </a:cubicBezTo>
                <a:cubicBezTo>
                  <a:pt x="1950" y="508"/>
                  <a:pt x="1950" y="508"/>
                  <a:pt x="1950" y="508"/>
                </a:cubicBezTo>
                <a:cubicBezTo>
                  <a:pt x="1954" y="513"/>
                  <a:pt x="1954" y="513"/>
                  <a:pt x="1954" y="513"/>
                </a:cubicBezTo>
                <a:lnTo>
                  <a:pt x="1957" y="511"/>
                </a:lnTo>
                <a:close/>
                <a:moveTo>
                  <a:pt x="1959" y="508"/>
                </a:moveTo>
                <a:cubicBezTo>
                  <a:pt x="1960" y="509"/>
                  <a:pt x="1960" y="509"/>
                  <a:pt x="1960" y="509"/>
                </a:cubicBezTo>
                <a:cubicBezTo>
                  <a:pt x="1960" y="509"/>
                  <a:pt x="1960" y="509"/>
                  <a:pt x="1959" y="509"/>
                </a:cubicBezTo>
                <a:cubicBezTo>
                  <a:pt x="1959" y="509"/>
                  <a:pt x="1959" y="508"/>
                  <a:pt x="1959" y="508"/>
                </a:cubicBezTo>
                <a:cubicBezTo>
                  <a:pt x="1959" y="508"/>
                  <a:pt x="1959" y="508"/>
                  <a:pt x="1959" y="508"/>
                </a:cubicBezTo>
                <a:close/>
                <a:moveTo>
                  <a:pt x="1959" y="969"/>
                </a:moveTo>
                <a:cubicBezTo>
                  <a:pt x="1961" y="970"/>
                  <a:pt x="1961" y="970"/>
                  <a:pt x="1961" y="970"/>
                </a:cubicBezTo>
                <a:cubicBezTo>
                  <a:pt x="1959" y="968"/>
                  <a:pt x="1959" y="968"/>
                  <a:pt x="1959" y="968"/>
                </a:cubicBezTo>
                <a:cubicBezTo>
                  <a:pt x="1949" y="959"/>
                  <a:pt x="1949" y="959"/>
                  <a:pt x="1949" y="959"/>
                </a:cubicBezTo>
                <a:cubicBezTo>
                  <a:pt x="1951" y="957"/>
                  <a:pt x="1951" y="957"/>
                  <a:pt x="1951" y="957"/>
                </a:cubicBezTo>
                <a:cubicBezTo>
                  <a:pt x="1948" y="953"/>
                  <a:pt x="1948" y="953"/>
                  <a:pt x="1948" y="953"/>
                </a:cubicBezTo>
                <a:cubicBezTo>
                  <a:pt x="1946" y="954"/>
                  <a:pt x="1946" y="954"/>
                  <a:pt x="1946" y="954"/>
                </a:cubicBezTo>
                <a:cubicBezTo>
                  <a:pt x="1945" y="955"/>
                  <a:pt x="1945" y="955"/>
                  <a:pt x="1945" y="955"/>
                </a:cubicBezTo>
                <a:cubicBezTo>
                  <a:pt x="1940" y="951"/>
                  <a:pt x="1940" y="951"/>
                  <a:pt x="1940" y="951"/>
                </a:cubicBezTo>
                <a:cubicBezTo>
                  <a:pt x="1938" y="952"/>
                  <a:pt x="1938" y="952"/>
                  <a:pt x="1938" y="952"/>
                </a:cubicBezTo>
                <a:cubicBezTo>
                  <a:pt x="1940" y="955"/>
                  <a:pt x="1943" y="958"/>
                  <a:pt x="1946" y="961"/>
                </a:cubicBezTo>
                <a:cubicBezTo>
                  <a:pt x="1948" y="962"/>
                  <a:pt x="1949" y="963"/>
                  <a:pt x="1951" y="964"/>
                </a:cubicBezTo>
                <a:cubicBezTo>
                  <a:pt x="1949" y="967"/>
                  <a:pt x="1949" y="967"/>
                  <a:pt x="1949" y="967"/>
                </a:cubicBezTo>
                <a:lnTo>
                  <a:pt x="1959" y="969"/>
                </a:lnTo>
                <a:close/>
                <a:moveTo>
                  <a:pt x="1946" y="958"/>
                </a:moveTo>
                <a:cubicBezTo>
                  <a:pt x="1946" y="958"/>
                  <a:pt x="1946" y="958"/>
                  <a:pt x="1946" y="958"/>
                </a:cubicBezTo>
                <a:cubicBezTo>
                  <a:pt x="1946" y="958"/>
                  <a:pt x="1946" y="958"/>
                  <a:pt x="1946" y="958"/>
                </a:cubicBezTo>
                <a:cubicBezTo>
                  <a:pt x="1947" y="958"/>
                  <a:pt x="1947" y="959"/>
                  <a:pt x="1947" y="959"/>
                </a:cubicBezTo>
                <a:cubicBezTo>
                  <a:pt x="1947" y="959"/>
                  <a:pt x="1947" y="958"/>
                  <a:pt x="1946" y="958"/>
                </a:cubicBezTo>
                <a:close/>
                <a:moveTo>
                  <a:pt x="1946" y="955"/>
                </a:moveTo>
                <a:cubicBezTo>
                  <a:pt x="1946" y="955"/>
                  <a:pt x="1946" y="955"/>
                  <a:pt x="1946" y="955"/>
                </a:cubicBezTo>
                <a:cubicBezTo>
                  <a:pt x="1946" y="955"/>
                  <a:pt x="1946" y="955"/>
                  <a:pt x="1946" y="955"/>
                </a:cubicBezTo>
                <a:cubicBezTo>
                  <a:pt x="1947" y="955"/>
                  <a:pt x="1947" y="956"/>
                  <a:pt x="1947" y="956"/>
                </a:cubicBezTo>
                <a:cubicBezTo>
                  <a:pt x="1947" y="956"/>
                  <a:pt x="1947" y="955"/>
                  <a:pt x="1946" y="955"/>
                </a:cubicBezTo>
                <a:close/>
                <a:moveTo>
                  <a:pt x="1912" y="1015"/>
                </a:moveTo>
                <a:cubicBezTo>
                  <a:pt x="1910" y="1017"/>
                  <a:pt x="1910" y="1017"/>
                  <a:pt x="1910" y="1017"/>
                </a:cubicBezTo>
                <a:cubicBezTo>
                  <a:pt x="1913" y="1019"/>
                  <a:pt x="1913" y="1019"/>
                  <a:pt x="1913" y="1019"/>
                </a:cubicBezTo>
                <a:cubicBezTo>
                  <a:pt x="1915" y="1021"/>
                  <a:pt x="1915" y="1021"/>
                  <a:pt x="1915" y="1021"/>
                </a:cubicBezTo>
                <a:cubicBezTo>
                  <a:pt x="1916" y="1017"/>
                  <a:pt x="1916" y="1017"/>
                  <a:pt x="1916" y="1017"/>
                </a:cubicBezTo>
                <a:cubicBezTo>
                  <a:pt x="1913" y="1016"/>
                  <a:pt x="1913" y="1016"/>
                  <a:pt x="1913" y="1016"/>
                </a:cubicBezTo>
                <a:lnTo>
                  <a:pt x="1912" y="1015"/>
                </a:lnTo>
                <a:close/>
                <a:moveTo>
                  <a:pt x="1913" y="1028"/>
                </a:moveTo>
                <a:cubicBezTo>
                  <a:pt x="1910" y="1028"/>
                  <a:pt x="1910" y="1028"/>
                  <a:pt x="1910" y="1028"/>
                </a:cubicBezTo>
                <a:cubicBezTo>
                  <a:pt x="1910" y="1033"/>
                  <a:pt x="1910" y="1033"/>
                  <a:pt x="1910" y="1033"/>
                </a:cubicBezTo>
                <a:cubicBezTo>
                  <a:pt x="1913" y="1033"/>
                  <a:pt x="1913" y="1033"/>
                  <a:pt x="1913" y="1033"/>
                </a:cubicBezTo>
                <a:cubicBezTo>
                  <a:pt x="1915" y="1033"/>
                  <a:pt x="1915" y="1033"/>
                  <a:pt x="1915" y="1033"/>
                </a:cubicBezTo>
                <a:cubicBezTo>
                  <a:pt x="1913" y="1029"/>
                  <a:pt x="1913" y="1029"/>
                  <a:pt x="1913" y="1029"/>
                </a:cubicBezTo>
                <a:lnTo>
                  <a:pt x="1913" y="1028"/>
                </a:lnTo>
                <a:close/>
                <a:moveTo>
                  <a:pt x="1908" y="999"/>
                </a:moveTo>
                <a:cubicBezTo>
                  <a:pt x="1908" y="999"/>
                  <a:pt x="1907" y="999"/>
                  <a:pt x="1907" y="998"/>
                </a:cubicBezTo>
                <a:cubicBezTo>
                  <a:pt x="1907" y="998"/>
                  <a:pt x="1905" y="1001"/>
                  <a:pt x="1905" y="1001"/>
                </a:cubicBezTo>
                <a:cubicBezTo>
                  <a:pt x="1905" y="1005"/>
                  <a:pt x="1906" y="1005"/>
                  <a:pt x="1908" y="1005"/>
                </a:cubicBezTo>
                <a:cubicBezTo>
                  <a:pt x="1909" y="1005"/>
                  <a:pt x="1910" y="1005"/>
                  <a:pt x="1911" y="1006"/>
                </a:cubicBezTo>
                <a:cubicBezTo>
                  <a:pt x="1911" y="1001"/>
                  <a:pt x="1911" y="1001"/>
                  <a:pt x="1908" y="999"/>
                </a:cubicBezTo>
                <a:close/>
                <a:moveTo>
                  <a:pt x="1875" y="975"/>
                </a:moveTo>
                <a:cubicBezTo>
                  <a:pt x="1867" y="971"/>
                  <a:pt x="1867" y="971"/>
                  <a:pt x="1867" y="971"/>
                </a:cubicBezTo>
                <a:cubicBezTo>
                  <a:pt x="1869" y="965"/>
                  <a:pt x="1869" y="965"/>
                  <a:pt x="1869" y="965"/>
                </a:cubicBezTo>
                <a:cubicBezTo>
                  <a:pt x="1867" y="964"/>
                  <a:pt x="1866" y="964"/>
                  <a:pt x="1865" y="963"/>
                </a:cubicBezTo>
                <a:cubicBezTo>
                  <a:pt x="1858" y="959"/>
                  <a:pt x="1855" y="957"/>
                  <a:pt x="1852" y="947"/>
                </a:cubicBezTo>
                <a:cubicBezTo>
                  <a:pt x="1851" y="947"/>
                  <a:pt x="1851" y="947"/>
                  <a:pt x="1850" y="947"/>
                </a:cubicBezTo>
                <a:cubicBezTo>
                  <a:pt x="1846" y="946"/>
                  <a:pt x="1843" y="944"/>
                  <a:pt x="1841" y="941"/>
                </a:cubicBezTo>
                <a:cubicBezTo>
                  <a:pt x="1839" y="936"/>
                  <a:pt x="1837" y="931"/>
                  <a:pt x="1836" y="926"/>
                </a:cubicBezTo>
                <a:cubicBezTo>
                  <a:pt x="1835" y="924"/>
                  <a:pt x="1834" y="922"/>
                  <a:pt x="1833" y="920"/>
                </a:cubicBezTo>
                <a:cubicBezTo>
                  <a:pt x="1832" y="920"/>
                  <a:pt x="1831" y="919"/>
                  <a:pt x="1831" y="918"/>
                </a:cubicBezTo>
                <a:cubicBezTo>
                  <a:pt x="1830" y="917"/>
                  <a:pt x="1829" y="916"/>
                  <a:pt x="1828" y="914"/>
                </a:cubicBezTo>
                <a:cubicBezTo>
                  <a:pt x="1826" y="911"/>
                  <a:pt x="1824" y="908"/>
                  <a:pt x="1823" y="902"/>
                </a:cubicBezTo>
                <a:cubicBezTo>
                  <a:pt x="1818" y="902"/>
                  <a:pt x="1818" y="902"/>
                  <a:pt x="1818" y="902"/>
                </a:cubicBezTo>
                <a:cubicBezTo>
                  <a:pt x="1816" y="906"/>
                  <a:pt x="1816" y="910"/>
                  <a:pt x="1815" y="913"/>
                </a:cubicBezTo>
                <a:cubicBezTo>
                  <a:pt x="1814" y="923"/>
                  <a:pt x="1815" y="932"/>
                  <a:pt x="1806" y="937"/>
                </a:cubicBezTo>
                <a:cubicBezTo>
                  <a:pt x="1802" y="927"/>
                  <a:pt x="1807" y="933"/>
                  <a:pt x="1797" y="929"/>
                </a:cubicBezTo>
                <a:cubicBezTo>
                  <a:pt x="1788" y="926"/>
                  <a:pt x="1795" y="925"/>
                  <a:pt x="1784" y="924"/>
                </a:cubicBezTo>
                <a:cubicBezTo>
                  <a:pt x="1783" y="924"/>
                  <a:pt x="1783" y="924"/>
                  <a:pt x="1782" y="923"/>
                </a:cubicBezTo>
                <a:cubicBezTo>
                  <a:pt x="1782" y="923"/>
                  <a:pt x="1782" y="923"/>
                  <a:pt x="1782" y="923"/>
                </a:cubicBezTo>
                <a:cubicBezTo>
                  <a:pt x="1782" y="919"/>
                  <a:pt x="1782" y="919"/>
                  <a:pt x="1782" y="919"/>
                </a:cubicBezTo>
                <a:cubicBezTo>
                  <a:pt x="1782" y="919"/>
                  <a:pt x="1782" y="919"/>
                  <a:pt x="1782" y="919"/>
                </a:cubicBezTo>
                <a:cubicBezTo>
                  <a:pt x="1784" y="920"/>
                  <a:pt x="1784" y="920"/>
                  <a:pt x="1784" y="920"/>
                </a:cubicBezTo>
                <a:cubicBezTo>
                  <a:pt x="1784" y="918"/>
                  <a:pt x="1784" y="918"/>
                  <a:pt x="1784" y="918"/>
                </a:cubicBezTo>
                <a:cubicBezTo>
                  <a:pt x="1786" y="910"/>
                  <a:pt x="1786" y="910"/>
                  <a:pt x="1786" y="910"/>
                </a:cubicBezTo>
                <a:cubicBezTo>
                  <a:pt x="1784" y="909"/>
                  <a:pt x="1784" y="909"/>
                  <a:pt x="1784" y="909"/>
                </a:cubicBezTo>
                <a:cubicBezTo>
                  <a:pt x="1782" y="909"/>
                  <a:pt x="1782" y="909"/>
                  <a:pt x="1782" y="909"/>
                </a:cubicBezTo>
                <a:cubicBezTo>
                  <a:pt x="1773" y="907"/>
                  <a:pt x="1773" y="907"/>
                  <a:pt x="1773" y="907"/>
                </a:cubicBezTo>
                <a:cubicBezTo>
                  <a:pt x="1768" y="906"/>
                  <a:pt x="1768" y="906"/>
                  <a:pt x="1768" y="906"/>
                </a:cubicBezTo>
                <a:cubicBezTo>
                  <a:pt x="1768" y="904"/>
                  <a:pt x="1768" y="904"/>
                  <a:pt x="1768" y="904"/>
                </a:cubicBezTo>
                <a:cubicBezTo>
                  <a:pt x="1765" y="907"/>
                  <a:pt x="1765" y="907"/>
                  <a:pt x="1765" y="907"/>
                </a:cubicBezTo>
                <a:cubicBezTo>
                  <a:pt x="1762" y="905"/>
                  <a:pt x="1762" y="905"/>
                  <a:pt x="1762" y="905"/>
                </a:cubicBezTo>
                <a:cubicBezTo>
                  <a:pt x="1760" y="904"/>
                  <a:pt x="1760" y="904"/>
                  <a:pt x="1760" y="904"/>
                </a:cubicBezTo>
                <a:cubicBezTo>
                  <a:pt x="1760" y="908"/>
                  <a:pt x="1760" y="908"/>
                  <a:pt x="1760" y="908"/>
                </a:cubicBezTo>
                <a:cubicBezTo>
                  <a:pt x="1759" y="909"/>
                  <a:pt x="1759" y="909"/>
                  <a:pt x="1758" y="909"/>
                </a:cubicBezTo>
                <a:cubicBezTo>
                  <a:pt x="1755" y="910"/>
                  <a:pt x="1753" y="912"/>
                  <a:pt x="1751" y="915"/>
                </a:cubicBezTo>
                <a:cubicBezTo>
                  <a:pt x="1749" y="917"/>
                  <a:pt x="1747" y="920"/>
                  <a:pt x="1745" y="922"/>
                </a:cubicBezTo>
                <a:cubicBezTo>
                  <a:pt x="1742" y="919"/>
                  <a:pt x="1742" y="919"/>
                  <a:pt x="1742" y="919"/>
                </a:cubicBezTo>
                <a:cubicBezTo>
                  <a:pt x="1739" y="921"/>
                  <a:pt x="1739" y="921"/>
                  <a:pt x="1739" y="921"/>
                </a:cubicBezTo>
                <a:cubicBezTo>
                  <a:pt x="1737" y="922"/>
                  <a:pt x="1737" y="922"/>
                  <a:pt x="1737" y="922"/>
                </a:cubicBezTo>
                <a:cubicBezTo>
                  <a:pt x="1738" y="919"/>
                  <a:pt x="1738" y="919"/>
                  <a:pt x="1738" y="919"/>
                </a:cubicBezTo>
                <a:cubicBezTo>
                  <a:pt x="1735" y="918"/>
                  <a:pt x="1735" y="918"/>
                  <a:pt x="1735" y="918"/>
                </a:cubicBezTo>
                <a:cubicBezTo>
                  <a:pt x="1726" y="917"/>
                  <a:pt x="1726" y="917"/>
                  <a:pt x="1726" y="917"/>
                </a:cubicBezTo>
                <a:cubicBezTo>
                  <a:pt x="1722" y="921"/>
                  <a:pt x="1722" y="921"/>
                  <a:pt x="1722" y="921"/>
                </a:cubicBezTo>
                <a:cubicBezTo>
                  <a:pt x="1719" y="926"/>
                  <a:pt x="1719" y="926"/>
                  <a:pt x="1719" y="926"/>
                </a:cubicBezTo>
                <a:cubicBezTo>
                  <a:pt x="1714" y="933"/>
                  <a:pt x="1714" y="933"/>
                  <a:pt x="1714" y="933"/>
                </a:cubicBezTo>
                <a:cubicBezTo>
                  <a:pt x="1716" y="934"/>
                  <a:pt x="1716" y="934"/>
                  <a:pt x="1716" y="934"/>
                </a:cubicBezTo>
                <a:cubicBezTo>
                  <a:pt x="1708" y="932"/>
                  <a:pt x="1708" y="932"/>
                  <a:pt x="1708" y="932"/>
                </a:cubicBezTo>
                <a:cubicBezTo>
                  <a:pt x="1705" y="938"/>
                  <a:pt x="1705" y="938"/>
                  <a:pt x="1705" y="938"/>
                </a:cubicBezTo>
                <a:cubicBezTo>
                  <a:pt x="1701" y="947"/>
                  <a:pt x="1701" y="947"/>
                  <a:pt x="1701" y="947"/>
                </a:cubicBezTo>
                <a:cubicBezTo>
                  <a:pt x="1699" y="948"/>
                  <a:pt x="1699" y="948"/>
                  <a:pt x="1699" y="948"/>
                </a:cubicBezTo>
                <a:cubicBezTo>
                  <a:pt x="1695" y="949"/>
                  <a:pt x="1695" y="949"/>
                  <a:pt x="1695" y="949"/>
                </a:cubicBezTo>
                <a:cubicBezTo>
                  <a:pt x="1693" y="949"/>
                  <a:pt x="1693" y="949"/>
                  <a:pt x="1693" y="949"/>
                </a:cubicBezTo>
                <a:cubicBezTo>
                  <a:pt x="1690" y="950"/>
                  <a:pt x="1690" y="950"/>
                  <a:pt x="1690" y="950"/>
                </a:cubicBezTo>
                <a:cubicBezTo>
                  <a:pt x="1677" y="954"/>
                  <a:pt x="1677" y="954"/>
                  <a:pt x="1677" y="954"/>
                </a:cubicBezTo>
                <a:cubicBezTo>
                  <a:pt x="1670" y="956"/>
                  <a:pt x="1670" y="956"/>
                  <a:pt x="1670" y="956"/>
                </a:cubicBezTo>
                <a:cubicBezTo>
                  <a:pt x="1667" y="956"/>
                  <a:pt x="1667" y="956"/>
                  <a:pt x="1667" y="956"/>
                </a:cubicBezTo>
                <a:cubicBezTo>
                  <a:pt x="1670" y="964"/>
                  <a:pt x="1662" y="961"/>
                  <a:pt x="1658" y="962"/>
                </a:cubicBezTo>
                <a:cubicBezTo>
                  <a:pt x="1657" y="968"/>
                  <a:pt x="1657" y="968"/>
                  <a:pt x="1657" y="968"/>
                </a:cubicBezTo>
                <a:cubicBezTo>
                  <a:pt x="1657" y="973"/>
                  <a:pt x="1657" y="973"/>
                  <a:pt x="1657" y="973"/>
                </a:cubicBezTo>
                <a:cubicBezTo>
                  <a:pt x="1657" y="977"/>
                  <a:pt x="1658" y="979"/>
                  <a:pt x="1660" y="982"/>
                </a:cubicBezTo>
                <a:cubicBezTo>
                  <a:pt x="1657" y="989"/>
                  <a:pt x="1657" y="989"/>
                  <a:pt x="1657" y="989"/>
                </a:cubicBezTo>
                <a:cubicBezTo>
                  <a:pt x="1664" y="999"/>
                  <a:pt x="1663" y="1006"/>
                  <a:pt x="1665" y="1009"/>
                </a:cubicBezTo>
                <a:cubicBezTo>
                  <a:pt x="1672" y="1021"/>
                  <a:pt x="1669" y="1018"/>
                  <a:pt x="1665" y="1033"/>
                </a:cubicBezTo>
                <a:cubicBezTo>
                  <a:pt x="1666" y="1035"/>
                  <a:pt x="1668" y="1037"/>
                  <a:pt x="1670" y="1038"/>
                </a:cubicBezTo>
                <a:cubicBezTo>
                  <a:pt x="1671" y="1039"/>
                  <a:pt x="1672" y="1039"/>
                  <a:pt x="1673" y="1039"/>
                </a:cubicBezTo>
                <a:cubicBezTo>
                  <a:pt x="1677" y="1039"/>
                  <a:pt x="1677" y="1039"/>
                  <a:pt x="1677" y="1039"/>
                </a:cubicBezTo>
                <a:cubicBezTo>
                  <a:pt x="1678" y="1039"/>
                  <a:pt x="1678" y="1039"/>
                  <a:pt x="1678" y="1039"/>
                </a:cubicBezTo>
                <a:cubicBezTo>
                  <a:pt x="1682" y="1039"/>
                  <a:pt x="1686" y="1036"/>
                  <a:pt x="1690" y="1033"/>
                </a:cubicBezTo>
                <a:cubicBezTo>
                  <a:pt x="1691" y="1032"/>
                  <a:pt x="1692" y="1032"/>
                  <a:pt x="1693" y="1031"/>
                </a:cubicBezTo>
                <a:cubicBezTo>
                  <a:pt x="1694" y="1031"/>
                  <a:pt x="1695" y="1030"/>
                  <a:pt x="1695" y="1030"/>
                </a:cubicBezTo>
                <a:cubicBezTo>
                  <a:pt x="1696" y="1030"/>
                  <a:pt x="1696" y="1030"/>
                  <a:pt x="1696" y="1030"/>
                </a:cubicBezTo>
                <a:cubicBezTo>
                  <a:pt x="1698" y="1030"/>
                  <a:pt x="1698" y="1030"/>
                  <a:pt x="1698" y="1030"/>
                </a:cubicBezTo>
                <a:cubicBezTo>
                  <a:pt x="1699" y="1030"/>
                  <a:pt x="1699" y="1030"/>
                  <a:pt x="1699" y="1030"/>
                </a:cubicBezTo>
                <a:cubicBezTo>
                  <a:pt x="1705" y="1030"/>
                  <a:pt x="1705" y="1030"/>
                  <a:pt x="1705" y="1030"/>
                </a:cubicBezTo>
                <a:cubicBezTo>
                  <a:pt x="1718" y="1030"/>
                  <a:pt x="1718" y="1030"/>
                  <a:pt x="1718" y="1030"/>
                </a:cubicBezTo>
                <a:cubicBezTo>
                  <a:pt x="1716" y="1027"/>
                  <a:pt x="1717" y="1025"/>
                  <a:pt x="1719" y="1024"/>
                </a:cubicBezTo>
                <a:cubicBezTo>
                  <a:pt x="1720" y="1024"/>
                  <a:pt x="1721" y="1023"/>
                  <a:pt x="1722" y="1023"/>
                </a:cubicBezTo>
                <a:cubicBezTo>
                  <a:pt x="1727" y="1022"/>
                  <a:pt x="1734" y="1022"/>
                  <a:pt x="1739" y="1020"/>
                </a:cubicBezTo>
                <a:cubicBezTo>
                  <a:pt x="1741" y="1019"/>
                  <a:pt x="1743" y="1018"/>
                  <a:pt x="1744" y="1016"/>
                </a:cubicBezTo>
                <a:cubicBezTo>
                  <a:pt x="1746" y="1017"/>
                  <a:pt x="1746" y="1018"/>
                  <a:pt x="1749" y="1018"/>
                </a:cubicBezTo>
                <a:cubicBezTo>
                  <a:pt x="1751" y="1018"/>
                  <a:pt x="1751" y="1018"/>
                  <a:pt x="1751" y="1018"/>
                </a:cubicBezTo>
                <a:cubicBezTo>
                  <a:pt x="1754" y="1018"/>
                  <a:pt x="1754" y="1018"/>
                  <a:pt x="1754" y="1018"/>
                </a:cubicBezTo>
                <a:cubicBezTo>
                  <a:pt x="1760" y="1018"/>
                  <a:pt x="1755" y="1018"/>
                  <a:pt x="1758" y="1017"/>
                </a:cubicBezTo>
                <a:cubicBezTo>
                  <a:pt x="1758" y="1017"/>
                  <a:pt x="1758" y="1017"/>
                  <a:pt x="1758" y="1017"/>
                </a:cubicBezTo>
                <a:cubicBezTo>
                  <a:pt x="1761" y="1019"/>
                  <a:pt x="1761" y="1019"/>
                  <a:pt x="1761" y="1019"/>
                </a:cubicBezTo>
                <a:cubicBezTo>
                  <a:pt x="1762" y="1019"/>
                  <a:pt x="1762" y="1019"/>
                  <a:pt x="1762" y="1019"/>
                </a:cubicBezTo>
                <a:cubicBezTo>
                  <a:pt x="1773" y="1026"/>
                  <a:pt x="1773" y="1026"/>
                  <a:pt x="1773" y="1026"/>
                </a:cubicBezTo>
                <a:cubicBezTo>
                  <a:pt x="1778" y="1030"/>
                  <a:pt x="1778" y="1030"/>
                  <a:pt x="1778" y="1030"/>
                </a:cubicBezTo>
                <a:cubicBezTo>
                  <a:pt x="1778" y="1037"/>
                  <a:pt x="1779" y="1037"/>
                  <a:pt x="1782" y="1036"/>
                </a:cubicBezTo>
                <a:cubicBezTo>
                  <a:pt x="1783" y="1036"/>
                  <a:pt x="1783" y="1036"/>
                  <a:pt x="1784" y="1036"/>
                </a:cubicBezTo>
                <a:cubicBezTo>
                  <a:pt x="1785" y="1036"/>
                  <a:pt x="1786" y="1036"/>
                  <a:pt x="1787" y="1036"/>
                </a:cubicBezTo>
                <a:cubicBezTo>
                  <a:pt x="1789" y="1025"/>
                  <a:pt x="1785" y="1022"/>
                  <a:pt x="1794" y="1024"/>
                </a:cubicBezTo>
                <a:cubicBezTo>
                  <a:pt x="1793" y="1034"/>
                  <a:pt x="1793" y="1034"/>
                  <a:pt x="1793" y="1034"/>
                </a:cubicBezTo>
                <a:cubicBezTo>
                  <a:pt x="1792" y="1035"/>
                  <a:pt x="1788" y="1037"/>
                  <a:pt x="1788" y="1039"/>
                </a:cubicBezTo>
                <a:cubicBezTo>
                  <a:pt x="1788" y="1044"/>
                  <a:pt x="1796" y="1045"/>
                  <a:pt x="1798" y="1039"/>
                </a:cubicBezTo>
                <a:cubicBezTo>
                  <a:pt x="1802" y="1041"/>
                  <a:pt x="1803" y="1043"/>
                  <a:pt x="1803" y="1046"/>
                </a:cubicBezTo>
                <a:cubicBezTo>
                  <a:pt x="1803" y="1054"/>
                  <a:pt x="1802" y="1048"/>
                  <a:pt x="1805" y="1057"/>
                </a:cubicBezTo>
                <a:cubicBezTo>
                  <a:pt x="1810" y="1057"/>
                  <a:pt x="1812" y="1057"/>
                  <a:pt x="1814" y="1057"/>
                </a:cubicBezTo>
                <a:cubicBezTo>
                  <a:pt x="1815" y="1057"/>
                  <a:pt x="1815" y="1058"/>
                  <a:pt x="1815" y="1058"/>
                </a:cubicBezTo>
                <a:cubicBezTo>
                  <a:pt x="1820" y="1059"/>
                  <a:pt x="1820" y="1063"/>
                  <a:pt x="1823" y="1063"/>
                </a:cubicBezTo>
                <a:cubicBezTo>
                  <a:pt x="1825" y="1063"/>
                  <a:pt x="1826" y="1062"/>
                  <a:pt x="1828" y="1061"/>
                </a:cubicBezTo>
                <a:cubicBezTo>
                  <a:pt x="1829" y="1060"/>
                  <a:pt x="1830" y="1059"/>
                  <a:pt x="1831" y="1057"/>
                </a:cubicBezTo>
                <a:cubicBezTo>
                  <a:pt x="1831" y="1057"/>
                  <a:pt x="1831" y="1057"/>
                  <a:pt x="1831" y="1057"/>
                </a:cubicBezTo>
                <a:cubicBezTo>
                  <a:pt x="1833" y="1058"/>
                  <a:pt x="1833" y="1058"/>
                  <a:pt x="1833" y="1058"/>
                </a:cubicBezTo>
                <a:cubicBezTo>
                  <a:pt x="1840" y="1065"/>
                  <a:pt x="1840" y="1065"/>
                  <a:pt x="1840" y="1065"/>
                </a:cubicBezTo>
                <a:cubicBezTo>
                  <a:pt x="1839" y="1063"/>
                  <a:pt x="1839" y="1063"/>
                  <a:pt x="1839" y="1063"/>
                </a:cubicBezTo>
                <a:cubicBezTo>
                  <a:pt x="1841" y="1062"/>
                  <a:pt x="1841" y="1062"/>
                  <a:pt x="1841" y="1062"/>
                </a:cubicBezTo>
                <a:cubicBezTo>
                  <a:pt x="1850" y="1056"/>
                  <a:pt x="1850" y="1056"/>
                  <a:pt x="1850" y="1056"/>
                </a:cubicBezTo>
                <a:cubicBezTo>
                  <a:pt x="1852" y="1054"/>
                  <a:pt x="1852" y="1054"/>
                  <a:pt x="1852" y="1054"/>
                </a:cubicBezTo>
                <a:cubicBezTo>
                  <a:pt x="1861" y="1055"/>
                  <a:pt x="1861" y="1055"/>
                  <a:pt x="1861" y="1055"/>
                </a:cubicBezTo>
                <a:cubicBezTo>
                  <a:pt x="1859" y="1052"/>
                  <a:pt x="1860" y="1045"/>
                  <a:pt x="1865" y="1042"/>
                </a:cubicBezTo>
                <a:cubicBezTo>
                  <a:pt x="1865" y="1042"/>
                  <a:pt x="1865" y="1042"/>
                  <a:pt x="1865" y="1042"/>
                </a:cubicBezTo>
                <a:cubicBezTo>
                  <a:pt x="1865" y="1037"/>
                  <a:pt x="1865" y="1037"/>
                  <a:pt x="1865" y="1037"/>
                </a:cubicBezTo>
                <a:cubicBezTo>
                  <a:pt x="1865" y="1028"/>
                  <a:pt x="1880" y="1025"/>
                  <a:pt x="1881" y="1007"/>
                </a:cubicBezTo>
                <a:cubicBezTo>
                  <a:pt x="1881" y="1004"/>
                  <a:pt x="1882" y="997"/>
                  <a:pt x="1881" y="990"/>
                </a:cubicBezTo>
                <a:cubicBezTo>
                  <a:pt x="1879" y="982"/>
                  <a:pt x="1874" y="978"/>
                  <a:pt x="1875" y="975"/>
                </a:cubicBezTo>
                <a:close/>
                <a:moveTo>
                  <a:pt x="1722" y="922"/>
                </a:moveTo>
                <a:cubicBezTo>
                  <a:pt x="1722" y="922"/>
                  <a:pt x="1722" y="922"/>
                  <a:pt x="1722" y="922"/>
                </a:cubicBezTo>
                <a:cubicBezTo>
                  <a:pt x="1724" y="921"/>
                  <a:pt x="1723" y="921"/>
                  <a:pt x="1722" y="922"/>
                </a:cubicBezTo>
                <a:close/>
                <a:moveTo>
                  <a:pt x="1739" y="922"/>
                </a:moveTo>
                <a:cubicBezTo>
                  <a:pt x="1737" y="923"/>
                  <a:pt x="1738" y="923"/>
                  <a:pt x="1739" y="922"/>
                </a:cubicBezTo>
                <a:close/>
                <a:moveTo>
                  <a:pt x="1762" y="1018"/>
                </a:moveTo>
                <a:cubicBezTo>
                  <a:pt x="1762" y="1018"/>
                  <a:pt x="1762" y="1018"/>
                  <a:pt x="1762" y="1018"/>
                </a:cubicBezTo>
                <a:cubicBezTo>
                  <a:pt x="1762" y="1018"/>
                  <a:pt x="1762" y="1018"/>
                  <a:pt x="1762" y="1018"/>
                </a:cubicBezTo>
                <a:cubicBezTo>
                  <a:pt x="1762" y="1018"/>
                  <a:pt x="1762" y="1018"/>
                  <a:pt x="1762" y="1017"/>
                </a:cubicBezTo>
                <a:cubicBezTo>
                  <a:pt x="1762" y="1018"/>
                  <a:pt x="1762" y="1018"/>
                  <a:pt x="1762" y="1018"/>
                </a:cubicBezTo>
                <a:close/>
                <a:moveTo>
                  <a:pt x="1828" y="919"/>
                </a:moveTo>
                <a:cubicBezTo>
                  <a:pt x="1828" y="919"/>
                  <a:pt x="1828" y="919"/>
                  <a:pt x="1828" y="919"/>
                </a:cubicBezTo>
                <a:cubicBezTo>
                  <a:pt x="1828" y="919"/>
                  <a:pt x="1828" y="919"/>
                  <a:pt x="1828" y="919"/>
                </a:cubicBezTo>
                <a:cubicBezTo>
                  <a:pt x="1828" y="918"/>
                  <a:pt x="1829" y="918"/>
                  <a:pt x="1828" y="919"/>
                </a:cubicBezTo>
                <a:close/>
                <a:moveTo>
                  <a:pt x="1857" y="879"/>
                </a:moveTo>
                <a:cubicBezTo>
                  <a:pt x="1864" y="880"/>
                  <a:pt x="1864" y="880"/>
                  <a:pt x="1864" y="880"/>
                </a:cubicBezTo>
                <a:cubicBezTo>
                  <a:pt x="1865" y="879"/>
                  <a:pt x="1865" y="879"/>
                  <a:pt x="1865" y="879"/>
                </a:cubicBezTo>
                <a:cubicBezTo>
                  <a:pt x="1872" y="877"/>
                  <a:pt x="1872" y="877"/>
                  <a:pt x="1872" y="877"/>
                </a:cubicBezTo>
                <a:cubicBezTo>
                  <a:pt x="1875" y="866"/>
                  <a:pt x="1875" y="866"/>
                  <a:pt x="1875" y="866"/>
                </a:cubicBezTo>
                <a:cubicBezTo>
                  <a:pt x="1870" y="867"/>
                  <a:pt x="1867" y="870"/>
                  <a:pt x="1865" y="873"/>
                </a:cubicBezTo>
                <a:cubicBezTo>
                  <a:pt x="1864" y="873"/>
                  <a:pt x="1864" y="874"/>
                  <a:pt x="1864" y="874"/>
                </a:cubicBezTo>
                <a:cubicBezTo>
                  <a:pt x="1859" y="872"/>
                  <a:pt x="1859" y="872"/>
                  <a:pt x="1859" y="872"/>
                </a:cubicBezTo>
                <a:cubicBezTo>
                  <a:pt x="1854" y="876"/>
                  <a:pt x="1854" y="876"/>
                  <a:pt x="1854" y="876"/>
                </a:cubicBezTo>
                <a:lnTo>
                  <a:pt x="1857" y="879"/>
                </a:lnTo>
                <a:close/>
                <a:moveTo>
                  <a:pt x="1854" y="1078"/>
                </a:moveTo>
                <a:cubicBezTo>
                  <a:pt x="1853" y="1071"/>
                  <a:pt x="1853" y="1071"/>
                  <a:pt x="1853" y="1071"/>
                </a:cubicBezTo>
                <a:cubicBezTo>
                  <a:pt x="1850" y="1066"/>
                  <a:pt x="1850" y="1066"/>
                  <a:pt x="1850" y="1066"/>
                </a:cubicBezTo>
                <a:cubicBezTo>
                  <a:pt x="1849" y="1064"/>
                  <a:pt x="1849" y="1064"/>
                  <a:pt x="1849" y="1064"/>
                </a:cubicBezTo>
                <a:cubicBezTo>
                  <a:pt x="1844" y="1065"/>
                  <a:pt x="1844" y="1065"/>
                  <a:pt x="1844" y="1065"/>
                </a:cubicBezTo>
                <a:cubicBezTo>
                  <a:pt x="1850" y="1070"/>
                  <a:pt x="1850" y="1070"/>
                  <a:pt x="1850" y="1070"/>
                </a:cubicBezTo>
                <a:cubicBezTo>
                  <a:pt x="1851" y="1072"/>
                  <a:pt x="1851" y="1072"/>
                  <a:pt x="1851" y="1072"/>
                </a:cubicBezTo>
                <a:cubicBezTo>
                  <a:pt x="1850" y="1072"/>
                  <a:pt x="1850" y="1072"/>
                  <a:pt x="1850" y="1072"/>
                </a:cubicBezTo>
                <a:cubicBezTo>
                  <a:pt x="1841" y="1076"/>
                  <a:pt x="1841" y="1076"/>
                  <a:pt x="1841" y="1076"/>
                </a:cubicBezTo>
                <a:cubicBezTo>
                  <a:pt x="1839" y="1077"/>
                  <a:pt x="1839" y="1077"/>
                  <a:pt x="1839" y="1077"/>
                </a:cubicBezTo>
                <a:cubicBezTo>
                  <a:pt x="1833" y="1072"/>
                  <a:pt x="1833" y="1072"/>
                  <a:pt x="1833" y="1072"/>
                </a:cubicBezTo>
                <a:cubicBezTo>
                  <a:pt x="1831" y="1071"/>
                  <a:pt x="1831" y="1071"/>
                  <a:pt x="1831" y="1071"/>
                </a:cubicBezTo>
                <a:cubicBezTo>
                  <a:pt x="1830" y="1070"/>
                  <a:pt x="1830" y="1070"/>
                  <a:pt x="1830" y="1070"/>
                </a:cubicBezTo>
                <a:cubicBezTo>
                  <a:pt x="1831" y="1073"/>
                  <a:pt x="1831" y="1073"/>
                  <a:pt x="1831" y="1073"/>
                </a:cubicBezTo>
                <a:cubicBezTo>
                  <a:pt x="1833" y="1079"/>
                  <a:pt x="1833" y="1079"/>
                  <a:pt x="1833" y="1079"/>
                </a:cubicBezTo>
                <a:cubicBezTo>
                  <a:pt x="1836" y="1091"/>
                  <a:pt x="1836" y="1091"/>
                  <a:pt x="1836" y="1091"/>
                </a:cubicBezTo>
                <a:cubicBezTo>
                  <a:pt x="1837" y="1092"/>
                  <a:pt x="1840" y="1094"/>
                  <a:pt x="1841" y="1094"/>
                </a:cubicBezTo>
                <a:cubicBezTo>
                  <a:pt x="1841" y="1094"/>
                  <a:pt x="1841" y="1094"/>
                  <a:pt x="1841" y="1094"/>
                </a:cubicBezTo>
                <a:cubicBezTo>
                  <a:pt x="1845" y="1094"/>
                  <a:pt x="1848" y="1093"/>
                  <a:pt x="1850" y="1090"/>
                </a:cubicBezTo>
                <a:cubicBezTo>
                  <a:pt x="1851" y="1089"/>
                  <a:pt x="1853" y="1087"/>
                  <a:pt x="1854" y="1085"/>
                </a:cubicBezTo>
                <a:cubicBezTo>
                  <a:pt x="1851" y="1081"/>
                  <a:pt x="1851" y="1081"/>
                  <a:pt x="1851" y="1081"/>
                </a:cubicBezTo>
                <a:lnTo>
                  <a:pt x="1854" y="1078"/>
                </a:lnTo>
                <a:close/>
                <a:moveTo>
                  <a:pt x="1850" y="255"/>
                </a:moveTo>
                <a:cubicBezTo>
                  <a:pt x="1853" y="257"/>
                  <a:pt x="1857" y="258"/>
                  <a:pt x="1859" y="260"/>
                </a:cubicBezTo>
                <a:cubicBezTo>
                  <a:pt x="1865" y="255"/>
                  <a:pt x="1865" y="255"/>
                  <a:pt x="1865" y="255"/>
                </a:cubicBezTo>
                <a:cubicBezTo>
                  <a:pt x="1869" y="252"/>
                  <a:pt x="1869" y="252"/>
                  <a:pt x="1869" y="252"/>
                </a:cubicBezTo>
                <a:cubicBezTo>
                  <a:pt x="1865" y="250"/>
                  <a:pt x="1865" y="250"/>
                  <a:pt x="1865" y="250"/>
                </a:cubicBezTo>
                <a:cubicBezTo>
                  <a:pt x="1852" y="244"/>
                  <a:pt x="1852" y="244"/>
                  <a:pt x="1852" y="244"/>
                </a:cubicBezTo>
                <a:cubicBezTo>
                  <a:pt x="1850" y="244"/>
                  <a:pt x="1850" y="244"/>
                  <a:pt x="1850" y="244"/>
                </a:cubicBezTo>
                <a:cubicBezTo>
                  <a:pt x="1842" y="242"/>
                  <a:pt x="1842" y="242"/>
                  <a:pt x="1842" y="242"/>
                </a:cubicBezTo>
                <a:cubicBezTo>
                  <a:pt x="1839" y="248"/>
                  <a:pt x="1844" y="252"/>
                  <a:pt x="1850" y="255"/>
                </a:cubicBezTo>
                <a:close/>
                <a:moveTo>
                  <a:pt x="1844" y="595"/>
                </a:moveTo>
                <a:cubicBezTo>
                  <a:pt x="1847" y="593"/>
                  <a:pt x="1849" y="593"/>
                  <a:pt x="1850" y="591"/>
                </a:cubicBezTo>
                <a:cubicBezTo>
                  <a:pt x="1850" y="589"/>
                  <a:pt x="1851" y="588"/>
                  <a:pt x="1851" y="586"/>
                </a:cubicBezTo>
                <a:cubicBezTo>
                  <a:pt x="1856" y="589"/>
                  <a:pt x="1856" y="589"/>
                  <a:pt x="1856" y="589"/>
                </a:cubicBezTo>
                <a:cubicBezTo>
                  <a:pt x="1856" y="585"/>
                  <a:pt x="1856" y="585"/>
                  <a:pt x="1856" y="585"/>
                </a:cubicBezTo>
                <a:cubicBezTo>
                  <a:pt x="1853" y="585"/>
                  <a:pt x="1851" y="585"/>
                  <a:pt x="1850" y="586"/>
                </a:cubicBezTo>
                <a:cubicBezTo>
                  <a:pt x="1849" y="586"/>
                  <a:pt x="1848" y="587"/>
                  <a:pt x="1847" y="588"/>
                </a:cubicBezTo>
                <a:cubicBezTo>
                  <a:pt x="1849" y="591"/>
                  <a:pt x="1849" y="591"/>
                  <a:pt x="1849" y="591"/>
                </a:cubicBezTo>
                <a:cubicBezTo>
                  <a:pt x="1844" y="591"/>
                  <a:pt x="1844" y="591"/>
                  <a:pt x="1844" y="591"/>
                </a:cubicBezTo>
                <a:lnTo>
                  <a:pt x="1844" y="595"/>
                </a:lnTo>
                <a:close/>
                <a:moveTo>
                  <a:pt x="1838" y="872"/>
                </a:moveTo>
                <a:cubicBezTo>
                  <a:pt x="1835" y="867"/>
                  <a:pt x="1835" y="867"/>
                  <a:pt x="1835" y="867"/>
                </a:cubicBezTo>
                <a:cubicBezTo>
                  <a:pt x="1836" y="860"/>
                  <a:pt x="1836" y="860"/>
                  <a:pt x="1836" y="860"/>
                </a:cubicBezTo>
                <a:cubicBezTo>
                  <a:pt x="1833" y="860"/>
                  <a:pt x="1833" y="860"/>
                  <a:pt x="1833" y="860"/>
                </a:cubicBezTo>
                <a:cubicBezTo>
                  <a:pt x="1831" y="860"/>
                  <a:pt x="1831" y="860"/>
                  <a:pt x="1831" y="860"/>
                </a:cubicBezTo>
                <a:cubicBezTo>
                  <a:pt x="1831" y="860"/>
                  <a:pt x="1831" y="860"/>
                  <a:pt x="1831" y="860"/>
                </a:cubicBezTo>
                <a:cubicBezTo>
                  <a:pt x="1829" y="860"/>
                  <a:pt x="1828" y="861"/>
                  <a:pt x="1828" y="861"/>
                </a:cubicBezTo>
                <a:cubicBezTo>
                  <a:pt x="1826" y="862"/>
                  <a:pt x="1827" y="863"/>
                  <a:pt x="1826" y="865"/>
                </a:cubicBezTo>
                <a:cubicBezTo>
                  <a:pt x="1819" y="863"/>
                  <a:pt x="1822" y="861"/>
                  <a:pt x="1816" y="858"/>
                </a:cubicBezTo>
                <a:cubicBezTo>
                  <a:pt x="1816" y="858"/>
                  <a:pt x="1815" y="858"/>
                  <a:pt x="1815" y="858"/>
                </a:cubicBezTo>
                <a:cubicBezTo>
                  <a:pt x="1813" y="858"/>
                  <a:pt x="1809" y="859"/>
                  <a:pt x="1806" y="858"/>
                </a:cubicBezTo>
                <a:cubicBezTo>
                  <a:pt x="1797" y="857"/>
                  <a:pt x="1799" y="855"/>
                  <a:pt x="1794" y="854"/>
                </a:cubicBezTo>
                <a:cubicBezTo>
                  <a:pt x="1788" y="853"/>
                  <a:pt x="1790" y="856"/>
                  <a:pt x="1784" y="857"/>
                </a:cubicBezTo>
                <a:cubicBezTo>
                  <a:pt x="1784" y="857"/>
                  <a:pt x="1783" y="857"/>
                  <a:pt x="1782" y="857"/>
                </a:cubicBezTo>
                <a:cubicBezTo>
                  <a:pt x="1782" y="858"/>
                  <a:pt x="1782" y="858"/>
                  <a:pt x="1782" y="858"/>
                </a:cubicBezTo>
                <a:cubicBezTo>
                  <a:pt x="1782" y="858"/>
                  <a:pt x="1782" y="858"/>
                  <a:pt x="1782" y="858"/>
                </a:cubicBezTo>
                <a:cubicBezTo>
                  <a:pt x="1783" y="861"/>
                  <a:pt x="1784" y="862"/>
                  <a:pt x="1782" y="863"/>
                </a:cubicBezTo>
                <a:cubicBezTo>
                  <a:pt x="1781" y="863"/>
                  <a:pt x="1780" y="863"/>
                  <a:pt x="1778" y="863"/>
                </a:cubicBezTo>
                <a:cubicBezTo>
                  <a:pt x="1778" y="859"/>
                  <a:pt x="1776" y="854"/>
                  <a:pt x="1773" y="851"/>
                </a:cubicBezTo>
                <a:cubicBezTo>
                  <a:pt x="1770" y="848"/>
                  <a:pt x="1766" y="847"/>
                  <a:pt x="1762" y="848"/>
                </a:cubicBezTo>
                <a:cubicBezTo>
                  <a:pt x="1760" y="848"/>
                  <a:pt x="1759" y="849"/>
                  <a:pt x="1758" y="850"/>
                </a:cubicBezTo>
                <a:cubicBezTo>
                  <a:pt x="1757" y="851"/>
                  <a:pt x="1756" y="852"/>
                  <a:pt x="1755" y="853"/>
                </a:cubicBezTo>
                <a:cubicBezTo>
                  <a:pt x="1758" y="854"/>
                  <a:pt x="1758" y="854"/>
                  <a:pt x="1758" y="854"/>
                </a:cubicBezTo>
                <a:cubicBezTo>
                  <a:pt x="1759" y="854"/>
                  <a:pt x="1759" y="854"/>
                  <a:pt x="1759" y="854"/>
                </a:cubicBezTo>
                <a:cubicBezTo>
                  <a:pt x="1762" y="859"/>
                  <a:pt x="1762" y="859"/>
                  <a:pt x="1762" y="859"/>
                </a:cubicBezTo>
                <a:cubicBezTo>
                  <a:pt x="1767" y="869"/>
                  <a:pt x="1767" y="869"/>
                  <a:pt x="1767" y="869"/>
                </a:cubicBezTo>
                <a:cubicBezTo>
                  <a:pt x="1772" y="866"/>
                  <a:pt x="1772" y="866"/>
                  <a:pt x="1772" y="866"/>
                </a:cubicBezTo>
                <a:cubicBezTo>
                  <a:pt x="1773" y="866"/>
                  <a:pt x="1773" y="866"/>
                  <a:pt x="1773" y="866"/>
                </a:cubicBezTo>
                <a:cubicBezTo>
                  <a:pt x="1782" y="867"/>
                  <a:pt x="1782" y="867"/>
                  <a:pt x="1782" y="867"/>
                </a:cubicBezTo>
                <a:cubicBezTo>
                  <a:pt x="1784" y="868"/>
                  <a:pt x="1784" y="868"/>
                  <a:pt x="1784" y="868"/>
                </a:cubicBezTo>
                <a:cubicBezTo>
                  <a:pt x="1787" y="868"/>
                  <a:pt x="1787" y="868"/>
                  <a:pt x="1787" y="868"/>
                </a:cubicBezTo>
                <a:cubicBezTo>
                  <a:pt x="1788" y="870"/>
                  <a:pt x="1796" y="877"/>
                  <a:pt x="1796" y="878"/>
                </a:cubicBezTo>
                <a:cubicBezTo>
                  <a:pt x="1796" y="881"/>
                  <a:pt x="1793" y="887"/>
                  <a:pt x="1791" y="889"/>
                </a:cubicBezTo>
                <a:cubicBezTo>
                  <a:pt x="1811" y="888"/>
                  <a:pt x="1813" y="893"/>
                  <a:pt x="1815" y="895"/>
                </a:cubicBezTo>
                <a:cubicBezTo>
                  <a:pt x="1816" y="895"/>
                  <a:pt x="1816" y="895"/>
                  <a:pt x="1816" y="895"/>
                </a:cubicBezTo>
                <a:cubicBezTo>
                  <a:pt x="1823" y="895"/>
                  <a:pt x="1816" y="893"/>
                  <a:pt x="1825" y="892"/>
                </a:cubicBezTo>
                <a:cubicBezTo>
                  <a:pt x="1828" y="886"/>
                  <a:pt x="1828" y="886"/>
                  <a:pt x="1828" y="886"/>
                </a:cubicBezTo>
                <a:cubicBezTo>
                  <a:pt x="1828" y="886"/>
                  <a:pt x="1828" y="886"/>
                  <a:pt x="1828" y="886"/>
                </a:cubicBezTo>
                <a:cubicBezTo>
                  <a:pt x="1831" y="886"/>
                  <a:pt x="1831" y="886"/>
                  <a:pt x="1831" y="886"/>
                </a:cubicBezTo>
                <a:cubicBezTo>
                  <a:pt x="1833" y="886"/>
                  <a:pt x="1833" y="886"/>
                  <a:pt x="1833" y="886"/>
                </a:cubicBezTo>
                <a:cubicBezTo>
                  <a:pt x="1838" y="886"/>
                  <a:pt x="1838" y="886"/>
                  <a:pt x="1838" y="886"/>
                </a:cubicBezTo>
                <a:cubicBezTo>
                  <a:pt x="1838" y="888"/>
                  <a:pt x="1840" y="891"/>
                  <a:pt x="1841" y="894"/>
                </a:cubicBezTo>
                <a:cubicBezTo>
                  <a:pt x="1843" y="896"/>
                  <a:pt x="1845" y="898"/>
                  <a:pt x="1847" y="899"/>
                </a:cubicBezTo>
                <a:cubicBezTo>
                  <a:pt x="1848" y="899"/>
                  <a:pt x="1849" y="899"/>
                  <a:pt x="1850" y="899"/>
                </a:cubicBezTo>
                <a:cubicBezTo>
                  <a:pt x="1855" y="900"/>
                  <a:pt x="1861" y="901"/>
                  <a:pt x="1865" y="901"/>
                </a:cubicBezTo>
                <a:cubicBezTo>
                  <a:pt x="1866" y="901"/>
                  <a:pt x="1867" y="901"/>
                  <a:pt x="1868" y="901"/>
                </a:cubicBezTo>
                <a:cubicBezTo>
                  <a:pt x="1869" y="895"/>
                  <a:pt x="1869" y="895"/>
                  <a:pt x="1869" y="895"/>
                </a:cubicBezTo>
                <a:cubicBezTo>
                  <a:pt x="1867" y="894"/>
                  <a:pt x="1867" y="894"/>
                  <a:pt x="1867" y="894"/>
                </a:cubicBezTo>
                <a:cubicBezTo>
                  <a:pt x="1865" y="895"/>
                  <a:pt x="1865" y="895"/>
                  <a:pt x="1865" y="895"/>
                </a:cubicBezTo>
                <a:cubicBezTo>
                  <a:pt x="1861" y="896"/>
                  <a:pt x="1861" y="896"/>
                  <a:pt x="1861" y="896"/>
                </a:cubicBezTo>
                <a:cubicBezTo>
                  <a:pt x="1850" y="887"/>
                  <a:pt x="1850" y="887"/>
                  <a:pt x="1850" y="887"/>
                </a:cubicBezTo>
                <a:cubicBezTo>
                  <a:pt x="1847" y="884"/>
                  <a:pt x="1847" y="884"/>
                  <a:pt x="1847" y="884"/>
                </a:cubicBezTo>
                <a:cubicBezTo>
                  <a:pt x="1850" y="881"/>
                  <a:pt x="1850" y="881"/>
                  <a:pt x="1850" y="881"/>
                </a:cubicBezTo>
                <a:cubicBezTo>
                  <a:pt x="1852" y="878"/>
                  <a:pt x="1852" y="878"/>
                  <a:pt x="1852" y="878"/>
                </a:cubicBezTo>
                <a:cubicBezTo>
                  <a:pt x="1850" y="877"/>
                  <a:pt x="1850" y="877"/>
                  <a:pt x="1850" y="877"/>
                </a:cubicBezTo>
                <a:cubicBezTo>
                  <a:pt x="1844" y="875"/>
                  <a:pt x="1844" y="875"/>
                  <a:pt x="1844" y="875"/>
                </a:cubicBezTo>
                <a:cubicBezTo>
                  <a:pt x="1850" y="873"/>
                  <a:pt x="1850" y="873"/>
                  <a:pt x="1850" y="873"/>
                </a:cubicBezTo>
                <a:cubicBezTo>
                  <a:pt x="1851" y="872"/>
                  <a:pt x="1851" y="872"/>
                  <a:pt x="1851" y="872"/>
                </a:cubicBezTo>
                <a:cubicBezTo>
                  <a:pt x="1850" y="871"/>
                  <a:pt x="1850" y="871"/>
                  <a:pt x="1850" y="871"/>
                </a:cubicBezTo>
                <a:cubicBezTo>
                  <a:pt x="1845" y="866"/>
                  <a:pt x="1845" y="866"/>
                  <a:pt x="1845" y="866"/>
                </a:cubicBezTo>
                <a:cubicBezTo>
                  <a:pt x="1841" y="870"/>
                  <a:pt x="1841" y="870"/>
                  <a:pt x="1841" y="870"/>
                </a:cubicBezTo>
                <a:lnTo>
                  <a:pt x="1838" y="872"/>
                </a:lnTo>
                <a:close/>
                <a:moveTo>
                  <a:pt x="1833" y="863"/>
                </a:moveTo>
                <a:cubicBezTo>
                  <a:pt x="1833" y="863"/>
                  <a:pt x="1833" y="863"/>
                  <a:pt x="1833" y="863"/>
                </a:cubicBezTo>
                <a:cubicBezTo>
                  <a:pt x="1831" y="865"/>
                  <a:pt x="1832" y="864"/>
                  <a:pt x="1833" y="863"/>
                </a:cubicBezTo>
                <a:cubicBezTo>
                  <a:pt x="1834" y="862"/>
                  <a:pt x="1833" y="863"/>
                  <a:pt x="1833" y="863"/>
                </a:cubicBezTo>
                <a:close/>
                <a:moveTo>
                  <a:pt x="1844" y="874"/>
                </a:moveTo>
                <a:cubicBezTo>
                  <a:pt x="1841" y="874"/>
                  <a:pt x="1841" y="874"/>
                  <a:pt x="1841" y="874"/>
                </a:cubicBezTo>
                <a:cubicBezTo>
                  <a:pt x="1839" y="875"/>
                  <a:pt x="1839" y="875"/>
                  <a:pt x="1839" y="875"/>
                </a:cubicBezTo>
                <a:cubicBezTo>
                  <a:pt x="1841" y="873"/>
                  <a:pt x="1841" y="873"/>
                  <a:pt x="1841" y="873"/>
                </a:cubicBezTo>
                <a:cubicBezTo>
                  <a:pt x="1842" y="873"/>
                  <a:pt x="1842" y="873"/>
                  <a:pt x="1842" y="873"/>
                </a:cubicBezTo>
                <a:lnTo>
                  <a:pt x="1844" y="874"/>
                </a:lnTo>
                <a:close/>
                <a:moveTo>
                  <a:pt x="1815" y="567"/>
                </a:moveTo>
                <a:cubicBezTo>
                  <a:pt x="1814" y="582"/>
                  <a:pt x="1814" y="582"/>
                  <a:pt x="1814" y="582"/>
                </a:cubicBezTo>
                <a:cubicBezTo>
                  <a:pt x="1815" y="583"/>
                  <a:pt x="1815" y="583"/>
                  <a:pt x="1815" y="583"/>
                </a:cubicBezTo>
                <a:cubicBezTo>
                  <a:pt x="1816" y="583"/>
                  <a:pt x="1816" y="583"/>
                  <a:pt x="1816" y="583"/>
                </a:cubicBezTo>
                <a:cubicBezTo>
                  <a:pt x="1817" y="584"/>
                  <a:pt x="1817" y="582"/>
                  <a:pt x="1818" y="582"/>
                </a:cubicBezTo>
                <a:cubicBezTo>
                  <a:pt x="1818" y="581"/>
                  <a:pt x="1819" y="580"/>
                  <a:pt x="1819" y="580"/>
                </a:cubicBezTo>
                <a:cubicBezTo>
                  <a:pt x="1820" y="579"/>
                  <a:pt x="1820" y="578"/>
                  <a:pt x="1821" y="578"/>
                </a:cubicBezTo>
                <a:cubicBezTo>
                  <a:pt x="1821" y="578"/>
                  <a:pt x="1821" y="577"/>
                  <a:pt x="1821" y="576"/>
                </a:cubicBezTo>
                <a:cubicBezTo>
                  <a:pt x="1823" y="571"/>
                  <a:pt x="1821" y="571"/>
                  <a:pt x="1821" y="568"/>
                </a:cubicBezTo>
                <a:cubicBezTo>
                  <a:pt x="1821" y="566"/>
                  <a:pt x="1824" y="558"/>
                  <a:pt x="1824" y="557"/>
                </a:cubicBezTo>
                <a:cubicBezTo>
                  <a:pt x="1828" y="558"/>
                  <a:pt x="1828" y="558"/>
                  <a:pt x="1828" y="558"/>
                </a:cubicBezTo>
                <a:cubicBezTo>
                  <a:pt x="1831" y="559"/>
                  <a:pt x="1831" y="559"/>
                  <a:pt x="1831" y="559"/>
                </a:cubicBezTo>
                <a:cubicBezTo>
                  <a:pt x="1833" y="559"/>
                  <a:pt x="1833" y="559"/>
                  <a:pt x="1833" y="559"/>
                </a:cubicBezTo>
                <a:cubicBezTo>
                  <a:pt x="1833" y="559"/>
                  <a:pt x="1833" y="559"/>
                  <a:pt x="1833" y="559"/>
                </a:cubicBezTo>
                <a:cubicBezTo>
                  <a:pt x="1832" y="558"/>
                  <a:pt x="1832" y="557"/>
                  <a:pt x="1831" y="556"/>
                </a:cubicBezTo>
                <a:cubicBezTo>
                  <a:pt x="1830" y="554"/>
                  <a:pt x="1829" y="552"/>
                  <a:pt x="1828" y="549"/>
                </a:cubicBezTo>
                <a:cubicBezTo>
                  <a:pt x="1826" y="544"/>
                  <a:pt x="1824" y="540"/>
                  <a:pt x="1824" y="537"/>
                </a:cubicBezTo>
                <a:cubicBezTo>
                  <a:pt x="1824" y="535"/>
                  <a:pt x="1824" y="535"/>
                  <a:pt x="1824" y="535"/>
                </a:cubicBezTo>
                <a:cubicBezTo>
                  <a:pt x="1824" y="528"/>
                  <a:pt x="1824" y="518"/>
                  <a:pt x="1819" y="514"/>
                </a:cubicBezTo>
                <a:cubicBezTo>
                  <a:pt x="1819" y="522"/>
                  <a:pt x="1819" y="522"/>
                  <a:pt x="1819" y="522"/>
                </a:cubicBezTo>
                <a:cubicBezTo>
                  <a:pt x="1815" y="522"/>
                  <a:pt x="1815" y="522"/>
                  <a:pt x="1815" y="522"/>
                </a:cubicBezTo>
                <a:cubicBezTo>
                  <a:pt x="1814" y="522"/>
                  <a:pt x="1814" y="522"/>
                  <a:pt x="1814" y="522"/>
                </a:cubicBezTo>
                <a:cubicBezTo>
                  <a:pt x="1815" y="530"/>
                  <a:pt x="1815" y="530"/>
                  <a:pt x="1815" y="530"/>
                </a:cubicBezTo>
                <a:cubicBezTo>
                  <a:pt x="1816" y="535"/>
                  <a:pt x="1816" y="535"/>
                  <a:pt x="1816" y="535"/>
                </a:cubicBezTo>
                <a:cubicBezTo>
                  <a:pt x="1816" y="559"/>
                  <a:pt x="1816" y="559"/>
                  <a:pt x="1816" y="559"/>
                </a:cubicBezTo>
                <a:lnTo>
                  <a:pt x="1815" y="567"/>
                </a:lnTo>
                <a:close/>
                <a:moveTo>
                  <a:pt x="1821" y="578"/>
                </a:moveTo>
                <a:cubicBezTo>
                  <a:pt x="1820" y="581"/>
                  <a:pt x="1822" y="577"/>
                  <a:pt x="1821" y="578"/>
                </a:cubicBezTo>
                <a:close/>
                <a:moveTo>
                  <a:pt x="1793" y="258"/>
                </a:moveTo>
                <a:cubicBezTo>
                  <a:pt x="1801" y="258"/>
                  <a:pt x="1812" y="254"/>
                  <a:pt x="1813" y="254"/>
                </a:cubicBezTo>
                <a:cubicBezTo>
                  <a:pt x="1814" y="254"/>
                  <a:pt x="1815" y="254"/>
                  <a:pt x="1815" y="254"/>
                </a:cubicBezTo>
                <a:cubicBezTo>
                  <a:pt x="1817" y="254"/>
                  <a:pt x="1817" y="255"/>
                  <a:pt x="1819" y="257"/>
                </a:cubicBezTo>
                <a:cubicBezTo>
                  <a:pt x="1821" y="254"/>
                  <a:pt x="1820" y="254"/>
                  <a:pt x="1824" y="254"/>
                </a:cubicBezTo>
                <a:cubicBezTo>
                  <a:pt x="1828" y="254"/>
                  <a:pt x="1828" y="254"/>
                  <a:pt x="1828" y="254"/>
                </a:cubicBezTo>
                <a:cubicBezTo>
                  <a:pt x="1829" y="254"/>
                  <a:pt x="1829" y="254"/>
                  <a:pt x="1829" y="254"/>
                </a:cubicBezTo>
                <a:cubicBezTo>
                  <a:pt x="1831" y="245"/>
                  <a:pt x="1831" y="245"/>
                  <a:pt x="1831" y="245"/>
                </a:cubicBezTo>
                <a:cubicBezTo>
                  <a:pt x="1831" y="245"/>
                  <a:pt x="1831" y="245"/>
                  <a:pt x="1831" y="245"/>
                </a:cubicBezTo>
                <a:cubicBezTo>
                  <a:pt x="1833" y="244"/>
                  <a:pt x="1833" y="244"/>
                  <a:pt x="1833" y="244"/>
                </a:cubicBezTo>
                <a:cubicBezTo>
                  <a:pt x="1836" y="243"/>
                  <a:pt x="1836" y="243"/>
                  <a:pt x="1836" y="243"/>
                </a:cubicBezTo>
                <a:cubicBezTo>
                  <a:pt x="1835" y="241"/>
                  <a:pt x="1835" y="241"/>
                  <a:pt x="1835" y="241"/>
                </a:cubicBezTo>
                <a:cubicBezTo>
                  <a:pt x="1833" y="239"/>
                  <a:pt x="1833" y="239"/>
                  <a:pt x="1833" y="239"/>
                </a:cubicBezTo>
                <a:cubicBezTo>
                  <a:pt x="1831" y="239"/>
                  <a:pt x="1831" y="239"/>
                  <a:pt x="1831" y="239"/>
                </a:cubicBezTo>
                <a:cubicBezTo>
                  <a:pt x="1828" y="237"/>
                  <a:pt x="1828" y="237"/>
                  <a:pt x="1828" y="237"/>
                </a:cubicBezTo>
                <a:cubicBezTo>
                  <a:pt x="1822" y="234"/>
                  <a:pt x="1822" y="234"/>
                  <a:pt x="1822" y="234"/>
                </a:cubicBezTo>
                <a:cubicBezTo>
                  <a:pt x="1822" y="236"/>
                  <a:pt x="1822" y="236"/>
                  <a:pt x="1822" y="236"/>
                </a:cubicBezTo>
                <a:cubicBezTo>
                  <a:pt x="1819" y="239"/>
                  <a:pt x="1819" y="239"/>
                  <a:pt x="1819" y="239"/>
                </a:cubicBezTo>
                <a:cubicBezTo>
                  <a:pt x="1818" y="236"/>
                  <a:pt x="1819" y="233"/>
                  <a:pt x="1815" y="231"/>
                </a:cubicBezTo>
                <a:cubicBezTo>
                  <a:pt x="1814" y="230"/>
                  <a:pt x="1812" y="230"/>
                  <a:pt x="1809" y="230"/>
                </a:cubicBezTo>
                <a:cubicBezTo>
                  <a:pt x="1809" y="241"/>
                  <a:pt x="1809" y="241"/>
                  <a:pt x="1809" y="241"/>
                </a:cubicBezTo>
                <a:cubicBezTo>
                  <a:pt x="1806" y="234"/>
                  <a:pt x="1806" y="234"/>
                  <a:pt x="1806" y="234"/>
                </a:cubicBezTo>
                <a:cubicBezTo>
                  <a:pt x="1801" y="234"/>
                  <a:pt x="1801" y="234"/>
                  <a:pt x="1801" y="234"/>
                </a:cubicBezTo>
                <a:cubicBezTo>
                  <a:pt x="1803" y="231"/>
                  <a:pt x="1801" y="228"/>
                  <a:pt x="1798" y="228"/>
                </a:cubicBezTo>
                <a:cubicBezTo>
                  <a:pt x="1794" y="228"/>
                  <a:pt x="1790" y="233"/>
                  <a:pt x="1788" y="236"/>
                </a:cubicBezTo>
                <a:cubicBezTo>
                  <a:pt x="1788" y="243"/>
                  <a:pt x="1788" y="243"/>
                  <a:pt x="1788" y="243"/>
                </a:cubicBezTo>
                <a:cubicBezTo>
                  <a:pt x="1786" y="247"/>
                  <a:pt x="1786" y="247"/>
                  <a:pt x="1786" y="247"/>
                </a:cubicBezTo>
                <a:lnTo>
                  <a:pt x="1793" y="258"/>
                </a:lnTo>
                <a:close/>
                <a:moveTo>
                  <a:pt x="1815" y="284"/>
                </a:moveTo>
                <a:cubicBezTo>
                  <a:pt x="1826" y="287"/>
                  <a:pt x="1826" y="287"/>
                  <a:pt x="1826" y="287"/>
                </a:cubicBezTo>
                <a:cubicBezTo>
                  <a:pt x="1824" y="282"/>
                  <a:pt x="1826" y="282"/>
                  <a:pt x="1825" y="279"/>
                </a:cubicBezTo>
                <a:cubicBezTo>
                  <a:pt x="1824" y="278"/>
                  <a:pt x="1820" y="274"/>
                  <a:pt x="1818" y="271"/>
                </a:cubicBezTo>
                <a:cubicBezTo>
                  <a:pt x="1815" y="272"/>
                  <a:pt x="1815" y="272"/>
                  <a:pt x="1815" y="272"/>
                </a:cubicBezTo>
                <a:cubicBezTo>
                  <a:pt x="1811" y="273"/>
                  <a:pt x="1811" y="273"/>
                  <a:pt x="1811" y="273"/>
                </a:cubicBezTo>
                <a:cubicBezTo>
                  <a:pt x="1813" y="267"/>
                  <a:pt x="1813" y="267"/>
                  <a:pt x="1813" y="267"/>
                </a:cubicBezTo>
                <a:cubicBezTo>
                  <a:pt x="1808" y="264"/>
                  <a:pt x="1808" y="264"/>
                  <a:pt x="1808" y="264"/>
                </a:cubicBezTo>
                <a:cubicBezTo>
                  <a:pt x="1805" y="273"/>
                  <a:pt x="1803" y="267"/>
                  <a:pt x="1810" y="276"/>
                </a:cubicBezTo>
                <a:cubicBezTo>
                  <a:pt x="1805" y="282"/>
                  <a:pt x="1805" y="282"/>
                  <a:pt x="1805" y="282"/>
                </a:cubicBezTo>
                <a:lnTo>
                  <a:pt x="1815" y="284"/>
                </a:lnTo>
                <a:close/>
                <a:moveTo>
                  <a:pt x="1784" y="647"/>
                </a:moveTo>
                <a:cubicBezTo>
                  <a:pt x="1782" y="650"/>
                  <a:pt x="1782" y="650"/>
                  <a:pt x="1782" y="650"/>
                </a:cubicBezTo>
                <a:cubicBezTo>
                  <a:pt x="1780" y="654"/>
                  <a:pt x="1780" y="654"/>
                  <a:pt x="1780" y="654"/>
                </a:cubicBezTo>
                <a:cubicBezTo>
                  <a:pt x="1773" y="653"/>
                  <a:pt x="1773" y="653"/>
                  <a:pt x="1773" y="653"/>
                </a:cubicBezTo>
                <a:cubicBezTo>
                  <a:pt x="1763" y="653"/>
                  <a:pt x="1763" y="653"/>
                  <a:pt x="1763" y="653"/>
                </a:cubicBezTo>
                <a:cubicBezTo>
                  <a:pt x="1762" y="654"/>
                  <a:pt x="1762" y="654"/>
                  <a:pt x="1762" y="654"/>
                </a:cubicBezTo>
                <a:cubicBezTo>
                  <a:pt x="1758" y="659"/>
                  <a:pt x="1758" y="659"/>
                  <a:pt x="1758" y="659"/>
                </a:cubicBezTo>
                <a:cubicBezTo>
                  <a:pt x="1754" y="664"/>
                  <a:pt x="1754" y="664"/>
                  <a:pt x="1754" y="664"/>
                </a:cubicBezTo>
                <a:cubicBezTo>
                  <a:pt x="1751" y="666"/>
                  <a:pt x="1751" y="666"/>
                  <a:pt x="1751" y="666"/>
                </a:cubicBezTo>
                <a:cubicBezTo>
                  <a:pt x="1746" y="669"/>
                  <a:pt x="1746" y="669"/>
                  <a:pt x="1746" y="669"/>
                </a:cubicBezTo>
                <a:cubicBezTo>
                  <a:pt x="1751" y="677"/>
                  <a:pt x="1751" y="677"/>
                  <a:pt x="1751" y="677"/>
                </a:cubicBezTo>
                <a:cubicBezTo>
                  <a:pt x="1753" y="681"/>
                  <a:pt x="1753" y="681"/>
                  <a:pt x="1753" y="681"/>
                </a:cubicBezTo>
                <a:cubicBezTo>
                  <a:pt x="1758" y="676"/>
                  <a:pt x="1758" y="676"/>
                  <a:pt x="1758" y="676"/>
                </a:cubicBezTo>
                <a:cubicBezTo>
                  <a:pt x="1760" y="673"/>
                  <a:pt x="1760" y="673"/>
                  <a:pt x="1760" y="673"/>
                </a:cubicBezTo>
                <a:cubicBezTo>
                  <a:pt x="1761" y="666"/>
                  <a:pt x="1761" y="666"/>
                  <a:pt x="1761" y="666"/>
                </a:cubicBezTo>
                <a:cubicBezTo>
                  <a:pt x="1762" y="667"/>
                  <a:pt x="1762" y="667"/>
                  <a:pt x="1762" y="667"/>
                </a:cubicBezTo>
                <a:cubicBezTo>
                  <a:pt x="1765" y="672"/>
                  <a:pt x="1765" y="672"/>
                  <a:pt x="1765" y="672"/>
                </a:cubicBezTo>
                <a:cubicBezTo>
                  <a:pt x="1768" y="670"/>
                  <a:pt x="1770" y="665"/>
                  <a:pt x="1773" y="664"/>
                </a:cubicBezTo>
                <a:cubicBezTo>
                  <a:pt x="1773" y="664"/>
                  <a:pt x="1773" y="664"/>
                  <a:pt x="1773" y="664"/>
                </a:cubicBezTo>
                <a:cubicBezTo>
                  <a:pt x="1779" y="664"/>
                  <a:pt x="1777" y="667"/>
                  <a:pt x="1780" y="667"/>
                </a:cubicBezTo>
                <a:cubicBezTo>
                  <a:pt x="1781" y="667"/>
                  <a:pt x="1781" y="667"/>
                  <a:pt x="1782" y="667"/>
                </a:cubicBezTo>
                <a:cubicBezTo>
                  <a:pt x="1783" y="667"/>
                  <a:pt x="1784" y="667"/>
                  <a:pt x="1784" y="666"/>
                </a:cubicBezTo>
                <a:cubicBezTo>
                  <a:pt x="1786" y="665"/>
                  <a:pt x="1786" y="663"/>
                  <a:pt x="1785" y="661"/>
                </a:cubicBezTo>
                <a:cubicBezTo>
                  <a:pt x="1792" y="661"/>
                  <a:pt x="1795" y="661"/>
                  <a:pt x="1798" y="661"/>
                </a:cubicBezTo>
                <a:cubicBezTo>
                  <a:pt x="1805" y="660"/>
                  <a:pt x="1803" y="653"/>
                  <a:pt x="1808" y="655"/>
                </a:cubicBezTo>
                <a:cubicBezTo>
                  <a:pt x="1810" y="654"/>
                  <a:pt x="1810" y="654"/>
                  <a:pt x="1810" y="654"/>
                </a:cubicBezTo>
                <a:cubicBezTo>
                  <a:pt x="1810" y="654"/>
                  <a:pt x="1809" y="653"/>
                  <a:pt x="1809" y="653"/>
                </a:cubicBezTo>
                <a:cubicBezTo>
                  <a:pt x="1809" y="653"/>
                  <a:pt x="1809" y="652"/>
                  <a:pt x="1809" y="652"/>
                </a:cubicBezTo>
                <a:cubicBezTo>
                  <a:pt x="1809" y="651"/>
                  <a:pt x="1810" y="649"/>
                  <a:pt x="1810" y="649"/>
                </a:cubicBezTo>
                <a:cubicBezTo>
                  <a:pt x="1811" y="648"/>
                  <a:pt x="1811" y="644"/>
                  <a:pt x="1811" y="643"/>
                </a:cubicBezTo>
                <a:cubicBezTo>
                  <a:pt x="1811" y="636"/>
                  <a:pt x="1813" y="633"/>
                  <a:pt x="1815" y="631"/>
                </a:cubicBezTo>
                <a:cubicBezTo>
                  <a:pt x="1818" y="629"/>
                  <a:pt x="1820" y="629"/>
                  <a:pt x="1819" y="625"/>
                </a:cubicBezTo>
                <a:cubicBezTo>
                  <a:pt x="1818" y="623"/>
                  <a:pt x="1817" y="621"/>
                  <a:pt x="1815" y="619"/>
                </a:cubicBezTo>
                <a:cubicBezTo>
                  <a:pt x="1813" y="615"/>
                  <a:pt x="1810" y="611"/>
                  <a:pt x="1810" y="605"/>
                </a:cubicBezTo>
                <a:cubicBezTo>
                  <a:pt x="1815" y="608"/>
                  <a:pt x="1815" y="608"/>
                  <a:pt x="1815" y="608"/>
                </a:cubicBezTo>
                <a:cubicBezTo>
                  <a:pt x="1821" y="612"/>
                  <a:pt x="1821" y="612"/>
                  <a:pt x="1821" y="612"/>
                </a:cubicBezTo>
                <a:cubicBezTo>
                  <a:pt x="1826" y="606"/>
                  <a:pt x="1826" y="606"/>
                  <a:pt x="1826" y="606"/>
                </a:cubicBezTo>
                <a:cubicBezTo>
                  <a:pt x="1827" y="606"/>
                  <a:pt x="1827" y="606"/>
                  <a:pt x="1828" y="606"/>
                </a:cubicBezTo>
                <a:cubicBezTo>
                  <a:pt x="1829" y="607"/>
                  <a:pt x="1830" y="607"/>
                  <a:pt x="1831" y="607"/>
                </a:cubicBezTo>
                <a:cubicBezTo>
                  <a:pt x="1832" y="607"/>
                  <a:pt x="1832" y="607"/>
                  <a:pt x="1833" y="606"/>
                </a:cubicBezTo>
                <a:cubicBezTo>
                  <a:pt x="1835" y="605"/>
                  <a:pt x="1836" y="602"/>
                  <a:pt x="1834" y="598"/>
                </a:cubicBezTo>
                <a:cubicBezTo>
                  <a:pt x="1839" y="598"/>
                  <a:pt x="1839" y="598"/>
                  <a:pt x="1839" y="598"/>
                </a:cubicBezTo>
                <a:cubicBezTo>
                  <a:pt x="1839" y="595"/>
                  <a:pt x="1839" y="595"/>
                  <a:pt x="1839" y="595"/>
                </a:cubicBezTo>
                <a:cubicBezTo>
                  <a:pt x="1838" y="594"/>
                  <a:pt x="1838" y="594"/>
                  <a:pt x="1838" y="594"/>
                </a:cubicBezTo>
                <a:cubicBezTo>
                  <a:pt x="1833" y="596"/>
                  <a:pt x="1833" y="596"/>
                  <a:pt x="1833" y="596"/>
                </a:cubicBezTo>
                <a:cubicBezTo>
                  <a:pt x="1832" y="597"/>
                  <a:pt x="1832" y="597"/>
                  <a:pt x="1832" y="597"/>
                </a:cubicBezTo>
                <a:cubicBezTo>
                  <a:pt x="1831" y="594"/>
                  <a:pt x="1831" y="594"/>
                  <a:pt x="1831" y="594"/>
                </a:cubicBezTo>
                <a:cubicBezTo>
                  <a:pt x="1831" y="594"/>
                  <a:pt x="1831" y="594"/>
                  <a:pt x="1831" y="594"/>
                </a:cubicBezTo>
                <a:cubicBezTo>
                  <a:pt x="1828" y="597"/>
                  <a:pt x="1828" y="597"/>
                  <a:pt x="1828" y="597"/>
                </a:cubicBezTo>
                <a:cubicBezTo>
                  <a:pt x="1828" y="597"/>
                  <a:pt x="1828" y="597"/>
                  <a:pt x="1828" y="597"/>
                </a:cubicBezTo>
                <a:cubicBezTo>
                  <a:pt x="1818" y="589"/>
                  <a:pt x="1818" y="589"/>
                  <a:pt x="1818" y="589"/>
                </a:cubicBezTo>
                <a:cubicBezTo>
                  <a:pt x="1819" y="588"/>
                  <a:pt x="1819" y="588"/>
                  <a:pt x="1819" y="588"/>
                </a:cubicBezTo>
                <a:cubicBezTo>
                  <a:pt x="1815" y="588"/>
                  <a:pt x="1815" y="588"/>
                  <a:pt x="1815" y="588"/>
                </a:cubicBezTo>
                <a:cubicBezTo>
                  <a:pt x="1815" y="588"/>
                  <a:pt x="1815" y="588"/>
                  <a:pt x="1815" y="588"/>
                </a:cubicBezTo>
                <a:cubicBezTo>
                  <a:pt x="1812" y="603"/>
                  <a:pt x="1812" y="603"/>
                  <a:pt x="1812" y="603"/>
                </a:cubicBezTo>
                <a:cubicBezTo>
                  <a:pt x="1809" y="604"/>
                  <a:pt x="1809" y="604"/>
                  <a:pt x="1809" y="604"/>
                </a:cubicBezTo>
                <a:cubicBezTo>
                  <a:pt x="1810" y="606"/>
                  <a:pt x="1810" y="606"/>
                  <a:pt x="1810" y="606"/>
                </a:cubicBezTo>
                <a:cubicBezTo>
                  <a:pt x="1803" y="606"/>
                  <a:pt x="1803" y="606"/>
                  <a:pt x="1803" y="606"/>
                </a:cubicBezTo>
                <a:cubicBezTo>
                  <a:pt x="1805" y="616"/>
                  <a:pt x="1805" y="616"/>
                  <a:pt x="1805" y="616"/>
                </a:cubicBezTo>
                <a:cubicBezTo>
                  <a:pt x="1809" y="617"/>
                  <a:pt x="1809" y="617"/>
                  <a:pt x="1809" y="617"/>
                </a:cubicBezTo>
                <a:cubicBezTo>
                  <a:pt x="1803" y="619"/>
                  <a:pt x="1803" y="619"/>
                  <a:pt x="1803" y="619"/>
                </a:cubicBezTo>
                <a:cubicBezTo>
                  <a:pt x="1807" y="636"/>
                  <a:pt x="1797" y="636"/>
                  <a:pt x="1799" y="641"/>
                </a:cubicBezTo>
                <a:cubicBezTo>
                  <a:pt x="1787" y="648"/>
                  <a:pt x="1787" y="648"/>
                  <a:pt x="1787" y="648"/>
                </a:cubicBezTo>
                <a:cubicBezTo>
                  <a:pt x="1788" y="641"/>
                  <a:pt x="1788" y="641"/>
                  <a:pt x="1788" y="641"/>
                </a:cubicBezTo>
                <a:lnTo>
                  <a:pt x="1784" y="647"/>
                </a:lnTo>
                <a:close/>
                <a:moveTo>
                  <a:pt x="1758" y="665"/>
                </a:moveTo>
                <a:cubicBezTo>
                  <a:pt x="1755" y="666"/>
                  <a:pt x="1755" y="666"/>
                  <a:pt x="1755" y="666"/>
                </a:cubicBezTo>
                <a:cubicBezTo>
                  <a:pt x="1755" y="664"/>
                  <a:pt x="1755" y="664"/>
                  <a:pt x="1755" y="664"/>
                </a:cubicBezTo>
                <a:cubicBezTo>
                  <a:pt x="1758" y="664"/>
                  <a:pt x="1758" y="664"/>
                  <a:pt x="1758" y="664"/>
                </a:cubicBezTo>
                <a:cubicBezTo>
                  <a:pt x="1760" y="664"/>
                  <a:pt x="1760" y="664"/>
                  <a:pt x="1760" y="664"/>
                </a:cubicBezTo>
                <a:lnTo>
                  <a:pt x="1758" y="665"/>
                </a:lnTo>
                <a:close/>
                <a:moveTo>
                  <a:pt x="1831" y="604"/>
                </a:moveTo>
                <a:cubicBezTo>
                  <a:pt x="1832" y="604"/>
                  <a:pt x="1832" y="603"/>
                  <a:pt x="1831" y="604"/>
                </a:cubicBezTo>
                <a:cubicBezTo>
                  <a:pt x="1831" y="604"/>
                  <a:pt x="1831" y="604"/>
                  <a:pt x="1831" y="604"/>
                </a:cubicBezTo>
                <a:close/>
                <a:moveTo>
                  <a:pt x="1784" y="266"/>
                </a:moveTo>
                <a:cubicBezTo>
                  <a:pt x="1783" y="265"/>
                  <a:pt x="1783" y="265"/>
                  <a:pt x="1782" y="264"/>
                </a:cubicBezTo>
                <a:cubicBezTo>
                  <a:pt x="1782" y="264"/>
                  <a:pt x="1782" y="264"/>
                  <a:pt x="1782" y="264"/>
                </a:cubicBezTo>
                <a:cubicBezTo>
                  <a:pt x="1782" y="264"/>
                  <a:pt x="1780" y="267"/>
                  <a:pt x="1780" y="267"/>
                </a:cubicBezTo>
                <a:cubicBezTo>
                  <a:pt x="1780" y="269"/>
                  <a:pt x="1781" y="271"/>
                  <a:pt x="1782" y="272"/>
                </a:cubicBezTo>
                <a:cubicBezTo>
                  <a:pt x="1783" y="272"/>
                  <a:pt x="1783" y="273"/>
                  <a:pt x="1784" y="273"/>
                </a:cubicBezTo>
                <a:cubicBezTo>
                  <a:pt x="1785" y="274"/>
                  <a:pt x="1786" y="274"/>
                  <a:pt x="1787" y="275"/>
                </a:cubicBezTo>
                <a:cubicBezTo>
                  <a:pt x="1787" y="270"/>
                  <a:pt x="1787" y="270"/>
                  <a:pt x="1787" y="270"/>
                </a:cubicBezTo>
                <a:cubicBezTo>
                  <a:pt x="1787" y="267"/>
                  <a:pt x="1786" y="266"/>
                  <a:pt x="1784" y="266"/>
                </a:cubicBezTo>
                <a:close/>
                <a:moveTo>
                  <a:pt x="1782" y="269"/>
                </a:moveTo>
                <a:cubicBezTo>
                  <a:pt x="1782" y="269"/>
                  <a:pt x="1781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lose/>
                <a:moveTo>
                  <a:pt x="1784" y="903"/>
                </a:moveTo>
                <a:cubicBezTo>
                  <a:pt x="1782" y="906"/>
                  <a:pt x="1782" y="906"/>
                  <a:pt x="1782" y="906"/>
                </a:cubicBezTo>
                <a:cubicBezTo>
                  <a:pt x="1782" y="907"/>
                  <a:pt x="1782" y="907"/>
                  <a:pt x="1782" y="907"/>
                </a:cubicBezTo>
                <a:cubicBezTo>
                  <a:pt x="1782" y="907"/>
                  <a:pt x="1782" y="907"/>
                  <a:pt x="1782" y="907"/>
                </a:cubicBezTo>
                <a:cubicBezTo>
                  <a:pt x="1784" y="907"/>
                  <a:pt x="1784" y="907"/>
                  <a:pt x="1784" y="907"/>
                </a:cubicBezTo>
                <a:cubicBezTo>
                  <a:pt x="1787" y="907"/>
                  <a:pt x="1787" y="907"/>
                  <a:pt x="1787" y="907"/>
                </a:cubicBezTo>
                <a:cubicBezTo>
                  <a:pt x="1787" y="902"/>
                  <a:pt x="1787" y="902"/>
                  <a:pt x="1787" y="902"/>
                </a:cubicBezTo>
                <a:cubicBezTo>
                  <a:pt x="1784" y="903"/>
                  <a:pt x="1784" y="903"/>
                  <a:pt x="1784" y="903"/>
                </a:cubicBezTo>
                <a:close/>
                <a:moveTo>
                  <a:pt x="1782" y="244"/>
                </a:moveTo>
                <a:cubicBezTo>
                  <a:pt x="1783" y="243"/>
                  <a:pt x="1784" y="243"/>
                  <a:pt x="1784" y="242"/>
                </a:cubicBezTo>
                <a:cubicBezTo>
                  <a:pt x="1786" y="241"/>
                  <a:pt x="1785" y="238"/>
                  <a:pt x="1784" y="237"/>
                </a:cubicBezTo>
                <a:cubicBezTo>
                  <a:pt x="1784" y="236"/>
                  <a:pt x="1783" y="235"/>
                  <a:pt x="1782" y="235"/>
                </a:cubicBezTo>
                <a:cubicBezTo>
                  <a:pt x="1781" y="235"/>
                  <a:pt x="1780" y="234"/>
                  <a:pt x="1779" y="234"/>
                </a:cubicBezTo>
                <a:cubicBezTo>
                  <a:pt x="1779" y="242"/>
                  <a:pt x="1779" y="242"/>
                  <a:pt x="1779" y="242"/>
                </a:cubicBezTo>
                <a:cubicBezTo>
                  <a:pt x="1780" y="245"/>
                  <a:pt x="1780" y="245"/>
                  <a:pt x="1780" y="245"/>
                </a:cubicBezTo>
                <a:cubicBezTo>
                  <a:pt x="1781" y="244"/>
                  <a:pt x="1781" y="244"/>
                  <a:pt x="1782" y="244"/>
                </a:cubicBezTo>
                <a:close/>
                <a:moveTo>
                  <a:pt x="1773" y="875"/>
                </a:moveTo>
                <a:cubicBezTo>
                  <a:pt x="1773" y="875"/>
                  <a:pt x="1773" y="875"/>
                  <a:pt x="1773" y="875"/>
                </a:cubicBezTo>
                <a:cubicBezTo>
                  <a:pt x="1770" y="874"/>
                  <a:pt x="1770" y="874"/>
                  <a:pt x="1770" y="874"/>
                </a:cubicBezTo>
                <a:cubicBezTo>
                  <a:pt x="1770" y="880"/>
                  <a:pt x="1770" y="880"/>
                  <a:pt x="1770" y="880"/>
                </a:cubicBezTo>
                <a:cubicBezTo>
                  <a:pt x="1771" y="880"/>
                  <a:pt x="1772" y="880"/>
                  <a:pt x="1773" y="879"/>
                </a:cubicBezTo>
                <a:cubicBezTo>
                  <a:pt x="1777" y="878"/>
                  <a:pt x="1773" y="879"/>
                  <a:pt x="1775" y="875"/>
                </a:cubicBezTo>
                <a:lnTo>
                  <a:pt x="1773" y="875"/>
                </a:lnTo>
                <a:close/>
                <a:moveTo>
                  <a:pt x="1739" y="860"/>
                </a:moveTo>
                <a:cubicBezTo>
                  <a:pt x="1736" y="861"/>
                  <a:pt x="1736" y="861"/>
                  <a:pt x="1736" y="861"/>
                </a:cubicBezTo>
                <a:cubicBezTo>
                  <a:pt x="1736" y="865"/>
                  <a:pt x="1736" y="865"/>
                  <a:pt x="1736" y="865"/>
                </a:cubicBezTo>
                <a:cubicBezTo>
                  <a:pt x="1739" y="865"/>
                  <a:pt x="1739" y="865"/>
                  <a:pt x="1739" y="865"/>
                </a:cubicBezTo>
                <a:cubicBezTo>
                  <a:pt x="1745" y="863"/>
                  <a:pt x="1745" y="863"/>
                  <a:pt x="1745" y="863"/>
                </a:cubicBezTo>
                <a:cubicBezTo>
                  <a:pt x="1746" y="865"/>
                  <a:pt x="1747" y="866"/>
                  <a:pt x="1749" y="866"/>
                </a:cubicBezTo>
                <a:cubicBezTo>
                  <a:pt x="1750" y="866"/>
                  <a:pt x="1750" y="866"/>
                  <a:pt x="1751" y="866"/>
                </a:cubicBezTo>
                <a:cubicBezTo>
                  <a:pt x="1753" y="866"/>
                  <a:pt x="1752" y="865"/>
                  <a:pt x="1754" y="863"/>
                </a:cubicBezTo>
                <a:cubicBezTo>
                  <a:pt x="1753" y="863"/>
                  <a:pt x="1752" y="863"/>
                  <a:pt x="1751" y="863"/>
                </a:cubicBezTo>
                <a:cubicBezTo>
                  <a:pt x="1747" y="862"/>
                  <a:pt x="1743" y="860"/>
                  <a:pt x="1741" y="860"/>
                </a:cubicBezTo>
                <a:lnTo>
                  <a:pt x="1739" y="860"/>
                </a:lnTo>
                <a:close/>
                <a:moveTo>
                  <a:pt x="1749" y="902"/>
                </a:moveTo>
                <a:cubicBezTo>
                  <a:pt x="1747" y="908"/>
                  <a:pt x="1747" y="908"/>
                  <a:pt x="1747" y="908"/>
                </a:cubicBezTo>
                <a:cubicBezTo>
                  <a:pt x="1751" y="908"/>
                  <a:pt x="1751" y="908"/>
                  <a:pt x="1751" y="908"/>
                </a:cubicBezTo>
                <a:cubicBezTo>
                  <a:pt x="1754" y="907"/>
                  <a:pt x="1754" y="907"/>
                  <a:pt x="1754" y="907"/>
                </a:cubicBezTo>
                <a:cubicBezTo>
                  <a:pt x="1751" y="904"/>
                  <a:pt x="1751" y="904"/>
                  <a:pt x="1751" y="904"/>
                </a:cubicBezTo>
                <a:lnTo>
                  <a:pt x="1749" y="902"/>
                </a:lnTo>
                <a:close/>
                <a:moveTo>
                  <a:pt x="1739" y="834"/>
                </a:moveTo>
                <a:cubicBezTo>
                  <a:pt x="1733" y="834"/>
                  <a:pt x="1735" y="837"/>
                  <a:pt x="1732" y="841"/>
                </a:cubicBezTo>
                <a:cubicBezTo>
                  <a:pt x="1736" y="844"/>
                  <a:pt x="1736" y="844"/>
                  <a:pt x="1736" y="844"/>
                </a:cubicBezTo>
                <a:cubicBezTo>
                  <a:pt x="1738" y="852"/>
                  <a:pt x="1738" y="852"/>
                  <a:pt x="1738" y="852"/>
                </a:cubicBezTo>
                <a:cubicBezTo>
                  <a:pt x="1739" y="850"/>
                  <a:pt x="1739" y="850"/>
                  <a:pt x="1739" y="850"/>
                </a:cubicBezTo>
                <a:cubicBezTo>
                  <a:pt x="1745" y="840"/>
                  <a:pt x="1745" y="840"/>
                  <a:pt x="1745" y="840"/>
                </a:cubicBezTo>
                <a:cubicBezTo>
                  <a:pt x="1744" y="838"/>
                  <a:pt x="1742" y="834"/>
                  <a:pt x="1739" y="834"/>
                </a:cubicBezTo>
                <a:close/>
                <a:moveTo>
                  <a:pt x="1724" y="889"/>
                </a:moveTo>
                <a:cubicBezTo>
                  <a:pt x="1722" y="892"/>
                  <a:pt x="1722" y="892"/>
                  <a:pt x="1722" y="892"/>
                </a:cubicBezTo>
                <a:cubicBezTo>
                  <a:pt x="1722" y="892"/>
                  <a:pt x="1722" y="892"/>
                  <a:pt x="1722" y="892"/>
                </a:cubicBezTo>
                <a:cubicBezTo>
                  <a:pt x="1719" y="891"/>
                  <a:pt x="1719" y="891"/>
                  <a:pt x="1719" y="891"/>
                </a:cubicBezTo>
                <a:cubicBezTo>
                  <a:pt x="1719" y="891"/>
                  <a:pt x="1719" y="891"/>
                  <a:pt x="1719" y="891"/>
                </a:cubicBezTo>
                <a:cubicBezTo>
                  <a:pt x="1713" y="898"/>
                  <a:pt x="1713" y="898"/>
                  <a:pt x="1713" y="898"/>
                </a:cubicBezTo>
                <a:cubicBezTo>
                  <a:pt x="1715" y="900"/>
                  <a:pt x="1715" y="900"/>
                  <a:pt x="1715" y="900"/>
                </a:cubicBezTo>
                <a:cubicBezTo>
                  <a:pt x="1718" y="896"/>
                  <a:pt x="1718" y="896"/>
                  <a:pt x="1718" y="896"/>
                </a:cubicBezTo>
                <a:cubicBezTo>
                  <a:pt x="1719" y="897"/>
                  <a:pt x="1719" y="897"/>
                  <a:pt x="1719" y="897"/>
                </a:cubicBezTo>
                <a:cubicBezTo>
                  <a:pt x="1720" y="897"/>
                  <a:pt x="1720" y="897"/>
                  <a:pt x="1720" y="897"/>
                </a:cubicBezTo>
                <a:cubicBezTo>
                  <a:pt x="1722" y="896"/>
                  <a:pt x="1722" y="896"/>
                  <a:pt x="1722" y="896"/>
                </a:cubicBezTo>
                <a:cubicBezTo>
                  <a:pt x="1731" y="890"/>
                  <a:pt x="1731" y="890"/>
                  <a:pt x="1731" y="890"/>
                </a:cubicBezTo>
                <a:cubicBezTo>
                  <a:pt x="1734" y="892"/>
                  <a:pt x="1734" y="892"/>
                  <a:pt x="1734" y="892"/>
                </a:cubicBezTo>
                <a:cubicBezTo>
                  <a:pt x="1734" y="887"/>
                  <a:pt x="1734" y="887"/>
                  <a:pt x="1734" y="887"/>
                </a:cubicBezTo>
                <a:cubicBezTo>
                  <a:pt x="1727" y="890"/>
                  <a:pt x="1727" y="890"/>
                  <a:pt x="1727" y="890"/>
                </a:cubicBezTo>
                <a:lnTo>
                  <a:pt x="1724" y="889"/>
                </a:lnTo>
                <a:close/>
                <a:moveTo>
                  <a:pt x="1719" y="895"/>
                </a:moveTo>
                <a:cubicBezTo>
                  <a:pt x="1719" y="895"/>
                  <a:pt x="1719" y="895"/>
                  <a:pt x="1719" y="895"/>
                </a:cubicBezTo>
                <a:cubicBezTo>
                  <a:pt x="1719" y="895"/>
                  <a:pt x="1719" y="895"/>
                  <a:pt x="1719" y="895"/>
                </a:cubicBezTo>
                <a:cubicBezTo>
                  <a:pt x="1720" y="895"/>
                  <a:pt x="1720" y="896"/>
                  <a:pt x="1720" y="896"/>
                </a:cubicBezTo>
                <a:cubicBezTo>
                  <a:pt x="1720" y="896"/>
                  <a:pt x="1720" y="896"/>
                  <a:pt x="1719" y="895"/>
                </a:cubicBezTo>
                <a:close/>
                <a:moveTo>
                  <a:pt x="1719" y="892"/>
                </a:moveTo>
                <a:cubicBezTo>
                  <a:pt x="1719" y="892"/>
                  <a:pt x="1719" y="892"/>
                  <a:pt x="1719" y="892"/>
                </a:cubicBezTo>
                <a:cubicBezTo>
                  <a:pt x="1719" y="892"/>
                  <a:pt x="1719" y="892"/>
                  <a:pt x="1719" y="892"/>
                </a:cubicBezTo>
                <a:cubicBezTo>
                  <a:pt x="1720" y="892"/>
                  <a:pt x="1720" y="893"/>
                  <a:pt x="1720" y="893"/>
                </a:cubicBezTo>
                <a:cubicBezTo>
                  <a:pt x="1720" y="893"/>
                  <a:pt x="1720" y="893"/>
                  <a:pt x="1719" y="892"/>
                </a:cubicBezTo>
                <a:close/>
                <a:moveTo>
                  <a:pt x="1723" y="792"/>
                </a:moveTo>
                <a:cubicBezTo>
                  <a:pt x="1723" y="792"/>
                  <a:pt x="1723" y="792"/>
                  <a:pt x="1723" y="792"/>
                </a:cubicBezTo>
                <a:cubicBezTo>
                  <a:pt x="1723" y="792"/>
                  <a:pt x="1723" y="792"/>
                  <a:pt x="1723" y="792"/>
                </a:cubicBezTo>
                <a:close/>
                <a:moveTo>
                  <a:pt x="1706" y="783"/>
                </a:moveTo>
                <a:cubicBezTo>
                  <a:pt x="1705" y="785"/>
                  <a:pt x="1705" y="785"/>
                  <a:pt x="1705" y="785"/>
                </a:cubicBezTo>
                <a:cubicBezTo>
                  <a:pt x="1703" y="790"/>
                  <a:pt x="1703" y="790"/>
                  <a:pt x="1703" y="790"/>
                </a:cubicBezTo>
                <a:cubicBezTo>
                  <a:pt x="1705" y="791"/>
                  <a:pt x="1705" y="791"/>
                  <a:pt x="1705" y="791"/>
                </a:cubicBezTo>
                <a:cubicBezTo>
                  <a:pt x="1710" y="792"/>
                  <a:pt x="1710" y="792"/>
                  <a:pt x="1710" y="792"/>
                </a:cubicBezTo>
                <a:cubicBezTo>
                  <a:pt x="1706" y="796"/>
                  <a:pt x="1706" y="796"/>
                  <a:pt x="1706" y="796"/>
                </a:cubicBezTo>
                <a:cubicBezTo>
                  <a:pt x="1713" y="800"/>
                  <a:pt x="1713" y="800"/>
                  <a:pt x="1713" y="800"/>
                </a:cubicBezTo>
                <a:cubicBezTo>
                  <a:pt x="1708" y="806"/>
                  <a:pt x="1708" y="806"/>
                  <a:pt x="1708" y="806"/>
                </a:cubicBezTo>
                <a:cubicBezTo>
                  <a:pt x="1719" y="814"/>
                  <a:pt x="1719" y="814"/>
                  <a:pt x="1719" y="814"/>
                </a:cubicBezTo>
                <a:cubicBezTo>
                  <a:pt x="1722" y="816"/>
                  <a:pt x="1722" y="816"/>
                  <a:pt x="1722" y="816"/>
                </a:cubicBezTo>
                <a:cubicBezTo>
                  <a:pt x="1726" y="819"/>
                  <a:pt x="1726" y="819"/>
                  <a:pt x="1726" y="819"/>
                </a:cubicBezTo>
                <a:cubicBezTo>
                  <a:pt x="1726" y="814"/>
                  <a:pt x="1726" y="814"/>
                  <a:pt x="1726" y="814"/>
                </a:cubicBezTo>
                <a:cubicBezTo>
                  <a:pt x="1731" y="813"/>
                  <a:pt x="1731" y="813"/>
                  <a:pt x="1731" y="813"/>
                </a:cubicBezTo>
                <a:cubicBezTo>
                  <a:pt x="1727" y="792"/>
                  <a:pt x="1727" y="792"/>
                  <a:pt x="1727" y="792"/>
                </a:cubicBezTo>
                <a:cubicBezTo>
                  <a:pt x="1723" y="792"/>
                  <a:pt x="1723" y="792"/>
                  <a:pt x="1723" y="792"/>
                </a:cubicBezTo>
                <a:cubicBezTo>
                  <a:pt x="1724" y="797"/>
                  <a:pt x="1724" y="797"/>
                  <a:pt x="1724" y="797"/>
                </a:cubicBezTo>
                <a:cubicBezTo>
                  <a:pt x="1722" y="797"/>
                  <a:pt x="1722" y="797"/>
                  <a:pt x="1722" y="797"/>
                </a:cubicBezTo>
                <a:cubicBezTo>
                  <a:pt x="1719" y="799"/>
                  <a:pt x="1719" y="799"/>
                  <a:pt x="1719" y="799"/>
                </a:cubicBezTo>
                <a:cubicBezTo>
                  <a:pt x="1716" y="800"/>
                  <a:pt x="1716" y="800"/>
                  <a:pt x="1716" y="800"/>
                </a:cubicBezTo>
                <a:cubicBezTo>
                  <a:pt x="1715" y="799"/>
                  <a:pt x="1715" y="799"/>
                  <a:pt x="1715" y="799"/>
                </a:cubicBezTo>
                <a:cubicBezTo>
                  <a:pt x="1719" y="796"/>
                  <a:pt x="1719" y="796"/>
                  <a:pt x="1719" y="796"/>
                </a:cubicBezTo>
                <a:cubicBezTo>
                  <a:pt x="1722" y="794"/>
                  <a:pt x="1722" y="794"/>
                  <a:pt x="1722" y="794"/>
                </a:cubicBezTo>
                <a:cubicBezTo>
                  <a:pt x="1722" y="792"/>
                  <a:pt x="1722" y="792"/>
                  <a:pt x="1722" y="792"/>
                </a:cubicBezTo>
                <a:cubicBezTo>
                  <a:pt x="1723" y="792"/>
                  <a:pt x="1723" y="792"/>
                  <a:pt x="1723" y="792"/>
                </a:cubicBezTo>
                <a:cubicBezTo>
                  <a:pt x="1722" y="792"/>
                  <a:pt x="1722" y="792"/>
                  <a:pt x="1722" y="792"/>
                </a:cubicBezTo>
                <a:cubicBezTo>
                  <a:pt x="1722" y="792"/>
                  <a:pt x="1724" y="789"/>
                  <a:pt x="1724" y="789"/>
                </a:cubicBezTo>
                <a:cubicBezTo>
                  <a:pt x="1724" y="780"/>
                  <a:pt x="1724" y="780"/>
                  <a:pt x="1724" y="780"/>
                </a:cubicBezTo>
                <a:cubicBezTo>
                  <a:pt x="1722" y="779"/>
                  <a:pt x="1722" y="779"/>
                  <a:pt x="1722" y="779"/>
                </a:cubicBezTo>
                <a:cubicBezTo>
                  <a:pt x="1719" y="779"/>
                  <a:pt x="1719" y="779"/>
                  <a:pt x="1719" y="779"/>
                </a:cubicBezTo>
                <a:cubicBezTo>
                  <a:pt x="1718" y="779"/>
                  <a:pt x="1718" y="779"/>
                  <a:pt x="1718" y="779"/>
                </a:cubicBezTo>
                <a:cubicBezTo>
                  <a:pt x="1714" y="775"/>
                  <a:pt x="1714" y="775"/>
                  <a:pt x="1714" y="775"/>
                </a:cubicBezTo>
                <a:cubicBezTo>
                  <a:pt x="1714" y="775"/>
                  <a:pt x="1713" y="778"/>
                  <a:pt x="1713" y="778"/>
                </a:cubicBezTo>
                <a:cubicBezTo>
                  <a:pt x="1713" y="783"/>
                  <a:pt x="1715" y="782"/>
                  <a:pt x="1719" y="783"/>
                </a:cubicBezTo>
                <a:cubicBezTo>
                  <a:pt x="1718" y="785"/>
                  <a:pt x="1718" y="785"/>
                  <a:pt x="1718" y="785"/>
                </a:cubicBezTo>
                <a:cubicBezTo>
                  <a:pt x="1712" y="794"/>
                  <a:pt x="1712" y="794"/>
                  <a:pt x="1712" y="794"/>
                </a:cubicBezTo>
                <a:cubicBezTo>
                  <a:pt x="1710" y="793"/>
                  <a:pt x="1710" y="793"/>
                  <a:pt x="1710" y="793"/>
                </a:cubicBezTo>
                <a:cubicBezTo>
                  <a:pt x="1712" y="787"/>
                  <a:pt x="1712" y="787"/>
                  <a:pt x="1712" y="787"/>
                </a:cubicBezTo>
                <a:lnTo>
                  <a:pt x="1706" y="783"/>
                </a:lnTo>
                <a:close/>
                <a:moveTo>
                  <a:pt x="1708" y="892"/>
                </a:moveTo>
                <a:cubicBezTo>
                  <a:pt x="1707" y="891"/>
                  <a:pt x="1706" y="890"/>
                  <a:pt x="1705" y="890"/>
                </a:cubicBezTo>
                <a:cubicBezTo>
                  <a:pt x="1703" y="889"/>
                  <a:pt x="1702" y="888"/>
                  <a:pt x="1699" y="888"/>
                </a:cubicBezTo>
                <a:cubicBezTo>
                  <a:pt x="1698" y="887"/>
                  <a:pt x="1697" y="887"/>
                  <a:pt x="1695" y="886"/>
                </a:cubicBezTo>
                <a:cubicBezTo>
                  <a:pt x="1695" y="886"/>
                  <a:pt x="1695" y="886"/>
                  <a:pt x="1695" y="886"/>
                </a:cubicBezTo>
                <a:cubicBezTo>
                  <a:pt x="1693" y="888"/>
                  <a:pt x="1693" y="888"/>
                  <a:pt x="1693" y="888"/>
                </a:cubicBezTo>
                <a:cubicBezTo>
                  <a:pt x="1695" y="891"/>
                  <a:pt x="1695" y="891"/>
                  <a:pt x="1695" y="891"/>
                </a:cubicBezTo>
                <a:cubicBezTo>
                  <a:pt x="1696" y="892"/>
                  <a:pt x="1696" y="892"/>
                  <a:pt x="1696" y="892"/>
                </a:cubicBezTo>
                <a:cubicBezTo>
                  <a:pt x="1699" y="891"/>
                  <a:pt x="1699" y="891"/>
                  <a:pt x="1699" y="891"/>
                </a:cubicBezTo>
                <a:cubicBezTo>
                  <a:pt x="1699" y="891"/>
                  <a:pt x="1699" y="891"/>
                  <a:pt x="1699" y="891"/>
                </a:cubicBezTo>
                <a:cubicBezTo>
                  <a:pt x="1703" y="895"/>
                  <a:pt x="1703" y="895"/>
                  <a:pt x="1703" y="895"/>
                </a:cubicBezTo>
                <a:cubicBezTo>
                  <a:pt x="1704" y="894"/>
                  <a:pt x="1704" y="894"/>
                  <a:pt x="1704" y="894"/>
                </a:cubicBezTo>
                <a:cubicBezTo>
                  <a:pt x="1703" y="892"/>
                  <a:pt x="1703" y="892"/>
                  <a:pt x="1703" y="892"/>
                </a:cubicBezTo>
                <a:cubicBezTo>
                  <a:pt x="1705" y="892"/>
                  <a:pt x="1705" y="892"/>
                  <a:pt x="1705" y="892"/>
                </a:cubicBezTo>
                <a:lnTo>
                  <a:pt x="1708" y="892"/>
                </a:lnTo>
                <a:close/>
                <a:moveTo>
                  <a:pt x="1713" y="850"/>
                </a:moveTo>
                <a:cubicBezTo>
                  <a:pt x="1712" y="848"/>
                  <a:pt x="1712" y="848"/>
                  <a:pt x="1712" y="848"/>
                </a:cubicBezTo>
                <a:cubicBezTo>
                  <a:pt x="1705" y="850"/>
                  <a:pt x="1705" y="850"/>
                  <a:pt x="1705" y="850"/>
                </a:cubicBezTo>
                <a:cubicBezTo>
                  <a:pt x="1699" y="852"/>
                  <a:pt x="1699" y="852"/>
                  <a:pt x="1699" y="852"/>
                </a:cubicBezTo>
                <a:cubicBezTo>
                  <a:pt x="1695" y="853"/>
                  <a:pt x="1695" y="853"/>
                  <a:pt x="1695" y="853"/>
                </a:cubicBezTo>
                <a:cubicBezTo>
                  <a:pt x="1695" y="853"/>
                  <a:pt x="1695" y="853"/>
                  <a:pt x="1695" y="853"/>
                </a:cubicBezTo>
                <a:cubicBezTo>
                  <a:pt x="1693" y="851"/>
                  <a:pt x="1693" y="851"/>
                  <a:pt x="1693" y="851"/>
                </a:cubicBezTo>
                <a:cubicBezTo>
                  <a:pt x="1695" y="846"/>
                  <a:pt x="1695" y="846"/>
                  <a:pt x="1695" y="846"/>
                </a:cubicBezTo>
                <a:cubicBezTo>
                  <a:pt x="1696" y="844"/>
                  <a:pt x="1696" y="844"/>
                  <a:pt x="1696" y="844"/>
                </a:cubicBezTo>
                <a:cubicBezTo>
                  <a:pt x="1697" y="844"/>
                  <a:pt x="1698" y="844"/>
                  <a:pt x="1699" y="844"/>
                </a:cubicBezTo>
                <a:cubicBezTo>
                  <a:pt x="1701" y="844"/>
                  <a:pt x="1703" y="844"/>
                  <a:pt x="1705" y="844"/>
                </a:cubicBezTo>
                <a:cubicBezTo>
                  <a:pt x="1711" y="844"/>
                  <a:pt x="1716" y="845"/>
                  <a:pt x="1719" y="843"/>
                </a:cubicBezTo>
                <a:cubicBezTo>
                  <a:pt x="1721" y="843"/>
                  <a:pt x="1722" y="842"/>
                  <a:pt x="1722" y="841"/>
                </a:cubicBezTo>
                <a:cubicBezTo>
                  <a:pt x="1723" y="840"/>
                  <a:pt x="1724" y="838"/>
                  <a:pt x="1724" y="837"/>
                </a:cubicBezTo>
                <a:cubicBezTo>
                  <a:pt x="1723" y="837"/>
                  <a:pt x="1723" y="837"/>
                  <a:pt x="1722" y="837"/>
                </a:cubicBezTo>
                <a:cubicBezTo>
                  <a:pt x="1721" y="837"/>
                  <a:pt x="1720" y="837"/>
                  <a:pt x="1719" y="837"/>
                </a:cubicBezTo>
                <a:cubicBezTo>
                  <a:pt x="1717" y="838"/>
                  <a:pt x="1719" y="840"/>
                  <a:pt x="1714" y="840"/>
                </a:cubicBezTo>
                <a:cubicBezTo>
                  <a:pt x="1713" y="840"/>
                  <a:pt x="1713" y="840"/>
                  <a:pt x="1713" y="840"/>
                </a:cubicBezTo>
                <a:cubicBezTo>
                  <a:pt x="1709" y="840"/>
                  <a:pt x="1708" y="838"/>
                  <a:pt x="1705" y="837"/>
                </a:cubicBezTo>
                <a:cubicBezTo>
                  <a:pt x="1704" y="837"/>
                  <a:pt x="1704" y="837"/>
                  <a:pt x="1703" y="837"/>
                </a:cubicBezTo>
                <a:cubicBezTo>
                  <a:pt x="1701" y="837"/>
                  <a:pt x="1700" y="837"/>
                  <a:pt x="1699" y="837"/>
                </a:cubicBezTo>
                <a:cubicBezTo>
                  <a:pt x="1698" y="837"/>
                  <a:pt x="1699" y="838"/>
                  <a:pt x="1699" y="838"/>
                </a:cubicBezTo>
                <a:cubicBezTo>
                  <a:pt x="1699" y="838"/>
                  <a:pt x="1699" y="838"/>
                  <a:pt x="1699" y="838"/>
                </a:cubicBezTo>
                <a:cubicBezTo>
                  <a:pt x="1700" y="838"/>
                  <a:pt x="1699" y="838"/>
                  <a:pt x="1699" y="838"/>
                </a:cubicBezTo>
                <a:cubicBezTo>
                  <a:pt x="1699" y="838"/>
                  <a:pt x="1699" y="838"/>
                  <a:pt x="1699" y="838"/>
                </a:cubicBezTo>
                <a:cubicBezTo>
                  <a:pt x="1699" y="838"/>
                  <a:pt x="1698" y="837"/>
                  <a:pt x="1697" y="837"/>
                </a:cubicBezTo>
                <a:cubicBezTo>
                  <a:pt x="1698" y="840"/>
                  <a:pt x="1698" y="840"/>
                  <a:pt x="1698" y="840"/>
                </a:cubicBezTo>
                <a:cubicBezTo>
                  <a:pt x="1695" y="840"/>
                  <a:pt x="1695" y="840"/>
                  <a:pt x="1695" y="840"/>
                </a:cubicBezTo>
                <a:cubicBezTo>
                  <a:pt x="1693" y="840"/>
                  <a:pt x="1693" y="840"/>
                  <a:pt x="1693" y="840"/>
                </a:cubicBezTo>
                <a:cubicBezTo>
                  <a:pt x="1693" y="843"/>
                  <a:pt x="1691" y="849"/>
                  <a:pt x="1690" y="853"/>
                </a:cubicBezTo>
                <a:cubicBezTo>
                  <a:pt x="1689" y="855"/>
                  <a:pt x="1689" y="857"/>
                  <a:pt x="1689" y="857"/>
                </a:cubicBezTo>
                <a:cubicBezTo>
                  <a:pt x="1690" y="874"/>
                  <a:pt x="1690" y="874"/>
                  <a:pt x="1690" y="874"/>
                </a:cubicBezTo>
                <a:cubicBezTo>
                  <a:pt x="1690" y="874"/>
                  <a:pt x="1690" y="874"/>
                  <a:pt x="1690" y="874"/>
                </a:cubicBezTo>
                <a:cubicBezTo>
                  <a:pt x="1693" y="874"/>
                  <a:pt x="1693" y="874"/>
                  <a:pt x="1693" y="874"/>
                </a:cubicBezTo>
                <a:cubicBezTo>
                  <a:pt x="1695" y="874"/>
                  <a:pt x="1695" y="874"/>
                  <a:pt x="1695" y="874"/>
                </a:cubicBezTo>
                <a:cubicBezTo>
                  <a:pt x="1697" y="874"/>
                  <a:pt x="1697" y="874"/>
                  <a:pt x="1697" y="874"/>
                </a:cubicBezTo>
                <a:cubicBezTo>
                  <a:pt x="1698" y="866"/>
                  <a:pt x="1698" y="866"/>
                  <a:pt x="1698" y="866"/>
                </a:cubicBezTo>
                <a:cubicBezTo>
                  <a:pt x="1699" y="866"/>
                  <a:pt x="1699" y="866"/>
                  <a:pt x="1699" y="866"/>
                </a:cubicBezTo>
                <a:cubicBezTo>
                  <a:pt x="1701" y="869"/>
                  <a:pt x="1701" y="874"/>
                  <a:pt x="1704" y="874"/>
                </a:cubicBezTo>
                <a:cubicBezTo>
                  <a:pt x="1705" y="874"/>
                  <a:pt x="1705" y="874"/>
                  <a:pt x="1705" y="874"/>
                </a:cubicBezTo>
                <a:cubicBezTo>
                  <a:pt x="1708" y="874"/>
                  <a:pt x="1708" y="873"/>
                  <a:pt x="1711" y="871"/>
                </a:cubicBezTo>
                <a:cubicBezTo>
                  <a:pt x="1711" y="869"/>
                  <a:pt x="1711" y="869"/>
                  <a:pt x="1711" y="869"/>
                </a:cubicBezTo>
                <a:cubicBezTo>
                  <a:pt x="1705" y="869"/>
                  <a:pt x="1705" y="869"/>
                  <a:pt x="1705" y="869"/>
                </a:cubicBezTo>
                <a:cubicBezTo>
                  <a:pt x="1701" y="868"/>
                  <a:pt x="1701" y="868"/>
                  <a:pt x="1701" y="868"/>
                </a:cubicBezTo>
                <a:cubicBezTo>
                  <a:pt x="1700" y="858"/>
                  <a:pt x="1702" y="859"/>
                  <a:pt x="1705" y="861"/>
                </a:cubicBezTo>
                <a:cubicBezTo>
                  <a:pt x="1708" y="862"/>
                  <a:pt x="1711" y="864"/>
                  <a:pt x="1713" y="858"/>
                </a:cubicBezTo>
                <a:cubicBezTo>
                  <a:pt x="1705" y="857"/>
                  <a:pt x="1705" y="857"/>
                  <a:pt x="1705" y="857"/>
                </a:cubicBezTo>
                <a:cubicBezTo>
                  <a:pt x="1702" y="857"/>
                  <a:pt x="1702" y="857"/>
                  <a:pt x="1702" y="857"/>
                </a:cubicBezTo>
                <a:cubicBezTo>
                  <a:pt x="1705" y="855"/>
                  <a:pt x="1705" y="855"/>
                  <a:pt x="1705" y="855"/>
                </a:cubicBezTo>
                <a:lnTo>
                  <a:pt x="1713" y="850"/>
                </a:lnTo>
                <a:close/>
                <a:moveTo>
                  <a:pt x="1699" y="859"/>
                </a:moveTo>
                <a:cubicBezTo>
                  <a:pt x="1699" y="860"/>
                  <a:pt x="1698" y="860"/>
                  <a:pt x="1699" y="859"/>
                </a:cubicBezTo>
                <a:cubicBezTo>
                  <a:pt x="1701" y="858"/>
                  <a:pt x="1700" y="858"/>
                  <a:pt x="1699" y="859"/>
                </a:cubicBezTo>
                <a:close/>
                <a:moveTo>
                  <a:pt x="1708" y="814"/>
                </a:moveTo>
                <a:cubicBezTo>
                  <a:pt x="1708" y="810"/>
                  <a:pt x="1708" y="810"/>
                  <a:pt x="1708" y="810"/>
                </a:cubicBezTo>
                <a:cubicBezTo>
                  <a:pt x="1705" y="810"/>
                  <a:pt x="1705" y="810"/>
                  <a:pt x="1705" y="810"/>
                </a:cubicBezTo>
                <a:cubicBezTo>
                  <a:pt x="1703" y="810"/>
                  <a:pt x="1703" y="810"/>
                  <a:pt x="1703" y="810"/>
                </a:cubicBezTo>
                <a:cubicBezTo>
                  <a:pt x="1703" y="813"/>
                  <a:pt x="1703" y="813"/>
                  <a:pt x="1703" y="813"/>
                </a:cubicBezTo>
                <a:cubicBezTo>
                  <a:pt x="1705" y="813"/>
                  <a:pt x="1705" y="813"/>
                  <a:pt x="1705" y="813"/>
                </a:cubicBezTo>
                <a:lnTo>
                  <a:pt x="1708" y="814"/>
                </a:lnTo>
                <a:close/>
                <a:moveTo>
                  <a:pt x="1695" y="731"/>
                </a:moveTo>
                <a:cubicBezTo>
                  <a:pt x="1697" y="732"/>
                  <a:pt x="1698" y="733"/>
                  <a:pt x="1699" y="733"/>
                </a:cubicBezTo>
                <a:cubicBezTo>
                  <a:pt x="1700" y="733"/>
                  <a:pt x="1700" y="733"/>
                  <a:pt x="1700" y="733"/>
                </a:cubicBezTo>
                <a:cubicBezTo>
                  <a:pt x="1704" y="714"/>
                  <a:pt x="1704" y="714"/>
                  <a:pt x="1704" y="714"/>
                </a:cubicBezTo>
                <a:cubicBezTo>
                  <a:pt x="1702" y="713"/>
                  <a:pt x="1700" y="713"/>
                  <a:pt x="1699" y="713"/>
                </a:cubicBezTo>
                <a:cubicBezTo>
                  <a:pt x="1697" y="712"/>
                  <a:pt x="1699" y="712"/>
                  <a:pt x="1696" y="715"/>
                </a:cubicBezTo>
                <a:cubicBezTo>
                  <a:pt x="1696" y="716"/>
                  <a:pt x="1696" y="716"/>
                  <a:pt x="1695" y="716"/>
                </a:cubicBezTo>
                <a:cubicBezTo>
                  <a:pt x="1695" y="718"/>
                  <a:pt x="1694" y="719"/>
                  <a:pt x="1693" y="720"/>
                </a:cubicBezTo>
                <a:cubicBezTo>
                  <a:pt x="1692" y="721"/>
                  <a:pt x="1691" y="722"/>
                  <a:pt x="1691" y="723"/>
                </a:cubicBezTo>
                <a:cubicBezTo>
                  <a:pt x="1691" y="724"/>
                  <a:pt x="1692" y="726"/>
                  <a:pt x="1693" y="728"/>
                </a:cubicBezTo>
                <a:cubicBezTo>
                  <a:pt x="1694" y="729"/>
                  <a:pt x="1694" y="730"/>
                  <a:pt x="1695" y="731"/>
                </a:cubicBezTo>
                <a:close/>
                <a:moveTo>
                  <a:pt x="1691" y="765"/>
                </a:moveTo>
                <a:cubicBezTo>
                  <a:pt x="1691" y="765"/>
                  <a:pt x="1692" y="767"/>
                  <a:pt x="1693" y="769"/>
                </a:cubicBezTo>
                <a:cubicBezTo>
                  <a:pt x="1694" y="771"/>
                  <a:pt x="1695" y="773"/>
                  <a:pt x="1695" y="774"/>
                </a:cubicBezTo>
                <a:cubicBezTo>
                  <a:pt x="1697" y="777"/>
                  <a:pt x="1698" y="779"/>
                  <a:pt x="1699" y="781"/>
                </a:cubicBezTo>
                <a:cubicBezTo>
                  <a:pt x="1700" y="781"/>
                  <a:pt x="1700" y="781"/>
                  <a:pt x="1700" y="781"/>
                </a:cubicBezTo>
                <a:cubicBezTo>
                  <a:pt x="1705" y="777"/>
                  <a:pt x="1705" y="777"/>
                  <a:pt x="1705" y="777"/>
                </a:cubicBezTo>
                <a:cubicBezTo>
                  <a:pt x="1712" y="771"/>
                  <a:pt x="1712" y="771"/>
                  <a:pt x="1712" y="771"/>
                </a:cubicBezTo>
                <a:cubicBezTo>
                  <a:pt x="1711" y="770"/>
                  <a:pt x="1711" y="770"/>
                  <a:pt x="1711" y="770"/>
                </a:cubicBezTo>
                <a:cubicBezTo>
                  <a:pt x="1705" y="772"/>
                  <a:pt x="1705" y="772"/>
                  <a:pt x="1705" y="772"/>
                </a:cubicBezTo>
                <a:cubicBezTo>
                  <a:pt x="1703" y="774"/>
                  <a:pt x="1703" y="774"/>
                  <a:pt x="1703" y="774"/>
                </a:cubicBezTo>
                <a:cubicBezTo>
                  <a:pt x="1703" y="770"/>
                  <a:pt x="1703" y="765"/>
                  <a:pt x="1703" y="765"/>
                </a:cubicBezTo>
                <a:cubicBezTo>
                  <a:pt x="1704" y="764"/>
                  <a:pt x="1704" y="763"/>
                  <a:pt x="1705" y="762"/>
                </a:cubicBezTo>
                <a:cubicBezTo>
                  <a:pt x="1706" y="761"/>
                  <a:pt x="1708" y="760"/>
                  <a:pt x="1708" y="756"/>
                </a:cubicBezTo>
                <a:cubicBezTo>
                  <a:pt x="1708" y="754"/>
                  <a:pt x="1707" y="752"/>
                  <a:pt x="1705" y="751"/>
                </a:cubicBezTo>
                <a:cubicBezTo>
                  <a:pt x="1704" y="749"/>
                  <a:pt x="1702" y="748"/>
                  <a:pt x="1701" y="748"/>
                </a:cubicBezTo>
                <a:cubicBezTo>
                  <a:pt x="1700" y="748"/>
                  <a:pt x="1700" y="748"/>
                  <a:pt x="1699" y="748"/>
                </a:cubicBezTo>
                <a:cubicBezTo>
                  <a:pt x="1696" y="749"/>
                  <a:pt x="1697" y="755"/>
                  <a:pt x="1696" y="760"/>
                </a:cubicBezTo>
                <a:cubicBezTo>
                  <a:pt x="1695" y="760"/>
                  <a:pt x="1695" y="760"/>
                  <a:pt x="1695" y="760"/>
                </a:cubicBezTo>
                <a:cubicBezTo>
                  <a:pt x="1694" y="759"/>
                  <a:pt x="1694" y="759"/>
                  <a:pt x="1693" y="759"/>
                </a:cubicBezTo>
                <a:cubicBezTo>
                  <a:pt x="1692" y="759"/>
                  <a:pt x="1691" y="760"/>
                  <a:pt x="1691" y="763"/>
                </a:cubicBezTo>
                <a:lnTo>
                  <a:pt x="1691" y="765"/>
                </a:lnTo>
                <a:close/>
                <a:moveTo>
                  <a:pt x="1693" y="898"/>
                </a:moveTo>
                <a:cubicBezTo>
                  <a:pt x="1695" y="898"/>
                  <a:pt x="1695" y="898"/>
                  <a:pt x="1695" y="898"/>
                </a:cubicBezTo>
                <a:cubicBezTo>
                  <a:pt x="1698" y="898"/>
                  <a:pt x="1698" y="898"/>
                  <a:pt x="1698" y="898"/>
                </a:cubicBezTo>
                <a:cubicBezTo>
                  <a:pt x="1698" y="893"/>
                  <a:pt x="1698" y="893"/>
                  <a:pt x="1698" y="893"/>
                </a:cubicBezTo>
                <a:cubicBezTo>
                  <a:pt x="1697" y="894"/>
                  <a:pt x="1696" y="894"/>
                  <a:pt x="1695" y="894"/>
                </a:cubicBezTo>
                <a:cubicBezTo>
                  <a:pt x="1695" y="894"/>
                  <a:pt x="1694" y="894"/>
                  <a:pt x="1693" y="894"/>
                </a:cubicBezTo>
                <a:cubicBezTo>
                  <a:pt x="1692" y="894"/>
                  <a:pt x="1691" y="894"/>
                  <a:pt x="1690" y="894"/>
                </a:cubicBezTo>
                <a:cubicBezTo>
                  <a:pt x="1689" y="894"/>
                  <a:pt x="1688" y="895"/>
                  <a:pt x="1688" y="896"/>
                </a:cubicBezTo>
                <a:cubicBezTo>
                  <a:pt x="1689" y="897"/>
                  <a:pt x="1689" y="897"/>
                  <a:pt x="1690" y="897"/>
                </a:cubicBezTo>
                <a:cubicBezTo>
                  <a:pt x="1690" y="898"/>
                  <a:pt x="1691" y="898"/>
                  <a:pt x="1693" y="898"/>
                </a:cubicBezTo>
                <a:close/>
                <a:moveTo>
                  <a:pt x="1691" y="892"/>
                </a:moveTo>
                <a:cubicBezTo>
                  <a:pt x="1691" y="889"/>
                  <a:pt x="1691" y="889"/>
                  <a:pt x="1691" y="889"/>
                </a:cubicBezTo>
                <a:cubicBezTo>
                  <a:pt x="1690" y="888"/>
                  <a:pt x="1690" y="888"/>
                  <a:pt x="1690" y="888"/>
                </a:cubicBezTo>
                <a:cubicBezTo>
                  <a:pt x="1689" y="888"/>
                  <a:pt x="1689" y="888"/>
                  <a:pt x="1689" y="888"/>
                </a:cubicBezTo>
                <a:cubicBezTo>
                  <a:pt x="1683" y="887"/>
                  <a:pt x="1683" y="887"/>
                  <a:pt x="1683" y="887"/>
                </a:cubicBezTo>
                <a:cubicBezTo>
                  <a:pt x="1683" y="891"/>
                  <a:pt x="1683" y="891"/>
                  <a:pt x="1683" y="891"/>
                </a:cubicBezTo>
                <a:cubicBezTo>
                  <a:pt x="1678" y="892"/>
                  <a:pt x="1678" y="892"/>
                  <a:pt x="1678" y="892"/>
                </a:cubicBezTo>
                <a:cubicBezTo>
                  <a:pt x="1677" y="890"/>
                  <a:pt x="1677" y="890"/>
                  <a:pt x="1677" y="890"/>
                </a:cubicBezTo>
                <a:cubicBezTo>
                  <a:pt x="1673" y="887"/>
                  <a:pt x="1673" y="887"/>
                  <a:pt x="1673" y="887"/>
                </a:cubicBezTo>
                <a:cubicBezTo>
                  <a:pt x="1671" y="892"/>
                  <a:pt x="1671" y="892"/>
                  <a:pt x="1671" y="892"/>
                </a:cubicBezTo>
                <a:cubicBezTo>
                  <a:pt x="1676" y="895"/>
                  <a:pt x="1676" y="895"/>
                  <a:pt x="1676" y="895"/>
                </a:cubicBezTo>
                <a:cubicBezTo>
                  <a:pt x="1677" y="895"/>
                  <a:pt x="1677" y="895"/>
                  <a:pt x="1677" y="895"/>
                </a:cubicBezTo>
                <a:cubicBezTo>
                  <a:pt x="1678" y="894"/>
                  <a:pt x="1680" y="893"/>
                  <a:pt x="1680" y="893"/>
                </a:cubicBezTo>
                <a:cubicBezTo>
                  <a:pt x="1686" y="893"/>
                  <a:pt x="1680" y="893"/>
                  <a:pt x="1683" y="895"/>
                </a:cubicBezTo>
                <a:cubicBezTo>
                  <a:pt x="1684" y="894"/>
                  <a:pt x="1684" y="894"/>
                  <a:pt x="1684" y="894"/>
                </a:cubicBezTo>
                <a:cubicBezTo>
                  <a:pt x="1683" y="892"/>
                  <a:pt x="1683" y="892"/>
                  <a:pt x="1683" y="892"/>
                </a:cubicBezTo>
                <a:cubicBezTo>
                  <a:pt x="1690" y="892"/>
                  <a:pt x="1690" y="892"/>
                  <a:pt x="1690" y="892"/>
                </a:cubicBezTo>
                <a:lnTo>
                  <a:pt x="1691" y="892"/>
                </a:lnTo>
                <a:close/>
                <a:moveTo>
                  <a:pt x="1677" y="892"/>
                </a:moveTo>
                <a:cubicBezTo>
                  <a:pt x="1677" y="892"/>
                  <a:pt x="1676" y="892"/>
                  <a:pt x="1676" y="892"/>
                </a:cubicBezTo>
                <a:cubicBezTo>
                  <a:pt x="1677" y="892"/>
                  <a:pt x="1677" y="892"/>
                  <a:pt x="1677" y="892"/>
                </a:cubicBezTo>
                <a:cubicBezTo>
                  <a:pt x="1677" y="892"/>
                  <a:pt x="1677" y="893"/>
                  <a:pt x="1677" y="893"/>
                </a:cubicBezTo>
                <a:cubicBezTo>
                  <a:pt x="1677" y="893"/>
                  <a:pt x="1677" y="893"/>
                  <a:pt x="1677" y="892"/>
                </a:cubicBezTo>
                <a:close/>
                <a:moveTo>
                  <a:pt x="1663" y="890"/>
                </a:moveTo>
                <a:cubicBezTo>
                  <a:pt x="1661" y="887"/>
                  <a:pt x="1658" y="880"/>
                  <a:pt x="1653" y="880"/>
                </a:cubicBezTo>
                <a:cubicBezTo>
                  <a:pt x="1651" y="880"/>
                  <a:pt x="1651" y="880"/>
                  <a:pt x="1651" y="880"/>
                </a:cubicBezTo>
                <a:cubicBezTo>
                  <a:pt x="1642" y="880"/>
                  <a:pt x="1642" y="880"/>
                  <a:pt x="1642" y="880"/>
                </a:cubicBezTo>
                <a:cubicBezTo>
                  <a:pt x="1637" y="880"/>
                  <a:pt x="1638" y="881"/>
                  <a:pt x="1637" y="885"/>
                </a:cubicBezTo>
                <a:cubicBezTo>
                  <a:pt x="1634" y="884"/>
                  <a:pt x="1634" y="884"/>
                  <a:pt x="1634" y="884"/>
                </a:cubicBezTo>
                <a:cubicBezTo>
                  <a:pt x="1618" y="879"/>
                  <a:pt x="1618" y="879"/>
                  <a:pt x="1618" y="879"/>
                </a:cubicBezTo>
                <a:cubicBezTo>
                  <a:pt x="1615" y="878"/>
                  <a:pt x="1615" y="878"/>
                  <a:pt x="1615" y="878"/>
                </a:cubicBezTo>
                <a:cubicBezTo>
                  <a:pt x="1613" y="877"/>
                  <a:pt x="1613" y="877"/>
                  <a:pt x="1613" y="877"/>
                </a:cubicBezTo>
                <a:cubicBezTo>
                  <a:pt x="1612" y="882"/>
                  <a:pt x="1612" y="882"/>
                  <a:pt x="1612" y="882"/>
                </a:cubicBezTo>
                <a:cubicBezTo>
                  <a:pt x="1612" y="883"/>
                  <a:pt x="1612" y="883"/>
                  <a:pt x="1612" y="883"/>
                </a:cubicBezTo>
                <a:cubicBezTo>
                  <a:pt x="1613" y="883"/>
                  <a:pt x="1613" y="882"/>
                  <a:pt x="1614" y="882"/>
                </a:cubicBezTo>
                <a:cubicBezTo>
                  <a:pt x="1614" y="882"/>
                  <a:pt x="1615" y="882"/>
                  <a:pt x="1615" y="882"/>
                </a:cubicBezTo>
                <a:cubicBezTo>
                  <a:pt x="1615" y="882"/>
                  <a:pt x="1615" y="882"/>
                  <a:pt x="1615" y="882"/>
                </a:cubicBezTo>
                <a:cubicBezTo>
                  <a:pt x="1619" y="882"/>
                  <a:pt x="1616" y="882"/>
                  <a:pt x="1618" y="883"/>
                </a:cubicBezTo>
                <a:cubicBezTo>
                  <a:pt x="1618" y="883"/>
                  <a:pt x="1618" y="883"/>
                  <a:pt x="1619" y="884"/>
                </a:cubicBezTo>
                <a:cubicBezTo>
                  <a:pt x="1623" y="886"/>
                  <a:pt x="1627" y="888"/>
                  <a:pt x="1629" y="888"/>
                </a:cubicBezTo>
                <a:cubicBezTo>
                  <a:pt x="1631" y="889"/>
                  <a:pt x="1633" y="889"/>
                  <a:pt x="1634" y="889"/>
                </a:cubicBezTo>
                <a:cubicBezTo>
                  <a:pt x="1640" y="890"/>
                  <a:pt x="1646" y="890"/>
                  <a:pt x="1650" y="895"/>
                </a:cubicBezTo>
                <a:cubicBezTo>
                  <a:pt x="1651" y="895"/>
                  <a:pt x="1651" y="895"/>
                  <a:pt x="1651" y="895"/>
                </a:cubicBezTo>
                <a:cubicBezTo>
                  <a:pt x="1652" y="894"/>
                  <a:pt x="1653" y="893"/>
                  <a:pt x="1653" y="893"/>
                </a:cubicBezTo>
                <a:cubicBezTo>
                  <a:pt x="1660" y="893"/>
                  <a:pt x="1654" y="893"/>
                  <a:pt x="1658" y="895"/>
                </a:cubicBezTo>
                <a:lnTo>
                  <a:pt x="1663" y="890"/>
                </a:lnTo>
                <a:close/>
                <a:moveTo>
                  <a:pt x="1651" y="261"/>
                </a:moveTo>
                <a:cubicBezTo>
                  <a:pt x="1649" y="261"/>
                  <a:pt x="1649" y="261"/>
                  <a:pt x="1649" y="261"/>
                </a:cubicBezTo>
                <a:cubicBezTo>
                  <a:pt x="1645" y="267"/>
                  <a:pt x="1645" y="267"/>
                  <a:pt x="1645" y="267"/>
                </a:cubicBezTo>
                <a:cubicBezTo>
                  <a:pt x="1648" y="270"/>
                  <a:pt x="1648" y="270"/>
                  <a:pt x="1648" y="270"/>
                </a:cubicBezTo>
                <a:cubicBezTo>
                  <a:pt x="1651" y="270"/>
                  <a:pt x="1651" y="270"/>
                  <a:pt x="1651" y="270"/>
                </a:cubicBezTo>
                <a:cubicBezTo>
                  <a:pt x="1653" y="270"/>
                  <a:pt x="1653" y="270"/>
                  <a:pt x="1653" y="270"/>
                </a:cubicBezTo>
                <a:cubicBezTo>
                  <a:pt x="1654" y="269"/>
                  <a:pt x="1657" y="266"/>
                  <a:pt x="1657" y="266"/>
                </a:cubicBezTo>
                <a:cubicBezTo>
                  <a:pt x="1657" y="261"/>
                  <a:pt x="1655" y="261"/>
                  <a:pt x="1651" y="261"/>
                </a:cubicBezTo>
                <a:close/>
                <a:moveTo>
                  <a:pt x="1635" y="754"/>
                </a:moveTo>
                <a:cubicBezTo>
                  <a:pt x="1642" y="744"/>
                  <a:pt x="1642" y="744"/>
                  <a:pt x="1642" y="744"/>
                </a:cubicBezTo>
                <a:cubicBezTo>
                  <a:pt x="1635" y="742"/>
                  <a:pt x="1635" y="742"/>
                  <a:pt x="1635" y="742"/>
                </a:cubicBezTo>
                <a:cubicBezTo>
                  <a:pt x="1634" y="744"/>
                  <a:pt x="1634" y="744"/>
                  <a:pt x="1634" y="744"/>
                </a:cubicBezTo>
                <a:cubicBezTo>
                  <a:pt x="1634" y="745"/>
                  <a:pt x="1634" y="745"/>
                  <a:pt x="1634" y="745"/>
                </a:cubicBezTo>
                <a:cubicBezTo>
                  <a:pt x="1631" y="744"/>
                  <a:pt x="1631" y="744"/>
                  <a:pt x="1631" y="744"/>
                </a:cubicBezTo>
                <a:cubicBezTo>
                  <a:pt x="1627" y="747"/>
                  <a:pt x="1627" y="747"/>
                  <a:pt x="1627" y="747"/>
                </a:cubicBezTo>
                <a:cubicBezTo>
                  <a:pt x="1630" y="752"/>
                  <a:pt x="1630" y="751"/>
                  <a:pt x="1634" y="754"/>
                </a:cubicBezTo>
                <a:cubicBezTo>
                  <a:pt x="1635" y="754"/>
                  <a:pt x="1635" y="754"/>
                  <a:pt x="1635" y="754"/>
                </a:cubicBezTo>
                <a:close/>
                <a:moveTo>
                  <a:pt x="1634" y="853"/>
                </a:moveTo>
                <a:cubicBezTo>
                  <a:pt x="1639" y="860"/>
                  <a:pt x="1639" y="860"/>
                  <a:pt x="1639" y="860"/>
                </a:cubicBezTo>
                <a:cubicBezTo>
                  <a:pt x="1647" y="865"/>
                  <a:pt x="1647" y="865"/>
                  <a:pt x="1647" y="865"/>
                </a:cubicBezTo>
                <a:cubicBezTo>
                  <a:pt x="1648" y="864"/>
                  <a:pt x="1650" y="863"/>
                  <a:pt x="1651" y="863"/>
                </a:cubicBezTo>
                <a:cubicBezTo>
                  <a:pt x="1657" y="861"/>
                  <a:pt x="1661" y="865"/>
                  <a:pt x="1670" y="866"/>
                </a:cubicBezTo>
                <a:cubicBezTo>
                  <a:pt x="1671" y="866"/>
                  <a:pt x="1672" y="866"/>
                  <a:pt x="1673" y="866"/>
                </a:cubicBezTo>
                <a:cubicBezTo>
                  <a:pt x="1675" y="863"/>
                  <a:pt x="1676" y="859"/>
                  <a:pt x="1677" y="855"/>
                </a:cubicBezTo>
                <a:cubicBezTo>
                  <a:pt x="1678" y="848"/>
                  <a:pt x="1680" y="842"/>
                  <a:pt x="1688" y="841"/>
                </a:cubicBezTo>
                <a:cubicBezTo>
                  <a:pt x="1687" y="839"/>
                  <a:pt x="1681" y="830"/>
                  <a:pt x="1681" y="829"/>
                </a:cubicBezTo>
                <a:cubicBezTo>
                  <a:pt x="1681" y="828"/>
                  <a:pt x="1681" y="828"/>
                  <a:pt x="1681" y="828"/>
                </a:cubicBezTo>
                <a:cubicBezTo>
                  <a:pt x="1681" y="823"/>
                  <a:pt x="1683" y="826"/>
                  <a:pt x="1685" y="820"/>
                </a:cubicBezTo>
                <a:cubicBezTo>
                  <a:pt x="1690" y="820"/>
                  <a:pt x="1690" y="820"/>
                  <a:pt x="1690" y="820"/>
                </a:cubicBezTo>
                <a:cubicBezTo>
                  <a:pt x="1692" y="820"/>
                  <a:pt x="1692" y="820"/>
                  <a:pt x="1692" y="820"/>
                </a:cubicBezTo>
                <a:cubicBezTo>
                  <a:pt x="1690" y="818"/>
                  <a:pt x="1690" y="818"/>
                  <a:pt x="1690" y="818"/>
                </a:cubicBezTo>
                <a:cubicBezTo>
                  <a:pt x="1680" y="810"/>
                  <a:pt x="1680" y="810"/>
                  <a:pt x="1680" y="810"/>
                </a:cubicBezTo>
                <a:cubicBezTo>
                  <a:pt x="1679" y="810"/>
                  <a:pt x="1678" y="810"/>
                  <a:pt x="1677" y="810"/>
                </a:cubicBezTo>
                <a:cubicBezTo>
                  <a:pt x="1666" y="810"/>
                  <a:pt x="1677" y="814"/>
                  <a:pt x="1670" y="815"/>
                </a:cubicBezTo>
                <a:cubicBezTo>
                  <a:pt x="1669" y="815"/>
                  <a:pt x="1668" y="815"/>
                  <a:pt x="1667" y="816"/>
                </a:cubicBezTo>
                <a:cubicBezTo>
                  <a:pt x="1665" y="822"/>
                  <a:pt x="1665" y="822"/>
                  <a:pt x="1665" y="822"/>
                </a:cubicBezTo>
                <a:cubicBezTo>
                  <a:pt x="1657" y="822"/>
                  <a:pt x="1657" y="822"/>
                  <a:pt x="1657" y="822"/>
                </a:cubicBezTo>
                <a:cubicBezTo>
                  <a:pt x="1655" y="825"/>
                  <a:pt x="1654" y="828"/>
                  <a:pt x="1651" y="830"/>
                </a:cubicBezTo>
                <a:cubicBezTo>
                  <a:pt x="1650" y="830"/>
                  <a:pt x="1648" y="831"/>
                  <a:pt x="1646" y="831"/>
                </a:cubicBezTo>
                <a:cubicBezTo>
                  <a:pt x="1642" y="837"/>
                  <a:pt x="1642" y="837"/>
                  <a:pt x="1642" y="837"/>
                </a:cubicBezTo>
                <a:cubicBezTo>
                  <a:pt x="1638" y="836"/>
                  <a:pt x="1636" y="836"/>
                  <a:pt x="1634" y="836"/>
                </a:cubicBezTo>
                <a:cubicBezTo>
                  <a:pt x="1632" y="837"/>
                  <a:pt x="1631" y="839"/>
                  <a:pt x="1628" y="843"/>
                </a:cubicBezTo>
                <a:lnTo>
                  <a:pt x="1634" y="853"/>
                </a:lnTo>
                <a:close/>
                <a:moveTo>
                  <a:pt x="1615" y="186"/>
                </a:moveTo>
                <a:cubicBezTo>
                  <a:pt x="1615" y="186"/>
                  <a:pt x="1615" y="186"/>
                  <a:pt x="1615" y="186"/>
                </a:cubicBezTo>
                <a:cubicBezTo>
                  <a:pt x="1616" y="186"/>
                  <a:pt x="1617" y="187"/>
                  <a:pt x="1618" y="187"/>
                </a:cubicBezTo>
                <a:cubicBezTo>
                  <a:pt x="1618" y="187"/>
                  <a:pt x="1619" y="188"/>
                  <a:pt x="1619" y="188"/>
                </a:cubicBezTo>
                <a:cubicBezTo>
                  <a:pt x="1623" y="188"/>
                  <a:pt x="1623" y="187"/>
                  <a:pt x="1624" y="183"/>
                </a:cubicBezTo>
                <a:cubicBezTo>
                  <a:pt x="1619" y="182"/>
                  <a:pt x="1619" y="182"/>
                  <a:pt x="1619" y="182"/>
                </a:cubicBezTo>
                <a:cubicBezTo>
                  <a:pt x="1618" y="184"/>
                  <a:pt x="1618" y="184"/>
                  <a:pt x="1618" y="184"/>
                </a:cubicBezTo>
                <a:cubicBezTo>
                  <a:pt x="1615" y="186"/>
                  <a:pt x="1615" y="186"/>
                  <a:pt x="1615" y="186"/>
                </a:cubicBezTo>
                <a:close/>
                <a:moveTo>
                  <a:pt x="1618" y="185"/>
                </a:moveTo>
                <a:cubicBezTo>
                  <a:pt x="1618" y="185"/>
                  <a:pt x="1618" y="185"/>
                  <a:pt x="1618" y="185"/>
                </a:cubicBezTo>
                <a:cubicBezTo>
                  <a:pt x="1618" y="185"/>
                  <a:pt x="1618" y="185"/>
                  <a:pt x="1618" y="185"/>
                </a:cubicBezTo>
                <a:cubicBezTo>
                  <a:pt x="1617" y="185"/>
                  <a:pt x="1617" y="185"/>
                  <a:pt x="1617" y="185"/>
                </a:cubicBezTo>
                <a:cubicBezTo>
                  <a:pt x="1617" y="185"/>
                  <a:pt x="1617" y="185"/>
                  <a:pt x="1618" y="185"/>
                </a:cubicBezTo>
                <a:close/>
                <a:moveTo>
                  <a:pt x="1576" y="189"/>
                </a:moveTo>
                <a:cubicBezTo>
                  <a:pt x="1576" y="189"/>
                  <a:pt x="1578" y="190"/>
                  <a:pt x="1579" y="191"/>
                </a:cubicBezTo>
                <a:cubicBezTo>
                  <a:pt x="1579" y="191"/>
                  <a:pt x="1579" y="191"/>
                  <a:pt x="1579" y="191"/>
                </a:cubicBezTo>
                <a:cubicBezTo>
                  <a:pt x="1586" y="191"/>
                  <a:pt x="1584" y="184"/>
                  <a:pt x="1595" y="184"/>
                </a:cubicBezTo>
                <a:cubicBezTo>
                  <a:pt x="1602" y="184"/>
                  <a:pt x="1601" y="181"/>
                  <a:pt x="1611" y="180"/>
                </a:cubicBezTo>
                <a:cubicBezTo>
                  <a:pt x="1611" y="176"/>
                  <a:pt x="1611" y="176"/>
                  <a:pt x="1611" y="176"/>
                </a:cubicBezTo>
                <a:cubicBezTo>
                  <a:pt x="1614" y="176"/>
                  <a:pt x="1614" y="176"/>
                  <a:pt x="1614" y="176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06" y="160"/>
                  <a:pt x="1606" y="160"/>
                  <a:pt x="1606" y="160"/>
                </a:cubicBezTo>
                <a:cubicBezTo>
                  <a:pt x="1599" y="158"/>
                  <a:pt x="1599" y="158"/>
                  <a:pt x="1599" y="158"/>
                </a:cubicBezTo>
                <a:cubicBezTo>
                  <a:pt x="1600" y="152"/>
                  <a:pt x="1600" y="152"/>
                  <a:pt x="1600" y="152"/>
                </a:cubicBezTo>
                <a:cubicBezTo>
                  <a:pt x="1597" y="149"/>
                  <a:pt x="1597" y="149"/>
                  <a:pt x="1597" y="149"/>
                </a:cubicBezTo>
                <a:cubicBezTo>
                  <a:pt x="1593" y="151"/>
                  <a:pt x="1593" y="151"/>
                  <a:pt x="1593" y="151"/>
                </a:cubicBezTo>
                <a:cubicBezTo>
                  <a:pt x="1591" y="152"/>
                  <a:pt x="1591" y="152"/>
                  <a:pt x="1591" y="152"/>
                </a:cubicBezTo>
                <a:cubicBezTo>
                  <a:pt x="1586" y="156"/>
                  <a:pt x="1584" y="173"/>
                  <a:pt x="1579" y="184"/>
                </a:cubicBezTo>
                <a:cubicBezTo>
                  <a:pt x="1578" y="186"/>
                  <a:pt x="1577" y="188"/>
                  <a:pt x="1576" y="189"/>
                </a:cubicBezTo>
                <a:close/>
                <a:moveTo>
                  <a:pt x="1532" y="120"/>
                </a:moveTo>
                <a:cubicBezTo>
                  <a:pt x="1532" y="125"/>
                  <a:pt x="1532" y="125"/>
                  <a:pt x="1532" y="125"/>
                </a:cubicBezTo>
                <a:cubicBezTo>
                  <a:pt x="1535" y="126"/>
                  <a:pt x="1535" y="126"/>
                  <a:pt x="1535" y="126"/>
                </a:cubicBezTo>
                <a:cubicBezTo>
                  <a:pt x="1539" y="133"/>
                  <a:pt x="1539" y="133"/>
                  <a:pt x="1539" y="133"/>
                </a:cubicBezTo>
                <a:cubicBezTo>
                  <a:pt x="1528" y="128"/>
                  <a:pt x="1528" y="128"/>
                  <a:pt x="1528" y="128"/>
                </a:cubicBezTo>
                <a:cubicBezTo>
                  <a:pt x="1531" y="144"/>
                  <a:pt x="1531" y="144"/>
                  <a:pt x="1531" y="144"/>
                </a:cubicBezTo>
                <a:cubicBezTo>
                  <a:pt x="1534" y="145"/>
                  <a:pt x="1534" y="145"/>
                  <a:pt x="1534" y="145"/>
                </a:cubicBezTo>
                <a:cubicBezTo>
                  <a:pt x="1537" y="147"/>
                  <a:pt x="1537" y="147"/>
                  <a:pt x="1537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36" y="156"/>
                  <a:pt x="1536" y="156"/>
                  <a:pt x="1536" y="156"/>
                </a:cubicBezTo>
                <a:cubicBezTo>
                  <a:pt x="1535" y="158"/>
                  <a:pt x="1535" y="158"/>
                  <a:pt x="1535" y="158"/>
                </a:cubicBezTo>
                <a:cubicBezTo>
                  <a:pt x="1540" y="158"/>
                  <a:pt x="1540" y="158"/>
                  <a:pt x="1540" y="158"/>
                </a:cubicBezTo>
                <a:cubicBezTo>
                  <a:pt x="1539" y="159"/>
                  <a:pt x="1539" y="159"/>
                  <a:pt x="1539" y="159"/>
                </a:cubicBezTo>
                <a:cubicBezTo>
                  <a:pt x="1543" y="161"/>
                  <a:pt x="1543" y="161"/>
                  <a:pt x="1543" y="161"/>
                </a:cubicBezTo>
                <a:cubicBezTo>
                  <a:pt x="1543" y="149"/>
                  <a:pt x="1543" y="149"/>
                  <a:pt x="1543" y="149"/>
                </a:cubicBezTo>
                <a:cubicBezTo>
                  <a:pt x="1545" y="148"/>
                  <a:pt x="1545" y="148"/>
                  <a:pt x="1545" y="148"/>
                </a:cubicBezTo>
                <a:cubicBezTo>
                  <a:pt x="1550" y="162"/>
                  <a:pt x="1550" y="162"/>
                  <a:pt x="1550" y="162"/>
                </a:cubicBezTo>
                <a:cubicBezTo>
                  <a:pt x="1553" y="161"/>
                  <a:pt x="1556" y="162"/>
                  <a:pt x="1559" y="163"/>
                </a:cubicBezTo>
                <a:cubicBezTo>
                  <a:pt x="1562" y="165"/>
                  <a:pt x="1565" y="168"/>
                  <a:pt x="1566" y="170"/>
                </a:cubicBezTo>
                <a:cubicBezTo>
                  <a:pt x="1571" y="169"/>
                  <a:pt x="1571" y="169"/>
                  <a:pt x="1571" y="169"/>
                </a:cubicBezTo>
                <a:cubicBezTo>
                  <a:pt x="1579" y="167"/>
                  <a:pt x="1579" y="167"/>
                  <a:pt x="1579" y="167"/>
                </a:cubicBezTo>
                <a:cubicBezTo>
                  <a:pt x="1579" y="167"/>
                  <a:pt x="1579" y="167"/>
                  <a:pt x="1579" y="167"/>
                </a:cubicBezTo>
                <a:cubicBezTo>
                  <a:pt x="1579" y="162"/>
                  <a:pt x="1579" y="162"/>
                  <a:pt x="1579" y="162"/>
                </a:cubicBezTo>
                <a:cubicBezTo>
                  <a:pt x="1579" y="162"/>
                  <a:pt x="1579" y="162"/>
                  <a:pt x="1579" y="162"/>
                </a:cubicBezTo>
                <a:cubicBezTo>
                  <a:pt x="1578" y="156"/>
                  <a:pt x="1578" y="156"/>
                  <a:pt x="1578" y="156"/>
                </a:cubicBezTo>
                <a:cubicBezTo>
                  <a:pt x="1571" y="152"/>
                  <a:pt x="1571" y="152"/>
                  <a:pt x="1571" y="152"/>
                </a:cubicBezTo>
                <a:cubicBezTo>
                  <a:pt x="1578" y="152"/>
                  <a:pt x="1578" y="152"/>
                  <a:pt x="1578" y="152"/>
                </a:cubicBezTo>
                <a:cubicBezTo>
                  <a:pt x="1579" y="150"/>
                  <a:pt x="1579" y="150"/>
                  <a:pt x="1579" y="150"/>
                </a:cubicBezTo>
                <a:cubicBezTo>
                  <a:pt x="1579" y="150"/>
                  <a:pt x="1579" y="150"/>
                  <a:pt x="1579" y="150"/>
                </a:cubicBezTo>
                <a:cubicBezTo>
                  <a:pt x="1584" y="146"/>
                  <a:pt x="1582" y="141"/>
                  <a:pt x="1579" y="136"/>
                </a:cubicBezTo>
                <a:cubicBezTo>
                  <a:pt x="1578" y="135"/>
                  <a:pt x="1577" y="133"/>
                  <a:pt x="1576" y="132"/>
                </a:cubicBezTo>
                <a:cubicBezTo>
                  <a:pt x="1571" y="133"/>
                  <a:pt x="1571" y="133"/>
                  <a:pt x="1571" y="133"/>
                </a:cubicBezTo>
                <a:cubicBezTo>
                  <a:pt x="1566" y="129"/>
                  <a:pt x="1566" y="129"/>
                  <a:pt x="1566" y="129"/>
                </a:cubicBezTo>
                <a:cubicBezTo>
                  <a:pt x="1563" y="116"/>
                  <a:pt x="1563" y="116"/>
                  <a:pt x="1563" y="116"/>
                </a:cubicBezTo>
                <a:cubicBezTo>
                  <a:pt x="1567" y="115"/>
                  <a:pt x="1567" y="115"/>
                  <a:pt x="1567" y="115"/>
                </a:cubicBezTo>
                <a:cubicBezTo>
                  <a:pt x="1559" y="103"/>
                  <a:pt x="1559" y="103"/>
                  <a:pt x="1559" y="103"/>
                </a:cubicBezTo>
                <a:cubicBezTo>
                  <a:pt x="1558" y="102"/>
                  <a:pt x="1558" y="102"/>
                  <a:pt x="1558" y="102"/>
                </a:cubicBezTo>
                <a:cubicBezTo>
                  <a:pt x="1559" y="100"/>
                  <a:pt x="1559" y="100"/>
                  <a:pt x="1559" y="100"/>
                </a:cubicBezTo>
                <a:cubicBezTo>
                  <a:pt x="1559" y="97"/>
                  <a:pt x="1559" y="97"/>
                  <a:pt x="1559" y="97"/>
                </a:cubicBezTo>
                <a:cubicBezTo>
                  <a:pt x="1559" y="96"/>
                  <a:pt x="1559" y="96"/>
                  <a:pt x="1559" y="96"/>
                </a:cubicBezTo>
                <a:cubicBezTo>
                  <a:pt x="1556" y="93"/>
                  <a:pt x="1556" y="93"/>
                  <a:pt x="1556" y="93"/>
                </a:cubicBezTo>
                <a:cubicBezTo>
                  <a:pt x="1549" y="97"/>
                  <a:pt x="1555" y="105"/>
                  <a:pt x="1543" y="102"/>
                </a:cubicBezTo>
                <a:cubicBezTo>
                  <a:pt x="1543" y="114"/>
                  <a:pt x="1540" y="103"/>
                  <a:pt x="1539" y="113"/>
                </a:cubicBezTo>
                <a:cubicBezTo>
                  <a:pt x="1539" y="117"/>
                  <a:pt x="1542" y="119"/>
                  <a:pt x="1532" y="120"/>
                </a:cubicBezTo>
                <a:close/>
                <a:moveTo>
                  <a:pt x="1553" y="209"/>
                </a:moveTo>
                <a:cubicBezTo>
                  <a:pt x="1557" y="215"/>
                  <a:pt x="1557" y="215"/>
                  <a:pt x="1557" y="215"/>
                </a:cubicBezTo>
                <a:cubicBezTo>
                  <a:pt x="1559" y="214"/>
                  <a:pt x="1559" y="214"/>
                  <a:pt x="1559" y="214"/>
                </a:cubicBezTo>
                <a:cubicBezTo>
                  <a:pt x="1565" y="209"/>
                  <a:pt x="1565" y="209"/>
                  <a:pt x="1565" y="209"/>
                </a:cubicBezTo>
                <a:cubicBezTo>
                  <a:pt x="1562" y="203"/>
                  <a:pt x="1562" y="203"/>
                  <a:pt x="1562" y="203"/>
                </a:cubicBezTo>
                <a:cubicBezTo>
                  <a:pt x="1559" y="205"/>
                  <a:pt x="1559" y="205"/>
                  <a:pt x="1559" y="205"/>
                </a:cubicBezTo>
                <a:lnTo>
                  <a:pt x="1553" y="209"/>
                </a:lnTo>
                <a:close/>
                <a:moveTo>
                  <a:pt x="1527" y="102"/>
                </a:moveTo>
                <a:cubicBezTo>
                  <a:pt x="1534" y="99"/>
                  <a:pt x="1533" y="103"/>
                  <a:pt x="1535" y="96"/>
                </a:cubicBezTo>
                <a:cubicBezTo>
                  <a:pt x="1532" y="95"/>
                  <a:pt x="1532" y="95"/>
                  <a:pt x="1532" y="95"/>
                </a:cubicBezTo>
                <a:cubicBezTo>
                  <a:pt x="1525" y="96"/>
                  <a:pt x="1525" y="96"/>
                  <a:pt x="1525" y="96"/>
                </a:cubicBezTo>
                <a:cubicBezTo>
                  <a:pt x="1522" y="96"/>
                  <a:pt x="1522" y="96"/>
                  <a:pt x="1522" y="96"/>
                </a:cubicBezTo>
                <a:cubicBezTo>
                  <a:pt x="1525" y="101"/>
                  <a:pt x="1525" y="101"/>
                  <a:pt x="1525" y="101"/>
                </a:cubicBezTo>
                <a:lnTo>
                  <a:pt x="1527" y="102"/>
                </a:lnTo>
                <a:close/>
                <a:moveTo>
                  <a:pt x="1523" y="203"/>
                </a:moveTo>
                <a:cubicBezTo>
                  <a:pt x="1523" y="207"/>
                  <a:pt x="1523" y="207"/>
                  <a:pt x="1523" y="207"/>
                </a:cubicBezTo>
                <a:cubicBezTo>
                  <a:pt x="1524" y="208"/>
                  <a:pt x="1524" y="208"/>
                  <a:pt x="1524" y="208"/>
                </a:cubicBezTo>
                <a:cubicBezTo>
                  <a:pt x="1525" y="208"/>
                  <a:pt x="1525" y="208"/>
                  <a:pt x="1525" y="208"/>
                </a:cubicBezTo>
                <a:cubicBezTo>
                  <a:pt x="1527" y="209"/>
                  <a:pt x="1527" y="209"/>
                  <a:pt x="1527" y="209"/>
                </a:cubicBezTo>
                <a:cubicBezTo>
                  <a:pt x="1528" y="204"/>
                  <a:pt x="1528" y="204"/>
                  <a:pt x="1528" y="204"/>
                </a:cubicBezTo>
                <a:cubicBezTo>
                  <a:pt x="1525" y="203"/>
                  <a:pt x="1525" y="203"/>
                  <a:pt x="1525" y="203"/>
                </a:cubicBezTo>
                <a:lnTo>
                  <a:pt x="1523" y="203"/>
                </a:lnTo>
                <a:close/>
                <a:moveTo>
                  <a:pt x="1487" y="248"/>
                </a:moveTo>
                <a:cubicBezTo>
                  <a:pt x="1487" y="243"/>
                  <a:pt x="1487" y="243"/>
                  <a:pt x="1487" y="243"/>
                </a:cubicBezTo>
                <a:cubicBezTo>
                  <a:pt x="1484" y="240"/>
                  <a:pt x="1484" y="240"/>
                  <a:pt x="1484" y="240"/>
                </a:cubicBezTo>
                <a:cubicBezTo>
                  <a:pt x="1483" y="241"/>
                  <a:pt x="1483" y="241"/>
                  <a:pt x="1483" y="241"/>
                </a:cubicBezTo>
                <a:cubicBezTo>
                  <a:pt x="1479" y="243"/>
                  <a:pt x="1479" y="243"/>
                  <a:pt x="1479" y="243"/>
                </a:cubicBezTo>
                <a:cubicBezTo>
                  <a:pt x="1479" y="248"/>
                  <a:pt x="1479" y="248"/>
                  <a:pt x="1479" y="248"/>
                </a:cubicBezTo>
                <a:cubicBezTo>
                  <a:pt x="1483" y="248"/>
                  <a:pt x="1483" y="248"/>
                  <a:pt x="1483" y="248"/>
                </a:cubicBezTo>
                <a:lnTo>
                  <a:pt x="1487" y="248"/>
                </a:lnTo>
                <a:close/>
                <a:moveTo>
                  <a:pt x="1467" y="803"/>
                </a:moveTo>
                <a:cubicBezTo>
                  <a:pt x="1466" y="804"/>
                  <a:pt x="1466" y="804"/>
                  <a:pt x="1466" y="804"/>
                </a:cubicBezTo>
                <a:cubicBezTo>
                  <a:pt x="1467" y="805"/>
                  <a:pt x="1467" y="805"/>
                  <a:pt x="1467" y="805"/>
                </a:cubicBezTo>
                <a:cubicBezTo>
                  <a:pt x="1471" y="819"/>
                  <a:pt x="1471" y="819"/>
                  <a:pt x="1471" y="819"/>
                </a:cubicBezTo>
                <a:cubicBezTo>
                  <a:pt x="1487" y="812"/>
                  <a:pt x="1481" y="810"/>
                  <a:pt x="1472" y="799"/>
                </a:cubicBezTo>
                <a:lnTo>
                  <a:pt x="1467" y="803"/>
                </a:lnTo>
                <a:close/>
                <a:moveTo>
                  <a:pt x="1467" y="113"/>
                </a:moveTo>
                <a:cubicBezTo>
                  <a:pt x="1468" y="105"/>
                  <a:pt x="1468" y="105"/>
                  <a:pt x="1468" y="105"/>
                </a:cubicBezTo>
                <a:cubicBezTo>
                  <a:pt x="1467" y="105"/>
                  <a:pt x="1467" y="105"/>
                  <a:pt x="1467" y="105"/>
                </a:cubicBezTo>
                <a:cubicBezTo>
                  <a:pt x="1463" y="106"/>
                  <a:pt x="1462" y="106"/>
                  <a:pt x="1459" y="108"/>
                </a:cubicBezTo>
                <a:cubicBezTo>
                  <a:pt x="1467" y="114"/>
                  <a:pt x="1467" y="114"/>
                  <a:pt x="1467" y="114"/>
                </a:cubicBezTo>
                <a:lnTo>
                  <a:pt x="1467" y="113"/>
                </a:lnTo>
                <a:close/>
                <a:moveTo>
                  <a:pt x="1464" y="287"/>
                </a:moveTo>
                <a:cubicBezTo>
                  <a:pt x="1464" y="287"/>
                  <a:pt x="1463" y="289"/>
                  <a:pt x="1463" y="290"/>
                </a:cubicBezTo>
                <a:cubicBezTo>
                  <a:pt x="1463" y="293"/>
                  <a:pt x="1464" y="293"/>
                  <a:pt x="1466" y="296"/>
                </a:cubicBezTo>
                <a:cubicBezTo>
                  <a:pt x="1467" y="295"/>
                  <a:pt x="1467" y="295"/>
                  <a:pt x="1467" y="295"/>
                </a:cubicBezTo>
                <a:cubicBezTo>
                  <a:pt x="1470" y="293"/>
                  <a:pt x="1470" y="293"/>
                  <a:pt x="1470" y="293"/>
                </a:cubicBezTo>
                <a:cubicBezTo>
                  <a:pt x="1471" y="288"/>
                  <a:pt x="1471" y="288"/>
                  <a:pt x="1471" y="288"/>
                </a:cubicBezTo>
                <a:cubicBezTo>
                  <a:pt x="1467" y="287"/>
                  <a:pt x="1467" y="287"/>
                  <a:pt x="1467" y="287"/>
                </a:cubicBezTo>
                <a:lnTo>
                  <a:pt x="1464" y="287"/>
                </a:lnTo>
                <a:close/>
                <a:moveTo>
                  <a:pt x="1420" y="288"/>
                </a:moveTo>
                <a:cubicBezTo>
                  <a:pt x="1423" y="284"/>
                  <a:pt x="1423" y="284"/>
                  <a:pt x="1423" y="284"/>
                </a:cubicBezTo>
                <a:cubicBezTo>
                  <a:pt x="1419" y="281"/>
                  <a:pt x="1419" y="281"/>
                  <a:pt x="1419" y="281"/>
                </a:cubicBezTo>
                <a:cubicBezTo>
                  <a:pt x="1417" y="279"/>
                  <a:pt x="1417" y="279"/>
                  <a:pt x="1417" y="279"/>
                </a:cubicBezTo>
                <a:cubicBezTo>
                  <a:pt x="1415" y="288"/>
                  <a:pt x="1415" y="288"/>
                  <a:pt x="1415" y="288"/>
                </a:cubicBezTo>
                <a:cubicBezTo>
                  <a:pt x="1419" y="288"/>
                  <a:pt x="1419" y="288"/>
                  <a:pt x="1419" y="288"/>
                </a:cubicBezTo>
                <a:lnTo>
                  <a:pt x="1420" y="288"/>
                </a:lnTo>
                <a:close/>
                <a:moveTo>
                  <a:pt x="1371" y="225"/>
                </a:moveTo>
                <a:cubicBezTo>
                  <a:pt x="1371" y="225"/>
                  <a:pt x="1371" y="225"/>
                  <a:pt x="1371" y="225"/>
                </a:cubicBezTo>
                <a:cubicBezTo>
                  <a:pt x="1368" y="225"/>
                  <a:pt x="1368" y="225"/>
                  <a:pt x="1368" y="225"/>
                </a:cubicBezTo>
                <a:cubicBezTo>
                  <a:pt x="1365" y="225"/>
                  <a:pt x="1365" y="225"/>
                  <a:pt x="1365" y="225"/>
                </a:cubicBezTo>
                <a:cubicBezTo>
                  <a:pt x="1365" y="227"/>
                  <a:pt x="1365" y="227"/>
                  <a:pt x="1365" y="227"/>
                </a:cubicBezTo>
                <a:cubicBezTo>
                  <a:pt x="1364" y="228"/>
                  <a:pt x="1364" y="228"/>
                  <a:pt x="1364" y="228"/>
                </a:cubicBezTo>
                <a:cubicBezTo>
                  <a:pt x="1363" y="229"/>
                  <a:pt x="1362" y="229"/>
                  <a:pt x="1361" y="230"/>
                </a:cubicBezTo>
                <a:cubicBezTo>
                  <a:pt x="1358" y="231"/>
                  <a:pt x="1357" y="233"/>
                  <a:pt x="1355" y="235"/>
                </a:cubicBezTo>
                <a:cubicBezTo>
                  <a:pt x="1353" y="237"/>
                  <a:pt x="1351" y="239"/>
                  <a:pt x="1349" y="241"/>
                </a:cubicBezTo>
                <a:cubicBezTo>
                  <a:pt x="1348" y="242"/>
                  <a:pt x="1346" y="243"/>
                  <a:pt x="1345" y="245"/>
                </a:cubicBezTo>
                <a:cubicBezTo>
                  <a:pt x="1343" y="246"/>
                  <a:pt x="1341" y="247"/>
                  <a:pt x="1339" y="248"/>
                </a:cubicBezTo>
                <a:cubicBezTo>
                  <a:pt x="1329" y="253"/>
                  <a:pt x="1335" y="253"/>
                  <a:pt x="1335" y="260"/>
                </a:cubicBezTo>
                <a:cubicBezTo>
                  <a:pt x="1336" y="263"/>
                  <a:pt x="1334" y="265"/>
                  <a:pt x="1333" y="266"/>
                </a:cubicBezTo>
                <a:cubicBezTo>
                  <a:pt x="1331" y="268"/>
                  <a:pt x="1328" y="269"/>
                  <a:pt x="1330" y="273"/>
                </a:cubicBezTo>
                <a:cubicBezTo>
                  <a:pt x="1324" y="273"/>
                  <a:pt x="1324" y="273"/>
                  <a:pt x="1324" y="273"/>
                </a:cubicBezTo>
                <a:cubicBezTo>
                  <a:pt x="1327" y="280"/>
                  <a:pt x="1327" y="280"/>
                  <a:pt x="1327" y="280"/>
                </a:cubicBezTo>
                <a:cubicBezTo>
                  <a:pt x="1322" y="285"/>
                  <a:pt x="1322" y="285"/>
                  <a:pt x="1322" y="285"/>
                </a:cubicBezTo>
                <a:cubicBezTo>
                  <a:pt x="1315" y="294"/>
                  <a:pt x="1315" y="294"/>
                  <a:pt x="1315" y="294"/>
                </a:cubicBezTo>
                <a:cubicBezTo>
                  <a:pt x="1314" y="294"/>
                  <a:pt x="1314" y="294"/>
                  <a:pt x="1314" y="294"/>
                </a:cubicBezTo>
                <a:cubicBezTo>
                  <a:pt x="1315" y="295"/>
                  <a:pt x="1315" y="295"/>
                  <a:pt x="1315" y="295"/>
                </a:cubicBezTo>
                <a:cubicBezTo>
                  <a:pt x="1319" y="300"/>
                  <a:pt x="1319" y="300"/>
                  <a:pt x="1319" y="300"/>
                </a:cubicBezTo>
                <a:cubicBezTo>
                  <a:pt x="1315" y="304"/>
                  <a:pt x="1315" y="304"/>
                  <a:pt x="1315" y="304"/>
                </a:cubicBezTo>
                <a:cubicBezTo>
                  <a:pt x="1310" y="307"/>
                  <a:pt x="1310" y="307"/>
                  <a:pt x="1310" y="307"/>
                </a:cubicBezTo>
                <a:cubicBezTo>
                  <a:pt x="1311" y="315"/>
                  <a:pt x="1311" y="315"/>
                  <a:pt x="1311" y="315"/>
                </a:cubicBezTo>
                <a:cubicBezTo>
                  <a:pt x="1313" y="317"/>
                  <a:pt x="1313" y="317"/>
                  <a:pt x="1313" y="317"/>
                </a:cubicBezTo>
                <a:cubicBezTo>
                  <a:pt x="1314" y="317"/>
                  <a:pt x="1314" y="315"/>
                  <a:pt x="1315" y="315"/>
                </a:cubicBezTo>
                <a:cubicBezTo>
                  <a:pt x="1315" y="315"/>
                  <a:pt x="1315" y="315"/>
                  <a:pt x="1315" y="315"/>
                </a:cubicBezTo>
                <a:cubicBezTo>
                  <a:pt x="1319" y="315"/>
                  <a:pt x="1321" y="316"/>
                  <a:pt x="1322" y="317"/>
                </a:cubicBezTo>
                <a:cubicBezTo>
                  <a:pt x="1323" y="318"/>
                  <a:pt x="1324" y="318"/>
                  <a:pt x="1325" y="320"/>
                </a:cubicBezTo>
                <a:cubicBezTo>
                  <a:pt x="1324" y="324"/>
                  <a:pt x="1323" y="322"/>
                  <a:pt x="1323" y="326"/>
                </a:cubicBezTo>
                <a:cubicBezTo>
                  <a:pt x="1323" y="330"/>
                  <a:pt x="1329" y="328"/>
                  <a:pt x="1331" y="327"/>
                </a:cubicBezTo>
                <a:cubicBezTo>
                  <a:pt x="1332" y="331"/>
                  <a:pt x="1332" y="331"/>
                  <a:pt x="1332" y="331"/>
                </a:cubicBezTo>
                <a:cubicBezTo>
                  <a:pt x="1333" y="330"/>
                  <a:pt x="1333" y="330"/>
                  <a:pt x="1333" y="330"/>
                </a:cubicBezTo>
                <a:cubicBezTo>
                  <a:pt x="1338" y="328"/>
                  <a:pt x="1338" y="328"/>
                  <a:pt x="1338" y="328"/>
                </a:cubicBezTo>
                <a:cubicBezTo>
                  <a:pt x="1345" y="328"/>
                  <a:pt x="1345" y="328"/>
                  <a:pt x="1345" y="328"/>
                </a:cubicBezTo>
                <a:cubicBezTo>
                  <a:pt x="1346" y="328"/>
                  <a:pt x="1346" y="328"/>
                  <a:pt x="1346" y="328"/>
                </a:cubicBezTo>
                <a:cubicBezTo>
                  <a:pt x="1345" y="327"/>
                  <a:pt x="1345" y="327"/>
                  <a:pt x="1345" y="327"/>
                </a:cubicBezTo>
                <a:cubicBezTo>
                  <a:pt x="1338" y="319"/>
                  <a:pt x="1338" y="319"/>
                  <a:pt x="1338" y="319"/>
                </a:cubicBezTo>
                <a:cubicBezTo>
                  <a:pt x="1339" y="318"/>
                  <a:pt x="1339" y="318"/>
                  <a:pt x="1339" y="318"/>
                </a:cubicBezTo>
                <a:cubicBezTo>
                  <a:pt x="1334" y="318"/>
                  <a:pt x="1334" y="318"/>
                  <a:pt x="1334" y="318"/>
                </a:cubicBezTo>
                <a:cubicBezTo>
                  <a:pt x="1336" y="312"/>
                  <a:pt x="1336" y="312"/>
                  <a:pt x="1336" y="312"/>
                </a:cubicBezTo>
                <a:cubicBezTo>
                  <a:pt x="1335" y="311"/>
                  <a:pt x="1334" y="310"/>
                  <a:pt x="1333" y="309"/>
                </a:cubicBezTo>
                <a:cubicBezTo>
                  <a:pt x="1331" y="306"/>
                  <a:pt x="1332" y="303"/>
                  <a:pt x="1333" y="300"/>
                </a:cubicBezTo>
                <a:cubicBezTo>
                  <a:pt x="1336" y="292"/>
                  <a:pt x="1344" y="282"/>
                  <a:pt x="1344" y="274"/>
                </a:cubicBezTo>
                <a:cubicBezTo>
                  <a:pt x="1345" y="275"/>
                  <a:pt x="1345" y="275"/>
                  <a:pt x="1345" y="275"/>
                </a:cubicBezTo>
                <a:cubicBezTo>
                  <a:pt x="1348" y="276"/>
                  <a:pt x="1348" y="276"/>
                  <a:pt x="1348" y="276"/>
                </a:cubicBezTo>
                <a:cubicBezTo>
                  <a:pt x="1346" y="270"/>
                  <a:pt x="1346" y="270"/>
                  <a:pt x="1346" y="270"/>
                </a:cubicBezTo>
                <a:cubicBezTo>
                  <a:pt x="1347" y="271"/>
                  <a:pt x="1348" y="271"/>
                  <a:pt x="1349" y="270"/>
                </a:cubicBezTo>
                <a:cubicBezTo>
                  <a:pt x="1353" y="269"/>
                  <a:pt x="1353" y="262"/>
                  <a:pt x="1355" y="259"/>
                </a:cubicBezTo>
                <a:cubicBezTo>
                  <a:pt x="1355" y="260"/>
                  <a:pt x="1355" y="260"/>
                  <a:pt x="1355" y="260"/>
                </a:cubicBezTo>
                <a:cubicBezTo>
                  <a:pt x="1358" y="263"/>
                  <a:pt x="1358" y="263"/>
                  <a:pt x="1358" y="263"/>
                </a:cubicBezTo>
                <a:cubicBezTo>
                  <a:pt x="1359" y="260"/>
                  <a:pt x="1359" y="260"/>
                  <a:pt x="1359" y="260"/>
                </a:cubicBezTo>
                <a:cubicBezTo>
                  <a:pt x="1361" y="260"/>
                  <a:pt x="1361" y="260"/>
                  <a:pt x="1361" y="260"/>
                </a:cubicBezTo>
                <a:cubicBezTo>
                  <a:pt x="1362" y="260"/>
                  <a:pt x="1362" y="260"/>
                  <a:pt x="1362" y="260"/>
                </a:cubicBezTo>
                <a:cubicBezTo>
                  <a:pt x="1361" y="257"/>
                  <a:pt x="1364" y="253"/>
                  <a:pt x="1368" y="250"/>
                </a:cubicBezTo>
                <a:cubicBezTo>
                  <a:pt x="1369" y="249"/>
                  <a:pt x="1370" y="248"/>
                  <a:pt x="1371" y="247"/>
                </a:cubicBezTo>
                <a:cubicBezTo>
                  <a:pt x="1377" y="243"/>
                  <a:pt x="1383" y="239"/>
                  <a:pt x="1387" y="237"/>
                </a:cubicBezTo>
                <a:cubicBezTo>
                  <a:pt x="1399" y="228"/>
                  <a:pt x="1408" y="233"/>
                  <a:pt x="1408" y="213"/>
                </a:cubicBezTo>
                <a:cubicBezTo>
                  <a:pt x="1407" y="212"/>
                  <a:pt x="1404" y="210"/>
                  <a:pt x="1404" y="210"/>
                </a:cubicBezTo>
                <a:cubicBezTo>
                  <a:pt x="1391" y="210"/>
                  <a:pt x="1393" y="224"/>
                  <a:pt x="1377" y="225"/>
                </a:cubicBezTo>
                <a:lnTo>
                  <a:pt x="1371" y="225"/>
                </a:lnTo>
                <a:close/>
                <a:moveTo>
                  <a:pt x="1315" y="305"/>
                </a:moveTo>
                <a:cubicBezTo>
                  <a:pt x="1315" y="305"/>
                  <a:pt x="1315" y="305"/>
                  <a:pt x="1315" y="305"/>
                </a:cubicBezTo>
                <a:cubicBezTo>
                  <a:pt x="1313" y="306"/>
                  <a:pt x="1314" y="305"/>
                  <a:pt x="1315" y="305"/>
                </a:cubicBezTo>
                <a:cubicBezTo>
                  <a:pt x="1315" y="304"/>
                  <a:pt x="1316" y="303"/>
                  <a:pt x="1315" y="305"/>
                </a:cubicBezTo>
                <a:close/>
                <a:moveTo>
                  <a:pt x="1333" y="312"/>
                </a:moveTo>
                <a:cubicBezTo>
                  <a:pt x="1334" y="311"/>
                  <a:pt x="1334" y="311"/>
                  <a:pt x="1333" y="312"/>
                </a:cubicBezTo>
                <a:cubicBezTo>
                  <a:pt x="1333" y="312"/>
                  <a:pt x="1333" y="312"/>
                  <a:pt x="1333" y="312"/>
                </a:cubicBezTo>
                <a:close/>
                <a:moveTo>
                  <a:pt x="1377" y="90"/>
                </a:moveTo>
                <a:cubicBezTo>
                  <a:pt x="1374" y="90"/>
                  <a:pt x="1374" y="90"/>
                  <a:pt x="1374" y="90"/>
                </a:cubicBezTo>
                <a:cubicBezTo>
                  <a:pt x="1375" y="91"/>
                  <a:pt x="1375" y="91"/>
                  <a:pt x="1375" y="91"/>
                </a:cubicBezTo>
                <a:cubicBezTo>
                  <a:pt x="1371" y="96"/>
                  <a:pt x="1371" y="96"/>
                  <a:pt x="1371" y="96"/>
                </a:cubicBezTo>
                <a:cubicBezTo>
                  <a:pt x="1369" y="98"/>
                  <a:pt x="1369" y="98"/>
                  <a:pt x="1369" y="98"/>
                </a:cubicBezTo>
                <a:cubicBezTo>
                  <a:pt x="1371" y="101"/>
                  <a:pt x="1371" y="101"/>
                  <a:pt x="1371" y="101"/>
                </a:cubicBezTo>
                <a:cubicBezTo>
                  <a:pt x="1372" y="102"/>
                  <a:pt x="1372" y="102"/>
                  <a:pt x="1372" y="102"/>
                </a:cubicBezTo>
                <a:cubicBezTo>
                  <a:pt x="1371" y="102"/>
                  <a:pt x="1371" y="102"/>
                  <a:pt x="1371" y="102"/>
                </a:cubicBezTo>
                <a:cubicBezTo>
                  <a:pt x="1368" y="103"/>
                  <a:pt x="1368" y="103"/>
                  <a:pt x="1368" y="103"/>
                </a:cubicBezTo>
                <a:cubicBezTo>
                  <a:pt x="1367" y="103"/>
                  <a:pt x="1367" y="103"/>
                  <a:pt x="1367" y="103"/>
                </a:cubicBezTo>
                <a:cubicBezTo>
                  <a:pt x="1368" y="103"/>
                  <a:pt x="1368" y="103"/>
                  <a:pt x="1368" y="103"/>
                </a:cubicBezTo>
                <a:cubicBezTo>
                  <a:pt x="1371" y="106"/>
                  <a:pt x="1371" y="106"/>
                  <a:pt x="1371" y="106"/>
                </a:cubicBezTo>
                <a:cubicBezTo>
                  <a:pt x="1378" y="111"/>
                  <a:pt x="1378" y="111"/>
                  <a:pt x="1378" y="111"/>
                </a:cubicBezTo>
                <a:cubicBezTo>
                  <a:pt x="1379" y="105"/>
                  <a:pt x="1379" y="105"/>
                  <a:pt x="1379" y="105"/>
                </a:cubicBezTo>
                <a:cubicBezTo>
                  <a:pt x="1390" y="104"/>
                  <a:pt x="1385" y="91"/>
                  <a:pt x="1377" y="87"/>
                </a:cubicBezTo>
                <a:lnTo>
                  <a:pt x="1377" y="90"/>
                </a:lnTo>
                <a:close/>
                <a:moveTo>
                  <a:pt x="1371" y="98"/>
                </a:move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lose/>
                <a:moveTo>
                  <a:pt x="1368" y="83"/>
                </a:moveTo>
                <a:cubicBezTo>
                  <a:pt x="1371" y="80"/>
                  <a:pt x="1371" y="80"/>
                  <a:pt x="1371" y="80"/>
                </a:cubicBezTo>
                <a:cubicBezTo>
                  <a:pt x="1371" y="80"/>
                  <a:pt x="1371" y="80"/>
                  <a:pt x="1371" y="80"/>
                </a:cubicBezTo>
                <a:cubicBezTo>
                  <a:pt x="1377" y="81"/>
                  <a:pt x="1377" y="81"/>
                  <a:pt x="1377" y="81"/>
                </a:cubicBezTo>
                <a:cubicBezTo>
                  <a:pt x="1377" y="78"/>
                  <a:pt x="1377" y="78"/>
                  <a:pt x="1377" y="78"/>
                </a:cubicBezTo>
                <a:cubicBezTo>
                  <a:pt x="1374" y="78"/>
                  <a:pt x="1374" y="78"/>
                  <a:pt x="1374" y="78"/>
                </a:cubicBezTo>
                <a:cubicBezTo>
                  <a:pt x="1375" y="76"/>
                  <a:pt x="1375" y="76"/>
                  <a:pt x="1375" y="76"/>
                </a:cubicBezTo>
                <a:cubicBezTo>
                  <a:pt x="1371" y="74"/>
                  <a:pt x="1371" y="74"/>
                  <a:pt x="1371" y="74"/>
                </a:cubicBezTo>
                <a:cubicBezTo>
                  <a:pt x="1369" y="74"/>
                  <a:pt x="1369" y="74"/>
                  <a:pt x="1369" y="74"/>
                </a:cubicBezTo>
                <a:cubicBezTo>
                  <a:pt x="1368" y="75"/>
                  <a:pt x="1368" y="75"/>
                  <a:pt x="1368" y="75"/>
                </a:cubicBezTo>
                <a:cubicBezTo>
                  <a:pt x="1368" y="76"/>
                  <a:pt x="1368" y="76"/>
                  <a:pt x="1368" y="76"/>
                </a:cubicBezTo>
                <a:cubicBezTo>
                  <a:pt x="1368" y="76"/>
                  <a:pt x="1368" y="76"/>
                  <a:pt x="1368" y="76"/>
                </a:cubicBezTo>
                <a:cubicBezTo>
                  <a:pt x="1371" y="80"/>
                  <a:pt x="1371" y="80"/>
                  <a:pt x="1371" y="80"/>
                </a:cubicBezTo>
                <a:cubicBezTo>
                  <a:pt x="1369" y="80"/>
                  <a:pt x="1368" y="81"/>
                  <a:pt x="1368" y="80"/>
                </a:cubicBezTo>
                <a:cubicBezTo>
                  <a:pt x="1366" y="80"/>
                  <a:pt x="1368" y="78"/>
                  <a:pt x="1364" y="83"/>
                </a:cubicBezTo>
                <a:cubicBezTo>
                  <a:pt x="1366" y="85"/>
                  <a:pt x="1366" y="85"/>
                  <a:pt x="1366" y="85"/>
                </a:cubicBezTo>
                <a:lnTo>
                  <a:pt x="1368" y="83"/>
                </a:lnTo>
                <a:close/>
                <a:moveTo>
                  <a:pt x="1361" y="230"/>
                </a:moveTo>
                <a:cubicBezTo>
                  <a:pt x="1360" y="230"/>
                  <a:pt x="1359" y="231"/>
                  <a:pt x="1361" y="230"/>
                </a:cubicBezTo>
                <a:close/>
                <a:moveTo>
                  <a:pt x="1361" y="230"/>
                </a:moveTo>
                <a:cubicBezTo>
                  <a:pt x="1362" y="228"/>
                  <a:pt x="1362" y="229"/>
                  <a:pt x="1361" y="230"/>
                </a:cubicBezTo>
                <a:close/>
                <a:moveTo>
                  <a:pt x="1351" y="117"/>
                </a:moveTo>
                <a:cubicBezTo>
                  <a:pt x="1354" y="125"/>
                  <a:pt x="1354" y="125"/>
                  <a:pt x="1354" y="125"/>
                </a:cubicBezTo>
                <a:cubicBezTo>
                  <a:pt x="1355" y="125"/>
                  <a:pt x="1355" y="125"/>
                  <a:pt x="1355" y="125"/>
                </a:cubicBezTo>
                <a:cubicBezTo>
                  <a:pt x="1359" y="122"/>
                  <a:pt x="1359" y="122"/>
                  <a:pt x="1359" y="122"/>
                </a:cubicBezTo>
                <a:cubicBezTo>
                  <a:pt x="1361" y="122"/>
                  <a:pt x="1361" y="122"/>
                  <a:pt x="1361" y="122"/>
                </a:cubicBezTo>
                <a:cubicBezTo>
                  <a:pt x="1365" y="122"/>
                  <a:pt x="1365" y="122"/>
                  <a:pt x="1365" y="122"/>
                </a:cubicBezTo>
                <a:cubicBezTo>
                  <a:pt x="1365" y="113"/>
                  <a:pt x="1365" y="113"/>
                  <a:pt x="1365" y="113"/>
                </a:cubicBezTo>
                <a:cubicBezTo>
                  <a:pt x="1368" y="111"/>
                  <a:pt x="1368" y="111"/>
                  <a:pt x="1368" y="111"/>
                </a:cubicBezTo>
                <a:cubicBezTo>
                  <a:pt x="1368" y="110"/>
                  <a:pt x="1368" y="110"/>
                  <a:pt x="1368" y="110"/>
                </a:cubicBezTo>
                <a:cubicBezTo>
                  <a:pt x="1368" y="108"/>
                  <a:pt x="1368" y="108"/>
                  <a:pt x="1368" y="108"/>
                </a:cubicBezTo>
                <a:cubicBezTo>
                  <a:pt x="1362" y="96"/>
                  <a:pt x="1362" y="96"/>
                  <a:pt x="1362" y="96"/>
                </a:cubicBezTo>
                <a:cubicBezTo>
                  <a:pt x="1362" y="97"/>
                  <a:pt x="1361" y="97"/>
                  <a:pt x="1361" y="98"/>
                </a:cubicBezTo>
                <a:cubicBezTo>
                  <a:pt x="1358" y="101"/>
                  <a:pt x="1356" y="103"/>
                  <a:pt x="1355" y="105"/>
                </a:cubicBezTo>
                <a:cubicBezTo>
                  <a:pt x="1353" y="108"/>
                  <a:pt x="1352" y="112"/>
                  <a:pt x="1351" y="117"/>
                </a:cubicBezTo>
                <a:close/>
                <a:moveTo>
                  <a:pt x="1346" y="83"/>
                </a:moveTo>
                <a:cubicBezTo>
                  <a:pt x="1349" y="78"/>
                  <a:pt x="1349" y="78"/>
                  <a:pt x="1349" y="78"/>
                </a:cubicBezTo>
                <a:cubicBezTo>
                  <a:pt x="1351" y="75"/>
                  <a:pt x="1351" y="75"/>
                  <a:pt x="1351" y="75"/>
                </a:cubicBezTo>
                <a:cubicBezTo>
                  <a:pt x="1349" y="73"/>
                  <a:pt x="1349" y="73"/>
                  <a:pt x="1349" y="73"/>
                </a:cubicBezTo>
                <a:cubicBezTo>
                  <a:pt x="1347" y="71"/>
                  <a:pt x="1347" y="71"/>
                  <a:pt x="1347" y="71"/>
                </a:cubicBezTo>
                <a:cubicBezTo>
                  <a:pt x="1345" y="73"/>
                  <a:pt x="1345" y="73"/>
                  <a:pt x="1345" y="73"/>
                </a:cubicBezTo>
                <a:cubicBezTo>
                  <a:pt x="1341" y="76"/>
                  <a:pt x="1341" y="76"/>
                  <a:pt x="1341" y="76"/>
                </a:cubicBezTo>
                <a:cubicBezTo>
                  <a:pt x="1341" y="80"/>
                  <a:pt x="1341" y="80"/>
                  <a:pt x="1341" y="80"/>
                </a:cubicBezTo>
                <a:cubicBezTo>
                  <a:pt x="1345" y="82"/>
                  <a:pt x="1345" y="82"/>
                  <a:pt x="1345" y="82"/>
                </a:cubicBezTo>
                <a:lnTo>
                  <a:pt x="1346" y="83"/>
                </a:lnTo>
                <a:close/>
                <a:moveTo>
                  <a:pt x="1344" y="80"/>
                </a:moveTo>
                <a:cubicBezTo>
                  <a:pt x="1344" y="80"/>
                  <a:pt x="1345" y="80"/>
                  <a:pt x="1345" y="80"/>
                </a:cubicBezTo>
                <a:cubicBezTo>
                  <a:pt x="1345" y="80"/>
                  <a:pt x="1345" y="81"/>
                  <a:pt x="1345" y="81"/>
                </a:cubicBezTo>
                <a:cubicBezTo>
                  <a:pt x="1345" y="81"/>
                  <a:pt x="1345" y="80"/>
                  <a:pt x="1345" y="80"/>
                </a:cubicBezTo>
                <a:cubicBezTo>
                  <a:pt x="1344" y="80"/>
                  <a:pt x="1344" y="80"/>
                  <a:pt x="1344" y="80"/>
                </a:cubicBezTo>
                <a:close/>
                <a:moveTo>
                  <a:pt x="1346" y="138"/>
                </a:moveTo>
                <a:cubicBezTo>
                  <a:pt x="1346" y="138"/>
                  <a:pt x="1349" y="137"/>
                  <a:pt x="1349" y="137"/>
                </a:cubicBezTo>
                <a:cubicBezTo>
                  <a:pt x="1349" y="137"/>
                  <a:pt x="1349" y="137"/>
                  <a:pt x="1349" y="137"/>
                </a:cubicBezTo>
                <a:cubicBezTo>
                  <a:pt x="1355" y="136"/>
                  <a:pt x="1355" y="136"/>
                  <a:pt x="1355" y="136"/>
                </a:cubicBezTo>
                <a:cubicBezTo>
                  <a:pt x="1356" y="136"/>
                  <a:pt x="1356" y="136"/>
                  <a:pt x="1356" y="136"/>
                </a:cubicBezTo>
                <a:cubicBezTo>
                  <a:pt x="1355" y="135"/>
                  <a:pt x="1355" y="135"/>
                  <a:pt x="1355" y="135"/>
                </a:cubicBezTo>
                <a:cubicBezTo>
                  <a:pt x="1349" y="131"/>
                  <a:pt x="1349" y="131"/>
                  <a:pt x="1349" y="131"/>
                </a:cubicBezTo>
                <a:cubicBezTo>
                  <a:pt x="1347" y="130"/>
                  <a:pt x="1347" y="130"/>
                  <a:pt x="1347" y="130"/>
                </a:cubicBezTo>
                <a:cubicBezTo>
                  <a:pt x="1345" y="132"/>
                  <a:pt x="1345" y="132"/>
                  <a:pt x="1345" y="132"/>
                </a:cubicBezTo>
                <a:cubicBezTo>
                  <a:pt x="1343" y="135"/>
                  <a:pt x="1343" y="135"/>
                  <a:pt x="1343" y="135"/>
                </a:cubicBezTo>
                <a:cubicBezTo>
                  <a:pt x="1345" y="137"/>
                  <a:pt x="1345" y="137"/>
                  <a:pt x="1345" y="137"/>
                </a:cubicBezTo>
                <a:lnTo>
                  <a:pt x="1346" y="138"/>
                </a:lnTo>
                <a:close/>
                <a:moveTo>
                  <a:pt x="1325" y="95"/>
                </a:moveTo>
                <a:cubicBezTo>
                  <a:pt x="1325" y="90"/>
                  <a:pt x="1325" y="90"/>
                  <a:pt x="1325" y="90"/>
                </a:cubicBezTo>
                <a:cubicBezTo>
                  <a:pt x="1322" y="90"/>
                  <a:pt x="1322" y="90"/>
                  <a:pt x="1322" y="90"/>
                </a:cubicBezTo>
                <a:cubicBezTo>
                  <a:pt x="1320" y="90"/>
                  <a:pt x="1320" y="90"/>
                  <a:pt x="1320" y="90"/>
                </a:cubicBezTo>
                <a:cubicBezTo>
                  <a:pt x="1320" y="95"/>
                  <a:pt x="1320" y="95"/>
                  <a:pt x="1320" y="95"/>
                </a:cubicBezTo>
                <a:cubicBezTo>
                  <a:pt x="1322" y="95"/>
                  <a:pt x="1322" y="95"/>
                  <a:pt x="1322" y="95"/>
                </a:cubicBezTo>
                <a:lnTo>
                  <a:pt x="1325" y="95"/>
                </a:lnTo>
                <a:close/>
                <a:moveTo>
                  <a:pt x="1306" y="121"/>
                </a:move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11" y="124"/>
                  <a:pt x="1311" y="124"/>
                  <a:pt x="1311" y="124"/>
                </a:cubicBezTo>
                <a:cubicBezTo>
                  <a:pt x="1310" y="126"/>
                  <a:pt x="1310" y="126"/>
                  <a:pt x="1310" y="126"/>
                </a:cubicBezTo>
                <a:cubicBezTo>
                  <a:pt x="1315" y="127"/>
                  <a:pt x="1315" y="127"/>
                  <a:pt x="1315" y="127"/>
                </a:cubicBezTo>
                <a:cubicBezTo>
                  <a:pt x="1320" y="128"/>
                  <a:pt x="1320" y="128"/>
                  <a:pt x="1320" y="128"/>
                </a:cubicBezTo>
                <a:cubicBezTo>
                  <a:pt x="1319" y="122"/>
                  <a:pt x="1319" y="122"/>
                  <a:pt x="1319" y="122"/>
                </a:cubicBezTo>
                <a:cubicBezTo>
                  <a:pt x="1321" y="121"/>
                  <a:pt x="1321" y="121"/>
                  <a:pt x="1321" y="121"/>
                </a:cubicBezTo>
                <a:cubicBezTo>
                  <a:pt x="1322" y="122"/>
                  <a:pt x="1322" y="122"/>
                  <a:pt x="1322" y="122"/>
                </a:cubicBezTo>
                <a:cubicBezTo>
                  <a:pt x="1330" y="131"/>
                  <a:pt x="1330" y="131"/>
                  <a:pt x="1330" y="131"/>
                </a:cubicBezTo>
                <a:cubicBezTo>
                  <a:pt x="1333" y="131"/>
                  <a:pt x="1333" y="131"/>
                  <a:pt x="1333" y="131"/>
                </a:cubicBezTo>
                <a:cubicBezTo>
                  <a:pt x="1343" y="131"/>
                  <a:pt x="1343" y="131"/>
                  <a:pt x="1343" y="131"/>
                </a:cubicBezTo>
                <a:cubicBezTo>
                  <a:pt x="1343" y="130"/>
                  <a:pt x="1344" y="129"/>
                  <a:pt x="1345" y="128"/>
                </a:cubicBezTo>
                <a:cubicBezTo>
                  <a:pt x="1348" y="124"/>
                  <a:pt x="1352" y="119"/>
                  <a:pt x="1345" y="117"/>
                </a:cubicBezTo>
                <a:cubicBezTo>
                  <a:pt x="1344" y="116"/>
                  <a:pt x="1343" y="116"/>
                  <a:pt x="1341" y="116"/>
                </a:cubicBezTo>
                <a:cubicBezTo>
                  <a:pt x="1341" y="111"/>
                  <a:pt x="1341" y="111"/>
                  <a:pt x="1341" y="111"/>
                </a:cubicBezTo>
                <a:cubicBezTo>
                  <a:pt x="1345" y="112"/>
                  <a:pt x="1345" y="112"/>
                  <a:pt x="1345" y="112"/>
                </a:cubicBezTo>
                <a:cubicBezTo>
                  <a:pt x="1346" y="113"/>
                  <a:pt x="1346" y="113"/>
                  <a:pt x="1346" y="113"/>
                </a:cubicBezTo>
                <a:cubicBezTo>
                  <a:pt x="1349" y="105"/>
                  <a:pt x="1349" y="105"/>
                  <a:pt x="1345" y="99"/>
                </a:cubicBezTo>
                <a:cubicBezTo>
                  <a:pt x="1344" y="97"/>
                  <a:pt x="1343" y="96"/>
                  <a:pt x="1341" y="94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9" y="96"/>
                  <a:pt x="1349" y="96"/>
                  <a:pt x="1349" y="96"/>
                </a:cubicBezTo>
                <a:cubicBezTo>
                  <a:pt x="1350" y="96"/>
                  <a:pt x="1350" y="96"/>
                  <a:pt x="1350" y="96"/>
                </a:cubicBezTo>
                <a:cubicBezTo>
                  <a:pt x="1349" y="98"/>
                  <a:pt x="1349" y="98"/>
                  <a:pt x="1349" y="98"/>
                </a:cubicBezTo>
                <a:cubicBezTo>
                  <a:pt x="1355" y="95"/>
                  <a:pt x="1355" y="95"/>
                  <a:pt x="1355" y="95"/>
                </a:cubicBezTo>
                <a:cubicBezTo>
                  <a:pt x="1359" y="93"/>
                  <a:pt x="1359" y="93"/>
                  <a:pt x="1359" y="93"/>
                </a:cubicBezTo>
                <a:cubicBezTo>
                  <a:pt x="1355" y="94"/>
                  <a:pt x="1355" y="94"/>
                  <a:pt x="1355" y="94"/>
                </a:cubicBezTo>
                <a:cubicBezTo>
                  <a:pt x="1353" y="94"/>
                  <a:pt x="1353" y="94"/>
                  <a:pt x="1353" y="94"/>
                </a:cubicBezTo>
                <a:cubicBezTo>
                  <a:pt x="1349" y="89"/>
                  <a:pt x="1349" y="89"/>
                  <a:pt x="1349" y="89"/>
                </a:cubicBezTo>
                <a:cubicBezTo>
                  <a:pt x="1347" y="86"/>
                  <a:pt x="1347" y="86"/>
                  <a:pt x="1347" y="86"/>
                </a:cubicBezTo>
                <a:cubicBezTo>
                  <a:pt x="1346" y="87"/>
                  <a:pt x="1346" y="87"/>
                  <a:pt x="1346" y="87"/>
                </a:cubicBezTo>
                <a:cubicBezTo>
                  <a:pt x="1346" y="91"/>
                  <a:pt x="1346" y="91"/>
                  <a:pt x="1346" y="91"/>
                </a:cubicBezTo>
                <a:cubicBezTo>
                  <a:pt x="1345" y="91"/>
                  <a:pt x="1345" y="91"/>
                  <a:pt x="1345" y="91"/>
                </a:cubicBezTo>
                <a:cubicBezTo>
                  <a:pt x="1336" y="88"/>
                  <a:pt x="1336" y="88"/>
                  <a:pt x="1336" y="88"/>
                </a:cubicBezTo>
                <a:cubicBezTo>
                  <a:pt x="1333" y="91"/>
                  <a:pt x="1333" y="91"/>
                  <a:pt x="1333" y="91"/>
                </a:cubicBezTo>
                <a:cubicBezTo>
                  <a:pt x="1327" y="96"/>
                  <a:pt x="1327" y="96"/>
                  <a:pt x="1327" y="96"/>
                </a:cubicBezTo>
                <a:cubicBezTo>
                  <a:pt x="1329" y="97"/>
                  <a:pt x="1329" y="97"/>
                  <a:pt x="1329" y="97"/>
                </a:cubicBezTo>
                <a:cubicBezTo>
                  <a:pt x="1333" y="97"/>
                  <a:pt x="1333" y="97"/>
                  <a:pt x="1333" y="97"/>
                </a:cubicBezTo>
                <a:cubicBezTo>
                  <a:pt x="1334" y="96"/>
                  <a:pt x="1334" y="96"/>
                  <a:pt x="1334" y="96"/>
                </a:cubicBezTo>
                <a:cubicBezTo>
                  <a:pt x="1334" y="99"/>
                  <a:pt x="1334" y="100"/>
                  <a:pt x="1333" y="101"/>
                </a:cubicBezTo>
                <a:cubicBezTo>
                  <a:pt x="1330" y="103"/>
                  <a:pt x="1326" y="101"/>
                  <a:pt x="1323" y="99"/>
                </a:cubicBezTo>
                <a:cubicBezTo>
                  <a:pt x="1322" y="100"/>
                  <a:pt x="1322" y="100"/>
                  <a:pt x="1322" y="100"/>
                </a:cubicBezTo>
                <a:cubicBezTo>
                  <a:pt x="1321" y="101"/>
                  <a:pt x="1321" y="101"/>
                  <a:pt x="1321" y="101"/>
                </a:cubicBezTo>
                <a:cubicBezTo>
                  <a:pt x="1322" y="103"/>
                  <a:pt x="1322" y="103"/>
                  <a:pt x="1322" y="103"/>
                </a:cubicBezTo>
                <a:cubicBezTo>
                  <a:pt x="1329" y="112"/>
                  <a:pt x="1329" y="112"/>
                  <a:pt x="1329" y="112"/>
                </a:cubicBezTo>
                <a:cubicBezTo>
                  <a:pt x="1322" y="108"/>
                  <a:pt x="1322" y="108"/>
                  <a:pt x="1322" y="108"/>
                </a:cubicBezTo>
                <a:cubicBezTo>
                  <a:pt x="1320" y="107"/>
                  <a:pt x="1320" y="107"/>
                  <a:pt x="1320" y="107"/>
                </a:cubicBezTo>
                <a:cubicBezTo>
                  <a:pt x="1318" y="115"/>
                  <a:pt x="1318" y="115"/>
                  <a:pt x="1318" y="115"/>
                </a:cubicBezTo>
                <a:cubicBezTo>
                  <a:pt x="1316" y="114"/>
                  <a:pt x="1316" y="114"/>
                  <a:pt x="1316" y="114"/>
                </a:cubicBezTo>
                <a:cubicBezTo>
                  <a:pt x="1318" y="122"/>
                  <a:pt x="1318" y="122"/>
                  <a:pt x="1318" y="122"/>
                </a:cubicBezTo>
                <a:cubicBezTo>
                  <a:pt x="1315" y="122"/>
                  <a:pt x="1315" y="122"/>
                  <a:pt x="1315" y="122"/>
                </a:cubicBezTo>
                <a:lnTo>
                  <a:pt x="1306" y="121"/>
                </a:lnTo>
                <a:close/>
                <a:moveTo>
                  <a:pt x="1349" y="93"/>
                </a:moveTo>
                <a:cubicBezTo>
                  <a:pt x="1351" y="92"/>
                  <a:pt x="1350" y="93"/>
                  <a:pt x="1349" y="93"/>
                </a:cubicBezTo>
                <a:close/>
                <a:moveTo>
                  <a:pt x="1305" y="926"/>
                </a:moveTo>
                <a:cubicBezTo>
                  <a:pt x="1305" y="926"/>
                  <a:pt x="1305" y="926"/>
                  <a:pt x="1305" y="926"/>
                </a:cubicBezTo>
                <a:cubicBezTo>
                  <a:pt x="1305" y="925"/>
                  <a:pt x="1305" y="925"/>
                  <a:pt x="1305" y="925"/>
                </a:cubicBezTo>
                <a:cubicBezTo>
                  <a:pt x="1305" y="925"/>
                  <a:pt x="1305" y="925"/>
                  <a:pt x="1305" y="925"/>
                </a:cubicBezTo>
                <a:cubicBezTo>
                  <a:pt x="1304" y="925"/>
                  <a:pt x="1304" y="925"/>
                  <a:pt x="1304" y="925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3" y="920"/>
                  <a:pt x="1301" y="916"/>
                  <a:pt x="1299" y="913"/>
                </a:cubicBezTo>
                <a:cubicBezTo>
                  <a:pt x="1298" y="911"/>
                  <a:pt x="1296" y="910"/>
                  <a:pt x="1295" y="909"/>
                </a:cubicBezTo>
                <a:cubicBezTo>
                  <a:pt x="1294" y="909"/>
                  <a:pt x="1294" y="909"/>
                  <a:pt x="1293" y="908"/>
                </a:cubicBezTo>
                <a:cubicBezTo>
                  <a:pt x="1292" y="910"/>
                  <a:pt x="1285" y="916"/>
                  <a:pt x="1285" y="916"/>
                </a:cubicBezTo>
                <a:cubicBezTo>
                  <a:pt x="1285" y="919"/>
                  <a:pt x="1286" y="919"/>
                  <a:pt x="1288" y="922"/>
                </a:cubicBezTo>
                <a:cubicBezTo>
                  <a:pt x="1285" y="923"/>
                  <a:pt x="1285" y="923"/>
                  <a:pt x="1285" y="923"/>
                </a:cubicBezTo>
                <a:cubicBezTo>
                  <a:pt x="1282" y="924"/>
                  <a:pt x="1282" y="924"/>
                  <a:pt x="1282" y="924"/>
                </a:cubicBezTo>
                <a:cubicBezTo>
                  <a:pt x="1269" y="929"/>
                  <a:pt x="1269" y="929"/>
                  <a:pt x="1269" y="929"/>
                </a:cubicBezTo>
                <a:cubicBezTo>
                  <a:pt x="1267" y="950"/>
                  <a:pt x="1274" y="941"/>
                  <a:pt x="1264" y="959"/>
                </a:cubicBezTo>
                <a:cubicBezTo>
                  <a:pt x="1262" y="962"/>
                  <a:pt x="1265" y="982"/>
                  <a:pt x="1275" y="982"/>
                </a:cubicBezTo>
                <a:cubicBezTo>
                  <a:pt x="1282" y="982"/>
                  <a:pt x="1282" y="982"/>
                  <a:pt x="1282" y="982"/>
                </a:cubicBezTo>
                <a:cubicBezTo>
                  <a:pt x="1284" y="982"/>
                  <a:pt x="1284" y="982"/>
                  <a:pt x="1284" y="982"/>
                </a:cubicBezTo>
                <a:cubicBezTo>
                  <a:pt x="1284" y="980"/>
                  <a:pt x="1285" y="979"/>
                  <a:pt x="1285" y="978"/>
                </a:cubicBezTo>
                <a:cubicBezTo>
                  <a:pt x="1289" y="970"/>
                  <a:pt x="1290" y="970"/>
                  <a:pt x="1293" y="958"/>
                </a:cubicBezTo>
                <a:cubicBezTo>
                  <a:pt x="1294" y="957"/>
                  <a:pt x="1294" y="954"/>
                  <a:pt x="1295" y="952"/>
                </a:cubicBezTo>
                <a:cubicBezTo>
                  <a:pt x="1296" y="947"/>
                  <a:pt x="1298" y="942"/>
                  <a:pt x="1299" y="937"/>
                </a:cubicBezTo>
                <a:cubicBezTo>
                  <a:pt x="1300" y="933"/>
                  <a:pt x="1300" y="930"/>
                  <a:pt x="1300" y="929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7"/>
                  <a:pt x="1305" y="927"/>
                  <a:pt x="1305" y="926"/>
                </a:cubicBezTo>
                <a:close/>
                <a:moveTo>
                  <a:pt x="1305" y="639"/>
                </a:moveTo>
                <a:cubicBezTo>
                  <a:pt x="1305" y="639"/>
                  <a:pt x="1305" y="639"/>
                  <a:pt x="1305" y="639"/>
                </a:cubicBezTo>
                <a:cubicBezTo>
                  <a:pt x="1305" y="639"/>
                  <a:pt x="1305" y="639"/>
                  <a:pt x="1305" y="639"/>
                </a:cubicBezTo>
                <a:close/>
                <a:moveTo>
                  <a:pt x="1304" y="353"/>
                </a:move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7" y="348"/>
                  <a:pt x="1307" y="348"/>
                  <a:pt x="1307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299" y="347"/>
                  <a:pt x="1301" y="345"/>
                  <a:pt x="1299" y="345"/>
                </a:cubicBezTo>
                <a:cubicBezTo>
                  <a:pt x="1299" y="345"/>
                  <a:pt x="1299" y="345"/>
                  <a:pt x="1298" y="345"/>
                </a:cubicBezTo>
                <a:cubicBezTo>
                  <a:pt x="1297" y="345"/>
                  <a:pt x="1296" y="345"/>
                  <a:pt x="1295" y="346"/>
                </a:cubicBezTo>
                <a:cubicBezTo>
                  <a:pt x="1294" y="346"/>
                  <a:pt x="1293" y="347"/>
                  <a:pt x="1292" y="348"/>
                </a:cubicBezTo>
                <a:cubicBezTo>
                  <a:pt x="1292" y="354"/>
                  <a:pt x="1292" y="354"/>
                  <a:pt x="1292" y="354"/>
                </a:cubicBezTo>
                <a:cubicBezTo>
                  <a:pt x="1295" y="358"/>
                  <a:pt x="1295" y="358"/>
                  <a:pt x="1295" y="358"/>
                </a:cubicBezTo>
                <a:cubicBezTo>
                  <a:pt x="1295" y="359"/>
                  <a:pt x="1295" y="359"/>
                  <a:pt x="1295" y="359"/>
                </a:cubicBezTo>
                <a:cubicBezTo>
                  <a:pt x="1299" y="355"/>
                  <a:pt x="1299" y="355"/>
                  <a:pt x="1299" y="355"/>
                </a:cubicBezTo>
                <a:cubicBezTo>
                  <a:pt x="1300" y="354"/>
                  <a:pt x="1300" y="354"/>
                  <a:pt x="1300" y="354"/>
                </a:cubicBezTo>
                <a:cubicBezTo>
                  <a:pt x="1302" y="356"/>
                  <a:pt x="1302" y="356"/>
                  <a:pt x="1302" y="356"/>
                </a:cubicBezTo>
                <a:cubicBezTo>
                  <a:pt x="1303" y="354"/>
                  <a:pt x="1303" y="354"/>
                  <a:pt x="1303" y="354"/>
                </a:cubicBezTo>
                <a:cubicBezTo>
                  <a:pt x="1302" y="353"/>
                  <a:pt x="1302" y="353"/>
                  <a:pt x="1302" y="353"/>
                </a:cubicBezTo>
                <a:cubicBezTo>
                  <a:pt x="1304" y="353"/>
                  <a:pt x="1304" y="353"/>
                  <a:pt x="1304" y="353"/>
                </a:cubicBezTo>
                <a:close/>
                <a:moveTo>
                  <a:pt x="1268" y="120"/>
                </a:moveTo>
                <a:cubicBezTo>
                  <a:pt x="1270" y="121"/>
                  <a:pt x="1270" y="121"/>
                  <a:pt x="1270" y="121"/>
                </a:cubicBezTo>
                <a:cubicBezTo>
                  <a:pt x="1276" y="122"/>
                  <a:pt x="1276" y="122"/>
                  <a:pt x="1276" y="122"/>
                </a:cubicBezTo>
                <a:cubicBezTo>
                  <a:pt x="1277" y="119"/>
                  <a:pt x="1277" y="119"/>
                  <a:pt x="1277" y="119"/>
                </a:cubicBezTo>
                <a:cubicBezTo>
                  <a:pt x="1280" y="120"/>
                  <a:pt x="1282" y="120"/>
                  <a:pt x="1282" y="121"/>
                </a:cubicBezTo>
                <a:cubicBezTo>
                  <a:pt x="1282" y="121"/>
                  <a:pt x="1282" y="121"/>
                  <a:pt x="1282" y="122"/>
                </a:cubicBezTo>
                <a:cubicBezTo>
                  <a:pt x="1282" y="123"/>
                  <a:pt x="1281" y="124"/>
                  <a:pt x="1281" y="126"/>
                </a:cubicBezTo>
                <a:cubicBezTo>
                  <a:pt x="1282" y="127"/>
                  <a:pt x="1282" y="127"/>
                  <a:pt x="1282" y="127"/>
                </a:cubicBezTo>
                <a:cubicBezTo>
                  <a:pt x="1285" y="130"/>
                  <a:pt x="1285" y="130"/>
                  <a:pt x="1285" y="130"/>
                </a:cubicBezTo>
                <a:cubicBezTo>
                  <a:pt x="1289" y="134"/>
                  <a:pt x="1289" y="134"/>
                  <a:pt x="1289" y="134"/>
                </a:cubicBezTo>
                <a:cubicBezTo>
                  <a:pt x="1295" y="129"/>
                  <a:pt x="1295" y="129"/>
                  <a:pt x="1295" y="129"/>
                </a:cubicBezTo>
                <a:cubicBezTo>
                  <a:pt x="1295" y="129"/>
                  <a:pt x="1295" y="129"/>
                  <a:pt x="1295" y="129"/>
                </a:cubicBezTo>
                <a:cubicBezTo>
                  <a:pt x="1296" y="133"/>
                  <a:pt x="1296" y="133"/>
                  <a:pt x="1296" y="133"/>
                </a:cubicBezTo>
                <a:cubicBezTo>
                  <a:pt x="1299" y="135"/>
                  <a:pt x="1299" y="135"/>
                  <a:pt x="1299" y="135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7"/>
                  <a:pt x="1305" y="137"/>
                  <a:pt x="1305" y="137"/>
                </a:cubicBezTo>
                <a:cubicBezTo>
                  <a:pt x="1305" y="137"/>
                  <a:pt x="1305" y="137"/>
                  <a:pt x="1305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6"/>
                  <a:pt x="1307" y="135"/>
                  <a:pt x="1307" y="135"/>
                </a:cubicBezTo>
                <a:cubicBezTo>
                  <a:pt x="1307" y="133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3" y="131"/>
                  <a:pt x="1302" y="131"/>
                  <a:pt x="1301" y="130"/>
                </a:cubicBezTo>
                <a:cubicBezTo>
                  <a:pt x="1301" y="129"/>
                  <a:pt x="1301" y="129"/>
                  <a:pt x="1301" y="129"/>
                </a:cubicBezTo>
                <a:cubicBezTo>
                  <a:pt x="1299" y="127"/>
                  <a:pt x="1299" y="127"/>
                  <a:pt x="1299" y="127"/>
                </a:cubicBezTo>
                <a:cubicBezTo>
                  <a:pt x="1295" y="124"/>
                  <a:pt x="1295" y="124"/>
                  <a:pt x="1295" y="124"/>
                </a:cubicBezTo>
                <a:cubicBezTo>
                  <a:pt x="1293" y="123"/>
                  <a:pt x="1293" y="123"/>
                  <a:pt x="1293" y="123"/>
                </a:cubicBezTo>
                <a:cubicBezTo>
                  <a:pt x="1295" y="123"/>
                  <a:pt x="1295" y="123"/>
                  <a:pt x="1295" y="123"/>
                </a:cubicBezTo>
                <a:cubicBezTo>
                  <a:pt x="1299" y="123"/>
                  <a:pt x="1299" y="123"/>
                  <a:pt x="1299" y="123"/>
                </a:cubicBezTo>
                <a:cubicBezTo>
                  <a:pt x="1299" y="123"/>
                  <a:pt x="1299" y="123"/>
                  <a:pt x="1299" y="123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7" y="119"/>
                  <a:pt x="1307" y="119"/>
                  <a:pt x="1307" y="119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4"/>
                  <a:pt x="1306" y="114"/>
                  <a:pt x="1306" y="114"/>
                </a:cubicBezTo>
                <a:cubicBezTo>
                  <a:pt x="1306" y="114"/>
                  <a:pt x="1306" y="114"/>
                  <a:pt x="1306" y="114"/>
                </a:cubicBezTo>
                <a:cubicBezTo>
                  <a:pt x="1305" y="114"/>
                  <a:pt x="1305" y="114"/>
                  <a:pt x="1305" y="114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2"/>
                  <a:pt x="1305" y="112"/>
                  <a:pt x="1305" y="112"/>
                </a:cubicBezTo>
                <a:cubicBezTo>
                  <a:pt x="1305" y="112"/>
                  <a:pt x="1305" y="112"/>
                  <a:pt x="1305" y="112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2" y="104"/>
                  <a:pt x="1302" y="104"/>
                  <a:pt x="1302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7" y="104"/>
                  <a:pt x="1307" y="104"/>
                  <a:pt x="1307" y="104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5" y="98"/>
                  <a:pt x="1305" y="98"/>
                  <a:pt x="1305" y="98"/>
                </a:cubicBezTo>
                <a:cubicBezTo>
                  <a:pt x="1305" y="98"/>
                  <a:pt x="1305" y="98"/>
                  <a:pt x="1305" y="98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299" y="104"/>
                  <a:pt x="1299" y="104"/>
                  <a:pt x="1299" y="104"/>
                </a:cubicBezTo>
                <a:cubicBezTo>
                  <a:pt x="1295" y="107"/>
                  <a:pt x="1295" y="107"/>
                  <a:pt x="1295" y="107"/>
                </a:cubicBezTo>
                <a:cubicBezTo>
                  <a:pt x="1295" y="107"/>
                  <a:pt x="1295" y="107"/>
                  <a:pt x="1295" y="107"/>
                </a:cubicBezTo>
                <a:cubicBezTo>
                  <a:pt x="1285" y="108"/>
                  <a:pt x="1285" y="108"/>
                  <a:pt x="1285" y="108"/>
                </a:cubicBezTo>
                <a:cubicBezTo>
                  <a:pt x="1282" y="108"/>
                  <a:pt x="1282" y="108"/>
                  <a:pt x="1282" y="108"/>
                </a:cubicBezTo>
                <a:cubicBezTo>
                  <a:pt x="1282" y="108"/>
                  <a:pt x="1282" y="108"/>
                  <a:pt x="1282" y="108"/>
                </a:cubicBezTo>
                <a:cubicBezTo>
                  <a:pt x="1278" y="100"/>
                  <a:pt x="1270" y="111"/>
                  <a:pt x="1266" y="114"/>
                </a:cubicBezTo>
                <a:cubicBezTo>
                  <a:pt x="1265" y="119"/>
                  <a:pt x="1265" y="119"/>
                  <a:pt x="1265" y="119"/>
                </a:cubicBezTo>
                <a:cubicBezTo>
                  <a:pt x="1271" y="119"/>
                  <a:pt x="1271" y="119"/>
                  <a:pt x="1271" y="119"/>
                </a:cubicBezTo>
                <a:lnTo>
                  <a:pt x="1268" y="120"/>
                </a:lnTo>
                <a:close/>
                <a:moveTo>
                  <a:pt x="1295" y="128"/>
                </a:moveTo>
                <a:cubicBezTo>
                  <a:pt x="1296" y="126"/>
                  <a:pt x="1296" y="127"/>
                  <a:pt x="1295" y="128"/>
                </a:cubicBezTo>
                <a:cubicBezTo>
                  <a:pt x="1294" y="128"/>
                  <a:pt x="1294" y="129"/>
                  <a:pt x="1295" y="128"/>
                </a:cubicBezTo>
                <a:close/>
                <a:moveTo>
                  <a:pt x="1285" y="128"/>
                </a:moveTo>
                <a:cubicBezTo>
                  <a:pt x="1287" y="126"/>
                  <a:pt x="1286" y="127"/>
                  <a:pt x="1285" y="128"/>
                </a:cubicBezTo>
                <a:cubicBezTo>
                  <a:pt x="1284" y="128"/>
                  <a:pt x="1284" y="129"/>
                  <a:pt x="1285" y="128"/>
                </a:cubicBezTo>
                <a:close/>
                <a:moveTo>
                  <a:pt x="1282" y="119"/>
                </a:moveTo>
                <a:cubicBezTo>
                  <a:pt x="1282" y="119"/>
                  <a:pt x="1282" y="118"/>
                  <a:pt x="1282" y="118"/>
                </a:cubicBezTo>
                <a:cubicBezTo>
                  <a:pt x="1282" y="118"/>
                  <a:pt x="1282" y="119"/>
                  <a:pt x="1282" y="119"/>
                </a:cubicBezTo>
                <a:cubicBezTo>
                  <a:pt x="1282" y="119"/>
                  <a:pt x="1282" y="119"/>
                  <a:pt x="1282" y="119"/>
                </a:cubicBezTo>
                <a:close/>
                <a:moveTo>
                  <a:pt x="1223" y="444"/>
                </a:moveTo>
                <a:cubicBezTo>
                  <a:pt x="1223" y="444"/>
                  <a:pt x="1223" y="445"/>
                  <a:pt x="1223" y="445"/>
                </a:cubicBezTo>
                <a:cubicBezTo>
                  <a:pt x="1223" y="445"/>
                  <a:pt x="1223" y="444"/>
                  <a:pt x="1223" y="444"/>
                </a:cubicBezTo>
                <a:cubicBezTo>
                  <a:pt x="1223" y="444"/>
                  <a:pt x="1223" y="444"/>
                  <a:pt x="1223" y="444"/>
                </a:cubicBezTo>
                <a:cubicBezTo>
                  <a:pt x="1223" y="444"/>
                  <a:pt x="1223" y="444"/>
                  <a:pt x="1223" y="444"/>
                </a:cubicBezTo>
                <a:close/>
                <a:moveTo>
                  <a:pt x="1201" y="129"/>
                </a:moveTo>
                <a:cubicBezTo>
                  <a:pt x="1204" y="131"/>
                  <a:pt x="1204" y="131"/>
                  <a:pt x="1204" y="131"/>
                </a:cubicBezTo>
                <a:cubicBezTo>
                  <a:pt x="1206" y="128"/>
                  <a:pt x="1206" y="128"/>
                  <a:pt x="1206" y="128"/>
                </a:cubicBezTo>
                <a:cubicBezTo>
                  <a:pt x="1209" y="125"/>
                  <a:pt x="1209" y="125"/>
                  <a:pt x="1209" y="125"/>
                </a:cubicBezTo>
                <a:cubicBezTo>
                  <a:pt x="1208" y="123"/>
                  <a:pt x="1208" y="123"/>
                  <a:pt x="1208" y="123"/>
                </a:cubicBezTo>
                <a:cubicBezTo>
                  <a:pt x="1207" y="124"/>
                  <a:pt x="1207" y="124"/>
                  <a:pt x="1206" y="124"/>
                </a:cubicBezTo>
                <a:cubicBezTo>
                  <a:pt x="1203" y="126"/>
                  <a:pt x="1201" y="128"/>
                  <a:pt x="1196" y="126"/>
                </a:cubicBezTo>
                <a:cubicBezTo>
                  <a:pt x="1195" y="130"/>
                  <a:pt x="1195" y="130"/>
                  <a:pt x="1195" y="130"/>
                </a:cubicBezTo>
                <a:cubicBezTo>
                  <a:pt x="1200" y="132"/>
                  <a:pt x="1200" y="132"/>
                  <a:pt x="1200" y="132"/>
                </a:cubicBezTo>
                <a:lnTo>
                  <a:pt x="1201" y="129"/>
                </a:lnTo>
                <a:close/>
                <a:moveTo>
                  <a:pt x="1187" y="165"/>
                </a:moveTo>
                <a:cubicBezTo>
                  <a:pt x="1187" y="162"/>
                  <a:pt x="1187" y="162"/>
                  <a:pt x="1187" y="162"/>
                </a:cubicBezTo>
                <a:cubicBezTo>
                  <a:pt x="1180" y="162"/>
                  <a:pt x="1180" y="162"/>
                  <a:pt x="1180" y="162"/>
                </a:cubicBezTo>
                <a:cubicBezTo>
                  <a:pt x="1176" y="162"/>
                  <a:pt x="1175" y="163"/>
                  <a:pt x="1175" y="167"/>
                </a:cubicBezTo>
                <a:lnTo>
                  <a:pt x="1187" y="165"/>
                </a:lnTo>
                <a:close/>
                <a:moveTo>
                  <a:pt x="1129" y="490"/>
                </a:moveTo>
                <a:cubicBezTo>
                  <a:pt x="1129" y="486"/>
                  <a:pt x="1129" y="486"/>
                  <a:pt x="1129" y="486"/>
                </a:cubicBezTo>
                <a:cubicBezTo>
                  <a:pt x="1131" y="488"/>
                  <a:pt x="1131" y="488"/>
                  <a:pt x="1131" y="488"/>
                </a:cubicBezTo>
                <a:cubicBezTo>
                  <a:pt x="1132" y="486"/>
                  <a:pt x="1132" y="486"/>
                  <a:pt x="1132" y="486"/>
                </a:cubicBezTo>
                <a:cubicBezTo>
                  <a:pt x="1131" y="478"/>
                  <a:pt x="1131" y="478"/>
                  <a:pt x="1131" y="478"/>
                </a:cubicBezTo>
                <a:cubicBezTo>
                  <a:pt x="1128" y="479"/>
                  <a:pt x="1128" y="479"/>
                  <a:pt x="1128" y="479"/>
                </a:cubicBezTo>
                <a:cubicBezTo>
                  <a:pt x="1126" y="480"/>
                  <a:pt x="1126" y="480"/>
                  <a:pt x="1126" y="480"/>
                </a:cubicBezTo>
                <a:cubicBezTo>
                  <a:pt x="1125" y="483"/>
                  <a:pt x="1125" y="483"/>
                  <a:pt x="1125" y="483"/>
                </a:cubicBezTo>
                <a:cubicBezTo>
                  <a:pt x="1124" y="487"/>
                  <a:pt x="1124" y="487"/>
                  <a:pt x="1124" y="487"/>
                </a:cubicBezTo>
                <a:cubicBezTo>
                  <a:pt x="1128" y="490"/>
                  <a:pt x="1128" y="490"/>
                  <a:pt x="1128" y="490"/>
                </a:cubicBezTo>
                <a:lnTo>
                  <a:pt x="1129" y="490"/>
                </a:lnTo>
                <a:close/>
                <a:moveTo>
                  <a:pt x="1126" y="135"/>
                </a:moveTo>
                <a:cubicBezTo>
                  <a:pt x="1122" y="135"/>
                  <a:pt x="1122" y="135"/>
                  <a:pt x="1122" y="135"/>
                </a:cubicBezTo>
                <a:cubicBezTo>
                  <a:pt x="1122" y="141"/>
                  <a:pt x="1122" y="141"/>
                  <a:pt x="1122" y="141"/>
                </a:cubicBezTo>
                <a:cubicBezTo>
                  <a:pt x="1127" y="141"/>
                  <a:pt x="1127" y="141"/>
                  <a:pt x="1127" y="141"/>
                </a:cubicBezTo>
                <a:cubicBezTo>
                  <a:pt x="1128" y="141"/>
                  <a:pt x="1128" y="141"/>
                  <a:pt x="1128" y="141"/>
                </a:cubicBezTo>
                <a:cubicBezTo>
                  <a:pt x="1131" y="141"/>
                  <a:pt x="1132" y="139"/>
                  <a:pt x="1135" y="137"/>
                </a:cubicBezTo>
                <a:cubicBezTo>
                  <a:pt x="1137" y="139"/>
                  <a:pt x="1137" y="139"/>
                  <a:pt x="1137" y="139"/>
                </a:cubicBezTo>
                <a:cubicBezTo>
                  <a:pt x="1139" y="141"/>
                  <a:pt x="1139" y="141"/>
                  <a:pt x="1139" y="141"/>
                </a:cubicBezTo>
                <a:cubicBezTo>
                  <a:pt x="1137" y="141"/>
                  <a:pt x="1137" y="141"/>
                  <a:pt x="1137" y="141"/>
                </a:cubicBezTo>
                <a:cubicBezTo>
                  <a:pt x="1130" y="145"/>
                  <a:pt x="1130" y="145"/>
                  <a:pt x="1130" y="145"/>
                </a:cubicBezTo>
                <a:cubicBezTo>
                  <a:pt x="1135" y="152"/>
                  <a:pt x="1135" y="152"/>
                  <a:pt x="1135" y="152"/>
                </a:cubicBezTo>
                <a:cubicBezTo>
                  <a:pt x="1136" y="150"/>
                  <a:pt x="1136" y="150"/>
                  <a:pt x="1136" y="150"/>
                </a:cubicBezTo>
                <a:cubicBezTo>
                  <a:pt x="1137" y="150"/>
                  <a:pt x="1137" y="150"/>
                  <a:pt x="1137" y="150"/>
                </a:cubicBezTo>
                <a:cubicBezTo>
                  <a:pt x="1150" y="153"/>
                  <a:pt x="1150" y="153"/>
                  <a:pt x="1150" y="153"/>
                </a:cubicBezTo>
                <a:cubicBezTo>
                  <a:pt x="1159" y="155"/>
                  <a:pt x="1159" y="155"/>
                  <a:pt x="1159" y="155"/>
                </a:cubicBezTo>
                <a:cubicBezTo>
                  <a:pt x="1163" y="149"/>
                  <a:pt x="1175" y="136"/>
                  <a:pt x="1175" y="132"/>
                </a:cubicBezTo>
                <a:cubicBezTo>
                  <a:pt x="1175" y="129"/>
                  <a:pt x="1174" y="129"/>
                  <a:pt x="1172" y="126"/>
                </a:cubicBezTo>
                <a:cubicBezTo>
                  <a:pt x="1171" y="128"/>
                  <a:pt x="1171" y="128"/>
                  <a:pt x="1171" y="128"/>
                </a:cubicBezTo>
                <a:cubicBezTo>
                  <a:pt x="1157" y="123"/>
                  <a:pt x="1157" y="123"/>
                  <a:pt x="1157" y="123"/>
                </a:cubicBezTo>
                <a:cubicBezTo>
                  <a:pt x="1151" y="123"/>
                  <a:pt x="1151" y="123"/>
                  <a:pt x="1151" y="123"/>
                </a:cubicBezTo>
                <a:cubicBezTo>
                  <a:pt x="1151" y="120"/>
                  <a:pt x="1151" y="120"/>
                  <a:pt x="1151" y="120"/>
                </a:cubicBezTo>
                <a:cubicBezTo>
                  <a:pt x="1150" y="120"/>
                  <a:pt x="1150" y="120"/>
                  <a:pt x="1150" y="120"/>
                </a:cubicBezTo>
                <a:cubicBezTo>
                  <a:pt x="1149" y="119"/>
                  <a:pt x="1149" y="119"/>
                  <a:pt x="1149" y="119"/>
                </a:cubicBezTo>
                <a:cubicBezTo>
                  <a:pt x="1143" y="124"/>
                  <a:pt x="1143" y="124"/>
                  <a:pt x="1143" y="124"/>
                </a:cubicBezTo>
                <a:cubicBezTo>
                  <a:pt x="1137" y="126"/>
                  <a:pt x="1137" y="126"/>
                  <a:pt x="1137" y="126"/>
                </a:cubicBezTo>
                <a:cubicBezTo>
                  <a:pt x="1136" y="126"/>
                  <a:pt x="1136" y="126"/>
                  <a:pt x="1136" y="126"/>
                </a:cubicBezTo>
                <a:cubicBezTo>
                  <a:pt x="1129" y="119"/>
                  <a:pt x="1129" y="119"/>
                  <a:pt x="1129" y="119"/>
                </a:cubicBezTo>
                <a:cubicBezTo>
                  <a:pt x="1128" y="123"/>
                  <a:pt x="1128" y="123"/>
                  <a:pt x="1128" y="123"/>
                </a:cubicBezTo>
                <a:cubicBezTo>
                  <a:pt x="1127" y="128"/>
                  <a:pt x="1127" y="128"/>
                  <a:pt x="1127" y="128"/>
                </a:cubicBezTo>
                <a:cubicBezTo>
                  <a:pt x="1119" y="127"/>
                  <a:pt x="1119" y="127"/>
                  <a:pt x="1119" y="127"/>
                </a:cubicBezTo>
                <a:cubicBezTo>
                  <a:pt x="1117" y="127"/>
                  <a:pt x="1117" y="127"/>
                  <a:pt x="1117" y="127"/>
                </a:cubicBezTo>
                <a:cubicBezTo>
                  <a:pt x="1119" y="129"/>
                  <a:pt x="1119" y="129"/>
                  <a:pt x="1119" y="129"/>
                </a:cubicBezTo>
                <a:lnTo>
                  <a:pt x="1126" y="135"/>
                </a:lnTo>
                <a:close/>
                <a:moveTo>
                  <a:pt x="1150" y="125"/>
                </a:moveTo>
                <a:cubicBezTo>
                  <a:pt x="1152" y="123"/>
                  <a:pt x="1151" y="124"/>
                  <a:pt x="1150" y="125"/>
                </a:cubicBezTo>
                <a:close/>
                <a:moveTo>
                  <a:pt x="1137" y="137"/>
                </a:moveTo>
                <a:cubicBezTo>
                  <a:pt x="1138" y="136"/>
                  <a:pt x="1139" y="135"/>
                  <a:pt x="1137" y="137"/>
                </a:cubicBezTo>
                <a:cubicBezTo>
                  <a:pt x="1137" y="137"/>
                  <a:pt x="1137" y="137"/>
                  <a:pt x="1137" y="137"/>
                </a:cubicBezTo>
                <a:cubicBezTo>
                  <a:pt x="1136" y="137"/>
                  <a:pt x="1136" y="138"/>
                  <a:pt x="1137" y="137"/>
                </a:cubicBezTo>
                <a:close/>
                <a:moveTo>
                  <a:pt x="1104" y="179"/>
                </a:moveTo>
                <a:cubicBezTo>
                  <a:pt x="1103" y="180"/>
                  <a:pt x="1104" y="179"/>
                  <a:pt x="1104" y="179"/>
                </a:cubicBezTo>
                <a:cubicBezTo>
                  <a:pt x="1105" y="178"/>
                  <a:pt x="1106" y="177"/>
                  <a:pt x="1104" y="179"/>
                </a:cubicBezTo>
                <a:close/>
                <a:moveTo>
                  <a:pt x="1104" y="209"/>
                </a:moveTo>
                <a:cubicBezTo>
                  <a:pt x="1104" y="209"/>
                  <a:pt x="1103" y="210"/>
                  <a:pt x="1104" y="209"/>
                </a:cubicBezTo>
                <a:close/>
                <a:moveTo>
                  <a:pt x="1099" y="635"/>
                </a:moveTo>
                <a:cubicBezTo>
                  <a:pt x="1096" y="634"/>
                  <a:pt x="1093" y="635"/>
                  <a:pt x="1090" y="636"/>
                </a:cubicBezTo>
                <a:cubicBezTo>
                  <a:pt x="1099" y="641"/>
                  <a:pt x="1099" y="641"/>
                  <a:pt x="1099" y="641"/>
                </a:cubicBezTo>
                <a:cubicBezTo>
                  <a:pt x="1104" y="645"/>
                  <a:pt x="1104" y="645"/>
                  <a:pt x="1104" y="645"/>
                </a:cubicBezTo>
                <a:cubicBezTo>
                  <a:pt x="1106" y="646"/>
                  <a:pt x="1106" y="646"/>
                  <a:pt x="1106" y="646"/>
                </a:cubicBezTo>
                <a:cubicBezTo>
                  <a:pt x="1108" y="640"/>
                  <a:pt x="1108" y="640"/>
                  <a:pt x="1108" y="640"/>
                </a:cubicBezTo>
                <a:cubicBezTo>
                  <a:pt x="1104" y="642"/>
                  <a:pt x="1104" y="642"/>
                  <a:pt x="1104" y="642"/>
                </a:cubicBezTo>
                <a:cubicBezTo>
                  <a:pt x="1104" y="642"/>
                  <a:pt x="1104" y="642"/>
                  <a:pt x="1104" y="642"/>
                </a:cubicBezTo>
                <a:cubicBezTo>
                  <a:pt x="1103" y="638"/>
                  <a:pt x="1101" y="636"/>
                  <a:pt x="1099" y="635"/>
                </a:cubicBezTo>
                <a:close/>
                <a:moveTo>
                  <a:pt x="1083" y="178"/>
                </a:moveTo>
                <a:cubicBezTo>
                  <a:pt x="1084" y="178"/>
                  <a:pt x="1084" y="178"/>
                  <a:pt x="1084" y="178"/>
                </a:cubicBezTo>
                <a:cubicBezTo>
                  <a:pt x="1088" y="174"/>
                  <a:pt x="1088" y="174"/>
                  <a:pt x="1088" y="174"/>
                </a:cubicBezTo>
                <a:cubicBezTo>
                  <a:pt x="1090" y="183"/>
                  <a:pt x="1090" y="183"/>
                  <a:pt x="1090" y="183"/>
                </a:cubicBezTo>
                <a:cubicBezTo>
                  <a:pt x="1095" y="183"/>
                  <a:pt x="1095" y="183"/>
                  <a:pt x="1095" y="183"/>
                </a:cubicBezTo>
                <a:cubicBezTo>
                  <a:pt x="1099" y="177"/>
                  <a:pt x="1099" y="177"/>
                  <a:pt x="1099" y="177"/>
                </a:cubicBezTo>
                <a:cubicBezTo>
                  <a:pt x="1101" y="172"/>
                  <a:pt x="1101" y="172"/>
                  <a:pt x="1101" y="172"/>
                </a:cubicBezTo>
                <a:cubicBezTo>
                  <a:pt x="1104" y="174"/>
                  <a:pt x="1104" y="174"/>
                  <a:pt x="1104" y="174"/>
                </a:cubicBezTo>
                <a:cubicBezTo>
                  <a:pt x="1107" y="175"/>
                  <a:pt x="1107" y="175"/>
                  <a:pt x="1107" y="175"/>
                </a:cubicBezTo>
                <a:cubicBezTo>
                  <a:pt x="1113" y="170"/>
                  <a:pt x="1113" y="170"/>
                  <a:pt x="1113" y="170"/>
                </a:cubicBezTo>
                <a:cubicBezTo>
                  <a:pt x="1110" y="176"/>
                  <a:pt x="1110" y="176"/>
                  <a:pt x="1110" y="176"/>
                </a:cubicBezTo>
                <a:cubicBezTo>
                  <a:pt x="1104" y="179"/>
                  <a:pt x="1104" y="179"/>
                  <a:pt x="1104" y="179"/>
                </a:cubicBezTo>
                <a:cubicBezTo>
                  <a:pt x="1099" y="182"/>
                  <a:pt x="1099" y="182"/>
                  <a:pt x="1099" y="182"/>
                </a:cubicBezTo>
                <a:cubicBezTo>
                  <a:pt x="1093" y="185"/>
                  <a:pt x="1093" y="185"/>
                  <a:pt x="1093" y="185"/>
                </a:cubicBezTo>
                <a:cubicBezTo>
                  <a:pt x="1091" y="186"/>
                  <a:pt x="1091" y="186"/>
                  <a:pt x="1091" y="186"/>
                </a:cubicBezTo>
                <a:cubicBezTo>
                  <a:pt x="1099" y="193"/>
                  <a:pt x="1099" y="193"/>
                  <a:pt x="1099" y="193"/>
                </a:cubicBezTo>
                <a:cubicBezTo>
                  <a:pt x="1103" y="198"/>
                  <a:pt x="1103" y="198"/>
                  <a:pt x="1103" y="198"/>
                </a:cubicBezTo>
                <a:cubicBezTo>
                  <a:pt x="1099" y="199"/>
                  <a:pt x="1099" y="199"/>
                  <a:pt x="1099" y="199"/>
                </a:cubicBezTo>
                <a:cubicBezTo>
                  <a:pt x="1095" y="201"/>
                  <a:pt x="1095" y="201"/>
                  <a:pt x="1095" y="201"/>
                </a:cubicBezTo>
                <a:cubicBezTo>
                  <a:pt x="1099" y="204"/>
                  <a:pt x="1099" y="204"/>
                  <a:pt x="1099" y="204"/>
                </a:cubicBezTo>
                <a:cubicBezTo>
                  <a:pt x="1101" y="207"/>
                  <a:pt x="1101" y="207"/>
                  <a:pt x="1101" y="207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6" y="207"/>
                  <a:pt x="1105" y="208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8" y="213"/>
                  <a:pt x="1108" y="213"/>
                  <a:pt x="1108" y="213"/>
                </a:cubicBezTo>
                <a:cubicBezTo>
                  <a:pt x="1109" y="212"/>
                  <a:pt x="1109" y="212"/>
                  <a:pt x="1109" y="212"/>
                </a:cubicBezTo>
                <a:cubicBezTo>
                  <a:pt x="1108" y="217"/>
                  <a:pt x="1108" y="217"/>
                  <a:pt x="1108" y="217"/>
                </a:cubicBezTo>
                <a:cubicBezTo>
                  <a:pt x="1111" y="220"/>
                  <a:pt x="1111" y="220"/>
                  <a:pt x="1111" y="220"/>
                </a:cubicBezTo>
                <a:cubicBezTo>
                  <a:pt x="1113" y="221"/>
                  <a:pt x="1113" y="221"/>
                  <a:pt x="1113" y="221"/>
                </a:cubicBezTo>
                <a:cubicBezTo>
                  <a:pt x="1119" y="202"/>
                  <a:pt x="1119" y="202"/>
                  <a:pt x="1119" y="202"/>
                </a:cubicBezTo>
                <a:cubicBezTo>
                  <a:pt x="1125" y="183"/>
                  <a:pt x="1125" y="183"/>
                  <a:pt x="1125" y="183"/>
                </a:cubicBezTo>
                <a:cubicBezTo>
                  <a:pt x="1127" y="183"/>
                  <a:pt x="1127" y="183"/>
                  <a:pt x="1127" y="183"/>
                </a:cubicBezTo>
                <a:cubicBezTo>
                  <a:pt x="1126" y="177"/>
                  <a:pt x="1126" y="177"/>
                  <a:pt x="1126" y="177"/>
                </a:cubicBezTo>
                <a:cubicBezTo>
                  <a:pt x="1128" y="175"/>
                  <a:pt x="1128" y="175"/>
                  <a:pt x="1128" y="175"/>
                </a:cubicBezTo>
                <a:cubicBezTo>
                  <a:pt x="1136" y="169"/>
                  <a:pt x="1136" y="169"/>
                  <a:pt x="1136" y="169"/>
                </a:cubicBezTo>
                <a:cubicBezTo>
                  <a:pt x="1137" y="170"/>
                  <a:pt x="1137" y="170"/>
                  <a:pt x="1137" y="170"/>
                </a:cubicBezTo>
                <a:cubicBezTo>
                  <a:pt x="1138" y="170"/>
                  <a:pt x="1138" y="170"/>
                  <a:pt x="1138" y="170"/>
                </a:cubicBezTo>
                <a:cubicBezTo>
                  <a:pt x="1137" y="171"/>
                  <a:pt x="1137" y="171"/>
                  <a:pt x="1137" y="171"/>
                </a:cubicBezTo>
                <a:cubicBezTo>
                  <a:pt x="1135" y="171"/>
                  <a:pt x="1135" y="171"/>
                  <a:pt x="1135" y="171"/>
                </a:cubicBezTo>
                <a:cubicBezTo>
                  <a:pt x="1135" y="173"/>
                  <a:pt x="1135" y="173"/>
                  <a:pt x="1135" y="173"/>
                </a:cubicBezTo>
                <a:cubicBezTo>
                  <a:pt x="1134" y="177"/>
                  <a:pt x="1134" y="177"/>
                  <a:pt x="1134" y="177"/>
                </a:cubicBezTo>
                <a:cubicBezTo>
                  <a:pt x="1136" y="178"/>
                  <a:pt x="1136" y="178"/>
                  <a:pt x="1136" y="178"/>
                </a:cubicBezTo>
                <a:cubicBezTo>
                  <a:pt x="1137" y="178"/>
                  <a:pt x="1137" y="178"/>
                  <a:pt x="1137" y="178"/>
                </a:cubicBezTo>
                <a:cubicBezTo>
                  <a:pt x="1139" y="179"/>
                  <a:pt x="1139" y="179"/>
                  <a:pt x="1139" y="179"/>
                </a:cubicBezTo>
                <a:cubicBezTo>
                  <a:pt x="1137" y="179"/>
                  <a:pt x="1137" y="179"/>
                  <a:pt x="1137" y="179"/>
                </a:cubicBezTo>
                <a:cubicBezTo>
                  <a:pt x="1137" y="179"/>
                  <a:pt x="1137" y="179"/>
                  <a:pt x="1137" y="179"/>
                </a:cubicBezTo>
                <a:cubicBezTo>
                  <a:pt x="1137" y="191"/>
                  <a:pt x="1137" y="191"/>
                  <a:pt x="1137" y="191"/>
                </a:cubicBezTo>
                <a:cubicBezTo>
                  <a:pt x="1137" y="191"/>
                  <a:pt x="1137" y="191"/>
                  <a:pt x="1137" y="191"/>
                </a:cubicBezTo>
                <a:cubicBezTo>
                  <a:pt x="1139" y="191"/>
                  <a:pt x="1139" y="191"/>
                  <a:pt x="1139" y="191"/>
                </a:cubicBezTo>
                <a:cubicBezTo>
                  <a:pt x="1138" y="192"/>
                  <a:pt x="1138" y="192"/>
                  <a:pt x="1137" y="193"/>
                </a:cubicBezTo>
                <a:cubicBezTo>
                  <a:pt x="1135" y="196"/>
                  <a:pt x="1136" y="197"/>
                  <a:pt x="1137" y="198"/>
                </a:cubicBezTo>
                <a:cubicBezTo>
                  <a:pt x="1139" y="200"/>
                  <a:pt x="1143" y="201"/>
                  <a:pt x="1146" y="208"/>
                </a:cubicBezTo>
                <a:cubicBezTo>
                  <a:pt x="1150" y="202"/>
                  <a:pt x="1150" y="202"/>
                  <a:pt x="1150" y="202"/>
                </a:cubicBezTo>
                <a:cubicBezTo>
                  <a:pt x="1159" y="192"/>
                  <a:pt x="1159" y="192"/>
                  <a:pt x="1159" y="192"/>
                </a:cubicBezTo>
                <a:cubicBezTo>
                  <a:pt x="1150" y="188"/>
                  <a:pt x="1150" y="188"/>
                  <a:pt x="1150" y="188"/>
                </a:cubicBezTo>
                <a:cubicBezTo>
                  <a:pt x="1148" y="187"/>
                  <a:pt x="1148" y="187"/>
                  <a:pt x="1148" y="187"/>
                </a:cubicBezTo>
                <a:cubicBezTo>
                  <a:pt x="1150" y="183"/>
                  <a:pt x="1150" y="183"/>
                  <a:pt x="1150" y="183"/>
                </a:cubicBezTo>
                <a:cubicBezTo>
                  <a:pt x="1152" y="180"/>
                  <a:pt x="1152" y="180"/>
                  <a:pt x="1152" y="180"/>
                </a:cubicBezTo>
                <a:cubicBezTo>
                  <a:pt x="1150" y="180"/>
                  <a:pt x="1150" y="180"/>
                  <a:pt x="1150" y="180"/>
                </a:cubicBezTo>
                <a:cubicBezTo>
                  <a:pt x="1142" y="180"/>
                  <a:pt x="1142" y="180"/>
                  <a:pt x="1142" y="180"/>
                </a:cubicBezTo>
                <a:cubicBezTo>
                  <a:pt x="1144" y="171"/>
                  <a:pt x="1144" y="171"/>
                  <a:pt x="1144" y="171"/>
                </a:cubicBezTo>
                <a:cubicBezTo>
                  <a:pt x="1139" y="170"/>
                  <a:pt x="1139" y="170"/>
                  <a:pt x="1139" y="170"/>
                </a:cubicBezTo>
                <a:cubicBezTo>
                  <a:pt x="1142" y="166"/>
                  <a:pt x="1142" y="166"/>
                  <a:pt x="1142" y="166"/>
                </a:cubicBezTo>
                <a:cubicBezTo>
                  <a:pt x="1137" y="161"/>
                  <a:pt x="1137" y="161"/>
                  <a:pt x="1137" y="161"/>
                </a:cubicBezTo>
                <a:cubicBezTo>
                  <a:pt x="1132" y="156"/>
                  <a:pt x="1132" y="156"/>
                  <a:pt x="1132" y="156"/>
                </a:cubicBezTo>
                <a:cubicBezTo>
                  <a:pt x="1128" y="156"/>
                  <a:pt x="1128" y="156"/>
                  <a:pt x="1128" y="156"/>
                </a:cubicBezTo>
                <a:cubicBezTo>
                  <a:pt x="1124" y="156"/>
                  <a:pt x="1124" y="156"/>
                  <a:pt x="1124" y="156"/>
                </a:cubicBezTo>
                <a:cubicBezTo>
                  <a:pt x="1126" y="151"/>
                  <a:pt x="1123" y="146"/>
                  <a:pt x="1119" y="141"/>
                </a:cubicBezTo>
                <a:cubicBezTo>
                  <a:pt x="1117" y="138"/>
                  <a:pt x="1115" y="135"/>
                  <a:pt x="1113" y="132"/>
                </a:cubicBezTo>
                <a:cubicBezTo>
                  <a:pt x="1104" y="136"/>
                  <a:pt x="1111" y="142"/>
                  <a:pt x="1108" y="149"/>
                </a:cubicBezTo>
                <a:cubicBezTo>
                  <a:pt x="1104" y="146"/>
                  <a:pt x="1104" y="146"/>
                  <a:pt x="1104" y="146"/>
                </a:cubicBezTo>
                <a:cubicBezTo>
                  <a:pt x="1099" y="143"/>
                  <a:pt x="1099" y="143"/>
                  <a:pt x="1099" y="143"/>
                </a:cubicBezTo>
                <a:cubicBezTo>
                  <a:pt x="1099" y="145"/>
                  <a:pt x="1099" y="145"/>
                  <a:pt x="1099" y="145"/>
                </a:cubicBezTo>
                <a:cubicBezTo>
                  <a:pt x="1098" y="149"/>
                  <a:pt x="1098" y="149"/>
                  <a:pt x="1098" y="149"/>
                </a:cubicBezTo>
                <a:cubicBezTo>
                  <a:pt x="1093" y="146"/>
                  <a:pt x="1093" y="146"/>
                  <a:pt x="1093" y="146"/>
                </a:cubicBezTo>
                <a:cubicBezTo>
                  <a:pt x="1096" y="138"/>
                  <a:pt x="1096" y="138"/>
                  <a:pt x="1096" y="138"/>
                </a:cubicBezTo>
                <a:cubicBezTo>
                  <a:pt x="1088" y="141"/>
                  <a:pt x="1088" y="141"/>
                  <a:pt x="1088" y="141"/>
                </a:cubicBezTo>
                <a:cubicBezTo>
                  <a:pt x="1084" y="138"/>
                  <a:pt x="1084" y="138"/>
                  <a:pt x="1084" y="138"/>
                </a:cubicBezTo>
                <a:cubicBezTo>
                  <a:pt x="1083" y="138"/>
                  <a:pt x="1083" y="138"/>
                  <a:pt x="1083" y="138"/>
                </a:cubicBezTo>
                <a:cubicBezTo>
                  <a:pt x="1082" y="139"/>
                  <a:pt x="1082" y="140"/>
                  <a:pt x="1081" y="141"/>
                </a:cubicBezTo>
                <a:cubicBezTo>
                  <a:pt x="1078" y="146"/>
                  <a:pt x="1080" y="144"/>
                  <a:pt x="1080" y="156"/>
                </a:cubicBezTo>
                <a:cubicBezTo>
                  <a:pt x="1081" y="157"/>
                  <a:pt x="1081" y="157"/>
                  <a:pt x="1081" y="157"/>
                </a:cubicBezTo>
                <a:cubicBezTo>
                  <a:pt x="1084" y="160"/>
                  <a:pt x="1084" y="160"/>
                  <a:pt x="1084" y="160"/>
                </a:cubicBezTo>
                <a:cubicBezTo>
                  <a:pt x="1085" y="162"/>
                  <a:pt x="1085" y="162"/>
                  <a:pt x="1085" y="162"/>
                </a:cubicBezTo>
                <a:cubicBezTo>
                  <a:pt x="1084" y="164"/>
                  <a:pt x="1084" y="164"/>
                  <a:pt x="1084" y="164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76" y="164"/>
                  <a:pt x="1076" y="164"/>
                  <a:pt x="1076" y="164"/>
                </a:cubicBezTo>
                <a:cubicBezTo>
                  <a:pt x="1074" y="170"/>
                  <a:pt x="1078" y="172"/>
                  <a:pt x="1081" y="176"/>
                </a:cubicBezTo>
                <a:cubicBezTo>
                  <a:pt x="1082" y="177"/>
                  <a:pt x="1082" y="178"/>
                  <a:pt x="1083" y="178"/>
                </a:cubicBezTo>
                <a:close/>
                <a:moveTo>
                  <a:pt x="1119" y="144"/>
                </a:moveTo>
                <a:cubicBezTo>
                  <a:pt x="1121" y="143"/>
                  <a:pt x="1120" y="144"/>
                  <a:pt x="1119" y="144"/>
                </a:cubicBezTo>
                <a:close/>
                <a:moveTo>
                  <a:pt x="1084" y="171"/>
                </a:moveTo>
                <a:cubicBezTo>
                  <a:pt x="1086" y="175"/>
                  <a:pt x="1086" y="175"/>
                  <a:pt x="1086" y="175"/>
                </a:cubicBezTo>
                <a:cubicBezTo>
                  <a:pt x="1084" y="173"/>
                  <a:pt x="1084" y="173"/>
                  <a:pt x="1084" y="173"/>
                </a:cubicBezTo>
                <a:cubicBezTo>
                  <a:pt x="1081" y="171"/>
                  <a:pt x="1081" y="171"/>
                  <a:pt x="1081" y="171"/>
                </a:cubicBezTo>
                <a:cubicBezTo>
                  <a:pt x="1083" y="170"/>
                  <a:pt x="1083" y="170"/>
                  <a:pt x="1083" y="170"/>
                </a:cubicBezTo>
                <a:lnTo>
                  <a:pt x="1084" y="171"/>
                </a:lnTo>
                <a:close/>
                <a:moveTo>
                  <a:pt x="1081" y="167"/>
                </a:moveTo>
                <a:cubicBezTo>
                  <a:pt x="1082" y="166"/>
                  <a:pt x="1083" y="165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lose/>
                <a:moveTo>
                  <a:pt x="1081" y="167"/>
                </a:move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lose/>
                <a:moveTo>
                  <a:pt x="1073" y="613"/>
                </a:moveTo>
                <a:cubicBezTo>
                  <a:pt x="1073" y="603"/>
                  <a:pt x="1073" y="603"/>
                  <a:pt x="1073" y="603"/>
                </a:cubicBezTo>
                <a:cubicBezTo>
                  <a:pt x="1070" y="605"/>
                  <a:pt x="1070" y="605"/>
                  <a:pt x="1070" y="605"/>
                </a:cubicBezTo>
                <a:cubicBezTo>
                  <a:pt x="1067" y="608"/>
                  <a:pt x="1067" y="608"/>
                  <a:pt x="1067" y="608"/>
                </a:cubicBezTo>
                <a:cubicBezTo>
                  <a:pt x="1068" y="610"/>
                  <a:pt x="1069" y="611"/>
                  <a:pt x="1070" y="612"/>
                </a:cubicBezTo>
                <a:cubicBezTo>
                  <a:pt x="1071" y="612"/>
                  <a:pt x="1072" y="613"/>
                  <a:pt x="1073" y="613"/>
                </a:cubicBezTo>
                <a:close/>
                <a:moveTo>
                  <a:pt x="1070" y="627"/>
                </a:moveTo>
                <a:cubicBezTo>
                  <a:pt x="1068" y="627"/>
                  <a:pt x="1067" y="628"/>
                  <a:pt x="1067" y="630"/>
                </a:cubicBezTo>
                <a:cubicBezTo>
                  <a:pt x="1067" y="635"/>
                  <a:pt x="1066" y="630"/>
                  <a:pt x="1068" y="635"/>
                </a:cubicBezTo>
                <a:cubicBezTo>
                  <a:pt x="1070" y="633"/>
                  <a:pt x="1070" y="633"/>
                  <a:pt x="1070" y="633"/>
                </a:cubicBezTo>
                <a:cubicBezTo>
                  <a:pt x="1076" y="628"/>
                  <a:pt x="1076" y="628"/>
                  <a:pt x="1076" y="628"/>
                </a:cubicBezTo>
                <a:cubicBezTo>
                  <a:pt x="1076" y="618"/>
                  <a:pt x="1076" y="618"/>
                  <a:pt x="1076" y="618"/>
                </a:cubicBezTo>
                <a:cubicBezTo>
                  <a:pt x="1071" y="618"/>
                  <a:pt x="1071" y="618"/>
                  <a:pt x="1071" y="618"/>
                </a:cubicBezTo>
                <a:cubicBezTo>
                  <a:pt x="1072" y="616"/>
                  <a:pt x="1072" y="616"/>
                  <a:pt x="1072" y="616"/>
                </a:cubicBezTo>
                <a:cubicBezTo>
                  <a:pt x="1070" y="616"/>
                  <a:pt x="1070" y="616"/>
                  <a:pt x="1070" y="616"/>
                </a:cubicBezTo>
                <a:cubicBezTo>
                  <a:pt x="1065" y="618"/>
                  <a:pt x="1065" y="618"/>
                  <a:pt x="1065" y="618"/>
                </a:cubicBezTo>
                <a:lnTo>
                  <a:pt x="1070" y="627"/>
                </a:lnTo>
                <a:close/>
                <a:moveTo>
                  <a:pt x="1039" y="630"/>
                </a:moveTo>
                <a:cubicBezTo>
                  <a:pt x="1040" y="623"/>
                  <a:pt x="1040" y="623"/>
                  <a:pt x="1040" y="623"/>
                </a:cubicBezTo>
                <a:cubicBezTo>
                  <a:pt x="1037" y="624"/>
                  <a:pt x="1037" y="624"/>
                  <a:pt x="1037" y="624"/>
                </a:cubicBezTo>
                <a:cubicBezTo>
                  <a:pt x="1034" y="625"/>
                  <a:pt x="1034" y="625"/>
                  <a:pt x="1034" y="625"/>
                </a:cubicBezTo>
                <a:cubicBezTo>
                  <a:pt x="1037" y="628"/>
                  <a:pt x="1037" y="628"/>
                  <a:pt x="1037" y="628"/>
                </a:cubicBezTo>
                <a:lnTo>
                  <a:pt x="1039" y="630"/>
                </a:lnTo>
                <a:close/>
                <a:moveTo>
                  <a:pt x="1013" y="464"/>
                </a:moveTo>
                <a:cubicBezTo>
                  <a:pt x="1014" y="462"/>
                  <a:pt x="1014" y="462"/>
                  <a:pt x="1014" y="462"/>
                </a:cubicBezTo>
                <a:cubicBezTo>
                  <a:pt x="1012" y="460"/>
                  <a:pt x="1012" y="460"/>
                  <a:pt x="1012" y="460"/>
                </a:cubicBezTo>
                <a:cubicBezTo>
                  <a:pt x="1013" y="460"/>
                  <a:pt x="1013" y="460"/>
                  <a:pt x="1014" y="459"/>
                </a:cubicBezTo>
                <a:cubicBezTo>
                  <a:pt x="1017" y="458"/>
                  <a:pt x="1017" y="458"/>
                  <a:pt x="1017" y="453"/>
                </a:cubicBezTo>
                <a:cubicBezTo>
                  <a:pt x="1016" y="453"/>
                  <a:pt x="1015" y="453"/>
                  <a:pt x="1014" y="454"/>
                </a:cubicBezTo>
                <a:cubicBezTo>
                  <a:pt x="1012" y="454"/>
                  <a:pt x="1011" y="454"/>
                  <a:pt x="1011" y="457"/>
                </a:cubicBezTo>
                <a:cubicBezTo>
                  <a:pt x="1011" y="459"/>
                  <a:pt x="1011" y="459"/>
                  <a:pt x="1011" y="459"/>
                </a:cubicBezTo>
                <a:cubicBezTo>
                  <a:pt x="1011" y="465"/>
                  <a:pt x="1010" y="459"/>
                  <a:pt x="1013" y="464"/>
                </a:cubicBezTo>
                <a:close/>
                <a:moveTo>
                  <a:pt x="1005" y="472"/>
                </a:moveTo>
                <a:cubicBezTo>
                  <a:pt x="1007" y="468"/>
                  <a:pt x="1007" y="468"/>
                  <a:pt x="1007" y="468"/>
                </a:cubicBezTo>
                <a:cubicBezTo>
                  <a:pt x="1004" y="467"/>
                  <a:pt x="1004" y="467"/>
                  <a:pt x="1004" y="467"/>
                </a:cubicBezTo>
                <a:cubicBezTo>
                  <a:pt x="1003" y="467"/>
                  <a:pt x="1003" y="467"/>
                  <a:pt x="1003" y="467"/>
                </a:cubicBezTo>
                <a:cubicBezTo>
                  <a:pt x="1001" y="471"/>
                  <a:pt x="1001" y="471"/>
                  <a:pt x="1001" y="471"/>
                </a:cubicBezTo>
                <a:cubicBezTo>
                  <a:pt x="1004" y="472"/>
                  <a:pt x="1004" y="472"/>
                  <a:pt x="1004" y="472"/>
                </a:cubicBezTo>
                <a:lnTo>
                  <a:pt x="1005" y="472"/>
                </a:lnTo>
                <a:close/>
                <a:moveTo>
                  <a:pt x="988" y="501"/>
                </a:moveTo>
                <a:cubicBezTo>
                  <a:pt x="997" y="502"/>
                  <a:pt x="994" y="506"/>
                  <a:pt x="991" y="511"/>
                </a:cubicBezTo>
                <a:cubicBezTo>
                  <a:pt x="996" y="510"/>
                  <a:pt x="996" y="510"/>
                  <a:pt x="996" y="510"/>
                </a:cubicBezTo>
                <a:cubicBezTo>
                  <a:pt x="999" y="510"/>
                  <a:pt x="999" y="510"/>
                  <a:pt x="999" y="510"/>
                </a:cubicBezTo>
                <a:cubicBezTo>
                  <a:pt x="1000" y="518"/>
                  <a:pt x="1003" y="521"/>
                  <a:pt x="999" y="522"/>
                </a:cubicBezTo>
                <a:cubicBezTo>
                  <a:pt x="998" y="522"/>
                  <a:pt x="997" y="522"/>
                  <a:pt x="996" y="522"/>
                </a:cubicBezTo>
                <a:cubicBezTo>
                  <a:pt x="995" y="522"/>
                  <a:pt x="994" y="522"/>
                  <a:pt x="992" y="522"/>
                </a:cubicBezTo>
                <a:cubicBezTo>
                  <a:pt x="996" y="528"/>
                  <a:pt x="996" y="528"/>
                  <a:pt x="996" y="528"/>
                </a:cubicBezTo>
                <a:cubicBezTo>
                  <a:pt x="999" y="534"/>
                  <a:pt x="999" y="534"/>
                  <a:pt x="999" y="534"/>
                </a:cubicBezTo>
                <a:cubicBezTo>
                  <a:pt x="1002" y="539"/>
                  <a:pt x="1002" y="539"/>
                  <a:pt x="1002" y="539"/>
                </a:cubicBezTo>
                <a:cubicBezTo>
                  <a:pt x="999" y="541"/>
                  <a:pt x="999" y="541"/>
                  <a:pt x="999" y="541"/>
                </a:cubicBezTo>
                <a:cubicBezTo>
                  <a:pt x="996" y="543"/>
                  <a:pt x="996" y="543"/>
                  <a:pt x="996" y="543"/>
                </a:cubicBezTo>
                <a:cubicBezTo>
                  <a:pt x="989" y="547"/>
                  <a:pt x="989" y="547"/>
                  <a:pt x="989" y="547"/>
                </a:cubicBezTo>
                <a:cubicBezTo>
                  <a:pt x="996" y="550"/>
                  <a:pt x="996" y="550"/>
                  <a:pt x="996" y="550"/>
                </a:cubicBezTo>
                <a:cubicBezTo>
                  <a:pt x="996" y="550"/>
                  <a:pt x="996" y="550"/>
                  <a:pt x="996" y="550"/>
                </a:cubicBezTo>
                <a:cubicBezTo>
                  <a:pt x="997" y="550"/>
                  <a:pt x="998" y="549"/>
                  <a:pt x="999" y="548"/>
                </a:cubicBezTo>
                <a:cubicBezTo>
                  <a:pt x="1001" y="548"/>
                  <a:pt x="1003" y="547"/>
                  <a:pt x="1004" y="546"/>
                </a:cubicBezTo>
                <a:cubicBezTo>
                  <a:pt x="1007" y="545"/>
                  <a:pt x="1011" y="544"/>
                  <a:pt x="1014" y="544"/>
                </a:cubicBezTo>
                <a:cubicBezTo>
                  <a:pt x="1014" y="544"/>
                  <a:pt x="1015" y="544"/>
                  <a:pt x="1016" y="544"/>
                </a:cubicBezTo>
                <a:cubicBezTo>
                  <a:pt x="1017" y="544"/>
                  <a:pt x="1017" y="544"/>
                  <a:pt x="1017" y="544"/>
                </a:cubicBezTo>
                <a:cubicBezTo>
                  <a:pt x="1030" y="544"/>
                  <a:pt x="1023" y="543"/>
                  <a:pt x="1030" y="531"/>
                </a:cubicBezTo>
                <a:cubicBezTo>
                  <a:pt x="1021" y="525"/>
                  <a:pt x="1018" y="516"/>
                  <a:pt x="1014" y="509"/>
                </a:cubicBezTo>
                <a:cubicBezTo>
                  <a:pt x="1011" y="504"/>
                  <a:pt x="1009" y="500"/>
                  <a:pt x="1004" y="498"/>
                </a:cubicBezTo>
                <a:cubicBezTo>
                  <a:pt x="1011" y="484"/>
                  <a:pt x="1011" y="484"/>
                  <a:pt x="1011" y="484"/>
                </a:cubicBezTo>
                <a:cubicBezTo>
                  <a:pt x="1009" y="484"/>
                  <a:pt x="1009" y="484"/>
                  <a:pt x="1009" y="484"/>
                </a:cubicBezTo>
                <a:cubicBezTo>
                  <a:pt x="1004" y="484"/>
                  <a:pt x="1004" y="484"/>
                  <a:pt x="1004" y="484"/>
                </a:cubicBezTo>
                <a:cubicBezTo>
                  <a:pt x="1001" y="484"/>
                  <a:pt x="1001" y="484"/>
                  <a:pt x="1001" y="484"/>
                </a:cubicBezTo>
                <a:cubicBezTo>
                  <a:pt x="999" y="482"/>
                  <a:pt x="999" y="482"/>
                  <a:pt x="999" y="482"/>
                </a:cubicBezTo>
                <a:cubicBezTo>
                  <a:pt x="1004" y="474"/>
                  <a:pt x="1004" y="474"/>
                  <a:pt x="1004" y="474"/>
                </a:cubicBezTo>
                <a:cubicBezTo>
                  <a:pt x="1002" y="474"/>
                  <a:pt x="1001" y="474"/>
                  <a:pt x="999" y="474"/>
                </a:cubicBezTo>
                <a:cubicBezTo>
                  <a:pt x="998" y="474"/>
                  <a:pt x="997" y="474"/>
                  <a:pt x="997" y="475"/>
                </a:cubicBezTo>
                <a:cubicBezTo>
                  <a:pt x="997" y="475"/>
                  <a:pt x="996" y="475"/>
                  <a:pt x="996" y="475"/>
                </a:cubicBezTo>
                <a:cubicBezTo>
                  <a:pt x="996" y="475"/>
                  <a:pt x="996" y="475"/>
                  <a:pt x="996" y="475"/>
                </a:cubicBezTo>
                <a:cubicBezTo>
                  <a:pt x="997" y="475"/>
                  <a:pt x="997" y="475"/>
                  <a:pt x="997" y="475"/>
                </a:cubicBezTo>
                <a:cubicBezTo>
                  <a:pt x="996" y="475"/>
                  <a:pt x="996" y="475"/>
                  <a:pt x="996" y="475"/>
                </a:cubicBezTo>
                <a:cubicBezTo>
                  <a:pt x="992" y="476"/>
                  <a:pt x="990" y="478"/>
                  <a:pt x="988" y="481"/>
                </a:cubicBezTo>
                <a:cubicBezTo>
                  <a:pt x="987" y="485"/>
                  <a:pt x="987" y="490"/>
                  <a:pt x="986" y="496"/>
                </a:cubicBezTo>
                <a:cubicBezTo>
                  <a:pt x="988" y="501"/>
                  <a:pt x="988" y="501"/>
                  <a:pt x="988" y="501"/>
                </a:cubicBezTo>
                <a:cubicBezTo>
                  <a:pt x="988" y="501"/>
                  <a:pt x="988" y="501"/>
                  <a:pt x="988" y="501"/>
                </a:cubicBezTo>
                <a:close/>
                <a:moveTo>
                  <a:pt x="999" y="523"/>
                </a:moveTo>
                <a:cubicBezTo>
                  <a:pt x="998" y="524"/>
                  <a:pt x="998" y="525"/>
                  <a:pt x="999" y="523"/>
                </a:cubicBezTo>
                <a:cubicBezTo>
                  <a:pt x="1001" y="522"/>
                  <a:pt x="1000" y="523"/>
                  <a:pt x="999" y="523"/>
                </a:cubicBezTo>
                <a:close/>
                <a:moveTo>
                  <a:pt x="966" y="538"/>
                </a:moveTo>
                <a:cubicBezTo>
                  <a:pt x="975" y="539"/>
                  <a:pt x="975" y="539"/>
                  <a:pt x="975" y="539"/>
                </a:cubicBezTo>
                <a:cubicBezTo>
                  <a:pt x="978" y="540"/>
                  <a:pt x="978" y="540"/>
                  <a:pt x="978" y="540"/>
                </a:cubicBezTo>
                <a:cubicBezTo>
                  <a:pt x="986" y="535"/>
                  <a:pt x="986" y="530"/>
                  <a:pt x="986" y="523"/>
                </a:cubicBezTo>
                <a:cubicBezTo>
                  <a:pt x="986" y="519"/>
                  <a:pt x="987" y="518"/>
                  <a:pt x="988" y="517"/>
                </a:cubicBezTo>
                <a:cubicBezTo>
                  <a:pt x="989" y="516"/>
                  <a:pt x="990" y="515"/>
                  <a:pt x="991" y="514"/>
                </a:cubicBezTo>
                <a:cubicBezTo>
                  <a:pt x="988" y="510"/>
                  <a:pt x="988" y="510"/>
                  <a:pt x="988" y="510"/>
                </a:cubicBezTo>
                <a:cubicBezTo>
                  <a:pt x="984" y="504"/>
                  <a:pt x="984" y="504"/>
                  <a:pt x="984" y="504"/>
                </a:cubicBezTo>
                <a:cubicBezTo>
                  <a:pt x="975" y="505"/>
                  <a:pt x="975" y="505"/>
                  <a:pt x="975" y="505"/>
                </a:cubicBezTo>
                <a:cubicBezTo>
                  <a:pt x="975" y="506"/>
                  <a:pt x="975" y="506"/>
                  <a:pt x="975" y="506"/>
                </a:cubicBezTo>
                <a:cubicBezTo>
                  <a:pt x="974" y="512"/>
                  <a:pt x="969" y="512"/>
                  <a:pt x="966" y="513"/>
                </a:cubicBezTo>
                <a:cubicBezTo>
                  <a:pt x="964" y="514"/>
                  <a:pt x="963" y="515"/>
                  <a:pt x="963" y="517"/>
                </a:cubicBezTo>
                <a:cubicBezTo>
                  <a:pt x="963" y="520"/>
                  <a:pt x="964" y="521"/>
                  <a:pt x="966" y="522"/>
                </a:cubicBezTo>
                <a:cubicBezTo>
                  <a:pt x="967" y="523"/>
                  <a:pt x="967" y="523"/>
                  <a:pt x="968" y="523"/>
                </a:cubicBezTo>
                <a:cubicBezTo>
                  <a:pt x="966" y="526"/>
                  <a:pt x="966" y="526"/>
                  <a:pt x="966" y="526"/>
                </a:cubicBezTo>
                <a:cubicBezTo>
                  <a:pt x="963" y="532"/>
                  <a:pt x="963" y="532"/>
                  <a:pt x="963" y="532"/>
                </a:cubicBezTo>
                <a:cubicBezTo>
                  <a:pt x="963" y="537"/>
                  <a:pt x="963" y="537"/>
                  <a:pt x="963" y="537"/>
                </a:cubicBezTo>
                <a:cubicBezTo>
                  <a:pt x="965" y="537"/>
                  <a:pt x="965" y="537"/>
                  <a:pt x="965" y="537"/>
                </a:cubicBezTo>
                <a:lnTo>
                  <a:pt x="966" y="538"/>
                </a:lnTo>
                <a:close/>
                <a:moveTo>
                  <a:pt x="974" y="510"/>
                </a:moveTo>
                <a:cubicBezTo>
                  <a:pt x="975" y="511"/>
                  <a:pt x="975" y="511"/>
                  <a:pt x="975" y="511"/>
                </a:cubicBezTo>
                <a:cubicBezTo>
                  <a:pt x="975" y="511"/>
                  <a:pt x="975" y="511"/>
                  <a:pt x="975" y="511"/>
                </a:cubicBezTo>
                <a:cubicBezTo>
                  <a:pt x="976" y="513"/>
                  <a:pt x="976" y="513"/>
                  <a:pt x="976" y="513"/>
                </a:cubicBezTo>
                <a:cubicBezTo>
                  <a:pt x="975" y="514"/>
                  <a:pt x="975" y="514"/>
                  <a:pt x="975" y="514"/>
                </a:cubicBezTo>
                <a:cubicBezTo>
                  <a:pt x="974" y="514"/>
                  <a:pt x="974" y="514"/>
                  <a:pt x="974" y="514"/>
                </a:cubicBezTo>
                <a:lnTo>
                  <a:pt x="974" y="510"/>
                </a:lnTo>
                <a:close/>
                <a:moveTo>
                  <a:pt x="966" y="520"/>
                </a:moveTo>
                <a:cubicBezTo>
                  <a:pt x="966" y="521"/>
                  <a:pt x="965" y="522"/>
                  <a:pt x="966" y="520"/>
                </a:cubicBezTo>
                <a:cubicBezTo>
                  <a:pt x="966" y="520"/>
                  <a:pt x="966" y="520"/>
                  <a:pt x="966" y="520"/>
                </a:cubicBezTo>
                <a:cubicBezTo>
                  <a:pt x="968" y="519"/>
                  <a:pt x="967" y="520"/>
                  <a:pt x="966" y="520"/>
                </a:cubicBezTo>
                <a:close/>
                <a:moveTo>
                  <a:pt x="948" y="690"/>
                </a:moveTo>
                <a:cubicBezTo>
                  <a:pt x="944" y="690"/>
                  <a:pt x="944" y="690"/>
                  <a:pt x="944" y="690"/>
                </a:cubicBezTo>
                <a:cubicBezTo>
                  <a:pt x="943" y="690"/>
                  <a:pt x="943" y="690"/>
                  <a:pt x="943" y="690"/>
                </a:cubicBezTo>
                <a:cubicBezTo>
                  <a:pt x="943" y="697"/>
                  <a:pt x="942" y="692"/>
                  <a:pt x="940" y="699"/>
                </a:cubicBezTo>
                <a:cubicBezTo>
                  <a:pt x="944" y="700"/>
                  <a:pt x="944" y="700"/>
                  <a:pt x="944" y="700"/>
                </a:cubicBezTo>
                <a:cubicBezTo>
                  <a:pt x="944" y="700"/>
                  <a:pt x="944" y="700"/>
                  <a:pt x="944" y="700"/>
                </a:cubicBezTo>
                <a:cubicBezTo>
                  <a:pt x="945" y="699"/>
                  <a:pt x="945" y="699"/>
                  <a:pt x="945" y="699"/>
                </a:cubicBezTo>
                <a:cubicBezTo>
                  <a:pt x="944" y="698"/>
                  <a:pt x="944" y="698"/>
                  <a:pt x="944" y="698"/>
                </a:cubicBezTo>
                <a:cubicBezTo>
                  <a:pt x="943" y="697"/>
                  <a:pt x="943" y="697"/>
                  <a:pt x="943" y="697"/>
                </a:cubicBezTo>
                <a:cubicBezTo>
                  <a:pt x="944" y="697"/>
                  <a:pt x="944" y="697"/>
                  <a:pt x="944" y="697"/>
                </a:cubicBezTo>
                <a:cubicBezTo>
                  <a:pt x="948" y="696"/>
                  <a:pt x="948" y="695"/>
                  <a:pt x="948" y="690"/>
                </a:cubicBezTo>
                <a:close/>
                <a:moveTo>
                  <a:pt x="933" y="415"/>
                </a:moveTo>
                <a:cubicBezTo>
                  <a:pt x="940" y="412"/>
                  <a:pt x="940" y="412"/>
                  <a:pt x="940" y="412"/>
                </a:cubicBezTo>
                <a:cubicBezTo>
                  <a:pt x="944" y="401"/>
                  <a:pt x="944" y="401"/>
                  <a:pt x="944" y="401"/>
                </a:cubicBezTo>
                <a:cubicBezTo>
                  <a:pt x="945" y="399"/>
                  <a:pt x="945" y="399"/>
                  <a:pt x="945" y="399"/>
                </a:cubicBezTo>
                <a:cubicBezTo>
                  <a:pt x="944" y="399"/>
                  <a:pt x="944" y="399"/>
                  <a:pt x="944" y="399"/>
                </a:cubicBezTo>
                <a:cubicBezTo>
                  <a:pt x="936" y="393"/>
                  <a:pt x="936" y="393"/>
                  <a:pt x="936" y="393"/>
                </a:cubicBezTo>
                <a:cubicBezTo>
                  <a:pt x="940" y="388"/>
                  <a:pt x="940" y="388"/>
                  <a:pt x="940" y="388"/>
                </a:cubicBezTo>
                <a:cubicBezTo>
                  <a:pt x="933" y="387"/>
                  <a:pt x="933" y="387"/>
                  <a:pt x="933" y="387"/>
                </a:cubicBezTo>
                <a:cubicBezTo>
                  <a:pt x="932" y="387"/>
                  <a:pt x="932" y="387"/>
                  <a:pt x="932" y="387"/>
                </a:cubicBezTo>
                <a:cubicBezTo>
                  <a:pt x="928" y="385"/>
                  <a:pt x="928" y="385"/>
                  <a:pt x="928" y="385"/>
                </a:cubicBezTo>
                <a:cubicBezTo>
                  <a:pt x="927" y="390"/>
                  <a:pt x="927" y="390"/>
                  <a:pt x="927" y="390"/>
                </a:cubicBezTo>
                <a:cubicBezTo>
                  <a:pt x="920" y="390"/>
                  <a:pt x="920" y="390"/>
                  <a:pt x="920" y="390"/>
                </a:cubicBezTo>
                <a:cubicBezTo>
                  <a:pt x="910" y="390"/>
                  <a:pt x="910" y="390"/>
                  <a:pt x="910" y="390"/>
                </a:cubicBezTo>
                <a:cubicBezTo>
                  <a:pt x="909" y="393"/>
                  <a:pt x="909" y="393"/>
                  <a:pt x="909" y="393"/>
                </a:cubicBezTo>
                <a:cubicBezTo>
                  <a:pt x="907" y="390"/>
                  <a:pt x="907" y="390"/>
                  <a:pt x="907" y="390"/>
                </a:cubicBezTo>
                <a:cubicBezTo>
                  <a:pt x="902" y="396"/>
                  <a:pt x="902" y="396"/>
                  <a:pt x="902" y="396"/>
                </a:cubicBezTo>
                <a:cubicBezTo>
                  <a:pt x="900" y="388"/>
                  <a:pt x="901" y="389"/>
                  <a:pt x="892" y="387"/>
                </a:cubicBezTo>
                <a:cubicBezTo>
                  <a:pt x="882" y="399"/>
                  <a:pt x="882" y="399"/>
                  <a:pt x="882" y="399"/>
                </a:cubicBezTo>
                <a:cubicBezTo>
                  <a:pt x="883" y="400"/>
                  <a:pt x="883" y="400"/>
                  <a:pt x="883" y="400"/>
                </a:cubicBezTo>
                <a:cubicBezTo>
                  <a:pt x="891" y="398"/>
                  <a:pt x="891" y="398"/>
                  <a:pt x="891" y="398"/>
                </a:cubicBezTo>
                <a:cubicBezTo>
                  <a:pt x="898" y="400"/>
                  <a:pt x="898" y="400"/>
                  <a:pt x="898" y="400"/>
                </a:cubicBezTo>
                <a:cubicBezTo>
                  <a:pt x="884" y="405"/>
                  <a:pt x="884" y="405"/>
                  <a:pt x="884" y="405"/>
                </a:cubicBezTo>
                <a:cubicBezTo>
                  <a:pt x="884" y="409"/>
                  <a:pt x="884" y="409"/>
                  <a:pt x="884" y="409"/>
                </a:cubicBezTo>
                <a:cubicBezTo>
                  <a:pt x="892" y="409"/>
                  <a:pt x="892" y="409"/>
                  <a:pt x="892" y="409"/>
                </a:cubicBezTo>
                <a:cubicBezTo>
                  <a:pt x="899" y="409"/>
                  <a:pt x="893" y="409"/>
                  <a:pt x="898" y="412"/>
                </a:cubicBezTo>
                <a:cubicBezTo>
                  <a:pt x="889" y="415"/>
                  <a:pt x="889" y="415"/>
                  <a:pt x="889" y="415"/>
                </a:cubicBezTo>
                <a:cubicBezTo>
                  <a:pt x="899" y="429"/>
                  <a:pt x="901" y="411"/>
                  <a:pt x="913" y="427"/>
                </a:cubicBezTo>
                <a:cubicBezTo>
                  <a:pt x="920" y="420"/>
                  <a:pt x="920" y="420"/>
                  <a:pt x="920" y="420"/>
                </a:cubicBezTo>
                <a:cubicBezTo>
                  <a:pt x="921" y="420"/>
                  <a:pt x="921" y="420"/>
                  <a:pt x="921" y="420"/>
                </a:cubicBezTo>
                <a:cubicBezTo>
                  <a:pt x="932" y="415"/>
                  <a:pt x="932" y="415"/>
                  <a:pt x="932" y="415"/>
                </a:cubicBezTo>
                <a:lnTo>
                  <a:pt x="933" y="415"/>
                </a:lnTo>
                <a:close/>
                <a:moveTo>
                  <a:pt x="933" y="388"/>
                </a:moveTo>
                <a:cubicBezTo>
                  <a:pt x="933" y="388"/>
                  <a:pt x="933" y="388"/>
                  <a:pt x="933" y="388"/>
                </a:cubicBezTo>
                <a:cubicBezTo>
                  <a:pt x="935" y="387"/>
                  <a:pt x="934" y="388"/>
                  <a:pt x="933" y="388"/>
                </a:cubicBezTo>
                <a:cubicBezTo>
                  <a:pt x="933" y="389"/>
                  <a:pt x="932" y="390"/>
                  <a:pt x="933" y="388"/>
                </a:cubicBezTo>
                <a:close/>
                <a:moveTo>
                  <a:pt x="932" y="666"/>
                </a:moveTo>
                <a:cubicBezTo>
                  <a:pt x="931" y="666"/>
                  <a:pt x="930" y="667"/>
                  <a:pt x="927" y="669"/>
                </a:cubicBezTo>
                <a:cubicBezTo>
                  <a:pt x="932" y="674"/>
                  <a:pt x="932" y="674"/>
                  <a:pt x="932" y="674"/>
                </a:cubicBezTo>
                <a:cubicBezTo>
                  <a:pt x="933" y="674"/>
                  <a:pt x="933" y="674"/>
                  <a:pt x="933" y="674"/>
                </a:cubicBezTo>
                <a:cubicBezTo>
                  <a:pt x="933" y="674"/>
                  <a:pt x="933" y="674"/>
                  <a:pt x="933" y="674"/>
                </a:cubicBezTo>
                <a:cubicBezTo>
                  <a:pt x="938" y="670"/>
                  <a:pt x="938" y="670"/>
                  <a:pt x="938" y="670"/>
                </a:cubicBezTo>
                <a:cubicBezTo>
                  <a:pt x="937" y="664"/>
                  <a:pt x="937" y="664"/>
                  <a:pt x="937" y="664"/>
                </a:cubicBezTo>
                <a:cubicBezTo>
                  <a:pt x="935" y="665"/>
                  <a:pt x="934" y="665"/>
                  <a:pt x="933" y="666"/>
                </a:cubicBezTo>
                <a:lnTo>
                  <a:pt x="932" y="666"/>
                </a:lnTo>
                <a:close/>
                <a:moveTo>
                  <a:pt x="920" y="153"/>
                </a:moveTo>
                <a:cubicBezTo>
                  <a:pt x="920" y="153"/>
                  <a:pt x="919" y="153"/>
                  <a:pt x="917" y="153"/>
                </a:cubicBezTo>
                <a:cubicBezTo>
                  <a:pt x="918" y="162"/>
                  <a:pt x="918" y="162"/>
                  <a:pt x="918" y="162"/>
                </a:cubicBezTo>
                <a:cubicBezTo>
                  <a:pt x="919" y="162"/>
                  <a:pt x="920" y="162"/>
                  <a:pt x="920" y="161"/>
                </a:cubicBezTo>
                <a:cubicBezTo>
                  <a:pt x="922" y="160"/>
                  <a:pt x="924" y="159"/>
                  <a:pt x="924" y="158"/>
                </a:cubicBezTo>
                <a:cubicBezTo>
                  <a:pt x="924" y="154"/>
                  <a:pt x="923" y="154"/>
                  <a:pt x="920" y="153"/>
                </a:cubicBezTo>
                <a:close/>
                <a:moveTo>
                  <a:pt x="918" y="188"/>
                </a:moveTo>
                <a:cubicBezTo>
                  <a:pt x="917" y="197"/>
                  <a:pt x="917" y="197"/>
                  <a:pt x="917" y="197"/>
                </a:cubicBezTo>
                <a:cubicBezTo>
                  <a:pt x="920" y="197"/>
                  <a:pt x="920" y="197"/>
                  <a:pt x="920" y="197"/>
                </a:cubicBezTo>
                <a:cubicBezTo>
                  <a:pt x="922" y="197"/>
                  <a:pt x="922" y="197"/>
                  <a:pt x="922" y="197"/>
                </a:cubicBezTo>
                <a:cubicBezTo>
                  <a:pt x="923" y="191"/>
                  <a:pt x="923" y="191"/>
                  <a:pt x="923" y="191"/>
                </a:cubicBezTo>
                <a:cubicBezTo>
                  <a:pt x="920" y="189"/>
                  <a:pt x="920" y="189"/>
                  <a:pt x="920" y="189"/>
                </a:cubicBezTo>
                <a:lnTo>
                  <a:pt x="918" y="188"/>
                </a:lnTo>
                <a:close/>
                <a:moveTo>
                  <a:pt x="886" y="759"/>
                </a:moveTo>
                <a:cubicBezTo>
                  <a:pt x="884" y="753"/>
                  <a:pt x="884" y="753"/>
                  <a:pt x="884" y="753"/>
                </a:cubicBezTo>
                <a:cubicBezTo>
                  <a:pt x="883" y="753"/>
                  <a:pt x="882" y="753"/>
                  <a:pt x="881" y="753"/>
                </a:cubicBezTo>
                <a:cubicBezTo>
                  <a:pt x="880" y="754"/>
                  <a:pt x="879" y="754"/>
                  <a:pt x="878" y="755"/>
                </a:cubicBezTo>
                <a:cubicBezTo>
                  <a:pt x="878" y="756"/>
                  <a:pt x="878" y="758"/>
                  <a:pt x="877" y="760"/>
                </a:cubicBezTo>
                <a:cubicBezTo>
                  <a:pt x="878" y="760"/>
                  <a:pt x="878" y="760"/>
                  <a:pt x="878" y="760"/>
                </a:cubicBezTo>
                <a:cubicBezTo>
                  <a:pt x="881" y="760"/>
                  <a:pt x="881" y="760"/>
                  <a:pt x="881" y="760"/>
                </a:cubicBezTo>
                <a:cubicBezTo>
                  <a:pt x="883" y="760"/>
                  <a:pt x="883" y="760"/>
                  <a:pt x="883" y="760"/>
                </a:cubicBezTo>
                <a:cubicBezTo>
                  <a:pt x="881" y="761"/>
                  <a:pt x="881" y="761"/>
                  <a:pt x="881" y="761"/>
                </a:cubicBezTo>
                <a:cubicBezTo>
                  <a:pt x="881" y="762"/>
                  <a:pt x="881" y="762"/>
                  <a:pt x="881" y="762"/>
                </a:cubicBezTo>
                <a:cubicBezTo>
                  <a:pt x="881" y="762"/>
                  <a:pt x="881" y="762"/>
                  <a:pt x="881" y="762"/>
                </a:cubicBezTo>
                <a:cubicBezTo>
                  <a:pt x="883" y="762"/>
                  <a:pt x="883" y="762"/>
                  <a:pt x="883" y="762"/>
                </a:cubicBezTo>
                <a:cubicBezTo>
                  <a:pt x="885" y="763"/>
                  <a:pt x="885" y="763"/>
                  <a:pt x="885" y="763"/>
                </a:cubicBezTo>
                <a:cubicBezTo>
                  <a:pt x="889" y="760"/>
                  <a:pt x="889" y="760"/>
                  <a:pt x="889" y="760"/>
                </a:cubicBezTo>
                <a:cubicBezTo>
                  <a:pt x="894" y="762"/>
                  <a:pt x="894" y="762"/>
                  <a:pt x="894" y="762"/>
                </a:cubicBezTo>
                <a:cubicBezTo>
                  <a:pt x="894" y="756"/>
                  <a:pt x="894" y="756"/>
                  <a:pt x="894" y="756"/>
                </a:cubicBezTo>
                <a:cubicBezTo>
                  <a:pt x="888" y="756"/>
                  <a:pt x="888" y="756"/>
                  <a:pt x="888" y="756"/>
                </a:cubicBezTo>
                <a:lnTo>
                  <a:pt x="886" y="759"/>
                </a:lnTo>
                <a:close/>
                <a:moveTo>
                  <a:pt x="881" y="330"/>
                </a:moveTo>
                <a:cubicBezTo>
                  <a:pt x="881" y="331"/>
                  <a:pt x="881" y="331"/>
                  <a:pt x="881" y="331"/>
                </a:cubicBezTo>
                <a:cubicBezTo>
                  <a:pt x="881" y="331"/>
                  <a:pt x="881" y="330"/>
                  <a:pt x="881" y="330"/>
                </a:cubicBezTo>
                <a:cubicBezTo>
                  <a:pt x="881" y="330"/>
                  <a:pt x="881" y="330"/>
                  <a:pt x="881" y="330"/>
                </a:cubicBezTo>
                <a:cubicBezTo>
                  <a:pt x="881" y="330"/>
                  <a:pt x="881" y="330"/>
                  <a:pt x="881" y="330"/>
                </a:cubicBezTo>
                <a:close/>
                <a:moveTo>
                  <a:pt x="881" y="643"/>
                </a:moveTo>
                <a:cubicBezTo>
                  <a:pt x="881" y="643"/>
                  <a:pt x="881" y="643"/>
                  <a:pt x="881" y="643"/>
                </a:cubicBezTo>
                <a:cubicBezTo>
                  <a:pt x="881" y="641"/>
                  <a:pt x="881" y="641"/>
                  <a:pt x="881" y="641"/>
                </a:cubicBezTo>
                <a:cubicBezTo>
                  <a:pt x="882" y="639"/>
                  <a:pt x="882" y="639"/>
                  <a:pt x="882" y="639"/>
                </a:cubicBezTo>
                <a:cubicBezTo>
                  <a:pt x="881" y="638"/>
                  <a:pt x="881" y="638"/>
                  <a:pt x="881" y="638"/>
                </a:cubicBezTo>
                <a:cubicBezTo>
                  <a:pt x="878" y="635"/>
                  <a:pt x="878" y="635"/>
                  <a:pt x="878" y="635"/>
                </a:cubicBezTo>
                <a:cubicBezTo>
                  <a:pt x="878" y="634"/>
                  <a:pt x="878" y="634"/>
                  <a:pt x="878" y="634"/>
                </a:cubicBezTo>
                <a:cubicBezTo>
                  <a:pt x="873" y="636"/>
                  <a:pt x="873" y="636"/>
                  <a:pt x="873" y="636"/>
                </a:cubicBezTo>
                <a:cubicBezTo>
                  <a:pt x="874" y="640"/>
                  <a:pt x="876" y="641"/>
                  <a:pt x="878" y="642"/>
                </a:cubicBezTo>
                <a:cubicBezTo>
                  <a:pt x="879" y="642"/>
                  <a:pt x="880" y="643"/>
                  <a:pt x="881" y="643"/>
                </a:cubicBezTo>
                <a:close/>
                <a:moveTo>
                  <a:pt x="878" y="768"/>
                </a:moveTo>
                <a:cubicBezTo>
                  <a:pt x="878" y="768"/>
                  <a:pt x="878" y="768"/>
                  <a:pt x="878" y="768"/>
                </a:cubicBezTo>
                <a:cubicBezTo>
                  <a:pt x="878" y="772"/>
                  <a:pt x="878" y="772"/>
                  <a:pt x="878" y="772"/>
                </a:cubicBezTo>
                <a:cubicBezTo>
                  <a:pt x="878" y="772"/>
                  <a:pt x="878" y="772"/>
                  <a:pt x="878" y="772"/>
                </a:cubicBezTo>
                <a:cubicBezTo>
                  <a:pt x="881" y="772"/>
                  <a:pt x="881" y="772"/>
                  <a:pt x="881" y="772"/>
                </a:cubicBezTo>
                <a:cubicBezTo>
                  <a:pt x="882" y="772"/>
                  <a:pt x="882" y="772"/>
                  <a:pt x="882" y="772"/>
                </a:cubicBezTo>
                <a:cubicBezTo>
                  <a:pt x="882" y="768"/>
                  <a:pt x="882" y="768"/>
                  <a:pt x="882" y="768"/>
                </a:cubicBezTo>
                <a:cubicBezTo>
                  <a:pt x="881" y="768"/>
                  <a:pt x="881" y="768"/>
                  <a:pt x="881" y="768"/>
                </a:cubicBezTo>
                <a:lnTo>
                  <a:pt x="878" y="768"/>
                </a:lnTo>
                <a:close/>
                <a:moveTo>
                  <a:pt x="827" y="883"/>
                </a:moveTo>
                <a:cubicBezTo>
                  <a:pt x="825" y="881"/>
                  <a:pt x="825" y="881"/>
                  <a:pt x="825" y="881"/>
                </a:cubicBezTo>
                <a:cubicBezTo>
                  <a:pt x="825" y="881"/>
                  <a:pt x="824" y="882"/>
                  <a:pt x="824" y="882"/>
                </a:cubicBezTo>
                <a:cubicBezTo>
                  <a:pt x="824" y="882"/>
                  <a:pt x="823" y="882"/>
                  <a:pt x="823" y="882"/>
                </a:cubicBezTo>
                <a:cubicBezTo>
                  <a:pt x="822" y="882"/>
                  <a:pt x="822" y="882"/>
                  <a:pt x="821" y="882"/>
                </a:cubicBezTo>
                <a:cubicBezTo>
                  <a:pt x="825" y="883"/>
                  <a:pt x="819" y="883"/>
                  <a:pt x="821" y="882"/>
                </a:cubicBezTo>
                <a:cubicBezTo>
                  <a:pt x="821" y="882"/>
                  <a:pt x="821" y="882"/>
                  <a:pt x="820" y="882"/>
                </a:cubicBezTo>
                <a:cubicBezTo>
                  <a:pt x="813" y="881"/>
                  <a:pt x="817" y="881"/>
                  <a:pt x="814" y="879"/>
                </a:cubicBezTo>
                <a:cubicBezTo>
                  <a:pt x="810" y="876"/>
                  <a:pt x="807" y="873"/>
                  <a:pt x="804" y="870"/>
                </a:cubicBezTo>
                <a:cubicBezTo>
                  <a:pt x="783" y="869"/>
                  <a:pt x="783" y="869"/>
                  <a:pt x="783" y="869"/>
                </a:cubicBezTo>
                <a:cubicBezTo>
                  <a:pt x="782" y="867"/>
                  <a:pt x="782" y="867"/>
                  <a:pt x="782" y="867"/>
                </a:cubicBezTo>
                <a:cubicBezTo>
                  <a:pt x="773" y="870"/>
                  <a:pt x="773" y="870"/>
                  <a:pt x="773" y="870"/>
                </a:cubicBezTo>
                <a:cubicBezTo>
                  <a:pt x="774" y="864"/>
                  <a:pt x="774" y="864"/>
                  <a:pt x="774" y="864"/>
                </a:cubicBezTo>
                <a:cubicBezTo>
                  <a:pt x="766" y="858"/>
                  <a:pt x="766" y="858"/>
                  <a:pt x="766" y="858"/>
                </a:cubicBezTo>
                <a:cubicBezTo>
                  <a:pt x="755" y="859"/>
                  <a:pt x="762" y="856"/>
                  <a:pt x="757" y="856"/>
                </a:cubicBezTo>
                <a:cubicBezTo>
                  <a:pt x="753" y="856"/>
                  <a:pt x="753" y="858"/>
                  <a:pt x="751" y="861"/>
                </a:cubicBezTo>
                <a:cubicBezTo>
                  <a:pt x="750" y="859"/>
                  <a:pt x="750" y="859"/>
                  <a:pt x="750" y="859"/>
                </a:cubicBezTo>
                <a:cubicBezTo>
                  <a:pt x="749" y="854"/>
                  <a:pt x="749" y="854"/>
                  <a:pt x="749" y="854"/>
                </a:cubicBezTo>
                <a:cubicBezTo>
                  <a:pt x="744" y="855"/>
                  <a:pt x="744" y="855"/>
                  <a:pt x="744" y="855"/>
                </a:cubicBezTo>
                <a:cubicBezTo>
                  <a:pt x="743" y="852"/>
                  <a:pt x="743" y="852"/>
                  <a:pt x="743" y="852"/>
                </a:cubicBezTo>
                <a:cubicBezTo>
                  <a:pt x="739" y="854"/>
                  <a:pt x="739" y="854"/>
                  <a:pt x="739" y="854"/>
                </a:cubicBezTo>
                <a:cubicBezTo>
                  <a:pt x="737" y="856"/>
                  <a:pt x="737" y="856"/>
                  <a:pt x="737" y="856"/>
                </a:cubicBezTo>
                <a:cubicBezTo>
                  <a:pt x="733" y="862"/>
                  <a:pt x="733" y="862"/>
                  <a:pt x="733" y="862"/>
                </a:cubicBezTo>
                <a:cubicBezTo>
                  <a:pt x="731" y="860"/>
                  <a:pt x="731" y="860"/>
                  <a:pt x="731" y="860"/>
                </a:cubicBezTo>
                <a:cubicBezTo>
                  <a:pt x="737" y="854"/>
                  <a:pt x="737" y="854"/>
                  <a:pt x="737" y="854"/>
                </a:cubicBezTo>
                <a:cubicBezTo>
                  <a:pt x="744" y="847"/>
                  <a:pt x="744" y="847"/>
                  <a:pt x="744" y="847"/>
                </a:cubicBezTo>
                <a:cubicBezTo>
                  <a:pt x="742" y="843"/>
                  <a:pt x="740" y="839"/>
                  <a:pt x="737" y="835"/>
                </a:cubicBezTo>
                <a:cubicBezTo>
                  <a:pt x="735" y="830"/>
                  <a:pt x="734" y="827"/>
                  <a:pt x="734" y="825"/>
                </a:cubicBezTo>
                <a:cubicBezTo>
                  <a:pt x="723" y="821"/>
                  <a:pt x="723" y="821"/>
                  <a:pt x="723" y="821"/>
                </a:cubicBezTo>
                <a:cubicBezTo>
                  <a:pt x="725" y="819"/>
                  <a:pt x="725" y="819"/>
                  <a:pt x="725" y="819"/>
                </a:cubicBezTo>
                <a:cubicBezTo>
                  <a:pt x="720" y="818"/>
                  <a:pt x="704" y="818"/>
                  <a:pt x="704" y="818"/>
                </a:cubicBezTo>
                <a:cubicBezTo>
                  <a:pt x="698" y="815"/>
                  <a:pt x="690" y="808"/>
                  <a:pt x="691" y="804"/>
                </a:cubicBezTo>
                <a:cubicBezTo>
                  <a:pt x="683" y="802"/>
                  <a:pt x="683" y="802"/>
                  <a:pt x="683" y="802"/>
                </a:cubicBezTo>
                <a:cubicBezTo>
                  <a:pt x="682" y="801"/>
                  <a:pt x="682" y="801"/>
                  <a:pt x="682" y="801"/>
                </a:cubicBezTo>
                <a:cubicBezTo>
                  <a:pt x="683" y="800"/>
                  <a:pt x="683" y="800"/>
                  <a:pt x="683" y="800"/>
                </a:cubicBezTo>
                <a:cubicBezTo>
                  <a:pt x="680" y="797"/>
                  <a:pt x="680" y="797"/>
                  <a:pt x="680" y="797"/>
                </a:cubicBezTo>
                <a:cubicBezTo>
                  <a:pt x="678" y="798"/>
                  <a:pt x="678" y="798"/>
                  <a:pt x="678" y="798"/>
                </a:cubicBezTo>
                <a:cubicBezTo>
                  <a:pt x="677" y="797"/>
                  <a:pt x="677" y="797"/>
                  <a:pt x="677" y="797"/>
                </a:cubicBezTo>
                <a:cubicBezTo>
                  <a:pt x="677" y="796"/>
                  <a:pt x="677" y="796"/>
                  <a:pt x="677" y="796"/>
                </a:cubicBezTo>
                <a:cubicBezTo>
                  <a:pt x="677" y="796"/>
                  <a:pt x="677" y="796"/>
                  <a:pt x="677" y="796"/>
                </a:cubicBezTo>
                <a:cubicBezTo>
                  <a:pt x="679" y="796"/>
                  <a:pt x="679" y="796"/>
                  <a:pt x="679" y="796"/>
                </a:cubicBezTo>
                <a:cubicBezTo>
                  <a:pt x="677" y="794"/>
                  <a:pt x="677" y="794"/>
                  <a:pt x="677" y="794"/>
                </a:cubicBezTo>
                <a:cubicBezTo>
                  <a:pt x="677" y="794"/>
                  <a:pt x="677" y="794"/>
                  <a:pt x="677" y="794"/>
                </a:cubicBezTo>
                <a:cubicBezTo>
                  <a:pt x="676" y="795"/>
                  <a:pt x="676" y="795"/>
                  <a:pt x="676" y="795"/>
                </a:cubicBezTo>
                <a:cubicBezTo>
                  <a:pt x="670" y="789"/>
                  <a:pt x="670" y="789"/>
                  <a:pt x="670" y="789"/>
                </a:cubicBezTo>
                <a:cubicBezTo>
                  <a:pt x="657" y="793"/>
                  <a:pt x="657" y="793"/>
                  <a:pt x="657" y="793"/>
                </a:cubicBezTo>
                <a:cubicBezTo>
                  <a:pt x="657" y="793"/>
                  <a:pt x="657" y="793"/>
                  <a:pt x="657" y="793"/>
                </a:cubicBezTo>
                <a:cubicBezTo>
                  <a:pt x="656" y="792"/>
                  <a:pt x="656" y="792"/>
                  <a:pt x="656" y="792"/>
                </a:cubicBezTo>
                <a:cubicBezTo>
                  <a:pt x="657" y="790"/>
                  <a:pt x="657" y="790"/>
                  <a:pt x="657" y="790"/>
                </a:cubicBezTo>
                <a:cubicBezTo>
                  <a:pt x="659" y="789"/>
                  <a:pt x="659" y="789"/>
                  <a:pt x="659" y="789"/>
                </a:cubicBezTo>
                <a:cubicBezTo>
                  <a:pt x="657" y="789"/>
                  <a:pt x="657" y="789"/>
                  <a:pt x="657" y="789"/>
                </a:cubicBezTo>
                <a:cubicBezTo>
                  <a:pt x="654" y="789"/>
                  <a:pt x="654" y="789"/>
                  <a:pt x="654" y="789"/>
                </a:cubicBezTo>
                <a:cubicBezTo>
                  <a:pt x="654" y="792"/>
                  <a:pt x="654" y="792"/>
                  <a:pt x="654" y="792"/>
                </a:cubicBezTo>
                <a:cubicBezTo>
                  <a:pt x="651" y="791"/>
                  <a:pt x="651" y="791"/>
                  <a:pt x="651" y="791"/>
                </a:cubicBezTo>
                <a:cubicBezTo>
                  <a:pt x="649" y="790"/>
                  <a:pt x="649" y="790"/>
                  <a:pt x="649" y="790"/>
                </a:cubicBezTo>
                <a:cubicBezTo>
                  <a:pt x="648" y="790"/>
                  <a:pt x="648" y="790"/>
                  <a:pt x="648" y="790"/>
                </a:cubicBezTo>
                <a:cubicBezTo>
                  <a:pt x="639" y="791"/>
                  <a:pt x="639" y="791"/>
                  <a:pt x="639" y="791"/>
                </a:cubicBezTo>
                <a:cubicBezTo>
                  <a:pt x="639" y="788"/>
                  <a:pt x="639" y="788"/>
                  <a:pt x="639" y="788"/>
                </a:cubicBezTo>
                <a:cubicBezTo>
                  <a:pt x="648" y="786"/>
                  <a:pt x="648" y="786"/>
                  <a:pt x="648" y="786"/>
                </a:cubicBezTo>
                <a:cubicBezTo>
                  <a:pt x="649" y="786"/>
                  <a:pt x="649" y="786"/>
                  <a:pt x="649" y="786"/>
                </a:cubicBezTo>
                <a:cubicBezTo>
                  <a:pt x="648" y="786"/>
                  <a:pt x="648" y="786"/>
                  <a:pt x="648" y="786"/>
                </a:cubicBezTo>
                <a:cubicBezTo>
                  <a:pt x="644" y="786"/>
                  <a:pt x="644" y="786"/>
                  <a:pt x="644" y="786"/>
                </a:cubicBezTo>
                <a:cubicBezTo>
                  <a:pt x="643" y="782"/>
                  <a:pt x="643" y="782"/>
                  <a:pt x="643" y="782"/>
                </a:cubicBezTo>
                <a:cubicBezTo>
                  <a:pt x="641" y="786"/>
                  <a:pt x="641" y="786"/>
                  <a:pt x="641" y="786"/>
                </a:cubicBezTo>
                <a:cubicBezTo>
                  <a:pt x="637" y="786"/>
                  <a:pt x="637" y="786"/>
                  <a:pt x="637" y="786"/>
                </a:cubicBezTo>
                <a:cubicBezTo>
                  <a:pt x="633" y="785"/>
                  <a:pt x="633" y="785"/>
                  <a:pt x="633" y="785"/>
                </a:cubicBezTo>
                <a:cubicBezTo>
                  <a:pt x="629" y="781"/>
                  <a:pt x="629" y="781"/>
                  <a:pt x="629" y="781"/>
                </a:cubicBezTo>
                <a:cubicBezTo>
                  <a:pt x="629" y="785"/>
                  <a:pt x="629" y="785"/>
                  <a:pt x="629" y="785"/>
                </a:cubicBezTo>
                <a:cubicBezTo>
                  <a:pt x="624" y="787"/>
                  <a:pt x="624" y="787"/>
                  <a:pt x="624" y="787"/>
                </a:cubicBezTo>
                <a:cubicBezTo>
                  <a:pt x="621" y="788"/>
                  <a:pt x="621" y="788"/>
                  <a:pt x="621" y="788"/>
                </a:cubicBezTo>
                <a:cubicBezTo>
                  <a:pt x="620" y="787"/>
                  <a:pt x="620" y="787"/>
                  <a:pt x="620" y="787"/>
                </a:cubicBezTo>
                <a:cubicBezTo>
                  <a:pt x="620" y="786"/>
                  <a:pt x="620" y="786"/>
                  <a:pt x="620" y="786"/>
                </a:cubicBezTo>
                <a:cubicBezTo>
                  <a:pt x="620" y="786"/>
                  <a:pt x="620" y="786"/>
                  <a:pt x="620" y="786"/>
                </a:cubicBezTo>
                <a:cubicBezTo>
                  <a:pt x="624" y="782"/>
                  <a:pt x="624" y="782"/>
                  <a:pt x="624" y="782"/>
                </a:cubicBezTo>
                <a:cubicBezTo>
                  <a:pt x="624" y="781"/>
                  <a:pt x="624" y="781"/>
                  <a:pt x="624" y="781"/>
                </a:cubicBezTo>
                <a:cubicBezTo>
                  <a:pt x="624" y="781"/>
                  <a:pt x="624" y="781"/>
                  <a:pt x="624" y="781"/>
                </a:cubicBezTo>
                <a:cubicBezTo>
                  <a:pt x="623" y="780"/>
                  <a:pt x="621" y="780"/>
                  <a:pt x="620" y="781"/>
                </a:cubicBezTo>
                <a:cubicBezTo>
                  <a:pt x="619" y="781"/>
                  <a:pt x="618" y="781"/>
                  <a:pt x="617" y="782"/>
                </a:cubicBezTo>
                <a:cubicBezTo>
                  <a:pt x="615" y="783"/>
                  <a:pt x="613" y="784"/>
                  <a:pt x="611" y="786"/>
                </a:cubicBezTo>
                <a:cubicBezTo>
                  <a:pt x="609" y="787"/>
                  <a:pt x="607" y="788"/>
                  <a:pt x="604" y="788"/>
                </a:cubicBezTo>
                <a:cubicBezTo>
                  <a:pt x="604" y="788"/>
                  <a:pt x="603" y="788"/>
                  <a:pt x="602" y="787"/>
                </a:cubicBezTo>
                <a:cubicBezTo>
                  <a:pt x="601" y="788"/>
                  <a:pt x="601" y="788"/>
                  <a:pt x="601" y="788"/>
                </a:cubicBezTo>
                <a:cubicBezTo>
                  <a:pt x="591" y="801"/>
                  <a:pt x="591" y="801"/>
                  <a:pt x="591" y="801"/>
                </a:cubicBezTo>
                <a:cubicBezTo>
                  <a:pt x="591" y="802"/>
                  <a:pt x="591" y="802"/>
                  <a:pt x="591" y="802"/>
                </a:cubicBezTo>
                <a:cubicBezTo>
                  <a:pt x="590" y="803"/>
                  <a:pt x="590" y="803"/>
                  <a:pt x="590" y="803"/>
                </a:cubicBezTo>
                <a:cubicBezTo>
                  <a:pt x="588" y="802"/>
                  <a:pt x="588" y="802"/>
                  <a:pt x="588" y="802"/>
                </a:cubicBezTo>
                <a:cubicBezTo>
                  <a:pt x="582" y="799"/>
                  <a:pt x="582" y="799"/>
                  <a:pt x="582" y="799"/>
                </a:cubicBezTo>
                <a:cubicBezTo>
                  <a:pt x="579" y="797"/>
                  <a:pt x="579" y="797"/>
                  <a:pt x="579" y="797"/>
                </a:cubicBezTo>
                <a:cubicBezTo>
                  <a:pt x="577" y="796"/>
                  <a:pt x="577" y="796"/>
                  <a:pt x="577" y="796"/>
                </a:cubicBezTo>
                <a:cubicBezTo>
                  <a:pt x="576" y="797"/>
                  <a:pt x="575" y="797"/>
                  <a:pt x="574" y="797"/>
                </a:cubicBezTo>
                <a:cubicBezTo>
                  <a:pt x="574" y="798"/>
                  <a:pt x="573" y="798"/>
                  <a:pt x="572" y="799"/>
                </a:cubicBezTo>
                <a:cubicBezTo>
                  <a:pt x="564" y="802"/>
                  <a:pt x="562" y="799"/>
                  <a:pt x="559" y="796"/>
                </a:cubicBezTo>
                <a:cubicBezTo>
                  <a:pt x="558" y="796"/>
                  <a:pt x="558" y="796"/>
                  <a:pt x="558" y="795"/>
                </a:cubicBezTo>
                <a:cubicBezTo>
                  <a:pt x="557" y="794"/>
                  <a:pt x="556" y="793"/>
                  <a:pt x="554" y="793"/>
                </a:cubicBezTo>
                <a:cubicBezTo>
                  <a:pt x="554" y="792"/>
                  <a:pt x="553" y="792"/>
                  <a:pt x="552" y="792"/>
                </a:cubicBezTo>
                <a:cubicBezTo>
                  <a:pt x="553" y="790"/>
                  <a:pt x="554" y="788"/>
                  <a:pt x="554" y="785"/>
                </a:cubicBezTo>
                <a:cubicBezTo>
                  <a:pt x="556" y="780"/>
                  <a:pt x="557" y="775"/>
                  <a:pt x="557" y="772"/>
                </a:cubicBezTo>
                <a:cubicBezTo>
                  <a:pt x="557" y="771"/>
                  <a:pt x="557" y="771"/>
                  <a:pt x="557" y="771"/>
                </a:cubicBezTo>
                <a:cubicBezTo>
                  <a:pt x="557" y="768"/>
                  <a:pt x="557" y="767"/>
                  <a:pt x="556" y="767"/>
                </a:cubicBezTo>
                <a:cubicBezTo>
                  <a:pt x="555" y="769"/>
                  <a:pt x="556" y="767"/>
                  <a:pt x="556" y="767"/>
                </a:cubicBezTo>
                <a:cubicBezTo>
                  <a:pt x="557" y="767"/>
                  <a:pt x="557" y="766"/>
                  <a:pt x="557" y="766"/>
                </a:cubicBezTo>
                <a:cubicBezTo>
                  <a:pt x="556" y="765"/>
                  <a:pt x="556" y="765"/>
                  <a:pt x="556" y="765"/>
                </a:cubicBezTo>
                <a:cubicBezTo>
                  <a:pt x="554" y="766"/>
                  <a:pt x="554" y="766"/>
                  <a:pt x="554" y="766"/>
                </a:cubicBezTo>
                <a:cubicBezTo>
                  <a:pt x="552" y="768"/>
                  <a:pt x="552" y="768"/>
                  <a:pt x="552" y="768"/>
                </a:cubicBezTo>
                <a:cubicBezTo>
                  <a:pt x="551" y="764"/>
                  <a:pt x="550" y="763"/>
                  <a:pt x="544" y="763"/>
                </a:cubicBezTo>
                <a:cubicBezTo>
                  <a:pt x="541" y="763"/>
                  <a:pt x="541" y="763"/>
                  <a:pt x="541" y="763"/>
                </a:cubicBezTo>
                <a:cubicBezTo>
                  <a:pt x="540" y="763"/>
                  <a:pt x="540" y="763"/>
                  <a:pt x="539" y="763"/>
                </a:cubicBezTo>
                <a:cubicBezTo>
                  <a:pt x="538" y="763"/>
                  <a:pt x="537" y="763"/>
                  <a:pt x="536" y="763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2" y="764"/>
                  <a:pt x="531" y="765"/>
                  <a:pt x="530" y="765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6" y="759"/>
                  <a:pt x="526" y="759"/>
                  <a:pt x="526" y="759"/>
                </a:cubicBezTo>
                <a:cubicBezTo>
                  <a:pt x="524" y="756"/>
                  <a:pt x="524" y="756"/>
                  <a:pt x="524" y="756"/>
                </a:cubicBezTo>
                <a:cubicBezTo>
                  <a:pt x="522" y="754"/>
                  <a:pt x="522" y="754"/>
                  <a:pt x="522" y="754"/>
                </a:cubicBezTo>
                <a:cubicBezTo>
                  <a:pt x="523" y="754"/>
                  <a:pt x="523" y="754"/>
                  <a:pt x="524" y="754"/>
                </a:cubicBezTo>
                <a:cubicBezTo>
                  <a:pt x="525" y="754"/>
                  <a:pt x="525" y="754"/>
                  <a:pt x="526" y="754"/>
                </a:cubicBezTo>
                <a:cubicBezTo>
                  <a:pt x="526" y="754"/>
                  <a:pt x="526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32" y="750"/>
                  <a:pt x="531" y="746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6" y="736"/>
                </a:cubicBezTo>
                <a:cubicBezTo>
                  <a:pt x="536" y="736"/>
                  <a:pt x="536" y="736"/>
                  <a:pt x="536" y="736"/>
                </a:cubicBezTo>
                <a:cubicBezTo>
                  <a:pt x="536" y="735"/>
                  <a:pt x="536" y="735"/>
                  <a:pt x="536" y="735"/>
                </a:cubicBezTo>
                <a:cubicBezTo>
                  <a:pt x="536" y="735"/>
                  <a:pt x="536" y="735"/>
                  <a:pt x="536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6" y="735"/>
                  <a:pt x="526" y="735"/>
                  <a:pt x="526" y="735"/>
                </a:cubicBezTo>
                <a:cubicBezTo>
                  <a:pt x="524" y="735"/>
                  <a:pt x="524" y="735"/>
                  <a:pt x="524" y="735"/>
                </a:cubicBezTo>
                <a:cubicBezTo>
                  <a:pt x="522" y="735"/>
                  <a:pt x="522" y="735"/>
                  <a:pt x="522" y="735"/>
                </a:cubicBezTo>
                <a:cubicBezTo>
                  <a:pt x="519" y="734"/>
                  <a:pt x="519" y="734"/>
                  <a:pt x="519" y="734"/>
                </a:cubicBezTo>
                <a:cubicBezTo>
                  <a:pt x="516" y="734"/>
                  <a:pt x="516" y="734"/>
                  <a:pt x="516" y="734"/>
                </a:cubicBezTo>
                <a:cubicBezTo>
                  <a:pt x="515" y="734"/>
                  <a:pt x="515" y="734"/>
                  <a:pt x="515" y="734"/>
                </a:cubicBezTo>
                <a:cubicBezTo>
                  <a:pt x="513" y="741"/>
                  <a:pt x="513" y="741"/>
                  <a:pt x="513" y="741"/>
                </a:cubicBezTo>
                <a:cubicBezTo>
                  <a:pt x="511" y="749"/>
                  <a:pt x="511" y="749"/>
                  <a:pt x="511" y="749"/>
                </a:cubicBezTo>
                <a:cubicBezTo>
                  <a:pt x="508" y="749"/>
                  <a:pt x="508" y="749"/>
                  <a:pt x="508" y="749"/>
                </a:cubicBezTo>
                <a:cubicBezTo>
                  <a:pt x="506" y="749"/>
                  <a:pt x="506" y="749"/>
                  <a:pt x="506" y="749"/>
                </a:cubicBezTo>
                <a:cubicBezTo>
                  <a:pt x="499" y="749"/>
                  <a:pt x="499" y="749"/>
                  <a:pt x="499" y="749"/>
                </a:cubicBezTo>
                <a:cubicBezTo>
                  <a:pt x="496" y="749"/>
                  <a:pt x="496" y="749"/>
                  <a:pt x="496" y="749"/>
                </a:cubicBezTo>
                <a:cubicBezTo>
                  <a:pt x="490" y="750"/>
                  <a:pt x="490" y="750"/>
                  <a:pt x="490" y="750"/>
                </a:cubicBezTo>
                <a:cubicBezTo>
                  <a:pt x="488" y="750"/>
                  <a:pt x="488" y="750"/>
                  <a:pt x="488" y="750"/>
                </a:cubicBezTo>
                <a:cubicBezTo>
                  <a:pt x="486" y="750"/>
                  <a:pt x="486" y="750"/>
                  <a:pt x="486" y="750"/>
                </a:cubicBezTo>
                <a:cubicBezTo>
                  <a:pt x="485" y="748"/>
                  <a:pt x="482" y="743"/>
                  <a:pt x="480" y="738"/>
                </a:cubicBezTo>
                <a:cubicBezTo>
                  <a:pt x="479" y="736"/>
                  <a:pt x="478" y="734"/>
                  <a:pt x="477" y="733"/>
                </a:cubicBezTo>
                <a:cubicBezTo>
                  <a:pt x="476" y="729"/>
                  <a:pt x="475" y="727"/>
                  <a:pt x="474" y="725"/>
                </a:cubicBezTo>
                <a:cubicBezTo>
                  <a:pt x="473" y="721"/>
                  <a:pt x="476" y="719"/>
                  <a:pt x="477" y="715"/>
                </a:cubicBezTo>
                <a:cubicBezTo>
                  <a:pt x="477" y="714"/>
                  <a:pt x="477" y="714"/>
                  <a:pt x="477" y="714"/>
                </a:cubicBezTo>
                <a:cubicBezTo>
                  <a:pt x="477" y="712"/>
                  <a:pt x="477" y="711"/>
                  <a:pt x="477" y="710"/>
                </a:cubicBezTo>
                <a:cubicBezTo>
                  <a:pt x="477" y="708"/>
                  <a:pt x="476" y="706"/>
                  <a:pt x="476" y="703"/>
                </a:cubicBezTo>
                <a:cubicBezTo>
                  <a:pt x="476" y="697"/>
                  <a:pt x="477" y="703"/>
                  <a:pt x="474" y="698"/>
                </a:cubicBezTo>
                <a:cubicBezTo>
                  <a:pt x="477" y="697"/>
                  <a:pt x="477" y="697"/>
                  <a:pt x="477" y="697"/>
                </a:cubicBezTo>
                <a:cubicBezTo>
                  <a:pt x="480" y="696"/>
                  <a:pt x="480" y="696"/>
                  <a:pt x="480" y="696"/>
                </a:cubicBezTo>
                <a:cubicBezTo>
                  <a:pt x="488" y="692"/>
                  <a:pt x="488" y="692"/>
                  <a:pt x="488" y="692"/>
                </a:cubicBezTo>
                <a:cubicBezTo>
                  <a:pt x="490" y="691"/>
                  <a:pt x="490" y="691"/>
                  <a:pt x="490" y="691"/>
                </a:cubicBezTo>
                <a:cubicBezTo>
                  <a:pt x="495" y="689"/>
                  <a:pt x="495" y="689"/>
                  <a:pt x="495" y="689"/>
                </a:cubicBezTo>
                <a:cubicBezTo>
                  <a:pt x="496" y="689"/>
                  <a:pt x="496" y="689"/>
                  <a:pt x="496" y="689"/>
                </a:cubicBezTo>
                <a:cubicBezTo>
                  <a:pt x="499" y="688"/>
                  <a:pt x="499" y="688"/>
                  <a:pt x="499" y="688"/>
                </a:cubicBezTo>
                <a:cubicBezTo>
                  <a:pt x="506" y="687"/>
                  <a:pt x="506" y="687"/>
                  <a:pt x="506" y="687"/>
                </a:cubicBezTo>
                <a:cubicBezTo>
                  <a:pt x="508" y="687"/>
                  <a:pt x="508" y="687"/>
                  <a:pt x="508" y="687"/>
                </a:cubicBezTo>
                <a:cubicBezTo>
                  <a:pt x="509" y="687"/>
                  <a:pt x="509" y="687"/>
                  <a:pt x="509" y="687"/>
                </a:cubicBezTo>
                <a:cubicBezTo>
                  <a:pt x="513" y="691"/>
                  <a:pt x="513" y="691"/>
                  <a:pt x="513" y="691"/>
                </a:cubicBezTo>
                <a:cubicBezTo>
                  <a:pt x="516" y="693"/>
                  <a:pt x="516" y="693"/>
                  <a:pt x="516" y="693"/>
                </a:cubicBezTo>
                <a:cubicBezTo>
                  <a:pt x="516" y="688"/>
                  <a:pt x="516" y="688"/>
                  <a:pt x="516" y="688"/>
                </a:cubicBezTo>
                <a:cubicBezTo>
                  <a:pt x="516" y="688"/>
                  <a:pt x="516" y="688"/>
                  <a:pt x="516" y="688"/>
                </a:cubicBezTo>
                <a:cubicBezTo>
                  <a:pt x="519" y="688"/>
                  <a:pt x="519" y="688"/>
                  <a:pt x="519" y="688"/>
                </a:cubicBezTo>
                <a:cubicBezTo>
                  <a:pt x="521" y="688"/>
                  <a:pt x="521" y="688"/>
                  <a:pt x="521" y="688"/>
                </a:cubicBezTo>
                <a:cubicBezTo>
                  <a:pt x="519" y="684"/>
                  <a:pt x="519" y="684"/>
                  <a:pt x="519" y="684"/>
                </a:cubicBezTo>
                <a:cubicBezTo>
                  <a:pt x="519" y="683"/>
                  <a:pt x="519" y="683"/>
                  <a:pt x="519" y="683"/>
                </a:cubicBezTo>
                <a:cubicBezTo>
                  <a:pt x="519" y="683"/>
                  <a:pt x="519" y="683"/>
                  <a:pt x="519" y="683"/>
                </a:cubicBezTo>
                <a:cubicBezTo>
                  <a:pt x="521" y="682"/>
                  <a:pt x="521" y="682"/>
                  <a:pt x="521" y="682"/>
                </a:cubicBezTo>
                <a:cubicBezTo>
                  <a:pt x="521" y="682"/>
                  <a:pt x="522" y="683"/>
                  <a:pt x="522" y="684"/>
                </a:cubicBezTo>
                <a:cubicBezTo>
                  <a:pt x="522" y="684"/>
                  <a:pt x="522" y="684"/>
                  <a:pt x="522" y="684"/>
                </a:cubicBezTo>
                <a:cubicBezTo>
                  <a:pt x="522" y="684"/>
                  <a:pt x="523" y="684"/>
                  <a:pt x="524" y="684"/>
                </a:cubicBezTo>
                <a:cubicBezTo>
                  <a:pt x="524" y="685"/>
                  <a:pt x="524" y="685"/>
                  <a:pt x="524" y="685"/>
                </a:cubicBezTo>
                <a:cubicBezTo>
                  <a:pt x="524" y="685"/>
                  <a:pt x="525" y="685"/>
                  <a:pt x="526" y="685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30" y="684"/>
                  <a:pt x="532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6" y="685"/>
                  <a:pt x="536" y="685"/>
                  <a:pt x="536" y="685"/>
                </a:cubicBezTo>
                <a:cubicBezTo>
                  <a:pt x="537" y="685"/>
                  <a:pt x="538" y="685"/>
                  <a:pt x="539" y="685"/>
                </a:cubicBezTo>
                <a:cubicBezTo>
                  <a:pt x="545" y="687"/>
                  <a:pt x="538" y="689"/>
                  <a:pt x="552" y="685"/>
                </a:cubicBezTo>
                <a:cubicBezTo>
                  <a:pt x="553" y="687"/>
                  <a:pt x="554" y="690"/>
                  <a:pt x="554" y="693"/>
                </a:cubicBezTo>
                <a:cubicBezTo>
                  <a:pt x="555" y="695"/>
                  <a:pt x="556" y="697"/>
                  <a:pt x="558" y="700"/>
                </a:cubicBezTo>
                <a:cubicBezTo>
                  <a:pt x="558" y="700"/>
                  <a:pt x="558" y="701"/>
                  <a:pt x="559" y="702"/>
                </a:cubicBezTo>
                <a:cubicBezTo>
                  <a:pt x="561" y="707"/>
                  <a:pt x="565" y="712"/>
                  <a:pt x="568" y="714"/>
                </a:cubicBezTo>
                <a:cubicBezTo>
                  <a:pt x="566" y="715"/>
                  <a:pt x="566" y="715"/>
                  <a:pt x="566" y="715"/>
                </a:cubicBezTo>
                <a:cubicBezTo>
                  <a:pt x="570" y="720"/>
                  <a:pt x="570" y="720"/>
                  <a:pt x="570" y="720"/>
                </a:cubicBezTo>
                <a:cubicBezTo>
                  <a:pt x="565" y="717"/>
                  <a:pt x="565" y="717"/>
                  <a:pt x="565" y="717"/>
                </a:cubicBezTo>
                <a:cubicBezTo>
                  <a:pt x="559" y="718"/>
                  <a:pt x="559" y="718"/>
                  <a:pt x="559" y="718"/>
                </a:cubicBezTo>
                <a:cubicBezTo>
                  <a:pt x="558" y="718"/>
                  <a:pt x="558" y="718"/>
                  <a:pt x="558" y="718"/>
                </a:cubicBezTo>
                <a:cubicBezTo>
                  <a:pt x="557" y="718"/>
                  <a:pt x="557" y="718"/>
                  <a:pt x="557" y="718"/>
                </a:cubicBezTo>
                <a:cubicBezTo>
                  <a:pt x="558" y="718"/>
                  <a:pt x="558" y="718"/>
                  <a:pt x="558" y="718"/>
                </a:cubicBezTo>
                <a:cubicBezTo>
                  <a:pt x="559" y="719"/>
                  <a:pt x="559" y="719"/>
                  <a:pt x="559" y="719"/>
                </a:cubicBezTo>
                <a:cubicBezTo>
                  <a:pt x="559" y="719"/>
                  <a:pt x="559" y="719"/>
                  <a:pt x="559" y="719"/>
                </a:cubicBezTo>
                <a:cubicBezTo>
                  <a:pt x="567" y="723"/>
                  <a:pt x="567" y="723"/>
                  <a:pt x="567" y="723"/>
                </a:cubicBezTo>
                <a:cubicBezTo>
                  <a:pt x="559" y="723"/>
                  <a:pt x="559" y="723"/>
                  <a:pt x="559" y="723"/>
                </a:cubicBezTo>
                <a:cubicBezTo>
                  <a:pt x="558" y="723"/>
                  <a:pt x="558" y="723"/>
                  <a:pt x="558" y="723"/>
                </a:cubicBezTo>
                <a:cubicBezTo>
                  <a:pt x="554" y="723"/>
                  <a:pt x="554" y="723"/>
                  <a:pt x="554" y="723"/>
                </a:cubicBezTo>
                <a:cubicBezTo>
                  <a:pt x="554" y="723"/>
                  <a:pt x="554" y="723"/>
                  <a:pt x="554" y="723"/>
                </a:cubicBezTo>
                <a:cubicBezTo>
                  <a:pt x="547" y="730"/>
                  <a:pt x="547" y="730"/>
                  <a:pt x="547" y="730"/>
                </a:cubicBezTo>
                <a:cubicBezTo>
                  <a:pt x="545" y="729"/>
                  <a:pt x="545" y="729"/>
                  <a:pt x="545" y="729"/>
                </a:cubicBezTo>
                <a:cubicBezTo>
                  <a:pt x="553" y="733"/>
                  <a:pt x="553" y="733"/>
                  <a:pt x="553" y="733"/>
                </a:cubicBezTo>
                <a:cubicBezTo>
                  <a:pt x="552" y="731"/>
                  <a:pt x="552" y="731"/>
                  <a:pt x="552" y="731"/>
                </a:cubicBezTo>
                <a:cubicBezTo>
                  <a:pt x="554" y="730"/>
                  <a:pt x="554" y="730"/>
                  <a:pt x="554" y="730"/>
                </a:cubicBezTo>
                <a:cubicBezTo>
                  <a:pt x="558" y="728"/>
                  <a:pt x="558" y="728"/>
                  <a:pt x="558" y="728"/>
                </a:cubicBezTo>
                <a:cubicBezTo>
                  <a:pt x="559" y="728"/>
                  <a:pt x="559" y="728"/>
                  <a:pt x="559" y="728"/>
                </a:cubicBezTo>
                <a:cubicBezTo>
                  <a:pt x="560" y="727"/>
                  <a:pt x="560" y="727"/>
                  <a:pt x="560" y="727"/>
                </a:cubicBezTo>
                <a:cubicBezTo>
                  <a:pt x="572" y="729"/>
                  <a:pt x="572" y="729"/>
                  <a:pt x="572" y="729"/>
                </a:cubicBezTo>
                <a:cubicBezTo>
                  <a:pt x="572" y="729"/>
                  <a:pt x="572" y="729"/>
                  <a:pt x="572" y="729"/>
                </a:cubicBezTo>
                <a:cubicBezTo>
                  <a:pt x="573" y="729"/>
                  <a:pt x="574" y="729"/>
                  <a:pt x="574" y="729"/>
                </a:cubicBezTo>
                <a:cubicBezTo>
                  <a:pt x="575" y="729"/>
                  <a:pt x="574" y="728"/>
                  <a:pt x="577" y="727"/>
                </a:cubicBezTo>
                <a:cubicBezTo>
                  <a:pt x="577" y="728"/>
                  <a:pt x="578" y="729"/>
                  <a:pt x="579" y="729"/>
                </a:cubicBezTo>
                <a:cubicBezTo>
                  <a:pt x="580" y="730"/>
                  <a:pt x="581" y="730"/>
                  <a:pt x="582" y="731"/>
                </a:cubicBezTo>
                <a:cubicBezTo>
                  <a:pt x="585" y="732"/>
                  <a:pt x="587" y="733"/>
                  <a:pt x="585" y="738"/>
                </a:cubicBezTo>
                <a:cubicBezTo>
                  <a:pt x="586" y="739"/>
                  <a:pt x="586" y="739"/>
                  <a:pt x="586" y="739"/>
                </a:cubicBezTo>
                <a:cubicBezTo>
                  <a:pt x="586" y="737"/>
                  <a:pt x="586" y="737"/>
                  <a:pt x="586" y="737"/>
                </a:cubicBezTo>
                <a:cubicBezTo>
                  <a:pt x="588" y="737"/>
                  <a:pt x="588" y="737"/>
                  <a:pt x="588" y="737"/>
                </a:cubicBezTo>
                <a:cubicBezTo>
                  <a:pt x="591" y="737"/>
                  <a:pt x="591" y="737"/>
                  <a:pt x="591" y="737"/>
                </a:cubicBezTo>
                <a:cubicBezTo>
                  <a:pt x="591" y="737"/>
                  <a:pt x="591" y="737"/>
                  <a:pt x="591" y="737"/>
                </a:cubicBezTo>
                <a:cubicBezTo>
                  <a:pt x="598" y="736"/>
                  <a:pt x="598" y="736"/>
                  <a:pt x="598" y="736"/>
                </a:cubicBezTo>
                <a:cubicBezTo>
                  <a:pt x="601" y="734"/>
                  <a:pt x="601" y="734"/>
                  <a:pt x="601" y="734"/>
                </a:cubicBezTo>
                <a:cubicBezTo>
                  <a:pt x="604" y="733"/>
                  <a:pt x="604" y="733"/>
                  <a:pt x="604" y="733"/>
                </a:cubicBezTo>
                <a:cubicBezTo>
                  <a:pt x="608" y="731"/>
                  <a:pt x="608" y="731"/>
                  <a:pt x="608" y="731"/>
                </a:cubicBezTo>
                <a:cubicBezTo>
                  <a:pt x="608" y="730"/>
                  <a:pt x="608" y="730"/>
                  <a:pt x="608" y="730"/>
                </a:cubicBezTo>
                <a:cubicBezTo>
                  <a:pt x="604" y="729"/>
                  <a:pt x="604" y="729"/>
                  <a:pt x="604" y="729"/>
                </a:cubicBezTo>
                <a:cubicBezTo>
                  <a:pt x="601" y="728"/>
                  <a:pt x="601" y="728"/>
                  <a:pt x="601" y="728"/>
                </a:cubicBezTo>
                <a:cubicBezTo>
                  <a:pt x="591" y="726"/>
                  <a:pt x="591" y="726"/>
                  <a:pt x="591" y="726"/>
                </a:cubicBezTo>
                <a:cubicBezTo>
                  <a:pt x="591" y="726"/>
                  <a:pt x="591" y="726"/>
                  <a:pt x="591" y="726"/>
                </a:cubicBezTo>
                <a:cubicBezTo>
                  <a:pt x="588" y="726"/>
                  <a:pt x="588" y="726"/>
                  <a:pt x="588" y="726"/>
                </a:cubicBezTo>
                <a:cubicBezTo>
                  <a:pt x="588" y="726"/>
                  <a:pt x="588" y="726"/>
                  <a:pt x="588" y="726"/>
                </a:cubicBezTo>
                <a:cubicBezTo>
                  <a:pt x="586" y="722"/>
                  <a:pt x="584" y="722"/>
                  <a:pt x="582" y="721"/>
                </a:cubicBezTo>
                <a:cubicBezTo>
                  <a:pt x="581" y="721"/>
                  <a:pt x="580" y="721"/>
                  <a:pt x="579" y="721"/>
                </a:cubicBezTo>
                <a:cubicBezTo>
                  <a:pt x="578" y="721"/>
                  <a:pt x="576" y="721"/>
                  <a:pt x="574" y="720"/>
                </a:cubicBezTo>
                <a:cubicBezTo>
                  <a:pt x="574" y="720"/>
                  <a:pt x="574" y="720"/>
                  <a:pt x="573" y="720"/>
                </a:cubicBezTo>
                <a:cubicBezTo>
                  <a:pt x="573" y="719"/>
                  <a:pt x="572" y="719"/>
                  <a:pt x="572" y="718"/>
                </a:cubicBezTo>
                <a:cubicBezTo>
                  <a:pt x="569" y="716"/>
                  <a:pt x="572" y="710"/>
                  <a:pt x="572" y="706"/>
                </a:cubicBezTo>
                <a:cubicBezTo>
                  <a:pt x="572" y="703"/>
                  <a:pt x="572" y="703"/>
                  <a:pt x="572" y="703"/>
                </a:cubicBezTo>
                <a:cubicBezTo>
                  <a:pt x="572" y="703"/>
                  <a:pt x="572" y="704"/>
                  <a:pt x="573" y="702"/>
                </a:cubicBezTo>
                <a:cubicBezTo>
                  <a:pt x="573" y="701"/>
                  <a:pt x="572" y="701"/>
                  <a:pt x="572" y="700"/>
                </a:cubicBezTo>
                <a:cubicBezTo>
                  <a:pt x="569" y="696"/>
                  <a:pt x="565" y="687"/>
                  <a:pt x="565" y="684"/>
                </a:cubicBezTo>
                <a:cubicBezTo>
                  <a:pt x="565" y="682"/>
                  <a:pt x="565" y="682"/>
                  <a:pt x="565" y="682"/>
                </a:cubicBezTo>
                <a:cubicBezTo>
                  <a:pt x="565" y="680"/>
                  <a:pt x="566" y="673"/>
                  <a:pt x="567" y="672"/>
                </a:cubicBezTo>
                <a:cubicBezTo>
                  <a:pt x="568" y="671"/>
                  <a:pt x="570" y="670"/>
                  <a:pt x="572" y="669"/>
                </a:cubicBezTo>
                <a:cubicBezTo>
                  <a:pt x="573" y="669"/>
                  <a:pt x="574" y="668"/>
                  <a:pt x="574" y="668"/>
                </a:cubicBezTo>
                <a:cubicBezTo>
                  <a:pt x="576" y="667"/>
                  <a:pt x="578" y="667"/>
                  <a:pt x="579" y="667"/>
                </a:cubicBezTo>
                <a:cubicBezTo>
                  <a:pt x="579" y="667"/>
                  <a:pt x="579" y="667"/>
                  <a:pt x="579" y="667"/>
                </a:cubicBezTo>
                <a:cubicBezTo>
                  <a:pt x="580" y="666"/>
                  <a:pt x="580" y="666"/>
                  <a:pt x="580" y="666"/>
                </a:cubicBezTo>
                <a:cubicBezTo>
                  <a:pt x="580" y="665"/>
                  <a:pt x="581" y="665"/>
                  <a:pt x="582" y="664"/>
                </a:cubicBezTo>
                <a:cubicBezTo>
                  <a:pt x="583" y="663"/>
                  <a:pt x="586" y="662"/>
                  <a:pt x="588" y="660"/>
                </a:cubicBezTo>
                <a:cubicBezTo>
                  <a:pt x="589" y="660"/>
                  <a:pt x="590" y="659"/>
                  <a:pt x="591" y="659"/>
                </a:cubicBezTo>
                <a:cubicBezTo>
                  <a:pt x="591" y="658"/>
                  <a:pt x="591" y="658"/>
                  <a:pt x="591" y="658"/>
                </a:cubicBezTo>
                <a:cubicBezTo>
                  <a:pt x="593" y="657"/>
                  <a:pt x="594" y="656"/>
                  <a:pt x="594" y="655"/>
                </a:cubicBezTo>
                <a:cubicBezTo>
                  <a:pt x="597" y="648"/>
                  <a:pt x="598" y="645"/>
                  <a:pt x="594" y="638"/>
                </a:cubicBezTo>
                <a:cubicBezTo>
                  <a:pt x="596" y="638"/>
                  <a:pt x="596" y="638"/>
                  <a:pt x="596" y="638"/>
                </a:cubicBezTo>
                <a:cubicBezTo>
                  <a:pt x="599" y="638"/>
                  <a:pt x="599" y="638"/>
                  <a:pt x="599" y="638"/>
                </a:cubicBezTo>
                <a:cubicBezTo>
                  <a:pt x="601" y="633"/>
                  <a:pt x="601" y="633"/>
                  <a:pt x="601" y="633"/>
                </a:cubicBezTo>
                <a:cubicBezTo>
                  <a:pt x="604" y="627"/>
                  <a:pt x="604" y="627"/>
                  <a:pt x="604" y="627"/>
                </a:cubicBezTo>
                <a:cubicBezTo>
                  <a:pt x="607" y="622"/>
                  <a:pt x="607" y="622"/>
                  <a:pt x="607" y="622"/>
                </a:cubicBezTo>
                <a:cubicBezTo>
                  <a:pt x="611" y="620"/>
                  <a:pt x="611" y="620"/>
                  <a:pt x="611" y="620"/>
                </a:cubicBezTo>
                <a:cubicBezTo>
                  <a:pt x="617" y="618"/>
                  <a:pt x="617" y="618"/>
                  <a:pt x="617" y="618"/>
                </a:cubicBezTo>
                <a:cubicBezTo>
                  <a:pt x="620" y="617"/>
                  <a:pt x="620" y="617"/>
                  <a:pt x="620" y="617"/>
                </a:cubicBezTo>
                <a:cubicBezTo>
                  <a:pt x="624" y="615"/>
                  <a:pt x="624" y="615"/>
                  <a:pt x="624" y="615"/>
                </a:cubicBezTo>
                <a:cubicBezTo>
                  <a:pt x="628" y="613"/>
                  <a:pt x="628" y="613"/>
                  <a:pt x="628" y="613"/>
                </a:cubicBezTo>
                <a:cubicBezTo>
                  <a:pt x="630" y="610"/>
                  <a:pt x="630" y="610"/>
                  <a:pt x="630" y="610"/>
                </a:cubicBezTo>
                <a:cubicBezTo>
                  <a:pt x="627" y="610"/>
                  <a:pt x="627" y="610"/>
                  <a:pt x="627" y="610"/>
                </a:cubicBezTo>
                <a:cubicBezTo>
                  <a:pt x="624" y="609"/>
                  <a:pt x="624" y="609"/>
                  <a:pt x="624" y="609"/>
                </a:cubicBezTo>
                <a:cubicBezTo>
                  <a:pt x="622" y="608"/>
                  <a:pt x="622" y="608"/>
                  <a:pt x="622" y="608"/>
                </a:cubicBezTo>
                <a:cubicBezTo>
                  <a:pt x="624" y="607"/>
                  <a:pt x="624" y="607"/>
                  <a:pt x="624" y="607"/>
                </a:cubicBezTo>
                <a:cubicBezTo>
                  <a:pt x="626" y="605"/>
                  <a:pt x="626" y="605"/>
                  <a:pt x="626" y="605"/>
                </a:cubicBezTo>
                <a:cubicBezTo>
                  <a:pt x="628" y="606"/>
                  <a:pt x="628" y="606"/>
                  <a:pt x="628" y="606"/>
                </a:cubicBezTo>
                <a:cubicBezTo>
                  <a:pt x="628" y="598"/>
                  <a:pt x="628" y="598"/>
                  <a:pt x="628" y="598"/>
                </a:cubicBezTo>
                <a:cubicBezTo>
                  <a:pt x="634" y="600"/>
                  <a:pt x="634" y="600"/>
                  <a:pt x="634" y="600"/>
                </a:cubicBezTo>
                <a:cubicBezTo>
                  <a:pt x="635" y="598"/>
                  <a:pt x="636" y="597"/>
                  <a:pt x="637" y="596"/>
                </a:cubicBezTo>
                <a:cubicBezTo>
                  <a:pt x="641" y="594"/>
                  <a:pt x="645" y="594"/>
                  <a:pt x="648" y="592"/>
                </a:cubicBezTo>
                <a:cubicBezTo>
                  <a:pt x="648" y="592"/>
                  <a:pt x="648" y="592"/>
                  <a:pt x="648" y="592"/>
                </a:cubicBezTo>
                <a:cubicBezTo>
                  <a:pt x="649" y="592"/>
                  <a:pt x="650" y="591"/>
                  <a:pt x="651" y="590"/>
                </a:cubicBezTo>
                <a:cubicBezTo>
                  <a:pt x="653" y="588"/>
                  <a:pt x="655" y="586"/>
                  <a:pt x="657" y="586"/>
                </a:cubicBezTo>
                <a:cubicBezTo>
                  <a:pt x="659" y="585"/>
                  <a:pt x="661" y="586"/>
                  <a:pt x="662" y="588"/>
                </a:cubicBezTo>
                <a:cubicBezTo>
                  <a:pt x="661" y="588"/>
                  <a:pt x="659" y="588"/>
                  <a:pt x="657" y="589"/>
                </a:cubicBezTo>
                <a:cubicBezTo>
                  <a:pt x="655" y="590"/>
                  <a:pt x="652" y="591"/>
                  <a:pt x="652" y="594"/>
                </a:cubicBezTo>
                <a:cubicBezTo>
                  <a:pt x="652" y="596"/>
                  <a:pt x="655" y="601"/>
                  <a:pt x="657" y="602"/>
                </a:cubicBezTo>
                <a:cubicBezTo>
                  <a:pt x="657" y="602"/>
                  <a:pt x="657" y="602"/>
                  <a:pt x="657" y="602"/>
                </a:cubicBezTo>
                <a:cubicBezTo>
                  <a:pt x="665" y="594"/>
                  <a:pt x="665" y="594"/>
                  <a:pt x="665" y="594"/>
                </a:cubicBezTo>
                <a:cubicBezTo>
                  <a:pt x="664" y="592"/>
                  <a:pt x="664" y="592"/>
                  <a:pt x="664" y="592"/>
                </a:cubicBezTo>
                <a:cubicBezTo>
                  <a:pt x="671" y="592"/>
                  <a:pt x="675" y="592"/>
                  <a:pt x="677" y="590"/>
                </a:cubicBezTo>
                <a:cubicBezTo>
                  <a:pt x="679" y="589"/>
                  <a:pt x="680" y="587"/>
                  <a:pt x="682" y="585"/>
                </a:cubicBezTo>
                <a:cubicBezTo>
                  <a:pt x="677" y="583"/>
                  <a:pt x="677" y="583"/>
                  <a:pt x="677" y="583"/>
                </a:cubicBezTo>
                <a:cubicBezTo>
                  <a:pt x="661" y="576"/>
                  <a:pt x="661" y="576"/>
                  <a:pt x="661" y="576"/>
                </a:cubicBezTo>
                <a:cubicBezTo>
                  <a:pt x="661" y="568"/>
                  <a:pt x="670" y="557"/>
                  <a:pt x="657" y="555"/>
                </a:cubicBezTo>
                <a:cubicBezTo>
                  <a:pt x="656" y="555"/>
                  <a:pt x="655" y="555"/>
                  <a:pt x="654" y="555"/>
                </a:cubicBezTo>
                <a:cubicBezTo>
                  <a:pt x="653" y="555"/>
                  <a:pt x="652" y="555"/>
                  <a:pt x="651" y="555"/>
                </a:cubicBezTo>
                <a:cubicBezTo>
                  <a:pt x="650" y="555"/>
                  <a:pt x="649" y="556"/>
                  <a:pt x="648" y="556"/>
                </a:cubicBezTo>
                <a:cubicBezTo>
                  <a:pt x="644" y="558"/>
                  <a:pt x="641" y="561"/>
                  <a:pt x="637" y="564"/>
                </a:cubicBezTo>
                <a:cubicBezTo>
                  <a:pt x="636" y="565"/>
                  <a:pt x="635" y="566"/>
                  <a:pt x="634" y="567"/>
                </a:cubicBezTo>
                <a:cubicBezTo>
                  <a:pt x="634" y="564"/>
                  <a:pt x="636" y="562"/>
                  <a:pt x="637" y="560"/>
                </a:cubicBezTo>
                <a:cubicBezTo>
                  <a:pt x="640" y="558"/>
                  <a:pt x="644" y="555"/>
                  <a:pt x="648" y="553"/>
                </a:cubicBezTo>
                <a:cubicBezTo>
                  <a:pt x="649" y="553"/>
                  <a:pt x="650" y="552"/>
                  <a:pt x="651" y="552"/>
                </a:cubicBezTo>
                <a:cubicBezTo>
                  <a:pt x="653" y="551"/>
                  <a:pt x="655" y="550"/>
                  <a:pt x="657" y="549"/>
                </a:cubicBezTo>
                <a:cubicBezTo>
                  <a:pt x="658" y="549"/>
                  <a:pt x="658" y="549"/>
                  <a:pt x="658" y="549"/>
                </a:cubicBezTo>
                <a:cubicBezTo>
                  <a:pt x="661" y="556"/>
                  <a:pt x="661" y="556"/>
                  <a:pt x="661" y="556"/>
                </a:cubicBezTo>
                <a:cubicBezTo>
                  <a:pt x="665" y="559"/>
                  <a:pt x="665" y="559"/>
                  <a:pt x="665" y="559"/>
                </a:cubicBezTo>
                <a:cubicBezTo>
                  <a:pt x="672" y="559"/>
                  <a:pt x="675" y="558"/>
                  <a:pt x="677" y="557"/>
                </a:cubicBezTo>
                <a:cubicBezTo>
                  <a:pt x="683" y="553"/>
                  <a:pt x="681" y="548"/>
                  <a:pt x="692" y="553"/>
                </a:cubicBezTo>
                <a:cubicBezTo>
                  <a:pt x="692" y="561"/>
                  <a:pt x="692" y="561"/>
                  <a:pt x="692" y="561"/>
                </a:cubicBezTo>
                <a:cubicBezTo>
                  <a:pt x="687" y="561"/>
                  <a:pt x="687" y="561"/>
                  <a:pt x="687" y="561"/>
                </a:cubicBezTo>
                <a:cubicBezTo>
                  <a:pt x="690" y="565"/>
                  <a:pt x="690" y="565"/>
                  <a:pt x="690" y="565"/>
                </a:cubicBezTo>
                <a:cubicBezTo>
                  <a:pt x="686" y="571"/>
                  <a:pt x="686" y="571"/>
                  <a:pt x="686" y="571"/>
                </a:cubicBezTo>
                <a:cubicBezTo>
                  <a:pt x="691" y="568"/>
                  <a:pt x="691" y="568"/>
                  <a:pt x="691" y="568"/>
                </a:cubicBezTo>
                <a:cubicBezTo>
                  <a:pt x="691" y="571"/>
                  <a:pt x="691" y="571"/>
                  <a:pt x="691" y="571"/>
                </a:cubicBezTo>
                <a:cubicBezTo>
                  <a:pt x="695" y="568"/>
                  <a:pt x="695" y="568"/>
                  <a:pt x="695" y="568"/>
                </a:cubicBezTo>
                <a:cubicBezTo>
                  <a:pt x="703" y="568"/>
                  <a:pt x="703" y="568"/>
                  <a:pt x="703" y="568"/>
                </a:cubicBezTo>
                <a:cubicBezTo>
                  <a:pt x="707" y="573"/>
                  <a:pt x="707" y="573"/>
                  <a:pt x="707" y="573"/>
                </a:cubicBezTo>
                <a:cubicBezTo>
                  <a:pt x="702" y="573"/>
                  <a:pt x="702" y="573"/>
                  <a:pt x="702" y="573"/>
                </a:cubicBezTo>
                <a:cubicBezTo>
                  <a:pt x="701" y="574"/>
                  <a:pt x="701" y="574"/>
                  <a:pt x="701" y="574"/>
                </a:cubicBezTo>
                <a:cubicBezTo>
                  <a:pt x="708" y="578"/>
                  <a:pt x="708" y="578"/>
                  <a:pt x="708" y="578"/>
                </a:cubicBezTo>
                <a:cubicBezTo>
                  <a:pt x="707" y="576"/>
                  <a:pt x="707" y="576"/>
                  <a:pt x="707" y="576"/>
                </a:cubicBezTo>
                <a:cubicBezTo>
                  <a:pt x="717" y="568"/>
                  <a:pt x="717" y="568"/>
                  <a:pt x="717" y="568"/>
                </a:cubicBezTo>
                <a:cubicBezTo>
                  <a:pt x="718" y="570"/>
                  <a:pt x="718" y="570"/>
                  <a:pt x="718" y="570"/>
                </a:cubicBezTo>
                <a:cubicBezTo>
                  <a:pt x="719" y="570"/>
                  <a:pt x="710" y="576"/>
                  <a:pt x="721" y="577"/>
                </a:cubicBezTo>
                <a:cubicBezTo>
                  <a:pt x="724" y="570"/>
                  <a:pt x="724" y="570"/>
                  <a:pt x="724" y="570"/>
                </a:cubicBezTo>
                <a:cubicBezTo>
                  <a:pt x="718" y="553"/>
                  <a:pt x="718" y="553"/>
                  <a:pt x="718" y="553"/>
                </a:cubicBezTo>
                <a:cubicBezTo>
                  <a:pt x="714" y="554"/>
                  <a:pt x="714" y="554"/>
                  <a:pt x="714" y="554"/>
                </a:cubicBezTo>
                <a:cubicBezTo>
                  <a:pt x="716" y="560"/>
                  <a:pt x="716" y="560"/>
                  <a:pt x="716" y="560"/>
                </a:cubicBezTo>
                <a:cubicBezTo>
                  <a:pt x="709" y="556"/>
                  <a:pt x="709" y="556"/>
                  <a:pt x="709" y="556"/>
                </a:cubicBezTo>
                <a:cubicBezTo>
                  <a:pt x="710" y="554"/>
                  <a:pt x="710" y="554"/>
                  <a:pt x="710" y="554"/>
                </a:cubicBezTo>
                <a:cubicBezTo>
                  <a:pt x="702" y="556"/>
                  <a:pt x="702" y="556"/>
                  <a:pt x="702" y="556"/>
                </a:cubicBezTo>
                <a:cubicBezTo>
                  <a:pt x="700" y="551"/>
                  <a:pt x="700" y="551"/>
                  <a:pt x="700" y="551"/>
                </a:cubicBezTo>
                <a:cubicBezTo>
                  <a:pt x="712" y="541"/>
                  <a:pt x="712" y="541"/>
                  <a:pt x="712" y="541"/>
                </a:cubicBezTo>
                <a:cubicBezTo>
                  <a:pt x="707" y="534"/>
                  <a:pt x="707" y="534"/>
                  <a:pt x="707" y="534"/>
                </a:cubicBezTo>
                <a:cubicBezTo>
                  <a:pt x="710" y="525"/>
                  <a:pt x="710" y="525"/>
                  <a:pt x="710" y="525"/>
                </a:cubicBezTo>
                <a:cubicBezTo>
                  <a:pt x="698" y="520"/>
                  <a:pt x="698" y="520"/>
                  <a:pt x="698" y="520"/>
                </a:cubicBezTo>
                <a:cubicBezTo>
                  <a:pt x="701" y="516"/>
                  <a:pt x="701" y="516"/>
                  <a:pt x="701" y="516"/>
                </a:cubicBezTo>
                <a:cubicBezTo>
                  <a:pt x="698" y="510"/>
                  <a:pt x="698" y="510"/>
                  <a:pt x="698" y="510"/>
                </a:cubicBezTo>
                <a:cubicBezTo>
                  <a:pt x="690" y="510"/>
                  <a:pt x="690" y="510"/>
                  <a:pt x="690" y="510"/>
                </a:cubicBezTo>
                <a:cubicBezTo>
                  <a:pt x="694" y="501"/>
                  <a:pt x="683" y="508"/>
                  <a:pt x="678" y="500"/>
                </a:cubicBezTo>
                <a:cubicBezTo>
                  <a:pt x="678" y="499"/>
                  <a:pt x="678" y="498"/>
                  <a:pt x="677" y="498"/>
                </a:cubicBezTo>
                <a:cubicBezTo>
                  <a:pt x="674" y="490"/>
                  <a:pt x="679" y="489"/>
                  <a:pt x="672" y="484"/>
                </a:cubicBezTo>
                <a:cubicBezTo>
                  <a:pt x="674" y="483"/>
                  <a:pt x="674" y="483"/>
                  <a:pt x="674" y="483"/>
                </a:cubicBezTo>
                <a:cubicBezTo>
                  <a:pt x="660" y="460"/>
                  <a:pt x="660" y="460"/>
                  <a:pt x="660" y="460"/>
                </a:cubicBezTo>
                <a:cubicBezTo>
                  <a:pt x="662" y="453"/>
                  <a:pt x="662" y="453"/>
                  <a:pt x="662" y="453"/>
                </a:cubicBezTo>
                <a:cubicBezTo>
                  <a:pt x="657" y="450"/>
                  <a:pt x="657" y="450"/>
                  <a:pt x="657" y="450"/>
                </a:cubicBezTo>
                <a:cubicBezTo>
                  <a:pt x="657" y="450"/>
                  <a:pt x="657" y="450"/>
                  <a:pt x="657" y="450"/>
                </a:cubicBezTo>
                <a:cubicBezTo>
                  <a:pt x="657" y="452"/>
                  <a:pt x="657" y="452"/>
                  <a:pt x="657" y="452"/>
                </a:cubicBezTo>
                <a:cubicBezTo>
                  <a:pt x="659" y="459"/>
                  <a:pt x="659" y="459"/>
                  <a:pt x="659" y="459"/>
                </a:cubicBezTo>
                <a:cubicBezTo>
                  <a:pt x="657" y="459"/>
                  <a:pt x="657" y="459"/>
                  <a:pt x="657" y="459"/>
                </a:cubicBezTo>
                <a:cubicBezTo>
                  <a:pt x="653" y="460"/>
                  <a:pt x="653" y="460"/>
                  <a:pt x="653" y="460"/>
                </a:cubicBezTo>
                <a:cubicBezTo>
                  <a:pt x="652" y="472"/>
                  <a:pt x="652" y="472"/>
                  <a:pt x="652" y="472"/>
                </a:cubicBezTo>
                <a:cubicBezTo>
                  <a:pt x="651" y="473"/>
                  <a:pt x="651" y="473"/>
                  <a:pt x="651" y="473"/>
                </a:cubicBezTo>
                <a:cubicBezTo>
                  <a:pt x="648" y="474"/>
                  <a:pt x="648" y="474"/>
                  <a:pt x="648" y="474"/>
                </a:cubicBezTo>
                <a:cubicBezTo>
                  <a:pt x="647" y="474"/>
                  <a:pt x="647" y="474"/>
                  <a:pt x="647" y="474"/>
                </a:cubicBezTo>
                <a:cubicBezTo>
                  <a:pt x="648" y="474"/>
                  <a:pt x="648" y="474"/>
                  <a:pt x="648" y="474"/>
                </a:cubicBezTo>
                <a:cubicBezTo>
                  <a:pt x="649" y="475"/>
                  <a:pt x="649" y="475"/>
                  <a:pt x="649" y="475"/>
                </a:cubicBezTo>
                <a:cubicBezTo>
                  <a:pt x="648" y="476"/>
                  <a:pt x="648" y="476"/>
                  <a:pt x="648" y="476"/>
                </a:cubicBezTo>
                <a:cubicBezTo>
                  <a:pt x="644" y="480"/>
                  <a:pt x="644" y="480"/>
                  <a:pt x="644" y="480"/>
                </a:cubicBezTo>
                <a:cubicBezTo>
                  <a:pt x="641" y="474"/>
                  <a:pt x="641" y="474"/>
                  <a:pt x="641" y="474"/>
                </a:cubicBezTo>
                <a:cubicBezTo>
                  <a:pt x="637" y="474"/>
                  <a:pt x="637" y="474"/>
                  <a:pt x="637" y="474"/>
                </a:cubicBezTo>
                <a:cubicBezTo>
                  <a:pt x="634" y="474"/>
                  <a:pt x="634" y="474"/>
                  <a:pt x="634" y="474"/>
                </a:cubicBezTo>
                <a:cubicBezTo>
                  <a:pt x="633" y="464"/>
                  <a:pt x="631" y="473"/>
                  <a:pt x="631" y="462"/>
                </a:cubicBezTo>
                <a:cubicBezTo>
                  <a:pt x="634" y="450"/>
                  <a:pt x="634" y="450"/>
                  <a:pt x="634" y="450"/>
                </a:cubicBezTo>
                <a:cubicBezTo>
                  <a:pt x="624" y="450"/>
                  <a:pt x="624" y="450"/>
                  <a:pt x="624" y="450"/>
                </a:cubicBezTo>
                <a:cubicBezTo>
                  <a:pt x="624" y="447"/>
                  <a:pt x="624" y="447"/>
                  <a:pt x="624" y="447"/>
                </a:cubicBezTo>
                <a:cubicBezTo>
                  <a:pt x="624" y="447"/>
                  <a:pt x="624" y="447"/>
                  <a:pt x="624" y="447"/>
                </a:cubicBezTo>
                <a:cubicBezTo>
                  <a:pt x="620" y="447"/>
                  <a:pt x="620" y="447"/>
                  <a:pt x="620" y="447"/>
                </a:cubicBezTo>
                <a:cubicBezTo>
                  <a:pt x="618" y="447"/>
                  <a:pt x="618" y="447"/>
                  <a:pt x="618" y="447"/>
                </a:cubicBezTo>
                <a:cubicBezTo>
                  <a:pt x="619" y="446"/>
                  <a:pt x="619" y="446"/>
                  <a:pt x="619" y="446"/>
                </a:cubicBezTo>
                <a:cubicBezTo>
                  <a:pt x="617" y="443"/>
                  <a:pt x="617" y="443"/>
                  <a:pt x="617" y="443"/>
                </a:cubicBezTo>
                <a:cubicBezTo>
                  <a:pt x="611" y="436"/>
                  <a:pt x="611" y="436"/>
                  <a:pt x="611" y="436"/>
                </a:cubicBezTo>
                <a:cubicBezTo>
                  <a:pt x="610" y="435"/>
                  <a:pt x="610" y="435"/>
                  <a:pt x="610" y="435"/>
                </a:cubicBezTo>
                <a:cubicBezTo>
                  <a:pt x="608" y="435"/>
                  <a:pt x="606" y="435"/>
                  <a:pt x="604" y="436"/>
                </a:cubicBezTo>
                <a:cubicBezTo>
                  <a:pt x="603" y="436"/>
                  <a:pt x="602" y="436"/>
                  <a:pt x="601" y="436"/>
                </a:cubicBezTo>
                <a:cubicBezTo>
                  <a:pt x="598" y="437"/>
                  <a:pt x="596" y="437"/>
                  <a:pt x="591" y="435"/>
                </a:cubicBezTo>
                <a:cubicBezTo>
                  <a:pt x="591" y="435"/>
                  <a:pt x="591" y="435"/>
                  <a:pt x="591" y="435"/>
                </a:cubicBezTo>
                <a:cubicBezTo>
                  <a:pt x="590" y="435"/>
                  <a:pt x="589" y="434"/>
                  <a:pt x="588" y="434"/>
                </a:cubicBezTo>
                <a:cubicBezTo>
                  <a:pt x="587" y="433"/>
                  <a:pt x="586" y="433"/>
                  <a:pt x="585" y="432"/>
                </a:cubicBezTo>
                <a:cubicBezTo>
                  <a:pt x="582" y="437"/>
                  <a:pt x="582" y="437"/>
                  <a:pt x="582" y="437"/>
                </a:cubicBezTo>
                <a:cubicBezTo>
                  <a:pt x="580" y="439"/>
                  <a:pt x="580" y="439"/>
                  <a:pt x="580" y="439"/>
                </a:cubicBezTo>
                <a:cubicBezTo>
                  <a:pt x="582" y="443"/>
                  <a:pt x="582" y="443"/>
                  <a:pt x="582" y="443"/>
                </a:cubicBezTo>
                <a:cubicBezTo>
                  <a:pt x="583" y="449"/>
                  <a:pt x="583" y="449"/>
                  <a:pt x="583" y="449"/>
                </a:cubicBezTo>
                <a:cubicBezTo>
                  <a:pt x="582" y="451"/>
                  <a:pt x="582" y="451"/>
                  <a:pt x="582" y="451"/>
                </a:cubicBezTo>
                <a:cubicBezTo>
                  <a:pt x="581" y="452"/>
                  <a:pt x="581" y="452"/>
                  <a:pt x="581" y="452"/>
                </a:cubicBezTo>
                <a:cubicBezTo>
                  <a:pt x="582" y="453"/>
                  <a:pt x="582" y="453"/>
                  <a:pt x="582" y="453"/>
                </a:cubicBezTo>
                <a:cubicBezTo>
                  <a:pt x="587" y="462"/>
                  <a:pt x="587" y="462"/>
                  <a:pt x="587" y="462"/>
                </a:cubicBezTo>
                <a:cubicBezTo>
                  <a:pt x="585" y="463"/>
                  <a:pt x="583" y="465"/>
                  <a:pt x="582" y="467"/>
                </a:cubicBezTo>
                <a:cubicBezTo>
                  <a:pt x="581" y="468"/>
                  <a:pt x="580" y="469"/>
                  <a:pt x="580" y="471"/>
                </a:cubicBezTo>
                <a:cubicBezTo>
                  <a:pt x="580" y="471"/>
                  <a:pt x="581" y="472"/>
                  <a:pt x="582" y="474"/>
                </a:cubicBezTo>
                <a:cubicBezTo>
                  <a:pt x="584" y="477"/>
                  <a:pt x="587" y="483"/>
                  <a:pt x="588" y="483"/>
                </a:cubicBezTo>
                <a:cubicBezTo>
                  <a:pt x="588" y="483"/>
                  <a:pt x="588" y="484"/>
                  <a:pt x="588" y="484"/>
                </a:cubicBezTo>
                <a:cubicBezTo>
                  <a:pt x="589" y="486"/>
                  <a:pt x="590" y="490"/>
                  <a:pt x="591" y="494"/>
                </a:cubicBezTo>
                <a:cubicBezTo>
                  <a:pt x="591" y="496"/>
                  <a:pt x="591" y="499"/>
                  <a:pt x="591" y="501"/>
                </a:cubicBezTo>
                <a:cubicBezTo>
                  <a:pt x="591" y="501"/>
                  <a:pt x="591" y="501"/>
                  <a:pt x="591" y="501"/>
                </a:cubicBezTo>
                <a:cubicBezTo>
                  <a:pt x="590" y="502"/>
                  <a:pt x="589" y="502"/>
                  <a:pt x="588" y="503"/>
                </a:cubicBezTo>
                <a:cubicBezTo>
                  <a:pt x="587" y="504"/>
                  <a:pt x="585" y="506"/>
                  <a:pt x="582" y="507"/>
                </a:cubicBezTo>
                <a:cubicBezTo>
                  <a:pt x="581" y="508"/>
                  <a:pt x="580" y="508"/>
                  <a:pt x="579" y="508"/>
                </a:cubicBezTo>
                <a:cubicBezTo>
                  <a:pt x="578" y="509"/>
                  <a:pt x="576" y="509"/>
                  <a:pt x="574" y="510"/>
                </a:cubicBezTo>
                <a:cubicBezTo>
                  <a:pt x="574" y="510"/>
                  <a:pt x="574" y="510"/>
                  <a:pt x="573" y="510"/>
                </a:cubicBezTo>
                <a:cubicBezTo>
                  <a:pt x="574" y="511"/>
                  <a:pt x="574" y="512"/>
                  <a:pt x="574" y="513"/>
                </a:cubicBezTo>
                <a:cubicBezTo>
                  <a:pt x="576" y="517"/>
                  <a:pt x="578" y="518"/>
                  <a:pt x="579" y="522"/>
                </a:cubicBezTo>
                <a:cubicBezTo>
                  <a:pt x="580" y="525"/>
                  <a:pt x="580" y="528"/>
                  <a:pt x="580" y="534"/>
                </a:cubicBezTo>
                <a:cubicBezTo>
                  <a:pt x="579" y="534"/>
                  <a:pt x="579" y="534"/>
                  <a:pt x="579" y="534"/>
                </a:cubicBezTo>
                <a:cubicBezTo>
                  <a:pt x="575" y="534"/>
                  <a:pt x="575" y="534"/>
                  <a:pt x="575" y="534"/>
                </a:cubicBezTo>
                <a:cubicBezTo>
                  <a:pt x="575" y="541"/>
                  <a:pt x="575" y="541"/>
                  <a:pt x="575" y="541"/>
                </a:cubicBezTo>
                <a:cubicBezTo>
                  <a:pt x="574" y="541"/>
                  <a:pt x="574" y="541"/>
                  <a:pt x="574" y="541"/>
                </a:cubicBezTo>
                <a:cubicBezTo>
                  <a:pt x="573" y="540"/>
                  <a:pt x="572" y="540"/>
                  <a:pt x="572" y="539"/>
                </a:cubicBezTo>
                <a:cubicBezTo>
                  <a:pt x="565" y="535"/>
                  <a:pt x="572" y="531"/>
                  <a:pt x="568" y="523"/>
                </a:cubicBezTo>
                <a:cubicBezTo>
                  <a:pt x="567" y="527"/>
                  <a:pt x="567" y="527"/>
                  <a:pt x="567" y="527"/>
                </a:cubicBezTo>
                <a:cubicBezTo>
                  <a:pt x="565" y="528"/>
                  <a:pt x="565" y="528"/>
                  <a:pt x="565" y="528"/>
                </a:cubicBezTo>
                <a:cubicBezTo>
                  <a:pt x="562" y="530"/>
                  <a:pt x="560" y="524"/>
                  <a:pt x="559" y="520"/>
                </a:cubicBezTo>
                <a:cubicBezTo>
                  <a:pt x="558" y="519"/>
                  <a:pt x="558" y="518"/>
                  <a:pt x="558" y="517"/>
                </a:cubicBezTo>
                <a:cubicBezTo>
                  <a:pt x="557" y="517"/>
                  <a:pt x="557" y="516"/>
                  <a:pt x="557" y="516"/>
                </a:cubicBezTo>
                <a:cubicBezTo>
                  <a:pt x="558" y="516"/>
                  <a:pt x="558" y="516"/>
                  <a:pt x="558" y="516"/>
                </a:cubicBezTo>
                <a:cubicBezTo>
                  <a:pt x="559" y="515"/>
                  <a:pt x="559" y="515"/>
                  <a:pt x="559" y="515"/>
                </a:cubicBezTo>
                <a:cubicBezTo>
                  <a:pt x="562" y="513"/>
                  <a:pt x="562" y="513"/>
                  <a:pt x="562" y="513"/>
                </a:cubicBezTo>
                <a:cubicBezTo>
                  <a:pt x="559" y="507"/>
                  <a:pt x="559" y="507"/>
                  <a:pt x="559" y="507"/>
                </a:cubicBezTo>
                <a:cubicBezTo>
                  <a:pt x="559" y="507"/>
                  <a:pt x="559" y="507"/>
                  <a:pt x="559" y="507"/>
                </a:cubicBezTo>
                <a:cubicBezTo>
                  <a:pt x="558" y="507"/>
                  <a:pt x="558" y="507"/>
                  <a:pt x="558" y="507"/>
                </a:cubicBezTo>
                <a:cubicBezTo>
                  <a:pt x="557" y="507"/>
                  <a:pt x="556" y="507"/>
                  <a:pt x="554" y="507"/>
                </a:cubicBezTo>
                <a:cubicBezTo>
                  <a:pt x="548" y="506"/>
                  <a:pt x="543" y="505"/>
                  <a:pt x="539" y="503"/>
                </a:cubicBezTo>
                <a:cubicBezTo>
                  <a:pt x="538" y="503"/>
                  <a:pt x="537" y="502"/>
                  <a:pt x="536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1" y="498"/>
                  <a:pt x="530" y="496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3"/>
                  <a:pt x="528" y="493"/>
                  <a:pt x="528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6" y="491"/>
                  <a:pt x="526" y="491"/>
                  <a:pt x="526" y="490"/>
                </a:cubicBezTo>
                <a:cubicBezTo>
                  <a:pt x="526" y="490"/>
                  <a:pt x="526" y="490"/>
                  <a:pt x="526" y="490"/>
                </a:cubicBezTo>
                <a:cubicBezTo>
                  <a:pt x="525" y="490"/>
                  <a:pt x="524" y="490"/>
                  <a:pt x="524" y="491"/>
                </a:cubicBezTo>
                <a:cubicBezTo>
                  <a:pt x="523" y="491"/>
                  <a:pt x="523" y="491"/>
                  <a:pt x="522" y="491"/>
                </a:cubicBezTo>
                <a:cubicBezTo>
                  <a:pt x="521" y="491"/>
                  <a:pt x="520" y="491"/>
                  <a:pt x="519" y="491"/>
                </a:cubicBezTo>
                <a:cubicBezTo>
                  <a:pt x="518" y="491"/>
                  <a:pt x="517" y="492"/>
                  <a:pt x="516" y="492"/>
                </a:cubicBezTo>
                <a:cubicBezTo>
                  <a:pt x="515" y="491"/>
                  <a:pt x="514" y="491"/>
                  <a:pt x="513" y="491"/>
                </a:cubicBezTo>
                <a:cubicBezTo>
                  <a:pt x="512" y="491"/>
                  <a:pt x="511" y="489"/>
                  <a:pt x="509" y="488"/>
                </a:cubicBezTo>
                <a:cubicBezTo>
                  <a:pt x="508" y="488"/>
                  <a:pt x="508" y="488"/>
                  <a:pt x="508" y="488"/>
                </a:cubicBezTo>
                <a:cubicBezTo>
                  <a:pt x="506" y="489"/>
                  <a:pt x="506" y="489"/>
                  <a:pt x="506" y="489"/>
                </a:cubicBezTo>
                <a:cubicBezTo>
                  <a:pt x="501" y="490"/>
                  <a:pt x="501" y="490"/>
                  <a:pt x="501" y="490"/>
                </a:cubicBezTo>
                <a:cubicBezTo>
                  <a:pt x="503" y="487"/>
                  <a:pt x="499" y="483"/>
                  <a:pt x="499" y="478"/>
                </a:cubicBezTo>
                <a:cubicBezTo>
                  <a:pt x="499" y="478"/>
                  <a:pt x="499" y="478"/>
                  <a:pt x="499" y="478"/>
                </a:cubicBezTo>
                <a:cubicBezTo>
                  <a:pt x="499" y="476"/>
                  <a:pt x="499" y="476"/>
                  <a:pt x="499" y="475"/>
                </a:cubicBezTo>
                <a:cubicBezTo>
                  <a:pt x="499" y="475"/>
                  <a:pt x="500" y="477"/>
                  <a:pt x="501" y="475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9" y="474"/>
                  <a:pt x="498" y="474"/>
                  <a:pt x="496" y="474"/>
                </a:cubicBezTo>
                <a:cubicBezTo>
                  <a:pt x="494" y="473"/>
                  <a:pt x="491" y="473"/>
                  <a:pt x="490" y="470"/>
                </a:cubicBezTo>
                <a:cubicBezTo>
                  <a:pt x="490" y="469"/>
                  <a:pt x="490" y="469"/>
                  <a:pt x="490" y="468"/>
                </a:cubicBezTo>
                <a:cubicBezTo>
                  <a:pt x="490" y="457"/>
                  <a:pt x="490" y="457"/>
                  <a:pt x="490" y="457"/>
                </a:cubicBezTo>
                <a:cubicBezTo>
                  <a:pt x="490" y="457"/>
                  <a:pt x="490" y="457"/>
                  <a:pt x="490" y="456"/>
                </a:cubicBezTo>
                <a:cubicBezTo>
                  <a:pt x="491" y="454"/>
                  <a:pt x="494" y="449"/>
                  <a:pt x="496" y="445"/>
                </a:cubicBezTo>
                <a:cubicBezTo>
                  <a:pt x="498" y="441"/>
                  <a:pt x="500" y="438"/>
                  <a:pt x="499" y="438"/>
                </a:cubicBezTo>
                <a:cubicBezTo>
                  <a:pt x="499" y="438"/>
                  <a:pt x="499" y="438"/>
                  <a:pt x="499" y="438"/>
                </a:cubicBezTo>
                <a:cubicBezTo>
                  <a:pt x="502" y="436"/>
                  <a:pt x="502" y="436"/>
                  <a:pt x="502" y="436"/>
                </a:cubicBezTo>
                <a:cubicBezTo>
                  <a:pt x="504" y="436"/>
                  <a:pt x="504" y="436"/>
                  <a:pt x="504" y="436"/>
                </a:cubicBezTo>
                <a:cubicBezTo>
                  <a:pt x="505" y="434"/>
                  <a:pt x="505" y="434"/>
                  <a:pt x="505" y="434"/>
                </a:cubicBezTo>
                <a:cubicBezTo>
                  <a:pt x="506" y="432"/>
                  <a:pt x="506" y="432"/>
                  <a:pt x="506" y="432"/>
                </a:cubicBezTo>
                <a:cubicBezTo>
                  <a:pt x="508" y="431"/>
                  <a:pt x="508" y="431"/>
                  <a:pt x="508" y="431"/>
                </a:cubicBezTo>
                <a:cubicBezTo>
                  <a:pt x="512" y="428"/>
                  <a:pt x="512" y="428"/>
                  <a:pt x="512" y="428"/>
                </a:cubicBezTo>
                <a:cubicBezTo>
                  <a:pt x="508" y="426"/>
                  <a:pt x="508" y="426"/>
                  <a:pt x="508" y="426"/>
                </a:cubicBezTo>
                <a:cubicBezTo>
                  <a:pt x="506" y="425"/>
                  <a:pt x="506" y="425"/>
                  <a:pt x="506" y="425"/>
                </a:cubicBezTo>
                <a:cubicBezTo>
                  <a:pt x="502" y="423"/>
                  <a:pt x="502" y="423"/>
                  <a:pt x="502" y="423"/>
                </a:cubicBezTo>
                <a:cubicBezTo>
                  <a:pt x="504" y="422"/>
                  <a:pt x="504" y="422"/>
                  <a:pt x="504" y="422"/>
                </a:cubicBezTo>
                <a:cubicBezTo>
                  <a:pt x="506" y="423"/>
                  <a:pt x="506" y="423"/>
                  <a:pt x="506" y="423"/>
                </a:cubicBezTo>
                <a:cubicBezTo>
                  <a:pt x="508" y="423"/>
                  <a:pt x="508" y="423"/>
                  <a:pt x="508" y="423"/>
                </a:cubicBezTo>
                <a:cubicBezTo>
                  <a:pt x="513" y="424"/>
                  <a:pt x="513" y="424"/>
                  <a:pt x="513" y="424"/>
                </a:cubicBezTo>
                <a:cubicBezTo>
                  <a:pt x="514" y="424"/>
                  <a:pt x="514" y="424"/>
                  <a:pt x="514" y="424"/>
                </a:cubicBezTo>
                <a:cubicBezTo>
                  <a:pt x="514" y="417"/>
                  <a:pt x="514" y="417"/>
                  <a:pt x="514" y="417"/>
                </a:cubicBezTo>
                <a:cubicBezTo>
                  <a:pt x="516" y="417"/>
                  <a:pt x="516" y="417"/>
                  <a:pt x="516" y="417"/>
                </a:cubicBezTo>
                <a:cubicBezTo>
                  <a:pt x="519" y="418"/>
                  <a:pt x="519" y="418"/>
                  <a:pt x="519" y="418"/>
                </a:cubicBezTo>
                <a:cubicBezTo>
                  <a:pt x="522" y="418"/>
                  <a:pt x="522" y="418"/>
                  <a:pt x="522" y="418"/>
                </a:cubicBezTo>
                <a:cubicBezTo>
                  <a:pt x="522" y="418"/>
                  <a:pt x="522" y="418"/>
                  <a:pt x="522" y="418"/>
                </a:cubicBezTo>
                <a:cubicBezTo>
                  <a:pt x="524" y="416"/>
                  <a:pt x="524" y="416"/>
                  <a:pt x="524" y="416"/>
                </a:cubicBezTo>
                <a:cubicBezTo>
                  <a:pt x="526" y="415"/>
                  <a:pt x="526" y="415"/>
                  <a:pt x="526" y="415"/>
                </a:cubicBezTo>
                <a:cubicBezTo>
                  <a:pt x="526" y="415"/>
                  <a:pt x="526" y="415"/>
                  <a:pt x="526" y="415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31" y="406"/>
                  <a:pt x="531" y="406"/>
                  <a:pt x="531" y="406"/>
                </a:cubicBezTo>
                <a:cubicBezTo>
                  <a:pt x="533" y="406"/>
                  <a:pt x="533" y="406"/>
                  <a:pt x="533" y="406"/>
                </a:cubicBezTo>
                <a:cubicBezTo>
                  <a:pt x="529" y="401"/>
                  <a:pt x="529" y="401"/>
                  <a:pt x="529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6" y="401"/>
                  <a:pt x="526" y="401"/>
                  <a:pt x="526" y="401"/>
                </a:cubicBezTo>
                <a:cubicBezTo>
                  <a:pt x="524" y="401"/>
                  <a:pt x="524" y="401"/>
                  <a:pt x="524" y="401"/>
                </a:cubicBezTo>
                <a:cubicBezTo>
                  <a:pt x="523" y="402"/>
                  <a:pt x="523" y="402"/>
                  <a:pt x="523" y="402"/>
                </a:cubicBezTo>
                <a:cubicBezTo>
                  <a:pt x="522" y="401"/>
                  <a:pt x="522" y="401"/>
                  <a:pt x="522" y="401"/>
                </a:cubicBezTo>
                <a:cubicBezTo>
                  <a:pt x="519" y="399"/>
                  <a:pt x="519" y="399"/>
                  <a:pt x="519" y="399"/>
                </a:cubicBezTo>
                <a:cubicBezTo>
                  <a:pt x="516" y="396"/>
                  <a:pt x="516" y="396"/>
                  <a:pt x="516" y="396"/>
                </a:cubicBezTo>
                <a:cubicBezTo>
                  <a:pt x="515" y="396"/>
                  <a:pt x="515" y="396"/>
                  <a:pt x="515" y="396"/>
                </a:cubicBezTo>
                <a:cubicBezTo>
                  <a:pt x="516" y="394"/>
                  <a:pt x="516" y="394"/>
                  <a:pt x="516" y="394"/>
                </a:cubicBezTo>
                <a:cubicBezTo>
                  <a:pt x="516" y="394"/>
                  <a:pt x="516" y="394"/>
                  <a:pt x="516" y="394"/>
                </a:cubicBezTo>
                <a:cubicBezTo>
                  <a:pt x="519" y="395"/>
                  <a:pt x="519" y="395"/>
                  <a:pt x="519" y="395"/>
                </a:cubicBezTo>
                <a:cubicBezTo>
                  <a:pt x="522" y="396"/>
                  <a:pt x="522" y="396"/>
                  <a:pt x="522" y="396"/>
                </a:cubicBezTo>
                <a:cubicBezTo>
                  <a:pt x="524" y="397"/>
                  <a:pt x="524" y="397"/>
                  <a:pt x="524" y="397"/>
                </a:cubicBezTo>
                <a:cubicBezTo>
                  <a:pt x="526" y="398"/>
                  <a:pt x="526" y="398"/>
                  <a:pt x="526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8" y="398"/>
                  <a:pt x="528" y="398"/>
                  <a:pt x="528" y="398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33" y="401"/>
                  <a:pt x="533" y="401"/>
                  <a:pt x="533" y="401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4" y="399"/>
                  <a:pt x="534" y="399"/>
                  <a:pt x="534" y="399"/>
                </a:cubicBezTo>
                <a:cubicBezTo>
                  <a:pt x="534" y="399"/>
                  <a:pt x="534" y="399"/>
                  <a:pt x="534" y="399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6"/>
                  <a:pt x="534" y="396"/>
                  <a:pt x="534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6" y="394"/>
                  <a:pt x="536" y="394"/>
                  <a:pt x="536" y="394"/>
                </a:cubicBezTo>
                <a:cubicBezTo>
                  <a:pt x="537" y="389"/>
                  <a:pt x="537" y="389"/>
                  <a:pt x="537" y="389"/>
                </a:cubicBezTo>
                <a:cubicBezTo>
                  <a:pt x="536" y="388"/>
                  <a:pt x="536" y="388"/>
                  <a:pt x="536" y="388"/>
                </a:cubicBezTo>
                <a:cubicBezTo>
                  <a:pt x="539" y="389"/>
                  <a:pt x="539" y="389"/>
                  <a:pt x="539" y="389"/>
                </a:cubicBezTo>
                <a:cubicBezTo>
                  <a:pt x="547" y="393"/>
                  <a:pt x="547" y="393"/>
                  <a:pt x="547" y="393"/>
                </a:cubicBezTo>
                <a:cubicBezTo>
                  <a:pt x="542" y="382"/>
                  <a:pt x="542" y="382"/>
                  <a:pt x="542" y="382"/>
                </a:cubicBezTo>
                <a:cubicBezTo>
                  <a:pt x="546" y="383"/>
                  <a:pt x="546" y="383"/>
                  <a:pt x="546" y="383"/>
                </a:cubicBezTo>
                <a:cubicBezTo>
                  <a:pt x="550" y="390"/>
                  <a:pt x="550" y="390"/>
                  <a:pt x="550" y="390"/>
                </a:cubicBezTo>
                <a:cubicBezTo>
                  <a:pt x="554" y="388"/>
                  <a:pt x="554" y="388"/>
                  <a:pt x="554" y="388"/>
                </a:cubicBezTo>
                <a:cubicBezTo>
                  <a:pt x="556" y="388"/>
                  <a:pt x="556" y="388"/>
                  <a:pt x="556" y="388"/>
                </a:cubicBezTo>
                <a:cubicBezTo>
                  <a:pt x="558" y="385"/>
                  <a:pt x="558" y="385"/>
                  <a:pt x="558" y="385"/>
                </a:cubicBezTo>
                <a:cubicBezTo>
                  <a:pt x="559" y="383"/>
                  <a:pt x="559" y="383"/>
                  <a:pt x="559" y="383"/>
                </a:cubicBezTo>
                <a:cubicBezTo>
                  <a:pt x="564" y="373"/>
                  <a:pt x="564" y="373"/>
                  <a:pt x="564" y="373"/>
                </a:cubicBezTo>
                <a:cubicBezTo>
                  <a:pt x="560" y="371"/>
                  <a:pt x="560" y="371"/>
                  <a:pt x="560" y="371"/>
                </a:cubicBezTo>
                <a:cubicBezTo>
                  <a:pt x="562" y="366"/>
                  <a:pt x="562" y="366"/>
                  <a:pt x="562" y="366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65" y="361"/>
                  <a:pt x="565" y="357"/>
                  <a:pt x="565" y="351"/>
                </a:cubicBezTo>
                <a:cubicBezTo>
                  <a:pt x="565" y="348"/>
                  <a:pt x="561" y="348"/>
                  <a:pt x="559" y="345"/>
                </a:cubicBezTo>
                <a:cubicBezTo>
                  <a:pt x="558" y="345"/>
                  <a:pt x="558" y="344"/>
                  <a:pt x="558" y="344"/>
                </a:cubicBezTo>
                <a:cubicBezTo>
                  <a:pt x="557" y="343"/>
                  <a:pt x="557" y="343"/>
                  <a:pt x="557" y="342"/>
                </a:cubicBezTo>
                <a:cubicBezTo>
                  <a:pt x="554" y="342"/>
                  <a:pt x="554" y="342"/>
                  <a:pt x="554" y="342"/>
                </a:cubicBezTo>
                <a:cubicBezTo>
                  <a:pt x="539" y="342"/>
                  <a:pt x="539" y="342"/>
                  <a:pt x="539" y="342"/>
                </a:cubicBezTo>
                <a:cubicBezTo>
                  <a:pt x="539" y="342"/>
                  <a:pt x="539" y="342"/>
                  <a:pt x="539" y="342"/>
                </a:cubicBezTo>
                <a:cubicBezTo>
                  <a:pt x="539" y="343"/>
                  <a:pt x="539" y="343"/>
                  <a:pt x="539" y="343"/>
                </a:cubicBezTo>
                <a:cubicBezTo>
                  <a:pt x="544" y="354"/>
                  <a:pt x="544" y="354"/>
                  <a:pt x="544" y="354"/>
                </a:cubicBezTo>
                <a:cubicBezTo>
                  <a:pt x="539" y="354"/>
                  <a:pt x="539" y="354"/>
                  <a:pt x="539" y="354"/>
                </a:cubicBezTo>
                <a:cubicBezTo>
                  <a:pt x="539" y="354"/>
                  <a:pt x="539" y="354"/>
                  <a:pt x="539" y="354"/>
                </a:cubicBezTo>
                <a:cubicBezTo>
                  <a:pt x="539" y="359"/>
                  <a:pt x="539" y="359"/>
                  <a:pt x="539" y="359"/>
                </a:cubicBezTo>
                <a:cubicBezTo>
                  <a:pt x="539" y="362"/>
                  <a:pt x="539" y="361"/>
                  <a:pt x="539" y="361"/>
                </a:cubicBezTo>
                <a:cubicBezTo>
                  <a:pt x="539" y="361"/>
                  <a:pt x="540" y="362"/>
                  <a:pt x="541" y="363"/>
                </a:cubicBezTo>
                <a:cubicBezTo>
                  <a:pt x="539" y="364"/>
                  <a:pt x="539" y="364"/>
                  <a:pt x="539" y="364"/>
                </a:cubicBezTo>
                <a:cubicBezTo>
                  <a:pt x="536" y="365"/>
                  <a:pt x="536" y="365"/>
                  <a:pt x="536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0" y="366"/>
                  <a:pt x="530" y="366"/>
                  <a:pt x="530" y="366"/>
                </a:cubicBezTo>
                <a:cubicBezTo>
                  <a:pt x="532" y="377"/>
                  <a:pt x="532" y="377"/>
                  <a:pt x="532" y="377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3"/>
                  <a:pt x="528" y="373"/>
                  <a:pt x="528" y="373"/>
                </a:cubicBezTo>
                <a:cubicBezTo>
                  <a:pt x="528" y="373"/>
                  <a:pt x="528" y="373"/>
                  <a:pt x="528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6" y="372"/>
                  <a:pt x="526" y="372"/>
                  <a:pt x="526" y="372"/>
                </a:cubicBezTo>
                <a:cubicBezTo>
                  <a:pt x="526" y="372"/>
                  <a:pt x="526" y="372"/>
                  <a:pt x="526" y="372"/>
                </a:cubicBezTo>
                <a:cubicBezTo>
                  <a:pt x="526" y="370"/>
                  <a:pt x="526" y="368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9" y="362"/>
                  <a:pt x="530" y="361"/>
                  <a:pt x="530" y="360"/>
                </a:cubicBezTo>
                <a:cubicBezTo>
                  <a:pt x="530" y="359"/>
                  <a:pt x="529" y="358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7" y="355"/>
                  <a:pt x="527" y="355"/>
                  <a:pt x="527" y="355"/>
                </a:cubicBezTo>
                <a:cubicBezTo>
                  <a:pt x="527" y="355"/>
                  <a:pt x="527" y="355"/>
                  <a:pt x="527" y="355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6" y="353"/>
                  <a:pt x="526" y="353"/>
                  <a:pt x="526" y="353"/>
                </a:cubicBezTo>
                <a:cubicBezTo>
                  <a:pt x="525" y="352"/>
                  <a:pt x="524" y="351"/>
                  <a:pt x="524" y="351"/>
                </a:cubicBezTo>
                <a:cubicBezTo>
                  <a:pt x="523" y="350"/>
                  <a:pt x="523" y="350"/>
                  <a:pt x="522" y="350"/>
                </a:cubicBezTo>
                <a:cubicBezTo>
                  <a:pt x="522" y="350"/>
                  <a:pt x="521" y="350"/>
                  <a:pt x="521" y="350"/>
                </a:cubicBezTo>
                <a:cubicBezTo>
                  <a:pt x="520" y="350"/>
                  <a:pt x="520" y="350"/>
                  <a:pt x="519" y="350"/>
                </a:cubicBezTo>
                <a:cubicBezTo>
                  <a:pt x="518" y="350"/>
                  <a:pt x="517" y="351"/>
                  <a:pt x="516" y="352"/>
                </a:cubicBezTo>
                <a:cubicBezTo>
                  <a:pt x="515" y="353"/>
                  <a:pt x="515" y="355"/>
                  <a:pt x="514" y="357"/>
                </a:cubicBezTo>
                <a:cubicBezTo>
                  <a:pt x="513" y="357"/>
                  <a:pt x="513" y="357"/>
                  <a:pt x="513" y="357"/>
                </a:cubicBezTo>
                <a:cubicBezTo>
                  <a:pt x="511" y="357"/>
                  <a:pt x="511" y="357"/>
                  <a:pt x="511" y="357"/>
                </a:cubicBezTo>
                <a:cubicBezTo>
                  <a:pt x="511" y="346"/>
                  <a:pt x="511" y="346"/>
                  <a:pt x="511" y="346"/>
                </a:cubicBezTo>
                <a:cubicBezTo>
                  <a:pt x="508" y="345"/>
                  <a:pt x="508" y="345"/>
                  <a:pt x="508" y="345"/>
                </a:cubicBezTo>
                <a:cubicBezTo>
                  <a:pt x="506" y="345"/>
                  <a:pt x="506" y="345"/>
                  <a:pt x="506" y="345"/>
                </a:cubicBezTo>
                <a:cubicBezTo>
                  <a:pt x="499" y="342"/>
                  <a:pt x="499" y="342"/>
                  <a:pt x="499" y="342"/>
                </a:cubicBezTo>
                <a:cubicBezTo>
                  <a:pt x="499" y="342"/>
                  <a:pt x="499" y="342"/>
                  <a:pt x="499" y="342"/>
                </a:cubicBezTo>
                <a:cubicBezTo>
                  <a:pt x="499" y="341"/>
                  <a:pt x="499" y="341"/>
                  <a:pt x="499" y="341"/>
                </a:cubicBezTo>
                <a:cubicBezTo>
                  <a:pt x="506" y="336"/>
                  <a:pt x="506" y="336"/>
                  <a:pt x="506" y="336"/>
                </a:cubicBezTo>
                <a:cubicBezTo>
                  <a:pt x="503" y="331"/>
                  <a:pt x="502" y="326"/>
                  <a:pt x="499" y="322"/>
                </a:cubicBezTo>
                <a:cubicBezTo>
                  <a:pt x="498" y="320"/>
                  <a:pt x="497" y="319"/>
                  <a:pt x="496" y="317"/>
                </a:cubicBezTo>
                <a:cubicBezTo>
                  <a:pt x="494" y="315"/>
                  <a:pt x="492" y="313"/>
                  <a:pt x="490" y="312"/>
                </a:cubicBezTo>
                <a:cubicBezTo>
                  <a:pt x="489" y="311"/>
                  <a:pt x="489" y="311"/>
                  <a:pt x="488" y="311"/>
                </a:cubicBezTo>
                <a:cubicBezTo>
                  <a:pt x="488" y="311"/>
                  <a:pt x="488" y="311"/>
                  <a:pt x="488" y="311"/>
                </a:cubicBezTo>
                <a:cubicBezTo>
                  <a:pt x="488" y="311"/>
                  <a:pt x="488" y="311"/>
                  <a:pt x="488" y="311"/>
                </a:cubicBezTo>
                <a:cubicBezTo>
                  <a:pt x="488" y="310"/>
                  <a:pt x="489" y="309"/>
                  <a:pt x="490" y="308"/>
                </a:cubicBezTo>
                <a:cubicBezTo>
                  <a:pt x="492" y="306"/>
                  <a:pt x="496" y="302"/>
                  <a:pt x="496" y="302"/>
                </a:cubicBezTo>
                <a:cubicBezTo>
                  <a:pt x="496" y="298"/>
                  <a:pt x="495" y="297"/>
                  <a:pt x="494" y="294"/>
                </a:cubicBezTo>
                <a:cubicBezTo>
                  <a:pt x="495" y="294"/>
                  <a:pt x="496" y="295"/>
                  <a:pt x="496" y="295"/>
                </a:cubicBezTo>
                <a:cubicBezTo>
                  <a:pt x="497" y="296"/>
                  <a:pt x="499" y="297"/>
                  <a:pt x="499" y="297"/>
                </a:cubicBezTo>
                <a:cubicBezTo>
                  <a:pt x="499" y="297"/>
                  <a:pt x="499" y="297"/>
                  <a:pt x="499" y="297"/>
                </a:cubicBezTo>
                <a:cubicBezTo>
                  <a:pt x="503" y="297"/>
                  <a:pt x="505" y="293"/>
                  <a:pt x="506" y="289"/>
                </a:cubicBezTo>
                <a:cubicBezTo>
                  <a:pt x="507" y="288"/>
                  <a:pt x="507" y="287"/>
                  <a:pt x="507" y="286"/>
                </a:cubicBezTo>
                <a:cubicBezTo>
                  <a:pt x="508" y="286"/>
                  <a:pt x="508" y="285"/>
                  <a:pt x="508" y="285"/>
                </a:cubicBezTo>
                <a:cubicBezTo>
                  <a:pt x="510" y="282"/>
                  <a:pt x="512" y="281"/>
                  <a:pt x="513" y="280"/>
                </a:cubicBezTo>
                <a:cubicBezTo>
                  <a:pt x="515" y="279"/>
                  <a:pt x="515" y="279"/>
                  <a:pt x="514" y="274"/>
                </a:cubicBezTo>
                <a:cubicBezTo>
                  <a:pt x="513" y="274"/>
                  <a:pt x="513" y="274"/>
                  <a:pt x="513" y="274"/>
                </a:cubicBezTo>
                <a:cubicBezTo>
                  <a:pt x="508" y="273"/>
                  <a:pt x="508" y="273"/>
                  <a:pt x="508" y="273"/>
                </a:cubicBezTo>
                <a:cubicBezTo>
                  <a:pt x="506" y="273"/>
                  <a:pt x="506" y="273"/>
                  <a:pt x="506" y="273"/>
                </a:cubicBezTo>
                <a:cubicBezTo>
                  <a:pt x="499" y="272"/>
                  <a:pt x="499" y="272"/>
                  <a:pt x="499" y="272"/>
                </a:cubicBezTo>
                <a:cubicBezTo>
                  <a:pt x="499" y="272"/>
                  <a:pt x="499" y="272"/>
                  <a:pt x="499" y="272"/>
                </a:cubicBezTo>
                <a:cubicBezTo>
                  <a:pt x="499" y="270"/>
                  <a:pt x="499" y="270"/>
                  <a:pt x="499" y="270"/>
                </a:cubicBezTo>
                <a:cubicBezTo>
                  <a:pt x="499" y="270"/>
                  <a:pt x="499" y="270"/>
                  <a:pt x="499" y="270"/>
                </a:cubicBezTo>
                <a:cubicBezTo>
                  <a:pt x="500" y="271"/>
                  <a:pt x="495" y="273"/>
                  <a:pt x="499" y="270"/>
                </a:cubicBezTo>
                <a:cubicBezTo>
                  <a:pt x="498" y="270"/>
                  <a:pt x="498" y="270"/>
                  <a:pt x="496" y="270"/>
                </a:cubicBezTo>
                <a:cubicBezTo>
                  <a:pt x="496" y="270"/>
                  <a:pt x="496" y="270"/>
                  <a:pt x="496" y="270"/>
                </a:cubicBezTo>
                <a:cubicBezTo>
                  <a:pt x="493" y="270"/>
                  <a:pt x="491" y="270"/>
                  <a:pt x="490" y="271"/>
                </a:cubicBezTo>
                <a:cubicBezTo>
                  <a:pt x="489" y="271"/>
                  <a:pt x="489" y="272"/>
                  <a:pt x="488" y="272"/>
                </a:cubicBezTo>
                <a:cubicBezTo>
                  <a:pt x="487" y="273"/>
                  <a:pt x="486" y="274"/>
                  <a:pt x="485" y="276"/>
                </a:cubicBezTo>
                <a:cubicBezTo>
                  <a:pt x="488" y="282"/>
                  <a:pt x="488" y="282"/>
                  <a:pt x="488" y="282"/>
                </a:cubicBezTo>
                <a:cubicBezTo>
                  <a:pt x="483" y="282"/>
                  <a:pt x="483" y="282"/>
                  <a:pt x="483" y="282"/>
                </a:cubicBezTo>
                <a:cubicBezTo>
                  <a:pt x="482" y="294"/>
                  <a:pt x="482" y="294"/>
                  <a:pt x="482" y="294"/>
                </a:cubicBezTo>
                <a:cubicBezTo>
                  <a:pt x="481" y="300"/>
                  <a:pt x="481" y="300"/>
                  <a:pt x="481" y="300"/>
                </a:cubicBezTo>
                <a:cubicBezTo>
                  <a:pt x="480" y="300"/>
                  <a:pt x="480" y="300"/>
                  <a:pt x="480" y="300"/>
                </a:cubicBezTo>
                <a:cubicBezTo>
                  <a:pt x="479" y="300"/>
                  <a:pt x="479" y="300"/>
                  <a:pt x="479" y="300"/>
                </a:cubicBezTo>
                <a:cubicBezTo>
                  <a:pt x="480" y="291"/>
                  <a:pt x="480" y="291"/>
                  <a:pt x="480" y="291"/>
                </a:cubicBezTo>
                <a:cubicBezTo>
                  <a:pt x="480" y="288"/>
                  <a:pt x="478" y="288"/>
                  <a:pt x="477" y="289"/>
                </a:cubicBezTo>
                <a:cubicBezTo>
                  <a:pt x="476" y="289"/>
                  <a:pt x="475" y="290"/>
                  <a:pt x="475" y="291"/>
                </a:cubicBezTo>
                <a:cubicBezTo>
                  <a:pt x="471" y="288"/>
                  <a:pt x="471" y="288"/>
                  <a:pt x="471" y="288"/>
                </a:cubicBezTo>
                <a:cubicBezTo>
                  <a:pt x="472" y="287"/>
                  <a:pt x="476" y="282"/>
                  <a:pt x="477" y="280"/>
                </a:cubicBezTo>
                <a:cubicBezTo>
                  <a:pt x="478" y="280"/>
                  <a:pt x="478" y="279"/>
                  <a:pt x="478" y="279"/>
                </a:cubicBezTo>
                <a:cubicBezTo>
                  <a:pt x="478" y="277"/>
                  <a:pt x="478" y="277"/>
                  <a:pt x="477" y="276"/>
                </a:cubicBezTo>
                <a:cubicBezTo>
                  <a:pt x="477" y="275"/>
                  <a:pt x="476" y="274"/>
                  <a:pt x="475" y="273"/>
                </a:cubicBezTo>
                <a:cubicBezTo>
                  <a:pt x="467" y="279"/>
                  <a:pt x="467" y="279"/>
                  <a:pt x="467" y="279"/>
                </a:cubicBezTo>
                <a:cubicBezTo>
                  <a:pt x="464" y="279"/>
                  <a:pt x="464" y="279"/>
                  <a:pt x="464" y="279"/>
                </a:cubicBezTo>
                <a:cubicBezTo>
                  <a:pt x="464" y="278"/>
                  <a:pt x="464" y="278"/>
                  <a:pt x="464" y="278"/>
                </a:cubicBezTo>
                <a:cubicBezTo>
                  <a:pt x="460" y="275"/>
                  <a:pt x="460" y="275"/>
                  <a:pt x="460" y="275"/>
                </a:cubicBezTo>
                <a:cubicBezTo>
                  <a:pt x="454" y="276"/>
                  <a:pt x="454" y="276"/>
                  <a:pt x="454" y="276"/>
                </a:cubicBezTo>
                <a:cubicBezTo>
                  <a:pt x="453" y="285"/>
                  <a:pt x="453" y="285"/>
                  <a:pt x="453" y="285"/>
                </a:cubicBezTo>
                <a:cubicBezTo>
                  <a:pt x="455" y="288"/>
                  <a:pt x="457" y="288"/>
                  <a:pt x="457" y="291"/>
                </a:cubicBezTo>
                <a:cubicBezTo>
                  <a:pt x="457" y="297"/>
                  <a:pt x="457" y="292"/>
                  <a:pt x="455" y="296"/>
                </a:cubicBezTo>
                <a:cubicBezTo>
                  <a:pt x="449" y="293"/>
                  <a:pt x="449" y="293"/>
                  <a:pt x="449" y="293"/>
                </a:cubicBezTo>
                <a:cubicBezTo>
                  <a:pt x="447" y="291"/>
                  <a:pt x="447" y="291"/>
                  <a:pt x="447" y="291"/>
                </a:cubicBezTo>
                <a:cubicBezTo>
                  <a:pt x="447" y="296"/>
                  <a:pt x="447" y="296"/>
                  <a:pt x="447" y="296"/>
                </a:cubicBezTo>
                <a:cubicBezTo>
                  <a:pt x="447" y="299"/>
                  <a:pt x="448" y="301"/>
                  <a:pt x="449" y="303"/>
                </a:cubicBezTo>
                <a:cubicBezTo>
                  <a:pt x="452" y="307"/>
                  <a:pt x="456" y="309"/>
                  <a:pt x="460" y="311"/>
                </a:cubicBezTo>
                <a:cubicBezTo>
                  <a:pt x="463" y="318"/>
                  <a:pt x="463" y="318"/>
                  <a:pt x="463" y="318"/>
                </a:cubicBezTo>
                <a:cubicBezTo>
                  <a:pt x="464" y="318"/>
                  <a:pt x="464" y="318"/>
                  <a:pt x="464" y="318"/>
                </a:cubicBezTo>
                <a:cubicBezTo>
                  <a:pt x="465" y="319"/>
                  <a:pt x="465" y="319"/>
                  <a:pt x="465" y="319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69" y="316"/>
                  <a:pt x="472" y="314"/>
                  <a:pt x="477" y="314"/>
                </a:cubicBezTo>
                <a:cubicBezTo>
                  <a:pt x="478" y="314"/>
                  <a:pt x="478" y="314"/>
                  <a:pt x="478" y="314"/>
                </a:cubicBezTo>
                <a:cubicBezTo>
                  <a:pt x="480" y="302"/>
                  <a:pt x="480" y="302"/>
                  <a:pt x="480" y="302"/>
                </a:cubicBezTo>
                <a:cubicBezTo>
                  <a:pt x="480" y="302"/>
                  <a:pt x="480" y="302"/>
                  <a:pt x="480" y="302"/>
                </a:cubicBezTo>
                <a:cubicBezTo>
                  <a:pt x="483" y="302"/>
                  <a:pt x="483" y="302"/>
                  <a:pt x="483" y="302"/>
                </a:cubicBezTo>
                <a:cubicBezTo>
                  <a:pt x="486" y="308"/>
                  <a:pt x="486" y="308"/>
                  <a:pt x="486" y="308"/>
                </a:cubicBezTo>
                <a:cubicBezTo>
                  <a:pt x="488" y="308"/>
                  <a:pt x="488" y="308"/>
                  <a:pt x="488" y="308"/>
                </a:cubicBezTo>
                <a:cubicBezTo>
                  <a:pt x="483" y="312"/>
                  <a:pt x="485" y="309"/>
                  <a:pt x="484" y="314"/>
                </a:cubicBezTo>
                <a:cubicBezTo>
                  <a:pt x="483" y="318"/>
                  <a:pt x="481" y="318"/>
                  <a:pt x="480" y="319"/>
                </a:cubicBezTo>
                <a:cubicBezTo>
                  <a:pt x="479" y="319"/>
                  <a:pt x="478" y="319"/>
                  <a:pt x="478" y="321"/>
                </a:cubicBezTo>
                <a:cubicBezTo>
                  <a:pt x="478" y="324"/>
                  <a:pt x="479" y="326"/>
                  <a:pt x="480" y="328"/>
                </a:cubicBezTo>
                <a:cubicBezTo>
                  <a:pt x="480" y="328"/>
                  <a:pt x="480" y="329"/>
                  <a:pt x="481" y="329"/>
                </a:cubicBezTo>
                <a:cubicBezTo>
                  <a:pt x="480" y="330"/>
                  <a:pt x="480" y="330"/>
                  <a:pt x="480" y="330"/>
                </a:cubicBezTo>
                <a:cubicBezTo>
                  <a:pt x="477" y="332"/>
                  <a:pt x="477" y="332"/>
                  <a:pt x="477" y="332"/>
                </a:cubicBezTo>
                <a:cubicBezTo>
                  <a:pt x="476" y="333"/>
                  <a:pt x="476" y="333"/>
                  <a:pt x="476" y="333"/>
                </a:cubicBezTo>
                <a:cubicBezTo>
                  <a:pt x="477" y="334"/>
                  <a:pt x="477" y="334"/>
                  <a:pt x="477" y="335"/>
                </a:cubicBezTo>
                <a:cubicBezTo>
                  <a:pt x="478" y="336"/>
                  <a:pt x="479" y="338"/>
                  <a:pt x="480" y="339"/>
                </a:cubicBezTo>
                <a:cubicBezTo>
                  <a:pt x="481" y="342"/>
                  <a:pt x="484" y="344"/>
                  <a:pt x="488" y="346"/>
                </a:cubicBezTo>
                <a:cubicBezTo>
                  <a:pt x="489" y="346"/>
                  <a:pt x="489" y="346"/>
                  <a:pt x="490" y="346"/>
                </a:cubicBezTo>
                <a:cubicBezTo>
                  <a:pt x="491" y="346"/>
                  <a:pt x="493" y="347"/>
                  <a:pt x="495" y="347"/>
                </a:cubicBezTo>
                <a:cubicBezTo>
                  <a:pt x="490" y="351"/>
                  <a:pt x="490" y="351"/>
                  <a:pt x="490" y="351"/>
                </a:cubicBezTo>
                <a:cubicBezTo>
                  <a:pt x="488" y="353"/>
                  <a:pt x="488" y="353"/>
                  <a:pt x="488" y="353"/>
                </a:cubicBezTo>
                <a:cubicBezTo>
                  <a:pt x="486" y="354"/>
                  <a:pt x="486" y="354"/>
                  <a:pt x="486" y="354"/>
                </a:cubicBezTo>
                <a:cubicBezTo>
                  <a:pt x="485" y="352"/>
                  <a:pt x="482" y="349"/>
                  <a:pt x="480" y="346"/>
                </a:cubicBezTo>
                <a:cubicBezTo>
                  <a:pt x="479" y="345"/>
                  <a:pt x="478" y="344"/>
                  <a:pt x="477" y="343"/>
                </a:cubicBezTo>
                <a:cubicBezTo>
                  <a:pt x="475" y="341"/>
                  <a:pt x="472" y="339"/>
                  <a:pt x="470" y="339"/>
                </a:cubicBezTo>
                <a:cubicBezTo>
                  <a:pt x="468" y="348"/>
                  <a:pt x="468" y="348"/>
                  <a:pt x="468" y="348"/>
                </a:cubicBezTo>
                <a:cubicBezTo>
                  <a:pt x="464" y="348"/>
                  <a:pt x="464" y="348"/>
                  <a:pt x="464" y="348"/>
                </a:cubicBezTo>
                <a:cubicBezTo>
                  <a:pt x="464" y="352"/>
                  <a:pt x="464" y="352"/>
                  <a:pt x="464" y="352"/>
                </a:cubicBezTo>
                <a:cubicBezTo>
                  <a:pt x="463" y="356"/>
                  <a:pt x="463" y="356"/>
                  <a:pt x="463" y="356"/>
                </a:cubicBezTo>
                <a:cubicBezTo>
                  <a:pt x="464" y="355"/>
                  <a:pt x="464" y="355"/>
                  <a:pt x="464" y="355"/>
                </a:cubicBezTo>
                <a:cubicBezTo>
                  <a:pt x="468" y="353"/>
                  <a:pt x="469" y="356"/>
                  <a:pt x="470" y="362"/>
                </a:cubicBezTo>
                <a:cubicBezTo>
                  <a:pt x="473" y="362"/>
                  <a:pt x="475" y="362"/>
                  <a:pt x="477" y="362"/>
                </a:cubicBezTo>
                <a:cubicBezTo>
                  <a:pt x="478" y="362"/>
                  <a:pt x="479" y="362"/>
                  <a:pt x="480" y="362"/>
                </a:cubicBezTo>
                <a:cubicBezTo>
                  <a:pt x="483" y="362"/>
                  <a:pt x="485" y="360"/>
                  <a:pt x="486" y="356"/>
                </a:cubicBezTo>
                <a:cubicBezTo>
                  <a:pt x="488" y="356"/>
                  <a:pt x="488" y="356"/>
                  <a:pt x="488" y="356"/>
                </a:cubicBezTo>
                <a:cubicBezTo>
                  <a:pt x="490" y="357"/>
                  <a:pt x="490" y="357"/>
                  <a:pt x="490" y="357"/>
                </a:cubicBezTo>
                <a:cubicBezTo>
                  <a:pt x="495" y="359"/>
                  <a:pt x="495" y="359"/>
                  <a:pt x="495" y="359"/>
                </a:cubicBezTo>
                <a:cubicBezTo>
                  <a:pt x="490" y="364"/>
                  <a:pt x="490" y="364"/>
                  <a:pt x="490" y="364"/>
                </a:cubicBezTo>
                <a:cubicBezTo>
                  <a:pt x="488" y="366"/>
                  <a:pt x="488" y="366"/>
                  <a:pt x="488" y="366"/>
                </a:cubicBezTo>
                <a:cubicBezTo>
                  <a:pt x="485" y="369"/>
                  <a:pt x="485" y="369"/>
                  <a:pt x="485" y="369"/>
                </a:cubicBezTo>
                <a:cubicBezTo>
                  <a:pt x="484" y="378"/>
                  <a:pt x="484" y="378"/>
                  <a:pt x="484" y="378"/>
                </a:cubicBezTo>
                <a:cubicBezTo>
                  <a:pt x="480" y="375"/>
                  <a:pt x="480" y="375"/>
                  <a:pt x="480" y="375"/>
                </a:cubicBezTo>
                <a:cubicBezTo>
                  <a:pt x="481" y="366"/>
                  <a:pt x="481" y="366"/>
                  <a:pt x="481" y="366"/>
                </a:cubicBezTo>
                <a:cubicBezTo>
                  <a:pt x="480" y="365"/>
                  <a:pt x="480" y="365"/>
                  <a:pt x="480" y="365"/>
                </a:cubicBezTo>
                <a:cubicBezTo>
                  <a:pt x="478" y="364"/>
                  <a:pt x="478" y="364"/>
                  <a:pt x="478" y="364"/>
                </a:cubicBezTo>
                <a:cubicBezTo>
                  <a:pt x="477" y="364"/>
                  <a:pt x="477" y="364"/>
                  <a:pt x="477" y="364"/>
                </a:cubicBezTo>
                <a:cubicBezTo>
                  <a:pt x="468" y="366"/>
                  <a:pt x="468" y="366"/>
                  <a:pt x="468" y="366"/>
                </a:cubicBezTo>
                <a:cubicBezTo>
                  <a:pt x="467" y="369"/>
                  <a:pt x="467" y="369"/>
                  <a:pt x="467" y="369"/>
                </a:cubicBezTo>
                <a:cubicBezTo>
                  <a:pt x="464" y="369"/>
                  <a:pt x="464" y="369"/>
                  <a:pt x="464" y="369"/>
                </a:cubicBezTo>
                <a:cubicBezTo>
                  <a:pt x="449" y="370"/>
                  <a:pt x="449" y="370"/>
                  <a:pt x="449" y="370"/>
                </a:cubicBezTo>
                <a:cubicBezTo>
                  <a:pt x="447" y="370"/>
                  <a:pt x="447" y="370"/>
                  <a:pt x="447" y="370"/>
                </a:cubicBezTo>
                <a:cubicBezTo>
                  <a:pt x="435" y="364"/>
                  <a:pt x="435" y="364"/>
                  <a:pt x="435" y="364"/>
                </a:cubicBezTo>
                <a:cubicBezTo>
                  <a:pt x="434" y="366"/>
                  <a:pt x="434" y="366"/>
                  <a:pt x="434" y="366"/>
                </a:cubicBezTo>
                <a:cubicBezTo>
                  <a:pt x="432" y="361"/>
                  <a:pt x="432" y="361"/>
                  <a:pt x="432" y="361"/>
                </a:cubicBezTo>
                <a:cubicBezTo>
                  <a:pt x="430" y="360"/>
                  <a:pt x="430" y="360"/>
                  <a:pt x="430" y="360"/>
                </a:cubicBezTo>
                <a:cubicBezTo>
                  <a:pt x="429" y="359"/>
                  <a:pt x="423" y="364"/>
                  <a:pt x="420" y="366"/>
                </a:cubicBezTo>
                <a:cubicBezTo>
                  <a:pt x="412" y="370"/>
                  <a:pt x="416" y="367"/>
                  <a:pt x="413" y="375"/>
                </a:cubicBezTo>
                <a:cubicBezTo>
                  <a:pt x="412" y="372"/>
                  <a:pt x="412" y="372"/>
                  <a:pt x="412" y="372"/>
                </a:cubicBezTo>
                <a:cubicBezTo>
                  <a:pt x="408" y="372"/>
                  <a:pt x="407" y="371"/>
                  <a:pt x="406" y="370"/>
                </a:cubicBezTo>
                <a:cubicBezTo>
                  <a:pt x="406" y="370"/>
                  <a:pt x="406" y="369"/>
                  <a:pt x="402" y="369"/>
                </a:cubicBezTo>
                <a:cubicBezTo>
                  <a:pt x="401" y="369"/>
                  <a:pt x="401" y="369"/>
                  <a:pt x="401" y="369"/>
                </a:cubicBezTo>
                <a:cubicBezTo>
                  <a:pt x="399" y="369"/>
                  <a:pt x="399" y="369"/>
                  <a:pt x="399" y="369"/>
                </a:cubicBezTo>
                <a:cubicBezTo>
                  <a:pt x="397" y="369"/>
                  <a:pt x="397" y="369"/>
                  <a:pt x="397" y="369"/>
                </a:cubicBezTo>
                <a:cubicBezTo>
                  <a:pt x="397" y="369"/>
                  <a:pt x="396" y="369"/>
                  <a:pt x="394" y="370"/>
                </a:cubicBezTo>
                <a:cubicBezTo>
                  <a:pt x="391" y="371"/>
                  <a:pt x="387" y="373"/>
                  <a:pt x="386" y="373"/>
                </a:cubicBezTo>
                <a:cubicBezTo>
                  <a:pt x="385" y="372"/>
                  <a:pt x="385" y="372"/>
                  <a:pt x="385" y="372"/>
                </a:cubicBezTo>
                <a:cubicBezTo>
                  <a:pt x="381" y="371"/>
                  <a:pt x="381" y="371"/>
                  <a:pt x="381" y="371"/>
                </a:cubicBezTo>
                <a:cubicBezTo>
                  <a:pt x="378" y="370"/>
                  <a:pt x="378" y="370"/>
                  <a:pt x="378" y="370"/>
                </a:cubicBezTo>
                <a:cubicBezTo>
                  <a:pt x="374" y="369"/>
                  <a:pt x="374" y="369"/>
                  <a:pt x="374" y="369"/>
                </a:cubicBezTo>
                <a:cubicBezTo>
                  <a:pt x="374" y="364"/>
                  <a:pt x="374" y="364"/>
                  <a:pt x="374" y="364"/>
                </a:cubicBezTo>
                <a:cubicBezTo>
                  <a:pt x="378" y="364"/>
                  <a:pt x="378" y="364"/>
                  <a:pt x="378" y="364"/>
                </a:cubicBezTo>
                <a:cubicBezTo>
                  <a:pt x="381" y="364"/>
                  <a:pt x="381" y="364"/>
                  <a:pt x="381" y="364"/>
                </a:cubicBezTo>
                <a:cubicBezTo>
                  <a:pt x="382" y="364"/>
                  <a:pt x="382" y="364"/>
                  <a:pt x="382" y="364"/>
                </a:cubicBezTo>
                <a:cubicBezTo>
                  <a:pt x="383" y="360"/>
                  <a:pt x="383" y="360"/>
                  <a:pt x="383" y="360"/>
                </a:cubicBezTo>
                <a:cubicBezTo>
                  <a:pt x="382" y="360"/>
                  <a:pt x="382" y="359"/>
                  <a:pt x="381" y="359"/>
                </a:cubicBezTo>
                <a:cubicBezTo>
                  <a:pt x="380" y="358"/>
                  <a:pt x="379" y="357"/>
                  <a:pt x="378" y="356"/>
                </a:cubicBezTo>
                <a:cubicBezTo>
                  <a:pt x="376" y="355"/>
                  <a:pt x="375" y="354"/>
                  <a:pt x="374" y="354"/>
                </a:cubicBezTo>
                <a:cubicBezTo>
                  <a:pt x="374" y="354"/>
                  <a:pt x="373" y="354"/>
                  <a:pt x="373" y="354"/>
                </a:cubicBezTo>
                <a:cubicBezTo>
                  <a:pt x="372" y="354"/>
                  <a:pt x="372" y="354"/>
                  <a:pt x="372" y="354"/>
                </a:cubicBezTo>
                <a:cubicBezTo>
                  <a:pt x="371" y="354"/>
                  <a:pt x="370" y="354"/>
                  <a:pt x="370" y="354"/>
                </a:cubicBezTo>
                <a:cubicBezTo>
                  <a:pt x="368" y="355"/>
                  <a:pt x="367" y="355"/>
                  <a:pt x="366" y="355"/>
                </a:cubicBezTo>
                <a:cubicBezTo>
                  <a:pt x="366" y="355"/>
                  <a:pt x="365" y="355"/>
                  <a:pt x="365" y="356"/>
                </a:cubicBezTo>
                <a:cubicBezTo>
                  <a:pt x="360" y="354"/>
                  <a:pt x="360" y="354"/>
                  <a:pt x="360" y="354"/>
                </a:cubicBezTo>
                <a:cubicBezTo>
                  <a:pt x="359" y="354"/>
                  <a:pt x="359" y="354"/>
                  <a:pt x="359" y="354"/>
                </a:cubicBezTo>
                <a:cubicBezTo>
                  <a:pt x="358" y="353"/>
                  <a:pt x="358" y="353"/>
                  <a:pt x="358" y="353"/>
                </a:cubicBezTo>
                <a:cubicBezTo>
                  <a:pt x="358" y="352"/>
                  <a:pt x="357" y="352"/>
                  <a:pt x="356" y="351"/>
                </a:cubicBezTo>
                <a:cubicBezTo>
                  <a:pt x="356" y="351"/>
                  <a:pt x="356" y="351"/>
                  <a:pt x="355" y="350"/>
                </a:cubicBezTo>
                <a:cubicBezTo>
                  <a:pt x="348" y="345"/>
                  <a:pt x="339" y="341"/>
                  <a:pt x="329" y="342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326" y="348"/>
                  <a:pt x="326" y="348"/>
                  <a:pt x="325" y="348"/>
                </a:cubicBezTo>
                <a:cubicBezTo>
                  <a:pt x="320" y="347"/>
                  <a:pt x="323" y="346"/>
                  <a:pt x="324" y="339"/>
                </a:cubicBezTo>
                <a:cubicBezTo>
                  <a:pt x="322" y="339"/>
                  <a:pt x="322" y="339"/>
                  <a:pt x="322" y="339"/>
                </a:cubicBezTo>
                <a:cubicBezTo>
                  <a:pt x="319" y="339"/>
                  <a:pt x="319" y="339"/>
                  <a:pt x="319" y="339"/>
                </a:cubicBezTo>
                <a:cubicBezTo>
                  <a:pt x="318" y="336"/>
                  <a:pt x="318" y="336"/>
                  <a:pt x="318" y="336"/>
                </a:cubicBezTo>
                <a:cubicBezTo>
                  <a:pt x="314" y="348"/>
                  <a:pt x="314" y="348"/>
                  <a:pt x="314" y="348"/>
                </a:cubicBezTo>
                <a:cubicBezTo>
                  <a:pt x="312" y="349"/>
                  <a:pt x="312" y="349"/>
                  <a:pt x="312" y="349"/>
                </a:cubicBezTo>
                <a:cubicBezTo>
                  <a:pt x="304" y="330"/>
                  <a:pt x="304" y="330"/>
                  <a:pt x="304" y="330"/>
                </a:cubicBezTo>
                <a:cubicBezTo>
                  <a:pt x="298" y="330"/>
                  <a:pt x="298" y="330"/>
                  <a:pt x="298" y="330"/>
                </a:cubicBezTo>
                <a:cubicBezTo>
                  <a:pt x="299" y="336"/>
                  <a:pt x="299" y="336"/>
                  <a:pt x="299" y="336"/>
                </a:cubicBezTo>
                <a:cubicBezTo>
                  <a:pt x="292" y="342"/>
                  <a:pt x="292" y="342"/>
                  <a:pt x="292" y="342"/>
                </a:cubicBezTo>
                <a:cubicBezTo>
                  <a:pt x="291" y="336"/>
                  <a:pt x="291" y="336"/>
                  <a:pt x="291" y="336"/>
                </a:cubicBezTo>
                <a:cubicBezTo>
                  <a:pt x="287" y="337"/>
                  <a:pt x="281" y="336"/>
                  <a:pt x="284" y="342"/>
                </a:cubicBezTo>
                <a:cubicBezTo>
                  <a:pt x="282" y="342"/>
                  <a:pt x="282" y="342"/>
                  <a:pt x="282" y="342"/>
                </a:cubicBezTo>
                <a:cubicBezTo>
                  <a:pt x="276" y="342"/>
                  <a:pt x="276" y="342"/>
                  <a:pt x="276" y="342"/>
                </a:cubicBezTo>
                <a:cubicBezTo>
                  <a:pt x="272" y="347"/>
                  <a:pt x="272" y="347"/>
                  <a:pt x="272" y="347"/>
                </a:cubicBezTo>
                <a:cubicBezTo>
                  <a:pt x="268" y="344"/>
                  <a:pt x="268" y="344"/>
                  <a:pt x="268" y="344"/>
                </a:cubicBezTo>
                <a:cubicBezTo>
                  <a:pt x="256" y="350"/>
                  <a:pt x="256" y="350"/>
                  <a:pt x="256" y="350"/>
                </a:cubicBezTo>
                <a:cubicBezTo>
                  <a:pt x="258" y="356"/>
                  <a:pt x="258" y="356"/>
                  <a:pt x="258" y="356"/>
                </a:cubicBezTo>
                <a:cubicBezTo>
                  <a:pt x="256" y="356"/>
                  <a:pt x="256" y="356"/>
                  <a:pt x="256" y="356"/>
                </a:cubicBezTo>
                <a:cubicBezTo>
                  <a:pt x="246" y="354"/>
                  <a:pt x="246" y="354"/>
                  <a:pt x="246" y="354"/>
                </a:cubicBezTo>
                <a:cubicBezTo>
                  <a:pt x="248" y="349"/>
                  <a:pt x="237" y="345"/>
                  <a:pt x="227" y="344"/>
                </a:cubicBezTo>
                <a:cubicBezTo>
                  <a:pt x="215" y="339"/>
                  <a:pt x="215" y="339"/>
                  <a:pt x="215" y="339"/>
                </a:cubicBezTo>
                <a:cubicBezTo>
                  <a:pt x="202" y="339"/>
                  <a:pt x="202" y="339"/>
                  <a:pt x="202" y="339"/>
                </a:cubicBezTo>
                <a:cubicBezTo>
                  <a:pt x="195" y="335"/>
                  <a:pt x="192" y="339"/>
                  <a:pt x="178" y="330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66" y="330"/>
                  <a:pt x="161" y="324"/>
                  <a:pt x="155" y="330"/>
                </a:cubicBezTo>
                <a:cubicBezTo>
                  <a:pt x="156" y="328"/>
                  <a:pt x="156" y="328"/>
                  <a:pt x="156" y="328"/>
                </a:cubicBezTo>
                <a:cubicBezTo>
                  <a:pt x="153" y="327"/>
                  <a:pt x="153" y="327"/>
                  <a:pt x="153" y="327"/>
                </a:cubicBezTo>
                <a:cubicBezTo>
                  <a:pt x="152" y="327"/>
                  <a:pt x="152" y="327"/>
                  <a:pt x="152" y="327"/>
                </a:cubicBezTo>
                <a:cubicBezTo>
                  <a:pt x="151" y="322"/>
                  <a:pt x="151" y="322"/>
                  <a:pt x="151" y="322"/>
                </a:cubicBezTo>
                <a:cubicBezTo>
                  <a:pt x="146" y="325"/>
                  <a:pt x="146" y="325"/>
                  <a:pt x="146" y="325"/>
                </a:cubicBezTo>
                <a:cubicBezTo>
                  <a:pt x="148" y="331"/>
                  <a:pt x="148" y="331"/>
                  <a:pt x="148" y="331"/>
                </a:cubicBezTo>
                <a:cubicBezTo>
                  <a:pt x="146" y="332"/>
                  <a:pt x="146" y="332"/>
                  <a:pt x="146" y="332"/>
                </a:cubicBezTo>
                <a:cubicBezTo>
                  <a:pt x="144" y="321"/>
                  <a:pt x="144" y="321"/>
                  <a:pt x="144" y="321"/>
                </a:cubicBezTo>
                <a:cubicBezTo>
                  <a:pt x="140" y="323"/>
                  <a:pt x="140" y="323"/>
                  <a:pt x="140" y="323"/>
                </a:cubicBezTo>
                <a:cubicBezTo>
                  <a:pt x="138" y="324"/>
                  <a:pt x="138" y="324"/>
                  <a:pt x="138" y="324"/>
                </a:cubicBezTo>
                <a:cubicBezTo>
                  <a:pt x="134" y="327"/>
                  <a:pt x="129" y="328"/>
                  <a:pt x="122" y="328"/>
                </a:cubicBezTo>
                <a:cubicBezTo>
                  <a:pt x="111" y="334"/>
                  <a:pt x="111" y="334"/>
                  <a:pt x="111" y="334"/>
                </a:cubicBezTo>
                <a:cubicBezTo>
                  <a:pt x="103" y="344"/>
                  <a:pt x="103" y="344"/>
                  <a:pt x="103" y="344"/>
                </a:cubicBezTo>
                <a:cubicBezTo>
                  <a:pt x="107" y="348"/>
                  <a:pt x="107" y="348"/>
                  <a:pt x="107" y="348"/>
                </a:cubicBezTo>
                <a:cubicBezTo>
                  <a:pt x="105" y="349"/>
                  <a:pt x="104" y="350"/>
                  <a:pt x="103" y="350"/>
                </a:cubicBezTo>
                <a:cubicBezTo>
                  <a:pt x="93" y="356"/>
                  <a:pt x="91" y="354"/>
                  <a:pt x="87" y="358"/>
                </a:cubicBezTo>
                <a:cubicBezTo>
                  <a:pt x="86" y="360"/>
                  <a:pt x="84" y="362"/>
                  <a:pt x="82" y="364"/>
                </a:cubicBezTo>
                <a:cubicBezTo>
                  <a:pt x="84" y="365"/>
                  <a:pt x="85" y="366"/>
                  <a:pt x="87" y="366"/>
                </a:cubicBezTo>
                <a:cubicBezTo>
                  <a:pt x="95" y="369"/>
                  <a:pt x="103" y="372"/>
                  <a:pt x="98" y="382"/>
                </a:cubicBezTo>
                <a:cubicBezTo>
                  <a:pt x="103" y="382"/>
                  <a:pt x="103" y="382"/>
                  <a:pt x="103" y="382"/>
                </a:cubicBezTo>
                <a:cubicBezTo>
                  <a:pt x="107" y="382"/>
                  <a:pt x="107" y="382"/>
                  <a:pt x="107" y="382"/>
                </a:cubicBezTo>
                <a:cubicBezTo>
                  <a:pt x="110" y="390"/>
                  <a:pt x="110" y="390"/>
                  <a:pt x="110" y="390"/>
                </a:cubicBezTo>
                <a:cubicBezTo>
                  <a:pt x="112" y="388"/>
                  <a:pt x="112" y="388"/>
                  <a:pt x="112" y="388"/>
                </a:cubicBezTo>
                <a:cubicBezTo>
                  <a:pt x="112" y="390"/>
                  <a:pt x="112" y="390"/>
                  <a:pt x="112" y="390"/>
                </a:cubicBezTo>
                <a:cubicBezTo>
                  <a:pt x="113" y="392"/>
                  <a:pt x="113" y="392"/>
                  <a:pt x="113" y="392"/>
                </a:cubicBezTo>
                <a:cubicBezTo>
                  <a:pt x="111" y="392"/>
                  <a:pt x="111" y="392"/>
                  <a:pt x="111" y="392"/>
                </a:cubicBezTo>
                <a:cubicBezTo>
                  <a:pt x="103" y="393"/>
                  <a:pt x="103" y="393"/>
                  <a:pt x="103" y="393"/>
                </a:cubicBezTo>
                <a:cubicBezTo>
                  <a:pt x="103" y="393"/>
                  <a:pt x="103" y="393"/>
                  <a:pt x="103" y="393"/>
                </a:cubicBezTo>
                <a:cubicBezTo>
                  <a:pt x="102" y="391"/>
                  <a:pt x="102" y="391"/>
                  <a:pt x="102" y="391"/>
                </a:cubicBezTo>
                <a:cubicBezTo>
                  <a:pt x="101" y="391"/>
                  <a:pt x="102" y="391"/>
                  <a:pt x="102" y="391"/>
                </a:cubicBezTo>
                <a:cubicBezTo>
                  <a:pt x="102" y="391"/>
                  <a:pt x="102" y="390"/>
                  <a:pt x="102" y="390"/>
                </a:cubicBezTo>
                <a:cubicBezTo>
                  <a:pt x="101" y="388"/>
                  <a:pt x="100" y="387"/>
                  <a:pt x="98" y="387"/>
                </a:cubicBezTo>
                <a:cubicBezTo>
                  <a:pt x="96" y="387"/>
                  <a:pt x="92" y="390"/>
                  <a:pt x="87" y="392"/>
                </a:cubicBezTo>
                <a:cubicBezTo>
                  <a:pt x="83" y="394"/>
                  <a:pt x="79" y="396"/>
                  <a:pt x="76" y="396"/>
                </a:cubicBezTo>
                <a:cubicBezTo>
                  <a:pt x="76" y="396"/>
                  <a:pt x="76" y="396"/>
                  <a:pt x="76" y="396"/>
                </a:cubicBezTo>
                <a:cubicBezTo>
                  <a:pt x="75" y="400"/>
                  <a:pt x="75" y="400"/>
                  <a:pt x="75" y="400"/>
                </a:cubicBezTo>
                <a:cubicBezTo>
                  <a:pt x="76" y="400"/>
                  <a:pt x="76" y="400"/>
                  <a:pt x="76" y="400"/>
                </a:cubicBezTo>
                <a:cubicBezTo>
                  <a:pt x="79" y="402"/>
                  <a:pt x="79" y="402"/>
                  <a:pt x="79" y="402"/>
                </a:cubicBezTo>
                <a:cubicBezTo>
                  <a:pt x="79" y="403"/>
                  <a:pt x="79" y="403"/>
                  <a:pt x="79" y="403"/>
                </a:cubicBezTo>
                <a:cubicBezTo>
                  <a:pt x="85" y="405"/>
                  <a:pt x="85" y="405"/>
                  <a:pt x="85" y="405"/>
                </a:cubicBezTo>
                <a:cubicBezTo>
                  <a:pt x="82" y="409"/>
                  <a:pt x="82" y="409"/>
                  <a:pt x="82" y="409"/>
                </a:cubicBezTo>
                <a:cubicBezTo>
                  <a:pt x="87" y="414"/>
                  <a:pt x="87" y="414"/>
                  <a:pt x="87" y="414"/>
                </a:cubicBezTo>
                <a:cubicBezTo>
                  <a:pt x="87" y="414"/>
                  <a:pt x="87" y="414"/>
                  <a:pt x="87" y="414"/>
                </a:cubicBezTo>
                <a:cubicBezTo>
                  <a:pt x="93" y="413"/>
                  <a:pt x="93" y="413"/>
                  <a:pt x="93" y="413"/>
                </a:cubicBezTo>
                <a:cubicBezTo>
                  <a:pt x="101" y="416"/>
                  <a:pt x="101" y="416"/>
                  <a:pt x="101" y="416"/>
                </a:cubicBezTo>
                <a:cubicBezTo>
                  <a:pt x="103" y="415"/>
                  <a:pt x="103" y="415"/>
                  <a:pt x="103" y="415"/>
                </a:cubicBezTo>
                <a:cubicBezTo>
                  <a:pt x="116" y="409"/>
                  <a:pt x="116" y="409"/>
                  <a:pt x="116" y="409"/>
                </a:cubicBezTo>
                <a:cubicBezTo>
                  <a:pt x="115" y="424"/>
                  <a:pt x="115" y="424"/>
                  <a:pt x="115" y="424"/>
                </a:cubicBezTo>
                <a:cubicBezTo>
                  <a:pt x="103" y="428"/>
                  <a:pt x="103" y="428"/>
                  <a:pt x="103" y="428"/>
                </a:cubicBezTo>
                <a:cubicBezTo>
                  <a:pt x="100" y="429"/>
                  <a:pt x="100" y="429"/>
                  <a:pt x="100" y="429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97" y="426"/>
                  <a:pt x="97" y="426"/>
                  <a:pt x="97" y="426"/>
                </a:cubicBezTo>
                <a:cubicBezTo>
                  <a:pt x="94" y="434"/>
                  <a:pt x="94" y="434"/>
                  <a:pt x="94" y="434"/>
                </a:cubicBezTo>
                <a:cubicBezTo>
                  <a:pt x="87" y="442"/>
                  <a:pt x="87" y="442"/>
                  <a:pt x="87" y="442"/>
                </a:cubicBezTo>
                <a:cubicBezTo>
                  <a:pt x="85" y="444"/>
                  <a:pt x="85" y="444"/>
                  <a:pt x="85" y="444"/>
                </a:cubicBezTo>
                <a:cubicBezTo>
                  <a:pt x="87" y="447"/>
                  <a:pt x="87" y="447"/>
                  <a:pt x="87" y="447"/>
                </a:cubicBezTo>
                <a:cubicBezTo>
                  <a:pt x="89" y="451"/>
                  <a:pt x="89" y="451"/>
                  <a:pt x="89" y="451"/>
                </a:cubicBezTo>
                <a:cubicBezTo>
                  <a:pt x="97" y="456"/>
                  <a:pt x="97" y="456"/>
                  <a:pt x="97" y="456"/>
                </a:cubicBezTo>
                <a:cubicBezTo>
                  <a:pt x="89" y="455"/>
                  <a:pt x="89" y="455"/>
                  <a:pt x="89" y="455"/>
                </a:cubicBezTo>
                <a:cubicBezTo>
                  <a:pt x="102" y="467"/>
                  <a:pt x="102" y="467"/>
                  <a:pt x="102" y="467"/>
                </a:cubicBezTo>
                <a:cubicBezTo>
                  <a:pt x="103" y="466"/>
                  <a:pt x="103" y="466"/>
                  <a:pt x="103" y="466"/>
                </a:cubicBezTo>
                <a:cubicBezTo>
                  <a:pt x="110" y="463"/>
                  <a:pt x="110" y="463"/>
                  <a:pt x="110" y="463"/>
                </a:cubicBezTo>
                <a:cubicBezTo>
                  <a:pt x="112" y="479"/>
                  <a:pt x="112" y="479"/>
                  <a:pt x="112" y="479"/>
                </a:cubicBezTo>
                <a:cubicBezTo>
                  <a:pt x="119" y="472"/>
                  <a:pt x="119" y="472"/>
                  <a:pt x="119" y="472"/>
                </a:cubicBezTo>
                <a:cubicBezTo>
                  <a:pt x="118" y="474"/>
                  <a:pt x="118" y="474"/>
                  <a:pt x="118" y="474"/>
                </a:cubicBezTo>
                <a:cubicBezTo>
                  <a:pt x="120" y="475"/>
                  <a:pt x="120" y="475"/>
                  <a:pt x="120" y="475"/>
                </a:cubicBezTo>
                <a:cubicBezTo>
                  <a:pt x="128" y="478"/>
                  <a:pt x="128" y="478"/>
                  <a:pt x="128" y="478"/>
                </a:cubicBezTo>
                <a:cubicBezTo>
                  <a:pt x="132" y="472"/>
                  <a:pt x="132" y="472"/>
                  <a:pt x="132" y="472"/>
                </a:cubicBezTo>
                <a:cubicBezTo>
                  <a:pt x="133" y="476"/>
                  <a:pt x="133" y="476"/>
                  <a:pt x="133" y="476"/>
                </a:cubicBezTo>
                <a:cubicBezTo>
                  <a:pt x="138" y="472"/>
                  <a:pt x="138" y="472"/>
                  <a:pt x="138" y="472"/>
                </a:cubicBezTo>
                <a:cubicBezTo>
                  <a:pt x="138" y="474"/>
                  <a:pt x="138" y="474"/>
                  <a:pt x="138" y="474"/>
                </a:cubicBezTo>
                <a:cubicBezTo>
                  <a:pt x="134" y="487"/>
                  <a:pt x="134" y="487"/>
                  <a:pt x="134" y="487"/>
                </a:cubicBezTo>
                <a:cubicBezTo>
                  <a:pt x="131" y="486"/>
                  <a:pt x="131" y="486"/>
                  <a:pt x="131" y="486"/>
                </a:cubicBezTo>
                <a:cubicBezTo>
                  <a:pt x="131" y="493"/>
                  <a:pt x="125" y="496"/>
                  <a:pt x="118" y="498"/>
                </a:cubicBezTo>
                <a:cubicBezTo>
                  <a:pt x="122" y="504"/>
                  <a:pt x="122" y="504"/>
                  <a:pt x="122" y="504"/>
                </a:cubicBezTo>
                <a:cubicBezTo>
                  <a:pt x="120" y="505"/>
                  <a:pt x="120" y="505"/>
                  <a:pt x="120" y="505"/>
                </a:cubicBezTo>
                <a:cubicBezTo>
                  <a:pt x="119" y="506"/>
                  <a:pt x="119" y="504"/>
                  <a:pt x="119" y="504"/>
                </a:cubicBezTo>
                <a:cubicBezTo>
                  <a:pt x="119" y="505"/>
                  <a:pt x="118" y="503"/>
                  <a:pt x="118" y="503"/>
                </a:cubicBezTo>
                <a:cubicBezTo>
                  <a:pt x="115" y="500"/>
                  <a:pt x="118" y="501"/>
                  <a:pt x="115" y="501"/>
                </a:cubicBezTo>
                <a:cubicBezTo>
                  <a:pt x="113" y="501"/>
                  <a:pt x="106" y="505"/>
                  <a:pt x="103" y="507"/>
                </a:cubicBezTo>
                <a:cubicBezTo>
                  <a:pt x="102" y="508"/>
                  <a:pt x="102" y="508"/>
                  <a:pt x="102" y="508"/>
                </a:cubicBezTo>
                <a:cubicBezTo>
                  <a:pt x="103" y="509"/>
                  <a:pt x="103" y="509"/>
                  <a:pt x="103" y="509"/>
                </a:cubicBezTo>
                <a:cubicBezTo>
                  <a:pt x="107" y="510"/>
                  <a:pt x="107" y="510"/>
                  <a:pt x="107" y="510"/>
                </a:cubicBezTo>
                <a:cubicBezTo>
                  <a:pt x="103" y="510"/>
                  <a:pt x="103" y="510"/>
                  <a:pt x="103" y="510"/>
                </a:cubicBezTo>
                <a:cubicBezTo>
                  <a:pt x="100" y="510"/>
                  <a:pt x="100" y="510"/>
                  <a:pt x="100" y="510"/>
                </a:cubicBezTo>
                <a:cubicBezTo>
                  <a:pt x="96" y="511"/>
                  <a:pt x="96" y="511"/>
                  <a:pt x="96" y="511"/>
                </a:cubicBezTo>
                <a:cubicBezTo>
                  <a:pt x="89" y="518"/>
                  <a:pt x="89" y="518"/>
                  <a:pt x="89" y="518"/>
                </a:cubicBezTo>
                <a:cubicBezTo>
                  <a:pt x="87" y="518"/>
                  <a:pt x="87" y="518"/>
                  <a:pt x="87" y="518"/>
                </a:cubicBezTo>
                <a:cubicBezTo>
                  <a:pt x="88" y="520"/>
                  <a:pt x="88" y="520"/>
                  <a:pt x="88" y="520"/>
                </a:cubicBezTo>
                <a:cubicBezTo>
                  <a:pt x="87" y="520"/>
                  <a:pt x="87" y="520"/>
                  <a:pt x="87" y="520"/>
                </a:cubicBezTo>
                <a:cubicBezTo>
                  <a:pt x="82" y="522"/>
                  <a:pt x="82" y="522"/>
                  <a:pt x="82" y="522"/>
                </a:cubicBezTo>
                <a:cubicBezTo>
                  <a:pt x="83" y="523"/>
                  <a:pt x="85" y="523"/>
                  <a:pt x="87" y="523"/>
                </a:cubicBezTo>
                <a:cubicBezTo>
                  <a:pt x="91" y="522"/>
                  <a:pt x="95" y="519"/>
                  <a:pt x="93" y="516"/>
                </a:cubicBezTo>
                <a:cubicBezTo>
                  <a:pt x="103" y="515"/>
                  <a:pt x="103" y="515"/>
                  <a:pt x="103" y="515"/>
                </a:cubicBezTo>
                <a:cubicBezTo>
                  <a:pt x="105" y="514"/>
                  <a:pt x="105" y="514"/>
                  <a:pt x="105" y="514"/>
                </a:cubicBezTo>
                <a:cubicBezTo>
                  <a:pt x="106" y="510"/>
                  <a:pt x="106" y="510"/>
                  <a:pt x="106" y="51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13" y="507"/>
                  <a:pt x="113" y="507"/>
                  <a:pt x="113" y="507"/>
                </a:cubicBezTo>
                <a:cubicBezTo>
                  <a:pt x="122" y="508"/>
                  <a:pt x="122" y="508"/>
                  <a:pt x="122" y="508"/>
                </a:cubicBezTo>
                <a:cubicBezTo>
                  <a:pt x="124" y="506"/>
                  <a:pt x="124" y="506"/>
                  <a:pt x="124" y="506"/>
                </a:cubicBezTo>
                <a:cubicBezTo>
                  <a:pt x="154" y="481"/>
                  <a:pt x="154" y="481"/>
                  <a:pt x="154" y="481"/>
                </a:cubicBezTo>
                <a:cubicBezTo>
                  <a:pt x="156" y="483"/>
                  <a:pt x="156" y="483"/>
                  <a:pt x="156" y="483"/>
                </a:cubicBezTo>
                <a:cubicBezTo>
                  <a:pt x="153" y="489"/>
                  <a:pt x="153" y="489"/>
                  <a:pt x="153" y="489"/>
                </a:cubicBezTo>
                <a:cubicBezTo>
                  <a:pt x="153" y="489"/>
                  <a:pt x="156" y="490"/>
                  <a:pt x="156" y="490"/>
                </a:cubicBezTo>
                <a:cubicBezTo>
                  <a:pt x="158" y="490"/>
                  <a:pt x="167" y="485"/>
                  <a:pt x="169" y="484"/>
                </a:cubicBezTo>
                <a:cubicBezTo>
                  <a:pt x="165" y="473"/>
                  <a:pt x="165" y="473"/>
                  <a:pt x="165" y="473"/>
                </a:cubicBezTo>
                <a:cubicBezTo>
                  <a:pt x="159" y="483"/>
                  <a:pt x="159" y="483"/>
                  <a:pt x="159" y="483"/>
                </a:cubicBezTo>
                <a:cubicBezTo>
                  <a:pt x="158" y="482"/>
                  <a:pt x="158" y="482"/>
                  <a:pt x="158" y="482"/>
                </a:cubicBezTo>
                <a:cubicBezTo>
                  <a:pt x="161" y="476"/>
                  <a:pt x="161" y="476"/>
                  <a:pt x="161" y="476"/>
                </a:cubicBezTo>
                <a:cubicBezTo>
                  <a:pt x="156" y="474"/>
                  <a:pt x="156" y="474"/>
                  <a:pt x="156" y="474"/>
                </a:cubicBezTo>
                <a:cubicBezTo>
                  <a:pt x="154" y="472"/>
                  <a:pt x="154" y="472"/>
                  <a:pt x="154" y="472"/>
                </a:cubicBezTo>
                <a:cubicBezTo>
                  <a:pt x="154" y="472"/>
                  <a:pt x="159" y="472"/>
                  <a:pt x="160" y="471"/>
                </a:cubicBezTo>
                <a:cubicBezTo>
                  <a:pt x="163" y="468"/>
                  <a:pt x="162" y="466"/>
                  <a:pt x="161" y="465"/>
                </a:cubicBezTo>
                <a:cubicBezTo>
                  <a:pt x="162" y="463"/>
                  <a:pt x="162" y="463"/>
                  <a:pt x="162" y="463"/>
                </a:cubicBezTo>
                <a:cubicBezTo>
                  <a:pt x="167" y="459"/>
                  <a:pt x="163" y="464"/>
                  <a:pt x="168" y="456"/>
                </a:cubicBezTo>
                <a:cubicBezTo>
                  <a:pt x="170" y="452"/>
                  <a:pt x="173" y="449"/>
                  <a:pt x="179" y="448"/>
                </a:cubicBezTo>
                <a:cubicBezTo>
                  <a:pt x="173" y="456"/>
                  <a:pt x="165" y="458"/>
                  <a:pt x="172" y="471"/>
                </a:cubicBezTo>
                <a:cubicBezTo>
                  <a:pt x="192" y="460"/>
                  <a:pt x="192" y="460"/>
                  <a:pt x="192" y="460"/>
                </a:cubicBezTo>
                <a:cubicBezTo>
                  <a:pt x="192" y="454"/>
                  <a:pt x="192" y="454"/>
                  <a:pt x="192" y="454"/>
                </a:cubicBezTo>
                <a:cubicBezTo>
                  <a:pt x="207" y="458"/>
                  <a:pt x="207" y="458"/>
                  <a:pt x="207" y="458"/>
                </a:cubicBezTo>
                <a:cubicBezTo>
                  <a:pt x="212" y="463"/>
                  <a:pt x="212" y="463"/>
                  <a:pt x="212" y="463"/>
                </a:cubicBezTo>
                <a:cubicBezTo>
                  <a:pt x="222" y="458"/>
                  <a:pt x="223" y="464"/>
                  <a:pt x="233" y="466"/>
                </a:cubicBezTo>
                <a:cubicBezTo>
                  <a:pt x="240" y="457"/>
                  <a:pt x="240" y="457"/>
                  <a:pt x="240" y="457"/>
                </a:cubicBezTo>
                <a:cubicBezTo>
                  <a:pt x="240" y="463"/>
                  <a:pt x="240" y="463"/>
                  <a:pt x="240" y="463"/>
                </a:cubicBezTo>
                <a:cubicBezTo>
                  <a:pt x="247" y="464"/>
                  <a:pt x="250" y="473"/>
                  <a:pt x="253" y="478"/>
                </a:cubicBezTo>
                <a:cubicBezTo>
                  <a:pt x="266" y="478"/>
                  <a:pt x="266" y="478"/>
                  <a:pt x="266" y="478"/>
                </a:cubicBezTo>
                <a:cubicBezTo>
                  <a:pt x="271" y="491"/>
                  <a:pt x="271" y="491"/>
                  <a:pt x="271" y="491"/>
                </a:cubicBezTo>
                <a:cubicBezTo>
                  <a:pt x="270" y="491"/>
                  <a:pt x="270" y="491"/>
                  <a:pt x="270" y="491"/>
                </a:cubicBezTo>
                <a:cubicBezTo>
                  <a:pt x="257" y="478"/>
                  <a:pt x="257" y="478"/>
                  <a:pt x="257" y="478"/>
                </a:cubicBezTo>
                <a:cubicBezTo>
                  <a:pt x="256" y="487"/>
                  <a:pt x="256" y="487"/>
                  <a:pt x="256" y="487"/>
                </a:cubicBezTo>
                <a:cubicBezTo>
                  <a:pt x="261" y="486"/>
                  <a:pt x="261" y="486"/>
                  <a:pt x="261" y="486"/>
                </a:cubicBezTo>
                <a:cubicBezTo>
                  <a:pt x="263" y="489"/>
                  <a:pt x="263" y="489"/>
                  <a:pt x="263" y="489"/>
                </a:cubicBezTo>
                <a:cubicBezTo>
                  <a:pt x="268" y="492"/>
                  <a:pt x="268" y="492"/>
                  <a:pt x="268" y="492"/>
                </a:cubicBezTo>
                <a:cubicBezTo>
                  <a:pt x="263" y="492"/>
                  <a:pt x="263" y="492"/>
                  <a:pt x="263" y="492"/>
                </a:cubicBezTo>
                <a:cubicBezTo>
                  <a:pt x="265" y="497"/>
                  <a:pt x="265" y="497"/>
                  <a:pt x="265" y="497"/>
                </a:cubicBezTo>
                <a:cubicBezTo>
                  <a:pt x="269" y="492"/>
                  <a:pt x="269" y="492"/>
                  <a:pt x="269" y="492"/>
                </a:cubicBezTo>
                <a:cubicBezTo>
                  <a:pt x="272" y="498"/>
                  <a:pt x="272" y="498"/>
                  <a:pt x="272" y="498"/>
                </a:cubicBezTo>
                <a:cubicBezTo>
                  <a:pt x="275" y="494"/>
                  <a:pt x="275" y="494"/>
                  <a:pt x="275" y="494"/>
                </a:cubicBezTo>
                <a:cubicBezTo>
                  <a:pt x="276" y="492"/>
                  <a:pt x="276" y="492"/>
                  <a:pt x="276" y="492"/>
                </a:cubicBezTo>
                <a:cubicBezTo>
                  <a:pt x="282" y="501"/>
                  <a:pt x="282" y="501"/>
                  <a:pt x="282" y="501"/>
                </a:cubicBezTo>
                <a:cubicBezTo>
                  <a:pt x="284" y="504"/>
                  <a:pt x="284" y="504"/>
                  <a:pt x="284" y="504"/>
                </a:cubicBezTo>
                <a:cubicBezTo>
                  <a:pt x="283" y="505"/>
                  <a:pt x="283" y="505"/>
                  <a:pt x="283" y="505"/>
                </a:cubicBezTo>
                <a:cubicBezTo>
                  <a:pt x="282" y="504"/>
                  <a:pt x="282" y="504"/>
                  <a:pt x="282" y="504"/>
                </a:cubicBezTo>
                <a:cubicBezTo>
                  <a:pt x="281" y="501"/>
                  <a:pt x="281" y="501"/>
                  <a:pt x="281" y="501"/>
                </a:cubicBezTo>
                <a:cubicBezTo>
                  <a:pt x="274" y="499"/>
                  <a:pt x="274" y="499"/>
                  <a:pt x="274" y="499"/>
                </a:cubicBezTo>
                <a:cubicBezTo>
                  <a:pt x="274" y="509"/>
                  <a:pt x="274" y="509"/>
                  <a:pt x="274" y="509"/>
                </a:cubicBezTo>
                <a:cubicBezTo>
                  <a:pt x="278" y="512"/>
                  <a:pt x="278" y="512"/>
                  <a:pt x="278" y="512"/>
                </a:cubicBezTo>
                <a:cubicBezTo>
                  <a:pt x="275" y="516"/>
                  <a:pt x="275" y="516"/>
                  <a:pt x="275" y="516"/>
                </a:cubicBezTo>
                <a:cubicBezTo>
                  <a:pt x="276" y="520"/>
                  <a:pt x="276" y="520"/>
                  <a:pt x="276" y="520"/>
                </a:cubicBezTo>
                <a:cubicBezTo>
                  <a:pt x="282" y="518"/>
                  <a:pt x="282" y="518"/>
                  <a:pt x="282" y="518"/>
                </a:cubicBezTo>
                <a:cubicBezTo>
                  <a:pt x="282" y="517"/>
                  <a:pt x="282" y="517"/>
                  <a:pt x="282" y="517"/>
                </a:cubicBezTo>
                <a:cubicBezTo>
                  <a:pt x="282" y="513"/>
                  <a:pt x="282" y="513"/>
                  <a:pt x="282" y="513"/>
                </a:cubicBezTo>
                <a:cubicBezTo>
                  <a:pt x="282" y="513"/>
                  <a:pt x="282" y="513"/>
                  <a:pt x="282" y="513"/>
                </a:cubicBezTo>
                <a:cubicBezTo>
                  <a:pt x="277" y="509"/>
                  <a:pt x="277" y="509"/>
                  <a:pt x="277" y="509"/>
                </a:cubicBezTo>
                <a:cubicBezTo>
                  <a:pt x="282" y="510"/>
                  <a:pt x="282" y="510"/>
                  <a:pt x="282" y="510"/>
                </a:cubicBezTo>
                <a:cubicBezTo>
                  <a:pt x="282" y="510"/>
                  <a:pt x="282" y="510"/>
                  <a:pt x="282" y="510"/>
                </a:cubicBezTo>
                <a:cubicBezTo>
                  <a:pt x="283" y="505"/>
                  <a:pt x="283" y="505"/>
                  <a:pt x="283" y="505"/>
                </a:cubicBezTo>
                <a:cubicBezTo>
                  <a:pt x="287" y="509"/>
                  <a:pt x="287" y="509"/>
                  <a:pt x="287" y="509"/>
                </a:cubicBezTo>
                <a:cubicBezTo>
                  <a:pt x="285" y="509"/>
                  <a:pt x="285" y="509"/>
                  <a:pt x="285" y="509"/>
                </a:cubicBezTo>
                <a:cubicBezTo>
                  <a:pt x="287" y="522"/>
                  <a:pt x="287" y="522"/>
                  <a:pt x="287" y="522"/>
                </a:cubicBezTo>
                <a:cubicBezTo>
                  <a:pt x="289" y="522"/>
                  <a:pt x="289" y="522"/>
                  <a:pt x="289" y="522"/>
                </a:cubicBezTo>
                <a:cubicBezTo>
                  <a:pt x="291" y="523"/>
                  <a:pt x="291" y="523"/>
                  <a:pt x="291" y="523"/>
                </a:cubicBezTo>
                <a:cubicBezTo>
                  <a:pt x="295" y="521"/>
                  <a:pt x="299" y="518"/>
                  <a:pt x="299" y="529"/>
                </a:cubicBezTo>
                <a:cubicBezTo>
                  <a:pt x="304" y="532"/>
                  <a:pt x="304" y="532"/>
                  <a:pt x="304" y="532"/>
                </a:cubicBezTo>
                <a:cubicBezTo>
                  <a:pt x="304" y="532"/>
                  <a:pt x="302" y="535"/>
                  <a:pt x="303" y="535"/>
                </a:cubicBezTo>
                <a:cubicBezTo>
                  <a:pt x="303" y="550"/>
                  <a:pt x="303" y="550"/>
                  <a:pt x="303" y="550"/>
                </a:cubicBezTo>
                <a:cubicBezTo>
                  <a:pt x="315" y="563"/>
                  <a:pt x="315" y="563"/>
                  <a:pt x="315" y="563"/>
                </a:cubicBezTo>
                <a:cubicBezTo>
                  <a:pt x="322" y="561"/>
                  <a:pt x="322" y="561"/>
                  <a:pt x="322" y="561"/>
                </a:cubicBezTo>
                <a:cubicBezTo>
                  <a:pt x="325" y="560"/>
                  <a:pt x="325" y="560"/>
                  <a:pt x="325" y="560"/>
                </a:cubicBezTo>
                <a:cubicBezTo>
                  <a:pt x="332" y="559"/>
                  <a:pt x="332" y="559"/>
                  <a:pt x="332" y="559"/>
                </a:cubicBezTo>
                <a:cubicBezTo>
                  <a:pt x="333" y="561"/>
                  <a:pt x="333" y="561"/>
                  <a:pt x="333" y="561"/>
                </a:cubicBezTo>
                <a:cubicBezTo>
                  <a:pt x="332" y="565"/>
                  <a:pt x="332" y="565"/>
                  <a:pt x="332" y="565"/>
                </a:cubicBezTo>
                <a:cubicBezTo>
                  <a:pt x="325" y="564"/>
                  <a:pt x="325" y="564"/>
                  <a:pt x="325" y="564"/>
                </a:cubicBezTo>
                <a:cubicBezTo>
                  <a:pt x="322" y="564"/>
                  <a:pt x="322" y="564"/>
                  <a:pt x="322" y="564"/>
                </a:cubicBezTo>
                <a:cubicBezTo>
                  <a:pt x="319" y="564"/>
                  <a:pt x="319" y="564"/>
                  <a:pt x="319" y="564"/>
                </a:cubicBezTo>
                <a:cubicBezTo>
                  <a:pt x="322" y="569"/>
                  <a:pt x="322" y="569"/>
                  <a:pt x="322" y="569"/>
                </a:cubicBezTo>
                <a:cubicBezTo>
                  <a:pt x="324" y="573"/>
                  <a:pt x="324" y="573"/>
                  <a:pt x="324" y="573"/>
                </a:cubicBezTo>
                <a:cubicBezTo>
                  <a:pt x="322" y="601"/>
                  <a:pt x="322" y="601"/>
                  <a:pt x="322" y="601"/>
                </a:cubicBezTo>
                <a:cubicBezTo>
                  <a:pt x="322" y="601"/>
                  <a:pt x="322" y="601"/>
                  <a:pt x="322" y="601"/>
                </a:cubicBezTo>
                <a:cubicBezTo>
                  <a:pt x="322" y="601"/>
                  <a:pt x="322" y="602"/>
                  <a:pt x="322" y="602"/>
                </a:cubicBezTo>
                <a:cubicBezTo>
                  <a:pt x="322" y="605"/>
                  <a:pt x="324" y="607"/>
                  <a:pt x="324" y="610"/>
                </a:cubicBezTo>
                <a:cubicBezTo>
                  <a:pt x="324" y="615"/>
                  <a:pt x="324" y="615"/>
                  <a:pt x="324" y="615"/>
                </a:cubicBezTo>
                <a:cubicBezTo>
                  <a:pt x="324" y="621"/>
                  <a:pt x="324" y="625"/>
                  <a:pt x="325" y="627"/>
                </a:cubicBezTo>
                <a:cubicBezTo>
                  <a:pt x="327" y="631"/>
                  <a:pt x="330" y="631"/>
                  <a:pt x="333" y="638"/>
                </a:cubicBezTo>
                <a:cubicBezTo>
                  <a:pt x="336" y="648"/>
                  <a:pt x="336" y="652"/>
                  <a:pt x="347" y="659"/>
                </a:cubicBezTo>
                <a:cubicBezTo>
                  <a:pt x="351" y="662"/>
                  <a:pt x="353" y="664"/>
                  <a:pt x="355" y="665"/>
                </a:cubicBezTo>
                <a:cubicBezTo>
                  <a:pt x="356" y="665"/>
                  <a:pt x="356" y="665"/>
                  <a:pt x="356" y="665"/>
                </a:cubicBezTo>
                <a:cubicBezTo>
                  <a:pt x="358" y="666"/>
                  <a:pt x="359" y="667"/>
                  <a:pt x="360" y="668"/>
                </a:cubicBezTo>
                <a:cubicBezTo>
                  <a:pt x="361" y="669"/>
                  <a:pt x="362" y="672"/>
                  <a:pt x="365" y="677"/>
                </a:cubicBezTo>
                <a:cubicBezTo>
                  <a:pt x="366" y="678"/>
                  <a:pt x="366" y="678"/>
                  <a:pt x="366" y="679"/>
                </a:cubicBezTo>
                <a:cubicBezTo>
                  <a:pt x="367" y="680"/>
                  <a:pt x="368" y="681"/>
                  <a:pt x="370" y="683"/>
                </a:cubicBezTo>
                <a:cubicBezTo>
                  <a:pt x="370" y="684"/>
                  <a:pt x="371" y="685"/>
                  <a:pt x="372" y="686"/>
                </a:cubicBezTo>
                <a:cubicBezTo>
                  <a:pt x="373" y="687"/>
                  <a:pt x="373" y="687"/>
                  <a:pt x="373" y="687"/>
                </a:cubicBezTo>
                <a:cubicBezTo>
                  <a:pt x="373" y="688"/>
                  <a:pt x="374" y="688"/>
                  <a:pt x="374" y="689"/>
                </a:cubicBezTo>
                <a:cubicBezTo>
                  <a:pt x="376" y="691"/>
                  <a:pt x="377" y="693"/>
                  <a:pt x="378" y="694"/>
                </a:cubicBezTo>
                <a:cubicBezTo>
                  <a:pt x="379" y="695"/>
                  <a:pt x="379" y="696"/>
                  <a:pt x="379" y="697"/>
                </a:cubicBezTo>
                <a:cubicBezTo>
                  <a:pt x="380" y="697"/>
                  <a:pt x="380" y="697"/>
                  <a:pt x="380" y="697"/>
                </a:cubicBezTo>
                <a:cubicBezTo>
                  <a:pt x="380" y="698"/>
                  <a:pt x="380" y="698"/>
                  <a:pt x="380" y="698"/>
                </a:cubicBezTo>
                <a:cubicBezTo>
                  <a:pt x="380" y="699"/>
                  <a:pt x="381" y="700"/>
                  <a:pt x="381" y="700"/>
                </a:cubicBezTo>
                <a:cubicBezTo>
                  <a:pt x="380" y="698"/>
                  <a:pt x="380" y="698"/>
                  <a:pt x="380" y="698"/>
                </a:cubicBezTo>
                <a:cubicBezTo>
                  <a:pt x="380" y="697"/>
                  <a:pt x="380" y="697"/>
                  <a:pt x="379" y="697"/>
                </a:cubicBezTo>
                <a:cubicBezTo>
                  <a:pt x="378" y="697"/>
                  <a:pt x="378" y="697"/>
                  <a:pt x="378" y="697"/>
                </a:cubicBezTo>
                <a:cubicBezTo>
                  <a:pt x="378" y="697"/>
                  <a:pt x="378" y="697"/>
                  <a:pt x="378" y="697"/>
                </a:cubicBezTo>
                <a:cubicBezTo>
                  <a:pt x="374" y="696"/>
                  <a:pt x="374" y="696"/>
                  <a:pt x="374" y="696"/>
                </a:cubicBezTo>
                <a:cubicBezTo>
                  <a:pt x="373" y="696"/>
                  <a:pt x="373" y="696"/>
                  <a:pt x="373" y="696"/>
                </a:cubicBezTo>
                <a:cubicBezTo>
                  <a:pt x="373" y="696"/>
                  <a:pt x="373" y="696"/>
                  <a:pt x="373" y="696"/>
                </a:cubicBezTo>
                <a:cubicBezTo>
                  <a:pt x="372" y="696"/>
                  <a:pt x="372" y="696"/>
                  <a:pt x="372" y="696"/>
                </a:cubicBezTo>
                <a:cubicBezTo>
                  <a:pt x="372" y="697"/>
                  <a:pt x="372" y="697"/>
                  <a:pt x="372" y="697"/>
                </a:cubicBezTo>
                <a:cubicBezTo>
                  <a:pt x="372" y="697"/>
                  <a:pt x="372" y="697"/>
                  <a:pt x="372" y="697"/>
                </a:cubicBezTo>
                <a:cubicBezTo>
                  <a:pt x="373" y="697"/>
                  <a:pt x="373" y="697"/>
                  <a:pt x="373" y="697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8" y="700"/>
                  <a:pt x="378" y="700"/>
                  <a:pt x="378" y="700"/>
                </a:cubicBezTo>
                <a:cubicBezTo>
                  <a:pt x="380" y="702"/>
                  <a:pt x="380" y="702"/>
                  <a:pt x="380" y="702"/>
                </a:cubicBezTo>
                <a:cubicBezTo>
                  <a:pt x="381" y="705"/>
                  <a:pt x="381" y="705"/>
                  <a:pt x="381" y="705"/>
                </a:cubicBezTo>
                <a:cubicBezTo>
                  <a:pt x="381" y="705"/>
                  <a:pt x="381" y="705"/>
                  <a:pt x="381" y="705"/>
                </a:cubicBezTo>
                <a:cubicBezTo>
                  <a:pt x="383" y="705"/>
                  <a:pt x="384" y="706"/>
                  <a:pt x="385" y="706"/>
                </a:cubicBezTo>
                <a:cubicBezTo>
                  <a:pt x="391" y="708"/>
                  <a:pt x="395" y="709"/>
                  <a:pt x="392" y="717"/>
                </a:cubicBezTo>
                <a:cubicBezTo>
                  <a:pt x="394" y="719"/>
                  <a:pt x="394" y="719"/>
                  <a:pt x="394" y="719"/>
                </a:cubicBezTo>
                <a:cubicBezTo>
                  <a:pt x="399" y="722"/>
                  <a:pt x="399" y="722"/>
                  <a:pt x="399" y="722"/>
                </a:cubicBezTo>
                <a:cubicBezTo>
                  <a:pt x="401" y="723"/>
                  <a:pt x="401" y="723"/>
                  <a:pt x="401" y="723"/>
                </a:cubicBezTo>
                <a:cubicBezTo>
                  <a:pt x="406" y="726"/>
                  <a:pt x="406" y="726"/>
                  <a:pt x="406" y="726"/>
                </a:cubicBezTo>
                <a:cubicBezTo>
                  <a:pt x="408" y="727"/>
                  <a:pt x="408" y="727"/>
                  <a:pt x="408" y="727"/>
                </a:cubicBezTo>
                <a:cubicBezTo>
                  <a:pt x="408" y="723"/>
                  <a:pt x="408" y="723"/>
                  <a:pt x="408" y="723"/>
                </a:cubicBezTo>
                <a:cubicBezTo>
                  <a:pt x="406" y="721"/>
                  <a:pt x="406" y="721"/>
                  <a:pt x="406" y="721"/>
                </a:cubicBezTo>
                <a:cubicBezTo>
                  <a:pt x="401" y="715"/>
                  <a:pt x="401" y="715"/>
                  <a:pt x="401" y="715"/>
                </a:cubicBezTo>
                <a:cubicBezTo>
                  <a:pt x="399" y="712"/>
                  <a:pt x="399" y="712"/>
                  <a:pt x="399" y="712"/>
                </a:cubicBezTo>
                <a:cubicBezTo>
                  <a:pt x="394" y="706"/>
                  <a:pt x="394" y="706"/>
                  <a:pt x="394" y="706"/>
                </a:cubicBezTo>
                <a:cubicBezTo>
                  <a:pt x="388" y="698"/>
                  <a:pt x="388" y="698"/>
                  <a:pt x="388" y="698"/>
                </a:cubicBezTo>
                <a:cubicBezTo>
                  <a:pt x="391" y="697"/>
                  <a:pt x="391" y="697"/>
                  <a:pt x="391" y="697"/>
                </a:cubicBezTo>
                <a:cubicBezTo>
                  <a:pt x="385" y="692"/>
                  <a:pt x="385" y="692"/>
                  <a:pt x="385" y="692"/>
                </a:cubicBezTo>
                <a:cubicBezTo>
                  <a:pt x="381" y="689"/>
                  <a:pt x="381" y="689"/>
                  <a:pt x="381" y="689"/>
                </a:cubicBezTo>
                <a:cubicBezTo>
                  <a:pt x="379" y="687"/>
                  <a:pt x="379" y="687"/>
                  <a:pt x="379" y="687"/>
                </a:cubicBezTo>
                <a:cubicBezTo>
                  <a:pt x="379" y="686"/>
                  <a:pt x="378" y="685"/>
                  <a:pt x="378" y="683"/>
                </a:cubicBezTo>
                <a:cubicBezTo>
                  <a:pt x="378" y="682"/>
                  <a:pt x="378" y="680"/>
                  <a:pt x="378" y="679"/>
                </a:cubicBezTo>
                <a:cubicBezTo>
                  <a:pt x="379" y="678"/>
                  <a:pt x="380" y="677"/>
                  <a:pt x="381" y="676"/>
                </a:cubicBezTo>
                <a:cubicBezTo>
                  <a:pt x="382" y="676"/>
                  <a:pt x="382" y="676"/>
                  <a:pt x="382" y="676"/>
                </a:cubicBezTo>
                <a:cubicBezTo>
                  <a:pt x="385" y="682"/>
                  <a:pt x="385" y="682"/>
                  <a:pt x="385" y="682"/>
                </a:cubicBezTo>
                <a:cubicBezTo>
                  <a:pt x="388" y="690"/>
                  <a:pt x="388" y="690"/>
                  <a:pt x="388" y="690"/>
                </a:cubicBezTo>
                <a:cubicBezTo>
                  <a:pt x="394" y="694"/>
                  <a:pt x="394" y="694"/>
                  <a:pt x="394" y="694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7" y="700"/>
                  <a:pt x="397" y="700"/>
                  <a:pt x="397" y="700"/>
                </a:cubicBezTo>
                <a:cubicBezTo>
                  <a:pt x="398" y="700"/>
                  <a:pt x="399" y="700"/>
                  <a:pt x="399" y="700"/>
                </a:cubicBezTo>
                <a:cubicBezTo>
                  <a:pt x="400" y="701"/>
                  <a:pt x="401" y="701"/>
                  <a:pt x="401" y="701"/>
                </a:cubicBezTo>
                <a:cubicBezTo>
                  <a:pt x="403" y="702"/>
                  <a:pt x="405" y="704"/>
                  <a:pt x="406" y="706"/>
                </a:cubicBezTo>
                <a:cubicBezTo>
                  <a:pt x="408" y="709"/>
                  <a:pt x="411" y="712"/>
                  <a:pt x="415" y="716"/>
                </a:cubicBezTo>
                <a:cubicBezTo>
                  <a:pt x="420" y="720"/>
                  <a:pt x="430" y="730"/>
                  <a:pt x="430" y="733"/>
                </a:cubicBezTo>
                <a:cubicBezTo>
                  <a:pt x="430" y="745"/>
                  <a:pt x="430" y="745"/>
                  <a:pt x="430" y="745"/>
                </a:cubicBezTo>
                <a:cubicBezTo>
                  <a:pt x="433" y="745"/>
                  <a:pt x="441" y="750"/>
                  <a:pt x="449" y="754"/>
                </a:cubicBezTo>
                <a:cubicBezTo>
                  <a:pt x="454" y="757"/>
                  <a:pt x="459" y="759"/>
                  <a:pt x="464" y="761"/>
                </a:cubicBezTo>
                <a:cubicBezTo>
                  <a:pt x="468" y="763"/>
                  <a:pt x="473" y="765"/>
                  <a:pt x="477" y="766"/>
                </a:cubicBezTo>
                <a:cubicBezTo>
                  <a:pt x="478" y="766"/>
                  <a:pt x="479" y="766"/>
                  <a:pt x="480" y="766"/>
                </a:cubicBezTo>
                <a:cubicBezTo>
                  <a:pt x="480" y="766"/>
                  <a:pt x="481" y="766"/>
                  <a:pt x="481" y="766"/>
                </a:cubicBezTo>
                <a:cubicBezTo>
                  <a:pt x="480" y="768"/>
                  <a:pt x="480" y="768"/>
                  <a:pt x="480" y="768"/>
                </a:cubicBezTo>
                <a:cubicBezTo>
                  <a:pt x="488" y="771"/>
                  <a:pt x="488" y="771"/>
                  <a:pt x="488" y="771"/>
                </a:cubicBezTo>
                <a:cubicBezTo>
                  <a:pt x="490" y="772"/>
                  <a:pt x="490" y="772"/>
                  <a:pt x="490" y="772"/>
                </a:cubicBezTo>
                <a:cubicBezTo>
                  <a:pt x="490" y="772"/>
                  <a:pt x="490" y="772"/>
                  <a:pt x="490" y="772"/>
                </a:cubicBezTo>
                <a:cubicBezTo>
                  <a:pt x="491" y="769"/>
                  <a:pt x="491" y="769"/>
                  <a:pt x="491" y="769"/>
                </a:cubicBezTo>
                <a:cubicBezTo>
                  <a:pt x="493" y="769"/>
                  <a:pt x="495" y="769"/>
                  <a:pt x="496" y="769"/>
                </a:cubicBezTo>
                <a:cubicBezTo>
                  <a:pt x="497" y="769"/>
                  <a:pt x="498" y="769"/>
                  <a:pt x="499" y="769"/>
                </a:cubicBezTo>
                <a:cubicBezTo>
                  <a:pt x="504" y="770"/>
                  <a:pt x="506" y="771"/>
                  <a:pt x="506" y="772"/>
                </a:cubicBezTo>
                <a:cubicBezTo>
                  <a:pt x="507" y="772"/>
                  <a:pt x="507" y="773"/>
                  <a:pt x="506" y="773"/>
                </a:cubicBezTo>
                <a:cubicBezTo>
                  <a:pt x="506" y="775"/>
                  <a:pt x="505" y="776"/>
                  <a:pt x="506" y="778"/>
                </a:cubicBezTo>
                <a:cubicBezTo>
                  <a:pt x="507" y="778"/>
                  <a:pt x="507" y="778"/>
                  <a:pt x="508" y="779"/>
                </a:cubicBezTo>
                <a:cubicBezTo>
                  <a:pt x="508" y="779"/>
                  <a:pt x="509" y="779"/>
                  <a:pt x="509" y="779"/>
                </a:cubicBezTo>
                <a:cubicBezTo>
                  <a:pt x="509" y="779"/>
                  <a:pt x="511" y="780"/>
                  <a:pt x="513" y="780"/>
                </a:cubicBezTo>
                <a:cubicBezTo>
                  <a:pt x="514" y="780"/>
                  <a:pt x="515" y="780"/>
                  <a:pt x="516" y="781"/>
                </a:cubicBezTo>
                <a:cubicBezTo>
                  <a:pt x="517" y="781"/>
                  <a:pt x="518" y="781"/>
                  <a:pt x="519" y="781"/>
                </a:cubicBezTo>
                <a:cubicBezTo>
                  <a:pt x="520" y="781"/>
                  <a:pt x="521" y="781"/>
                  <a:pt x="522" y="781"/>
                </a:cubicBezTo>
                <a:cubicBezTo>
                  <a:pt x="523" y="781"/>
                  <a:pt x="523" y="781"/>
                  <a:pt x="524" y="781"/>
                </a:cubicBezTo>
                <a:cubicBezTo>
                  <a:pt x="524" y="781"/>
                  <a:pt x="525" y="781"/>
                  <a:pt x="526" y="781"/>
                </a:cubicBezTo>
                <a:cubicBezTo>
                  <a:pt x="526" y="781"/>
                  <a:pt x="526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9" y="781"/>
                  <a:pt x="529" y="781"/>
                </a:cubicBezTo>
                <a:cubicBezTo>
                  <a:pt x="530" y="782"/>
                  <a:pt x="532" y="783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6"/>
                  <a:pt x="536" y="786"/>
                </a:cubicBezTo>
                <a:cubicBezTo>
                  <a:pt x="537" y="788"/>
                  <a:pt x="539" y="790"/>
                  <a:pt x="539" y="792"/>
                </a:cubicBezTo>
                <a:cubicBezTo>
                  <a:pt x="539" y="793"/>
                  <a:pt x="539" y="793"/>
                  <a:pt x="539" y="793"/>
                </a:cubicBezTo>
                <a:cubicBezTo>
                  <a:pt x="539" y="793"/>
                  <a:pt x="539" y="793"/>
                  <a:pt x="539" y="793"/>
                </a:cubicBezTo>
                <a:cubicBezTo>
                  <a:pt x="539" y="794"/>
                  <a:pt x="539" y="794"/>
                  <a:pt x="539" y="794"/>
                </a:cubicBezTo>
                <a:cubicBezTo>
                  <a:pt x="537" y="808"/>
                  <a:pt x="537" y="808"/>
                  <a:pt x="537" y="808"/>
                </a:cubicBezTo>
                <a:cubicBezTo>
                  <a:pt x="537" y="810"/>
                  <a:pt x="537" y="810"/>
                  <a:pt x="537" y="810"/>
                </a:cubicBezTo>
                <a:cubicBezTo>
                  <a:pt x="539" y="810"/>
                  <a:pt x="539" y="810"/>
                  <a:pt x="539" y="810"/>
                </a:cubicBezTo>
                <a:cubicBezTo>
                  <a:pt x="554" y="810"/>
                  <a:pt x="554" y="810"/>
                  <a:pt x="554" y="810"/>
                </a:cubicBezTo>
                <a:cubicBezTo>
                  <a:pt x="555" y="810"/>
                  <a:pt x="555" y="810"/>
                  <a:pt x="555" y="810"/>
                </a:cubicBezTo>
                <a:cubicBezTo>
                  <a:pt x="556" y="808"/>
                  <a:pt x="556" y="808"/>
                  <a:pt x="556" y="808"/>
                </a:cubicBezTo>
                <a:cubicBezTo>
                  <a:pt x="557" y="810"/>
                  <a:pt x="557" y="810"/>
                  <a:pt x="557" y="810"/>
                </a:cubicBezTo>
                <a:cubicBezTo>
                  <a:pt x="558" y="810"/>
                  <a:pt x="558" y="810"/>
                  <a:pt x="558" y="810"/>
                </a:cubicBezTo>
                <a:cubicBezTo>
                  <a:pt x="559" y="811"/>
                  <a:pt x="559" y="811"/>
                  <a:pt x="559" y="811"/>
                </a:cubicBezTo>
                <a:cubicBezTo>
                  <a:pt x="562" y="811"/>
                  <a:pt x="562" y="811"/>
                  <a:pt x="562" y="811"/>
                </a:cubicBezTo>
                <a:cubicBezTo>
                  <a:pt x="566" y="808"/>
                  <a:pt x="566" y="808"/>
                  <a:pt x="566" y="808"/>
                </a:cubicBezTo>
                <a:cubicBezTo>
                  <a:pt x="566" y="811"/>
                  <a:pt x="566" y="811"/>
                  <a:pt x="566" y="811"/>
                </a:cubicBezTo>
                <a:cubicBezTo>
                  <a:pt x="570" y="808"/>
                  <a:pt x="570" y="808"/>
                  <a:pt x="570" y="808"/>
                </a:cubicBezTo>
                <a:cubicBezTo>
                  <a:pt x="572" y="808"/>
                  <a:pt x="572" y="808"/>
                  <a:pt x="572" y="808"/>
                </a:cubicBezTo>
                <a:cubicBezTo>
                  <a:pt x="574" y="808"/>
                  <a:pt x="574" y="808"/>
                  <a:pt x="574" y="808"/>
                </a:cubicBezTo>
                <a:cubicBezTo>
                  <a:pt x="579" y="808"/>
                  <a:pt x="579" y="808"/>
                  <a:pt x="579" y="808"/>
                </a:cubicBezTo>
                <a:cubicBezTo>
                  <a:pt x="582" y="808"/>
                  <a:pt x="582" y="808"/>
                  <a:pt x="582" y="808"/>
                </a:cubicBezTo>
                <a:cubicBezTo>
                  <a:pt x="582" y="808"/>
                  <a:pt x="582" y="808"/>
                  <a:pt x="582" y="808"/>
                </a:cubicBezTo>
                <a:cubicBezTo>
                  <a:pt x="586" y="815"/>
                  <a:pt x="586" y="815"/>
                  <a:pt x="586" y="823"/>
                </a:cubicBezTo>
                <a:cubicBezTo>
                  <a:pt x="586" y="825"/>
                  <a:pt x="587" y="837"/>
                  <a:pt x="582" y="837"/>
                </a:cubicBezTo>
                <a:cubicBezTo>
                  <a:pt x="581" y="837"/>
                  <a:pt x="580" y="837"/>
                  <a:pt x="580" y="836"/>
                </a:cubicBezTo>
                <a:cubicBezTo>
                  <a:pt x="579" y="838"/>
                  <a:pt x="579" y="838"/>
                  <a:pt x="579" y="838"/>
                </a:cubicBezTo>
                <a:cubicBezTo>
                  <a:pt x="579" y="839"/>
                  <a:pt x="579" y="839"/>
                  <a:pt x="579" y="839"/>
                </a:cubicBezTo>
                <a:cubicBezTo>
                  <a:pt x="576" y="845"/>
                  <a:pt x="576" y="845"/>
                  <a:pt x="576" y="845"/>
                </a:cubicBezTo>
                <a:cubicBezTo>
                  <a:pt x="574" y="846"/>
                  <a:pt x="574" y="846"/>
                  <a:pt x="574" y="846"/>
                </a:cubicBezTo>
                <a:cubicBezTo>
                  <a:pt x="572" y="847"/>
                  <a:pt x="572" y="847"/>
                  <a:pt x="572" y="847"/>
                </a:cubicBezTo>
                <a:cubicBezTo>
                  <a:pt x="569" y="848"/>
                  <a:pt x="569" y="848"/>
                  <a:pt x="569" y="848"/>
                </a:cubicBezTo>
                <a:cubicBezTo>
                  <a:pt x="570" y="854"/>
                  <a:pt x="570" y="854"/>
                  <a:pt x="570" y="854"/>
                </a:cubicBezTo>
                <a:cubicBezTo>
                  <a:pt x="566" y="859"/>
                  <a:pt x="566" y="859"/>
                  <a:pt x="566" y="859"/>
                </a:cubicBezTo>
                <a:cubicBezTo>
                  <a:pt x="565" y="868"/>
                  <a:pt x="565" y="868"/>
                  <a:pt x="565" y="868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62" y="878"/>
                  <a:pt x="562" y="878"/>
                  <a:pt x="562" y="878"/>
                </a:cubicBezTo>
                <a:cubicBezTo>
                  <a:pt x="565" y="891"/>
                  <a:pt x="565" y="891"/>
                  <a:pt x="565" y="891"/>
                </a:cubicBezTo>
                <a:cubicBezTo>
                  <a:pt x="569" y="889"/>
                  <a:pt x="569" y="889"/>
                  <a:pt x="569" y="889"/>
                </a:cubicBezTo>
                <a:cubicBezTo>
                  <a:pt x="572" y="893"/>
                  <a:pt x="572" y="893"/>
                  <a:pt x="572" y="893"/>
                </a:cubicBezTo>
                <a:cubicBezTo>
                  <a:pt x="574" y="898"/>
                  <a:pt x="574" y="898"/>
                  <a:pt x="574" y="898"/>
                </a:cubicBezTo>
                <a:cubicBezTo>
                  <a:pt x="579" y="906"/>
                  <a:pt x="579" y="906"/>
                  <a:pt x="579" y="906"/>
                </a:cubicBezTo>
                <a:cubicBezTo>
                  <a:pt x="582" y="910"/>
                  <a:pt x="582" y="910"/>
                  <a:pt x="582" y="910"/>
                </a:cubicBezTo>
                <a:cubicBezTo>
                  <a:pt x="587" y="920"/>
                  <a:pt x="587" y="920"/>
                  <a:pt x="587" y="920"/>
                </a:cubicBezTo>
                <a:cubicBezTo>
                  <a:pt x="588" y="919"/>
                  <a:pt x="588" y="919"/>
                  <a:pt x="588" y="919"/>
                </a:cubicBezTo>
                <a:cubicBezTo>
                  <a:pt x="588" y="919"/>
                  <a:pt x="588" y="919"/>
                  <a:pt x="588" y="919"/>
                </a:cubicBezTo>
                <a:cubicBezTo>
                  <a:pt x="590" y="920"/>
                  <a:pt x="590" y="920"/>
                  <a:pt x="590" y="920"/>
                </a:cubicBezTo>
                <a:cubicBezTo>
                  <a:pt x="590" y="921"/>
                  <a:pt x="590" y="921"/>
                  <a:pt x="591" y="922"/>
                </a:cubicBezTo>
                <a:cubicBezTo>
                  <a:pt x="591" y="924"/>
                  <a:pt x="591" y="924"/>
                  <a:pt x="591" y="924"/>
                </a:cubicBezTo>
                <a:cubicBezTo>
                  <a:pt x="593" y="929"/>
                  <a:pt x="597" y="937"/>
                  <a:pt x="601" y="943"/>
                </a:cubicBezTo>
                <a:cubicBezTo>
                  <a:pt x="602" y="944"/>
                  <a:pt x="603" y="945"/>
                  <a:pt x="604" y="946"/>
                </a:cubicBezTo>
                <a:cubicBezTo>
                  <a:pt x="606" y="948"/>
                  <a:pt x="609" y="949"/>
                  <a:pt x="611" y="950"/>
                </a:cubicBezTo>
                <a:cubicBezTo>
                  <a:pt x="612" y="950"/>
                  <a:pt x="614" y="950"/>
                  <a:pt x="615" y="949"/>
                </a:cubicBezTo>
                <a:cubicBezTo>
                  <a:pt x="614" y="952"/>
                  <a:pt x="614" y="952"/>
                  <a:pt x="614" y="952"/>
                </a:cubicBezTo>
                <a:cubicBezTo>
                  <a:pt x="615" y="952"/>
                  <a:pt x="616" y="952"/>
                  <a:pt x="617" y="952"/>
                </a:cubicBezTo>
                <a:cubicBezTo>
                  <a:pt x="618" y="953"/>
                  <a:pt x="619" y="953"/>
                  <a:pt x="620" y="953"/>
                </a:cubicBezTo>
                <a:cubicBezTo>
                  <a:pt x="622" y="954"/>
                  <a:pt x="623" y="955"/>
                  <a:pt x="624" y="956"/>
                </a:cubicBezTo>
                <a:cubicBezTo>
                  <a:pt x="628" y="958"/>
                  <a:pt x="632" y="962"/>
                  <a:pt x="632" y="964"/>
                </a:cubicBezTo>
                <a:cubicBezTo>
                  <a:pt x="633" y="974"/>
                  <a:pt x="634" y="975"/>
                  <a:pt x="634" y="986"/>
                </a:cubicBezTo>
                <a:cubicBezTo>
                  <a:pt x="634" y="991"/>
                  <a:pt x="634" y="991"/>
                  <a:pt x="634" y="991"/>
                </a:cubicBezTo>
                <a:cubicBezTo>
                  <a:pt x="635" y="1001"/>
                  <a:pt x="635" y="1001"/>
                  <a:pt x="635" y="1001"/>
                </a:cubicBezTo>
                <a:cubicBezTo>
                  <a:pt x="634" y="1019"/>
                  <a:pt x="634" y="1019"/>
                  <a:pt x="634" y="1019"/>
                </a:cubicBezTo>
                <a:cubicBezTo>
                  <a:pt x="635" y="1024"/>
                  <a:pt x="635" y="1024"/>
                  <a:pt x="635" y="1024"/>
                </a:cubicBezTo>
                <a:cubicBezTo>
                  <a:pt x="634" y="1033"/>
                  <a:pt x="634" y="1033"/>
                  <a:pt x="634" y="1033"/>
                </a:cubicBezTo>
                <a:cubicBezTo>
                  <a:pt x="636" y="1043"/>
                  <a:pt x="636" y="1043"/>
                  <a:pt x="636" y="1043"/>
                </a:cubicBezTo>
                <a:cubicBezTo>
                  <a:pt x="637" y="1043"/>
                  <a:pt x="637" y="1043"/>
                  <a:pt x="637" y="1043"/>
                </a:cubicBezTo>
                <a:cubicBezTo>
                  <a:pt x="639" y="1043"/>
                  <a:pt x="639" y="1043"/>
                  <a:pt x="639" y="1043"/>
                </a:cubicBezTo>
                <a:cubicBezTo>
                  <a:pt x="639" y="1043"/>
                  <a:pt x="639" y="1044"/>
                  <a:pt x="639" y="1044"/>
                </a:cubicBezTo>
                <a:cubicBezTo>
                  <a:pt x="639" y="1044"/>
                  <a:pt x="639" y="1045"/>
                  <a:pt x="639" y="1046"/>
                </a:cubicBezTo>
                <a:cubicBezTo>
                  <a:pt x="639" y="1052"/>
                  <a:pt x="639" y="1052"/>
                  <a:pt x="639" y="1052"/>
                </a:cubicBezTo>
                <a:cubicBezTo>
                  <a:pt x="637" y="1063"/>
                  <a:pt x="637" y="1063"/>
                  <a:pt x="637" y="1063"/>
                </a:cubicBezTo>
                <a:cubicBezTo>
                  <a:pt x="637" y="1063"/>
                  <a:pt x="637" y="1063"/>
                  <a:pt x="637" y="1063"/>
                </a:cubicBezTo>
                <a:cubicBezTo>
                  <a:pt x="637" y="1065"/>
                  <a:pt x="637" y="1066"/>
                  <a:pt x="637" y="1066"/>
                </a:cubicBezTo>
                <a:cubicBezTo>
                  <a:pt x="638" y="1066"/>
                  <a:pt x="638" y="1066"/>
                  <a:pt x="639" y="1067"/>
                </a:cubicBezTo>
                <a:cubicBezTo>
                  <a:pt x="639" y="1068"/>
                  <a:pt x="638" y="1068"/>
                  <a:pt x="637" y="1069"/>
                </a:cubicBezTo>
                <a:cubicBezTo>
                  <a:pt x="633" y="1072"/>
                  <a:pt x="634" y="1077"/>
                  <a:pt x="637" y="1081"/>
                </a:cubicBezTo>
                <a:cubicBezTo>
                  <a:pt x="639" y="1083"/>
                  <a:pt x="641" y="1085"/>
                  <a:pt x="643" y="1087"/>
                </a:cubicBezTo>
                <a:cubicBezTo>
                  <a:pt x="637" y="1092"/>
                  <a:pt x="637" y="1092"/>
                  <a:pt x="637" y="1092"/>
                </a:cubicBezTo>
                <a:cubicBezTo>
                  <a:pt x="637" y="1093"/>
                  <a:pt x="637" y="1093"/>
                  <a:pt x="637" y="1093"/>
                </a:cubicBezTo>
                <a:cubicBezTo>
                  <a:pt x="637" y="1093"/>
                  <a:pt x="637" y="1093"/>
                  <a:pt x="637" y="1093"/>
                </a:cubicBezTo>
                <a:cubicBezTo>
                  <a:pt x="640" y="1092"/>
                  <a:pt x="640" y="1092"/>
                  <a:pt x="640" y="1092"/>
                </a:cubicBezTo>
                <a:cubicBezTo>
                  <a:pt x="642" y="1108"/>
                  <a:pt x="642" y="1108"/>
                  <a:pt x="642" y="1108"/>
                </a:cubicBezTo>
                <a:cubicBezTo>
                  <a:pt x="648" y="1108"/>
                  <a:pt x="648" y="1108"/>
                  <a:pt x="648" y="1108"/>
                </a:cubicBezTo>
                <a:cubicBezTo>
                  <a:pt x="650" y="1108"/>
                  <a:pt x="650" y="1108"/>
                  <a:pt x="650" y="1108"/>
                </a:cubicBezTo>
                <a:cubicBezTo>
                  <a:pt x="651" y="1108"/>
                  <a:pt x="651" y="1108"/>
                  <a:pt x="651" y="1108"/>
                </a:cubicBezTo>
                <a:cubicBezTo>
                  <a:pt x="653" y="1114"/>
                  <a:pt x="653" y="1114"/>
                  <a:pt x="653" y="1114"/>
                </a:cubicBezTo>
                <a:cubicBezTo>
                  <a:pt x="651" y="1115"/>
                  <a:pt x="651" y="1115"/>
                  <a:pt x="651" y="1115"/>
                </a:cubicBezTo>
                <a:cubicBezTo>
                  <a:pt x="651" y="1115"/>
                  <a:pt x="651" y="1115"/>
                  <a:pt x="651" y="1115"/>
                </a:cubicBezTo>
                <a:cubicBezTo>
                  <a:pt x="648" y="1113"/>
                  <a:pt x="648" y="1113"/>
                  <a:pt x="648" y="1113"/>
                </a:cubicBezTo>
                <a:cubicBezTo>
                  <a:pt x="648" y="1113"/>
                  <a:pt x="648" y="1113"/>
                  <a:pt x="648" y="1113"/>
                </a:cubicBezTo>
                <a:cubicBezTo>
                  <a:pt x="640" y="1116"/>
                  <a:pt x="640" y="1116"/>
                  <a:pt x="640" y="1116"/>
                </a:cubicBezTo>
                <a:cubicBezTo>
                  <a:pt x="648" y="1120"/>
                  <a:pt x="648" y="1120"/>
                  <a:pt x="648" y="1120"/>
                </a:cubicBezTo>
                <a:cubicBezTo>
                  <a:pt x="651" y="1122"/>
                  <a:pt x="651" y="1122"/>
                  <a:pt x="651" y="1122"/>
                </a:cubicBezTo>
                <a:cubicBezTo>
                  <a:pt x="652" y="1123"/>
                  <a:pt x="652" y="1123"/>
                  <a:pt x="652" y="1123"/>
                </a:cubicBezTo>
                <a:cubicBezTo>
                  <a:pt x="652" y="1123"/>
                  <a:pt x="651" y="1122"/>
                  <a:pt x="651" y="1122"/>
                </a:cubicBezTo>
                <a:cubicBezTo>
                  <a:pt x="650" y="1122"/>
                  <a:pt x="648" y="1122"/>
                  <a:pt x="648" y="1122"/>
                </a:cubicBezTo>
                <a:cubicBezTo>
                  <a:pt x="646" y="1122"/>
                  <a:pt x="646" y="1123"/>
                  <a:pt x="646" y="1124"/>
                </a:cubicBezTo>
                <a:cubicBezTo>
                  <a:pt x="646" y="1126"/>
                  <a:pt x="646" y="1127"/>
                  <a:pt x="648" y="1128"/>
                </a:cubicBezTo>
                <a:cubicBezTo>
                  <a:pt x="648" y="1129"/>
                  <a:pt x="650" y="1130"/>
                  <a:pt x="651" y="1131"/>
                </a:cubicBezTo>
                <a:cubicBezTo>
                  <a:pt x="651" y="1132"/>
                  <a:pt x="652" y="1132"/>
                  <a:pt x="652" y="1133"/>
                </a:cubicBezTo>
                <a:cubicBezTo>
                  <a:pt x="651" y="1133"/>
                  <a:pt x="651" y="1133"/>
                  <a:pt x="651" y="1133"/>
                </a:cubicBezTo>
                <a:cubicBezTo>
                  <a:pt x="648" y="1133"/>
                  <a:pt x="648" y="1133"/>
                  <a:pt x="648" y="1133"/>
                </a:cubicBezTo>
                <a:cubicBezTo>
                  <a:pt x="647" y="1133"/>
                  <a:pt x="647" y="1133"/>
                  <a:pt x="647" y="1133"/>
                </a:cubicBezTo>
                <a:cubicBezTo>
                  <a:pt x="648" y="1134"/>
                  <a:pt x="648" y="1134"/>
                  <a:pt x="648" y="1134"/>
                </a:cubicBezTo>
                <a:cubicBezTo>
                  <a:pt x="649" y="1138"/>
                  <a:pt x="649" y="1138"/>
                  <a:pt x="649" y="1138"/>
                </a:cubicBezTo>
                <a:cubicBezTo>
                  <a:pt x="651" y="1138"/>
                  <a:pt x="651" y="1138"/>
                  <a:pt x="651" y="1138"/>
                </a:cubicBezTo>
                <a:cubicBezTo>
                  <a:pt x="651" y="1137"/>
                  <a:pt x="651" y="1137"/>
                  <a:pt x="651" y="1137"/>
                </a:cubicBezTo>
                <a:cubicBezTo>
                  <a:pt x="651" y="1140"/>
                  <a:pt x="651" y="1140"/>
                  <a:pt x="651" y="1140"/>
                </a:cubicBezTo>
                <a:cubicBezTo>
                  <a:pt x="654" y="1147"/>
                  <a:pt x="654" y="1147"/>
                  <a:pt x="654" y="1147"/>
                </a:cubicBezTo>
                <a:cubicBezTo>
                  <a:pt x="657" y="1147"/>
                  <a:pt x="657" y="1147"/>
                  <a:pt x="657" y="1147"/>
                </a:cubicBezTo>
                <a:cubicBezTo>
                  <a:pt x="659" y="1147"/>
                  <a:pt x="659" y="1147"/>
                  <a:pt x="659" y="1147"/>
                </a:cubicBezTo>
                <a:cubicBezTo>
                  <a:pt x="657" y="1148"/>
                  <a:pt x="657" y="1148"/>
                  <a:pt x="657" y="1148"/>
                </a:cubicBezTo>
                <a:cubicBezTo>
                  <a:pt x="655" y="1149"/>
                  <a:pt x="655" y="1149"/>
                  <a:pt x="655" y="1149"/>
                </a:cubicBezTo>
                <a:cubicBezTo>
                  <a:pt x="657" y="1151"/>
                  <a:pt x="657" y="1151"/>
                  <a:pt x="657" y="1151"/>
                </a:cubicBezTo>
                <a:cubicBezTo>
                  <a:pt x="661" y="1154"/>
                  <a:pt x="661" y="1154"/>
                  <a:pt x="661" y="1154"/>
                </a:cubicBezTo>
                <a:cubicBezTo>
                  <a:pt x="662" y="1150"/>
                  <a:pt x="662" y="1150"/>
                  <a:pt x="662" y="1150"/>
                </a:cubicBezTo>
                <a:cubicBezTo>
                  <a:pt x="664" y="1155"/>
                  <a:pt x="664" y="1155"/>
                  <a:pt x="664" y="1155"/>
                </a:cubicBezTo>
                <a:cubicBezTo>
                  <a:pt x="672" y="1156"/>
                  <a:pt x="672" y="1156"/>
                  <a:pt x="672" y="1156"/>
                </a:cubicBezTo>
                <a:cubicBezTo>
                  <a:pt x="668" y="1160"/>
                  <a:pt x="668" y="1160"/>
                  <a:pt x="668" y="1160"/>
                </a:cubicBezTo>
                <a:cubicBezTo>
                  <a:pt x="667" y="1157"/>
                  <a:pt x="667" y="1157"/>
                  <a:pt x="667" y="1157"/>
                </a:cubicBezTo>
                <a:cubicBezTo>
                  <a:pt x="665" y="1157"/>
                  <a:pt x="665" y="1157"/>
                  <a:pt x="665" y="1157"/>
                </a:cubicBezTo>
                <a:cubicBezTo>
                  <a:pt x="661" y="1154"/>
                  <a:pt x="661" y="1154"/>
                  <a:pt x="661" y="1154"/>
                </a:cubicBezTo>
                <a:cubicBezTo>
                  <a:pt x="661" y="1158"/>
                  <a:pt x="661" y="1158"/>
                  <a:pt x="661" y="1158"/>
                </a:cubicBezTo>
                <a:cubicBezTo>
                  <a:pt x="670" y="1161"/>
                  <a:pt x="670" y="1161"/>
                  <a:pt x="670" y="1161"/>
                </a:cubicBezTo>
                <a:cubicBezTo>
                  <a:pt x="677" y="1165"/>
                  <a:pt x="677" y="1165"/>
                  <a:pt x="677" y="1165"/>
                </a:cubicBezTo>
                <a:cubicBezTo>
                  <a:pt x="682" y="1168"/>
                  <a:pt x="682" y="1168"/>
                  <a:pt x="682" y="1168"/>
                </a:cubicBezTo>
                <a:cubicBezTo>
                  <a:pt x="680" y="1169"/>
                  <a:pt x="680" y="1169"/>
                  <a:pt x="680" y="1169"/>
                </a:cubicBezTo>
                <a:cubicBezTo>
                  <a:pt x="677" y="1168"/>
                  <a:pt x="677" y="1168"/>
                  <a:pt x="677" y="1168"/>
                </a:cubicBezTo>
                <a:cubicBezTo>
                  <a:pt x="671" y="1166"/>
                  <a:pt x="671" y="1166"/>
                  <a:pt x="671" y="1166"/>
                </a:cubicBezTo>
                <a:cubicBezTo>
                  <a:pt x="670" y="1163"/>
                  <a:pt x="670" y="1163"/>
                  <a:pt x="670" y="1163"/>
                </a:cubicBezTo>
                <a:cubicBezTo>
                  <a:pt x="664" y="1164"/>
                  <a:pt x="664" y="1164"/>
                  <a:pt x="664" y="1164"/>
                </a:cubicBezTo>
                <a:cubicBezTo>
                  <a:pt x="677" y="1171"/>
                  <a:pt x="677" y="1171"/>
                  <a:pt x="677" y="1171"/>
                </a:cubicBezTo>
                <a:cubicBezTo>
                  <a:pt x="679" y="1172"/>
                  <a:pt x="679" y="1172"/>
                  <a:pt x="679" y="1172"/>
                </a:cubicBezTo>
                <a:cubicBezTo>
                  <a:pt x="686" y="1169"/>
                  <a:pt x="686" y="1169"/>
                  <a:pt x="686" y="1169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692" y="1169"/>
                  <a:pt x="692" y="1169"/>
                  <a:pt x="692" y="1169"/>
                </a:cubicBezTo>
                <a:cubicBezTo>
                  <a:pt x="686" y="1171"/>
                  <a:pt x="686" y="1171"/>
                  <a:pt x="686" y="1171"/>
                </a:cubicBezTo>
                <a:cubicBezTo>
                  <a:pt x="690" y="1177"/>
                  <a:pt x="690" y="1177"/>
                  <a:pt x="690" y="1177"/>
                </a:cubicBezTo>
                <a:cubicBezTo>
                  <a:pt x="695" y="1174"/>
                  <a:pt x="695" y="1174"/>
                  <a:pt x="695" y="1174"/>
                </a:cubicBezTo>
                <a:cubicBezTo>
                  <a:pt x="698" y="1177"/>
                  <a:pt x="698" y="1177"/>
                  <a:pt x="698" y="1177"/>
                </a:cubicBezTo>
                <a:cubicBezTo>
                  <a:pt x="700" y="1173"/>
                  <a:pt x="700" y="1173"/>
                  <a:pt x="700" y="1173"/>
                </a:cubicBezTo>
                <a:cubicBezTo>
                  <a:pt x="701" y="1176"/>
                  <a:pt x="701" y="1176"/>
                  <a:pt x="701" y="1176"/>
                </a:cubicBezTo>
                <a:cubicBezTo>
                  <a:pt x="705" y="1181"/>
                  <a:pt x="705" y="1181"/>
                  <a:pt x="705" y="1181"/>
                </a:cubicBezTo>
                <a:cubicBezTo>
                  <a:pt x="708" y="1181"/>
                  <a:pt x="708" y="1181"/>
                  <a:pt x="708" y="1181"/>
                </a:cubicBezTo>
                <a:cubicBezTo>
                  <a:pt x="709" y="1179"/>
                  <a:pt x="709" y="1179"/>
                  <a:pt x="709" y="1179"/>
                </a:cubicBezTo>
                <a:cubicBezTo>
                  <a:pt x="703" y="1175"/>
                  <a:pt x="703" y="1175"/>
                  <a:pt x="703" y="1175"/>
                </a:cubicBezTo>
                <a:cubicBezTo>
                  <a:pt x="705" y="1174"/>
                  <a:pt x="705" y="1174"/>
                  <a:pt x="705" y="1174"/>
                </a:cubicBezTo>
                <a:cubicBezTo>
                  <a:pt x="705" y="1173"/>
                  <a:pt x="705" y="1174"/>
                  <a:pt x="706" y="1175"/>
                </a:cubicBezTo>
                <a:cubicBezTo>
                  <a:pt x="706" y="1175"/>
                  <a:pt x="707" y="1176"/>
                  <a:pt x="707" y="1176"/>
                </a:cubicBezTo>
                <a:cubicBezTo>
                  <a:pt x="708" y="1176"/>
                  <a:pt x="709" y="1176"/>
                  <a:pt x="709" y="1176"/>
                </a:cubicBezTo>
                <a:cubicBezTo>
                  <a:pt x="713" y="1176"/>
                  <a:pt x="713" y="1175"/>
                  <a:pt x="714" y="1173"/>
                </a:cubicBezTo>
                <a:cubicBezTo>
                  <a:pt x="696" y="1164"/>
                  <a:pt x="696" y="1164"/>
                  <a:pt x="696" y="1164"/>
                </a:cubicBezTo>
                <a:cubicBezTo>
                  <a:pt x="688" y="1150"/>
                  <a:pt x="688" y="1150"/>
                  <a:pt x="688" y="1150"/>
                </a:cubicBezTo>
                <a:cubicBezTo>
                  <a:pt x="698" y="1133"/>
                  <a:pt x="698" y="1133"/>
                  <a:pt x="698" y="1133"/>
                </a:cubicBezTo>
                <a:cubicBezTo>
                  <a:pt x="693" y="1129"/>
                  <a:pt x="693" y="1129"/>
                  <a:pt x="693" y="1129"/>
                </a:cubicBezTo>
                <a:cubicBezTo>
                  <a:pt x="691" y="1130"/>
                  <a:pt x="691" y="1130"/>
                  <a:pt x="691" y="1130"/>
                </a:cubicBezTo>
                <a:cubicBezTo>
                  <a:pt x="692" y="1128"/>
                  <a:pt x="692" y="1128"/>
                  <a:pt x="692" y="1128"/>
                </a:cubicBezTo>
                <a:cubicBezTo>
                  <a:pt x="690" y="1127"/>
                  <a:pt x="690" y="1127"/>
                  <a:pt x="690" y="1127"/>
                </a:cubicBezTo>
                <a:cubicBezTo>
                  <a:pt x="690" y="1127"/>
                  <a:pt x="689" y="1128"/>
                  <a:pt x="689" y="1128"/>
                </a:cubicBezTo>
                <a:cubicBezTo>
                  <a:pt x="688" y="1128"/>
                  <a:pt x="687" y="1127"/>
                  <a:pt x="687" y="1127"/>
                </a:cubicBezTo>
                <a:cubicBezTo>
                  <a:pt x="686" y="1125"/>
                  <a:pt x="685" y="1126"/>
                  <a:pt x="685" y="1123"/>
                </a:cubicBezTo>
                <a:cubicBezTo>
                  <a:pt x="685" y="1118"/>
                  <a:pt x="685" y="1118"/>
                  <a:pt x="685" y="1118"/>
                </a:cubicBezTo>
                <a:cubicBezTo>
                  <a:pt x="697" y="1117"/>
                  <a:pt x="690" y="1114"/>
                  <a:pt x="695" y="1107"/>
                </a:cubicBezTo>
                <a:cubicBezTo>
                  <a:pt x="687" y="1094"/>
                  <a:pt x="687" y="1094"/>
                  <a:pt x="687" y="1094"/>
                </a:cubicBezTo>
                <a:cubicBezTo>
                  <a:pt x="688" y="1094"/>
                  <a:pt x="688" y="1094"/>
                  <a:pt x="688" y="1094"/>
                </a:cubicBezTo>
                <a:cubicBezTo>
                  <a:pt x="700" y="1096"/>
                  <a:pt x="700" y="1096"/>
                  <a:pt x="700" y="1096"/>
                </a:cubicBezTo>
                <a:cubicBezTo>
                  <a:pt x="701" y="1094"/>
                  <a:pt x="701" y="1094"/>
                  <a:pt x="701" y="1094"/>
                </a:cubicBezTo>
                <a:cubicBezTo>
                  <a:pt x="702" y="1084"/>
                  <a:pt x="702" y="1084"/>
                  <a:pt x="702" y="1084"/>
                </a:cubicBezTo>
                <a:cubicBezTo>
                  <a:pt x="704" y="1083"/>
                  <a:pt x="710" y="1083"/>
                  <a:pt x="715" y="1082"/>
                </a:cubicBezTo>
                <a:cubicBezTo>
                  <a:pt x="723" y="1079"/>
                  <a:pt x="723" y="1074"/>
                  <a:pt x="726" y="1069"/>
                </a:cubicBezTo>
                <a:cubicBezTo>
                  <a:pt x="712" y="1053"/>
                  <a:pt x="712" y="1053"/>
                  <a:pt x="712" y="1053"/>
                </a:cubicBezTo>
                <a:cubicBezTo>
                  <a:pt x="729" y="1060"/>
                  <a:pt x="729" y="1060"/>
                  <a:pt x="729" y="1060"/>
                </a:cubicBezTo>
                <a:cubicBezTo>
                  <a:pt x="737" y="1057"/>
                  <a:pt x="737" y="1057"/>
                  <a:pt x="737" y="1057"/>
                </a:cubicBezTo>
                <a:cubicBezTo>
                  <a:pt x="738" y="1057"/>
                  <a:pt x="738" y="1057"/>
                  <a:pt x="738" y="1057"/>
                </a:cubicBezTo>
                <a:cubicBezTo>
                  <a:pt x="739" y="1048"/>
                  <a:pt x="742" y="1053"/>
                  <a:pt x="744" y="1045"/>
                </a:cubicBezTo>
                <a:cubicBezTo>
                  <a:pt x="746" y="1037"/>
                  <a:pt x="746" y="1039"/>
                  <a:pt x="748" y="1033"/>
                </a:cubicBezTo>
                <a:cubicBezTo>
                  <a:pt x="752" y="1033"/>
                  <a:pt x="752" y="1033"/>
                  <a:pt x="752" y="1033"/>
                </a:cubicBezTo>
                <a:cubicBezTo>
                  <a:pt x="761" y="1019"/>
                  <a:pt x="761" y="1019"/>
                  <a:pt x="761" y="1019"/>
                </a:cubicBezTo>
                <a:cubicBezTo>
                  <a:pt x="761" y="1013"/>
                  <a:pt x="758" y="993"/>
                  <a:pt x="769" y="997"/>
                </a:cubicBezTo>
                <a:cubicBezTo>
                  <a:pt x="771" y="995"/>
                  <a:pt x="771" y="995"/>
                  <a:pt x="771" y="995"/>
                </a:cubicBezTo>
                <a:cubicBezTo>
                  <a:pt x="776" y="995"/>
                  <a:pt x="776" y="995"/>
                  <a:pt x="776" y="995"/>
                </a:cubicBezTo>
                <a:cubicBezTo>
                  <a:pt x="777" y="984"/>
                  <a:pt x="783" y="991"/>
                  <a:pt x="790" y="988"/>
                </a:cubicBezTo>
                <a:cubicBezTo>
                  <a:pt x="790" y="991"/>
                  <a:pt x="790" y="991"/>
                  <a:pt x="790" y="991"/>
                </a:cubicBezTo>
                <a:cubicBezTo>
                  <a:pt x="795" y="985"/>
                  <a:pt x="799" y="984"/>
                  <a:pt x="799" y="979"/>
                </a:cubicBezTo>
                <a:cubicBezTo>
                  <a:pt x="800" y="976"/>
                  <a:pt x="803" y="971"/>
                  <a:pt x="807" y="967"/>
                </a:cubicBezTo>
                <a:cubicBezTo>
                  <a:pt x="804" y="962"/>
                  <a:pt x="804" y="962"/>
                  <a:pt x="804" y="962"/>
                </a:cubicBezTo>
                <a:cubicBezTo>
                  <a:pt x="806" y="961"/>
                  <a:pt x="808" y="955"/>
                  <a:pt x="808" y="949"/>
                </a:cubicBezTo>
                <a:cubicBezTo>
                  <a:pt x="808" y="940"/>
                  <a:pt x="804" y="937"/>
                  <a:pt x="807" y="931"/>
                </a:cubicBezTo>
                <a:cubicBezTo>
                  <a:pt x="811" y="924"/>
                  <a:pt x="811" y="932"/>
                  <a:pt x="815" y="925"/>
                </a:cubicBezTo>
                <a:cubicBezTo>
                  <a:pt x="818" y="919"/>
                  <a:pt x="813" y="922"/>
                  <a:pt x="818" y="917"/>
                </a:cubicBezTo>
                <a:cubicBezTo>
                  <a:pt x="839" y="895"/>
                  <a:pt x="825" y="886"/>
                  <a:pt x="827" y="883"/>
                </a:cubicBezTo>
                <a:close/>
                <a:moveTo>
                  <a:pt x="579" y="601"/>
                </a:moveTo>
                <a:cubicBezTo>
                  <a:pt x="579" y="601"/>
                  <a:pt x="580" y="601"/>
                  <a:pt x="580" y="601"/>
                </a:cubicBezTo>
                <a:cubicBezTo>
                  <a:pt x="580" y="601"/>
                  <a:pt x="581" y="600"/>
                  <a:pt x="582" y="599"/>
                </a:cubicBezTo>
                <a:cubicBezTo>
                  <a:pt x="584" y="598"/>
                  <a:pt x="586" y="597"/>
                  <a:pt x="588" y="596"/>
                </a:cubicBezTo>
                <a:cubicBezTo>
                  <a:pt x="589" y="596"/>
                  <a:pt x="590" y="596"/>
                  <a:pt x="591" y="596"/>
                </a:cubicBezTo>
                <a:cubicBezTo>
                  <a:pt x="591" y="596"/>
                  <a:pt x="591" y="596"/>
                  <a:pt x="591" y="596"/>
                </a:cubicBezTo>
                <a:cubicBezTo>
                  <a:pt x="593" y="596"/>
                  <a:pt x="594" y="596"/>
                  <a:pt x="595" y="597"/>
                </a:cubicBezTo>
                <a:cubicBezTo>
                  <a:pt x="591" y="600"/>
                  <a:pt x="591" y="600"/>
                  <a:pt x="591" y="600"/>
                </a:cubicBezTo>
                <a:cubicBezTo>
                  <a:pt x="591" y="601"/>
                  <a:pt x="591" y="601"/>
                  <a:pt x="591" y="601"/>
                </a:cubicBezTo>
                <a:cubicBezTo>
                  <a:pt x="590" y="603"/>
                  <a:pt x="590" y="603"/>
                  <a:pt x="590" y="603"/>
                </a:cubicBezTo>
                <a:cubicBezTo>
                  <a:pt x="588" y="602"/>
                  <a:pt x="588" y="602"/>
                  <a:pt x="588" y="602"/>
                </a:cubicBezTo>
                <a:cubicBezTo>
                  <a:pt x="582" y="602"/>
                  <a:pt x="582" y="602"/>
                  <a:pt x="582" y="602"/>
                </a:cubicBezTo>
                <a:cubicBezTo>
                  <a:pt x="580" y="602"/>
                  <a:pt x="580" y="602"/>
                  <a:pt x="580" y="602"/>
                </a:cubicBezTo>
                <a:cubicBezTo>
                  <a:pt x="579" y="603"/>
                  <a:pt x="579" y="603"/>
                  <a:pt x="579" y="603"/>
                </a:cubicBezTo>
                <a:cubicBezTo>
                  <a:pt x="575" y="606"/>
                  <a:pt x="575" y="606"/>
                  <a:pt x="575" y="606"/>
                </a:cubicBezTo>
                <a:cubicBezTo>
                  <a:pt x="577" y="609"/>
                  <a:pt x="577" y="609"/>
                  <a:pt x="577" y="609"/>
                </a:cubicBezTo>
                <a:cubicBezTo>
                  <a:pt x="574" y="610"/>
                  <a:pt x="574" y="610"/>
                  <a:pt x="574" y="610"/>
                </a:cubicBezTo>
                <a:cubicBezTo>
                  <a:pt x="573" y="611"/>
                  <a:pt x="573" y="611"/>
                  <a:pt x="573" y="611"/>
                </a:cubicBezTo>
                <a:cubicBezTo>
                  <a:pt x="572" y="611"/>
                  <a:pt x="572" y="611"/>
                  <a:pt x="572" y="611"/>
                </a:cubicBezTo>
                <a:cubicBezTo>
                  <a:pt x="567" y="612"/>
                  <a:pt x="567" y="612"/>
                  <a:pt x="567" y="612"/>
                </a:cubicBezTo>
                <a:cubicBezTo>
                  <a:pt x="565" y="612"/>
                  <a:pt x="565" y="612"/>
                  <a:pt x="565" y="612"/>
                </a:cubicBezTo>
                <a:cubicBezTo>
                  <a:pt x="559" y="612"/>
                  <a:pt x="559" y="612"/>
                  <a:pt x="559" y="612"/>
                </a:cubicBezTo>
                <a:cubicBezTo>
                  <a:pt x="558" y="613"/>
                  <a:pt x="558" y="613"/>
                  <a:pt x="558" y="613"/>
                </a:cubicBezTo>
                <a:cubicBezTo>
                  <a:pt x="557" y="613"/>
                  <a:pt x="557" y="613"/>
                  <a:pt x="557" y="613"/>
                </a:cubicBezTo>
                <a:cubicBezTo>
                  <a:pt x="558" y="612"/>
                  <a:pt x="558" y="612"/>
                  <a:pt x="558" y="612"/>
                </a:cubicBezTo>
                <a:cubicBezTo>
                  <a:pt x="558" y="612"/>
                  <a:pt x="558" y="612"/>
                  <a:pt x="559" y="612"/>
                </a:cubicBezTo>
                <a:cubicBezTo>
                  <a:pt x="563" y="609"/>
                  <a:pt x="568" y="607"/>
                  <a:pt x="571" y="607"/>
                </a:cubicBezTo>
                <a:cubicBezTo>
                  <a:pt x="572" y="607"/>
                  <a:pt x="572" y="607"/>
                  <a:pt x="572" y="607"/>
                </a:cubicBezTo>
                <a:cubicBezTo>
                  <a:pt x="573" y="606"/>
                  <a:pt x="574" y="606"/>
                  <a:pt x="574" y="605"/>
                </a:cubicBezTo>
                <a:cubicBezTo>
                  <a:pt x="577" y="603"/>
                  <a:pt x="572" y="599"/>
                  <a:pt x="579" y="601"/>
                </a:cubicBezTo>
                <a:close/>
                <a:moveTo>
                  <a:pt x="554" y="584"/>
                </a:moveTo>
                <a:cubicBezTo>
                  <a:pt x="556" y="585"/>
                  <a:pt x="557" y="586"/>
                  <a:pt x="558" y="587"/>
                </a:cubicBezTo>
                <a:cubicBezTo>
                  <a:pt x="558" y="588"/>
                  <a:pt x="558" y="589"/>
                  <a:pt x="559" y="589"/>
                </a:cubicBezTo>
                <a:cubicBezTo>
                  <a:pt x="559" y="589"/>
                  <a:pt x="559" y="589"/>
                  <a:pt x="559" y="589"/>
                </a:cubicBezTo>
                <a:cubicBezTo>
                  <a:pt x="563" y="586"/>
                  <a:pt x="563" y="586"/>
                  <a:pt x="563" y="586"/>
                </a:cubicBezTo>
                <a:cubicBezTo>
                  <a:pt x="562" y="585"/>
                  <a:pt x="562" y="585"/>
                  <a:pt x="562" y="585"/>
                </a:cubicBezTo>
                <a:cubicBezTo>
                  <a:pt x="563" y="583"/>
                  <a:pt x="563" y="583"/>
                  <a:pt x="563" y="583"/>
                </a:cubicBezTo>
                <a:cubicBezTo>
                  <a:pt x="566" y="585"/>
                  <a:pt x="560" y="585"/>
                  <a:pt x="567" y="585"/>
                </a:cubicBezTo>
                <a:cubicBezTo>
                  <a:pt x="568" y="585"/>
                  <a:pt x="568" y="583"/>
                  <a:pt x="568" y="583"/>
                </a:cubicBezTo>
                <a:cubicBezTo>
                  <a:pt x="570" y="585"/>
                  <a:pt x="570" y="585"/>
                  <a:pt x="570" y="585"/>
                </a:cubicBezTo>
                <a:cubicBezTo>
                  <a:pt x="572" y="588"/>
                  <a:pt x="572" y="588"/>
                  <a:pt x="572" y="588"/>
                </a:cubicBezTo>
                <a:cubicBezTo>
                  <a:pt x="573" y="592"/>
                  <a:pt x="573" y="592"/>
                  <a:pt x="573" y="592"/>
                </a:cubicBezTo>
                <a:cubicBezTo>
                  <a:pt x="572" y="594"/>
                  <a:pt x="572" y="594"/>
                  <a:pt x="572" y="594"/>
                </a:cubicBezTo>
                <a:cubicBezTo>
                  <a:pt x="572" y="594"/>
                  <a:pt x="572" y="594"/>
                  <a:pt x="572" y="594"/>
                </a:cubicBezTo>
                <a:cubicBezTo>
                  <a:pt x="567" y="593"/>
                  <a:pt x="567" y="593"/>
                  <a:pt x="567" y="593"/>
                </a:cubicBezTo>
                <a:cubicBezTo>
                  <a:pt x="565" y="593"/>
                  <a:pt x="565" y="593"/>
                  <a:pt x="565" y="593"/>
                </a:cubicBezTo>
                <a:cubicBezTo>
                  <a:pt x="564" y="589"/>
                  <a:pt x="564" y="589"/>
                  <a:pt x="564" y="589"/>
                </a:cubicBezTo>
                <a:cubicBezTo>
                  <a:pt x="563" y="601"/>
                  <a:pt x="563" y="601"/>
                  <a:pt x="563" y="601"/>
                </a:cubicBezTo>
                <a:cubicBezTo>
                  <a:pt x="562" y="603"/>
                  <a:pt x="562" y="603"/>
                  <a:pt x="562" y="603"/>
                </a:cubicBezTo>
                <a:cubicBezTo>
                  <a:pt x="559" y="600"/>
                  <a:pt x="559" y="600"/>
                  <a:pt x="559" y="600"/>
                </a:cubicBezTo>
                <a:cubicBezTo>
                  <a:pt x="558" y="600"/>
                  <a:pt x="558" y="600"/>
                  <a:pt x="558" y="600"/>
                </a:cubicBezTo>
                <a:cubicBezTo>
                  <a:pt x="554" y="598"/>
                  <a:pt x="554" y="598"/>
                  <a:pt x="554" y="598"/>
                </a:cubicBezTo>
                <a:cubicBezTo>
                  <a:pt x="554" y="597"/>
                  <a:pt x="554" y="597"/>
                  <a:pt x="554" y="597"/>
                </a:cubicBezTo>
                <a:cubicBezTo>
                  <a:pt x="554" y="597"/>
                  <a:pt x="554" y="597"/>
                  <a:pt x="554" y="597"/>
                </a:cubicBezTo>
                <a:cubicBezTo>
                  <a:pt x="557" y="591"/>
                  <a:pt x="557" y="591"/>
                  <a:pt x="557" y="591"/>
                </a:cubicBezTo>
                <a:cubicBezTo>
                  <a:pt x="554" y="589"/>
                  <a:pt x="554" y="589"/>
                  <a:pt x="554" y="589"/>
                </a:cubicBezTo>
                <a:cubicBezTo>
                  <a:pt x="550" y="586"/>
                  <a:pt x="550" y="586"/>
                  <a:pt x="550" y="586"/>
                </a:cubicBezTo>
                <a:cubicBezTo>
                  <a:pt x="544" y="585"/>
                  <a:pt x="541" y="587"/>
                  <a:pt x="539" y="590"/>
                </a:cubicBezTo>
                <a:cubicBezTo>
                  <a:pt x="538" y="592"/>
                  <a:pt x="537" y="595"/>
                  <a:pt x="536" y="597"/>
                </a:cubicBezTo>
                <a:cubicBezTo>
                  <a:pt x="535" y="598"/>
                  <a:pt x="535" y="598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5" y="601"/>
                  <a:pt x="535" y="601"/>
                  <a:pt x="535" y="601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6" y="605"/>
                  <a:pt x="536" y="605"/>
                  <a:pt x="536" y="605"/>
                </a:cubicBezTo>
                <a:cubicBezTo>
                  <a:pt x="537" y="609"/>
                  <a:pt x="537" y="609"/>
                  <a:pt x="537" y="609"/>
                </a:cubicBezTo>
                <a:cubicBezTo>
                  <a:pt x="536" y="610"/>
                  <a:pt x="536" y="610"/>
                  <a:pt x="536" y="610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0" y="614"/>
                  <a:pt x="530" y="614"/>
                  <a:pt x="530" y="614"/>
                </a:cubicBezTo>
                <a:cubicBezTo>
                  <a:pt x="529" y="613"/>
                  <a:pt x="529" y="613"/>
                  <a:pt x="529" y="613"/>
                </a:cubicBezTo>
                <a:cubicBezTo>
                  <a:pt x="530" y="612"/>
                  <a:pt x="528" y="598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6" y="587"/>
                </a:cubicBezTo>
                <a:cubicBezTo>
                  <a:pt x="537" y="586"/>
                  <a:pt x="538" y="585"/>
                  <a:pt x="539" y="584"/>
                </a:cubicBezTo>
                <a:cubicBezTo>
                  <a:pt x="541" y="584"/>
                  <a:pt x="543" y="583"/>
                  <a:pt x="545" y="583"/>
                </a:cubicBezTo>
                <a:cubicBezTo>
                  <a:pt x="550" y="583"/>
                  <a:pt x="550" y="583"/>
                  <a:pt x="550" y="583"/>
                </a:cubicBezTo>
                <a:cubicBezTo>
                  <a:pt x="552" y="583"/>
                  <a:pt x="553" y="584"/>
                  <a:pt x="554" y="584"/>
                </a:cubicBezTo>
                <a:close/>
                <a:moveTo>
                  <a:pt x="506" y="575"/>
                </a:moveTo>
                <a:cubicBezTo>
                  <a:pt x="508" y="574"/>
                  <a:pt x="508" y="574"/>
                  <a:pt x="508" y="574"/>
                </a:cubicBezTo>
                <a:cubicBezTo>
                  <a:pt x="508" y="574"/>
                  <a:pt x="508" y="574"/>
                  <a:pt x="508" y="574"/>
                </a:cubicBezTo>
                <a:cubicBezTo>
                  <a:pt x="510" y="575"/>
                  <a:pt x="512" y="574"/>
                  <a:pt x="513" y="573"/>
                </a:cubicBezTo>
                <a:cubicBezTo>
                  <a:pt x="514" y="572"/>
                  <a:pt x="515" y="572"/>
                  <a:pt x="516" y="571"/>
                </a:cubicBezTo>
                <a:cubicBezTo>
                  <a:pt x="517" y="571"/>
                  <a:pt x="518" y="570"/>
                  <a:pt x="519" y="570"/>
                </a:cubicBezTo>
                <a:cubicBezTo>
                  <a:pt x="519" y="569"/>
                  <a:pt x="519" y="569"/>
                  <a:pt x="519" y="569"/>
                </a:cubicBezTo>
                <a:cubicBezTo>
                  <a:pt x="520" y="569"/>
                  <a:pt x="521" y="568"/>
                  <a:pt x="522" y="568"/>
                </a:cubicBezTo>
                <a:cubicBezTo>
                  <a:pt x="523" y="568"/>
                  <a:pt x="523" y="567"/>
                  <a:pt x="524" y="567"/>
                </a:cubicBezTo>
                <a:cubicBezTo>
                  <a:pt x="525" y="567"/>
                  <a:pt x="525" y="566"/>
                  <a:pt x="526" y="566"/>
                </a:cubicBezTo>
                <a:cubicBezTo>
                  <a:pt x="527" y="566"/>
                  <a:pt x="526" y="566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33" y="565"/>
                  <a:pt x="533" y="565"/>
                  <a:pt x="533" y="565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6" y="563"/>
                  <a:pt x="536" y="563"/>
                  <a:pt x="536" y="563"/>
                </a:cubicBezTo>
                <a:cubicBezTo>
                  <a:pt x="537" y="562"/>
                  <a:pt x="537" y="562"/>
                  <a:pt x="537" y="562"/>
                </a:cubicBezTo>
                <a:cubicBezTo>
                  <a:pt x="537" y="565"/>
                  <a:pt x="538" y="567"/>
                  <a:pt x="539" y="568"/>
                </a:cubicBezTo>
                <a:cubicBezTo>
                  <a:pt x="542" y="571"/>
                  <a:pt x="547" y="567"/>
                  <a:pt x="547" y="574"/>
                </a:cubicBezTo>
                <a:cubicBezTo>
                  <a:pt x="547" y="576"/>
                  <a:pt x="543" y="577"/>
                  <a:pt x="539" y="577"/>
                </a:cubicBezTo>
                <a:cubicBezTo>
                  <a:pt x="538" y="577"/>
                  <a:pt x="537" y="577"/>
                  <a:pt x="536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2" y="577"/>
                </a:cubicBezTo>
                <a:cubicBezTo>
                  <a:pt x="531" y="576"/>
                  <a:pt x="529" y="575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7" y="574"/>
                  <a:pt x="527" y="574"/>
                  <a:pt x="527" y="574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6" y="573"/>
                  <a:pt x="526" y="573"/>
                  <a:pt x="526" y="573"/>
                </a:cubicBezTo>
                <a:cubicBezTo>
                  <a:pt x="525" y="573"/>
                  <a:pt x="525" y="573"/>
                  <a:pt x="524" y="573"/>
                </a:cubicBezTo>
                <a:cubicBezTo>
                  <a:pt x="524" y="573"/>
                  <a:pt x="524" y="573"/>
                  <a:pt x="524" y="573"/>
                </a:cubicBezTo>
                <a:cubicBezTo>
                  <a:pt x="523" y="573"/>
                  <a:pt x="523" y="573"/>
                  <a:pt x="522" y="574"/>
                </a:cubicBezTo>
                <a:cubicBezTo>
                  <a:pt x="521" y="574"/>
                  <a:pt x="520" y="575"/>
                  <a:pt x="519" y="576"/>
                </a:cubicBezTo>
                <a:cubicBezTo>
                  <a:pt x="518" y="577"/>
                  <a:pt x="518" y="578"/>
                  <a:pt x="517" y="579"/>
                </a:cubicBezTo>
                <a:cubicBezTo>
                  <a:pt x="516" y="578"/>
                  <a:pt x="516" y="578"/>
                  <a:pt x="516" y="578"/>
                </a:cubicBezTo>
                <a:cubicBezTo>
                  <a:pt x="513" y="578"/>
                  <a:pt x="513" y="578"/>
                  <a:pt x="513" y="578"/>
                </a:cubicBezTo>
                <a:cubicBezTo>
                  <a:pt x="508" y="576"/>
                  <a:pt x="508" y="576"/>
                  <a:pt x="508" y="576"/>
                </a:cubicBezTo>
                <a:cubicBezTo>
                  <a:pt x="506" y="576"/>
                  <a:pt x="506" y="576"/>
                  <a:pt x="506" y="576"/>
                </a:cubicBezTo>
                <a:cubicBezTo>
                  <a:pt x="506" y="576"/>
                  <a:pt x="506" y="576"/>
                  <a:pt x="506" y="576"/>
                </a:cubicBezTo>
                <a:lnTo>
                  <a:pt x="506" y="575"/>
                </a:lnTo>
                <a:close/>
                <a:moveTo>
                  <a:pt x="360" y="391"/>
                </a:moveTo>
                <a:cubicBezTo>
                  <a:pt x="359" y="392"/>
                  <a:pt x="358" y="394"/>
                  <a:pt x="356" y="394"/>
                </a:cubicBezTo>
                <a:cubicBezTo>
                  <a:pt x="356" y="395"/>
                  <a:pt x="356" y="395"/>
                  <a:pt x="355" y="395"/>
                </a:cubicBezTo>
                <a:cubicBezTo>
                  <a:pt x="354" y="396"/>
                  <a:pt x="352" y="396"/>
                  <a:pt x="350" y="396"/>
                </a:cubicBezTo>
                <a:cubicBezTo>
                  <a:pt x="351" y="397"/>
                  <a:pt x="351" y="397"/>
                  <a:pt x="351" y="397"/>
                </a:cubicBezTo>
                <a:cubicBezTo>
                  <a:pt x="343" y="406"/>
                  <a:pt x="343" y="406"/>
                  <a:pt x="343" y="406"/>
                </a:cubicBezTo>
                <a:cubicBezTo>
                  <a:pt x="342" y="405"/>
                  <a:pt x="342" y="405"/>
                  <a:pt x="342" y="405"/>
                </a:cubicBezTo>
                <a:cubicBezTo>
                  <a:pt x="345" y="399"/>
                  <a:pt x="345" y="399"/>
                  <a:pt x="345" y="399"/>
                </a:cubicBezTo>
                <a:cubicBezTo>
                  <a:pt x="332" y="406"/>
                  <a:pt x="332" y="406"/>
                  <a:pt x="332" y="406"/>
                </a:cubicBezTo>
                <a:cubicBezTo>
                  <a:pt x="330" y="404"/>
                  <a:pt x="330" y="404"/>
                  <a:pt x="330" y="404"/>
                </a:cubicBezTo>
                <a:cubicBezTo>
                  <a:pt x="340" y="393"/>
                  <a:pt x="340" y="393"/>
                  <a:pt x="340" y="393"/>
                </a:cubicBezTo>
                <a:cubicBezTo>
                  <a:pt x="338" y="390"/>
                  <a:pt x="338" y="390"/>
                  <a:pt x="338" y="390"/>
                </a:cubicBezTo>
                <a:cubicBezTo>
                  <a:pt x="332" y="390"/>
                  <a:pt x="332" y="390"/>
                  <a:pt x="332" y="390"/>
                </a:cubicBezTo>
                <a:cubicBezTo>
                  <a:pt x="331" y="390"/>
                  <a:pt x="329" y="391"/>
                  <a:pt x="329" y="391"/>
                </a:cubicBezTo>
                <a:cubicBezTo>
                  <a:pt x="329" y="390"/>
                  <a:pt x="329" y="392"/>
                  <a:pt x="328" y="391"/>
                </a:cubicBezTo>
                <a:cubicBezTo>
                  <a:pt x="327" y="390"/>
                  <a:pt x="327" y="390"/>
                  <a:pt x="327" y="390"/>
                </a:cubicBezTo>
                <a:cubicBezTo>
                  <a:pt x="332" y="388"/>
                  <a:pt x="336" y="388"/>
                  <a:pt x="340" y="386"/>
                </a:cubicBezTo>
                <a:cubicBezTo>
                  <a:pt x="348" y="384"/>
                  <a:pt x="345" y="378"/>
                  <a:pt x="350" y="384"/>
                </a:cubicBezTo>
                <a:cubicBezTo>
                  <a:pt x="344" y="388"/>
                  <a:pt x="344" y="388"/>
                  <a:pt x="344" y="388"/>
                </a:cubicBezTo>
                <a:cubicBezTo>
                  <a:pt x="353" y="390"/>
                  <a:pt x="353" y="390"/>
                  <a:pt x="353" y="390"/>
                </a:cubicBezTo>
                <a:cubicBezTo>
                  <a:pt x="355" y="388"/>
                  <a:pt x="355" y="388"/>
                  <a:pt x="355" y="388"/>
                </a:cubicBezTo>
                <a:cubicBezTo>
                  <a:pt x="356" y="388"/>
                  <a:pt x="356" y="388"/>
                  <a:pt x="356" y="388"/>
                </a:cubicBezTo>
                <a:cubicBezTo>
                  <a:pt x="359" y="385"/>
                  <a:pt x="359" y="385"/>
                  <a:pt x="359" y="385"/>
                </a:cubicBezTo>
                <a:cubicBezTo>
                  <a:pt x="360" y="385"/>
                  <a:pt x="360" y="386"/>
                  <a:pt x="360" y="386"/>
                </a:cubicBezTo>
                <a:cubicBezTo>
                  <a:pt x="360" y="387"/>
                  <a:pt x="360" y="389"/>
                  <a:pt x="360" y="391"/>
                </a:cubicBezTo>
                <a:close/>
                <a:moveTo>
                  <a:pt x="399" y="438"/>
                </a:moveTo>
                <a:cubicBezTo>
                  <a:pt x="394" y="441"/>
                  <a:pt x="394" y="441"/>
                  <a:pt x="394" y="441"/>
                </a:cubicBezTo>
                <a:cubicBezTo>
                  <a:pt x="385" y="448"/>
                  <a:pt x="385" y="448"/>
                  <a:pt x="385" y="448"/>
                </a:cubicBezTo>
                <a:cubicBezTo>
                  <a:pt x="381" y="451"/>
                  <a:pt x="381" y="451"/>
                  <a:pt x="381" y="451"/>
                </a:cubicBezTo>
                <a:cubicBezTo>
                  <a:pt x="379" y="452"/>
                  <a:pt x="379" y="452"/>
                  <a:pt x="379" y="452"/>
                </a:cubicBezTo>
                <a:cubicBezTo>
                  <a:pt x="379" y="452"/>
                  <a:pt x="378" y="452"/>
                  <a:pt x="378" y="452"/>
                </a:cubicBezTo>
                <a:cubicBezTo>
                  <a:pt x="376" y="451"/>
                  <a:pt x="380" y="451"/>
                  <a:pt x="374" y="451"/>
                </a:cubicBezTo>
                <a:cubicBezTo>
                  <a:pt x="373" y="452"/>
                  <a:pt x="373" y="452"/>
                  <a:pt x="373" y="452"/>
                </a:cubicBezTo>
                <a:cubicBezTo>
                  <a:pt x="372" y="452"/>
                  <a:pt x="372" y="452"/>
                  <a:pt x="372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2" y="449"/>
                  <a:pt x="372" y="449"/>
                  <a:pt x="372" y="449"/>
                </a:cubicBezTo>
                <a:cubicBezTo>
                  <a:pt x="373" y="449"/>
                  <a:pt x="373" y="449"/>
                  <a:pt x="373" y="449"/>
                </a:cubicBezTo>
                <a:cubicBezTo>
                  <a:pt x="374" y="447"/>
                  <a:pt x="374" y="447"/>
                  <a:pt x="374" y="447"/>
                </a:cubicBezTo>
                <a:cubicBezTo>
                  <a:pt x="378" y="443"/>
                  <a:pt x="378" y="443"/>
                  <a:pt x="378" y="443"/>
                </a:cubicBezTo>
                <a:cubicBezTo>
                  <a:pt x="381" y="441"/>
                  <a:pt x="381" y="441"/>
                  <a:pt x="381" y="441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81" y="436"/>
                  <a:pt x="381" y="436"/>
                  <a:pt x="381" y="436"/>
                </a:cubicBezTo>
                <a:cubicBezTo>
                  <a:pt x="383" y="436"/>
                  <a:pt x="383" y="436"/>
                  <a:pt x="383" y="436"/>
                </a:cubicBezTo>
                <a:cubicBezTo>
                  <a:pt x="383" y="441"/>
                  <a:pt x="383" y="441"/>
                  <a:pt x="383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4" y="441"/>
                  <a:pt x="384" y="441"/>
                  <a:pt x="384" y="441"/>
                </a:cubicBezTo>
                <a:cubicBezTo>
                  <a:pt x="384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9" y="442"/>
                  <a:pt x="389" y="442"/>
                  <a:pt x="389" y="442"/>
                </a:cubicBezTo>
                <a:cubicBezTo>
                  <a:pt x="394" y="437"/>
                  <a:pt x="394" y="437"/>
                  <a:pt x="394" y="437"/>
                </a:cubicBezTo>
                <a:cubicBezTo>
                  <a:pt x="397" y="433"/>
                  <a:pt x="397" y="433"/>
                  <a:pt x="397" y="433"/>
                </a:cubicBezTo>
                <a:cubicBezTo>
                  <a:pt x="398" y="434"/>
                  <a:pt x="399" y="434"/>
                  <a:pt x="399" y="434"/>
                </a:cubicBezTo>
                <a:cubicBezTo>
                  <a:pt x="400" y="434"/>
                  <a:pt x="401" y="434"/>
                  <a:pt x="401" y="434"/>
                </a:cubicBezTo>
                <a:cubicBezTo>
                  <a:pt x="404" y="434"/>
                  <a:pt x="405" y="432"/>
                  <a:pt x="406" y="433"/>
                </a:cubicBezTo>
                <a:cubicBezTo>
                  <a:pt x="407" y="433"/>
                  <a:pt x="408" y="433"/>
                  <a:pt x="409" y="435"/>
                </a:cubicBezTo>
                <a:cubicBezTo>
                  <a:pt x="406" y="436"/>
                  <a:pt x="406" y="436"/>
                  <a:pt x="406" y="436"/>
                </a:cubicBezTo>
                <a:cubicBezTo>
                  <a:pt x="401" y="437"/>
                  <a:pt x="401" y="437"/>
                  <a:pt x="401" y="437"/>
                </a:cubicBezTo>
                <a:cubicBezTo>
                  <a:pt x="399" y="437"/>
                  <a:pt x="399" y="437"/>
                  <a:pt x="399" y="437"/>
                </a:cubicBezTo>
                <a:lnTo>
                  <a:pt x="399" y="438"/>
                </a:lnTo>
                <a:close/>
                <a:moveTo>
                  <a:pt x="406" y="471"/>
                </a:moveTo>
                <a:cubicBezTo>
                  <a:pt x="404" y="472"/>
                  <a:pt x="404" y="472"/>
                  <a:pt x="404" y="472"/>
                </a:cubicBezTo>
                <a:cubicBezTo>
                  <a:pt x="404" y="474"/>
                  <a:pt x="404" y="474"/>
                  <a:pt x="404" y="474"/>
                </a:cubicBezTo>
                <a:cubicBezTo>
                  <a:pt x="401" y="474"/>
                  <a:pt x="401" y="474"/>
                  <a:pt x="401" y="474"/>
                </a:cubicBezTo>
                <a:cubicBezTo>
                  <a:pt x="400" y="474"/>
                  <a:pt x="400" y="474"/>
                  <a:pt x="400" y="474"/>
                </a:cubicBezTo>
                <a:cubicBezTo>
                  <a:pt x="401" y="473"/>
                  <a:pt x="401" y="473"/>
                  <a:pt x="401" y="473"/>
                </a:cubicBezTo>
                <a:cubicBezTo>
                  <a:pt x="406" y="468"/>
                  <a:pt x="406" y="468"/>
                  <a:pt x="406" y="468"/>
                </a:cubicBezTo>
                <a:cubicBezTo>
                  <a:pt x="410" y="465"/>
                  <a:pt x="410" y="465"/>
                  <a:pt x="410" y="465"/>
                </a:cubicBezTo>
                <a:cubicBezTo>
                  <a:pt x="412" y="471"/>
                  <a:pt x="412" y="471"/>
                  <a:pt x="412" y="471"/>
                </a:cubicBezTo>
                <a:lnTo>
                  <a:pt x="406" y="471"/>
                </a:lnTo>
                <a:close/>
                <a:moveTo>
                  <a:pt x="465" y="521"/>
                </a:moveTo>
                <a:cubicBezTo>
                  <a:pt x="473" y="521"/>
                  <a:pt x="473" y="521"/>
                  <a:pt x="473" y="521"/>
                </a:cubicBezTo>
                <a:cubicBezTo>
                  <a:pt x="475" y="522"/>
                  <a:pt x="475" y="522"/>
                  <a:pt x="475" y="522"/>
                </a:cubicBezTo>
                <a:cubicBezTo>
                  <a:pt x="473" y="523"/>
                  <a:pt x="473" y="523"/>
                  <a:pt x="473" y="523"/>
                </a:cubicBezTo>
                <a:cubicBezTo>
                  <a:pt x="477" y="526"/>
                  <a:pt x="477" y="526"/>
                  <a:pt x="477" y="526"/>
                </a:cubicBezTo>
                <a:cubicBezTo>
                  <a:pt x="475" y="531"/>
                  <a:pt x="475" y="531"/>
                  <a:pt x="475" y="531"/>
                </a:cubicBezTo>
                <a:cubicBezTo>
                  <a:pt x="477" y="532"/>
                  <a:pt x="477" y="532"/>
                  <a:pt x="477" y="532"/>
                </a:cubicBezTo>
                <a:cubicBezTo>
                  <a:pt x="478" y="532"/>
                  <a:pt x="478" y="532"/>
                  <a:pt x="478" y="532"/>
                </a:cubicBezTo>
                <a:cubicBezTo>
                  <a:pt x="478" y="533"/>
                  <a:pt x="477" y="534"/>
                  <a:pt x="477" y="534"/>
                </a:cubicBezTo>
                <a:cubicBezTo>
                  <a:pt x="477" y="535"/>
                  <a:pt x="477" y="536"/>
                  <a:pt x="477" y="536"/>
                </a:cubicBezTo>
                <a:cubicBezTo>
                  <a:pt x="477" y="536"/>
                  <a:pt x="477" y="536"/>
                  <a:pt x="477" y="536"/>
                </a:cubicBezTo>
                <a:cubicBezTo>
                  <a:pt x="479" y="536"/>
                  <a:pt x="478" y="537"/>
                  <a:pt x="477" y="536"/>
                </a:cubicBezTo>
                <a:cubicBezTo>
                  <a:pt x="477" y="536"/>
                  <a:pt x="477" y="536"/>
                  <a:pt x="477" y="536"/>
                </a:cubicBezTo>
                <a:cubicBezTo>
                  <a:pt x="477" y="536"/>
                  <a:pt x="476" y="536"/>
                  <a:pt x="475" y="537"/>
                </a:cubicBezTo>
                <a:cubicBezTo>
                  <a:pt x="475" y="534"/>
                  <a:pt x="475" y="534"/>
                  <a:pt x="475" y="534"/>
                </a:cubicBezTo>
                <a:cubicBezTo>
                  <a:pt x="470" y="534"/>
                  <a:pt x="470" y="534"/>
                  <a:pt x="470" y="534"/>
                </a:cubicBezTo>
                <a:cubicBezTo>
                  <a:pt x="472" y="529"/>
                  <a:pt x="468" y="526"/>
                  <a:pt x="465" y="521"/>
                </a:cubicBezTo>
                <a:close/>
                <a:moveTo>
                  <a:pt x="623" y="798"/>
                </a:moveTo>
                <a:cubicBezTo>
                  <a:pt x="620" y="798"/>
                  <a:pt x="620" y="798"/>
                  <a:pt x="620" y="798"/>
                </a:cubicBezTo>
                <a:cubicBezTo>
                  <a:pt x="618" y="798"/>
                  <a:pt x="618" y="798"/>
                  <a:pt x="618" y="798"/>
                </a:cubicBezTo>
                <a:cubicBezTo>
                  <a:pt x="620" y="793"/>
                  <a:pt x="620" y="793"/>
                  <a:pt x="620" y="793"/>
                </a:cubicBezTo>
                <a:cubicBezTo>
                  <a:pt x="620" y="793"/>
                  <a:pt x="620" y="793"/>
                  <a:pt x="620" y="793"/>
                </a:cubicBezTo>
                <a:cubicBezTo>
                  <a:pt x="623" y="793"/>
                  <a:pt x="623" y="793"/>
                  <a:pt x="623" y="793"/>
                </a:cubicBezTo>
                <a:lnTo>
                  <a:pt x="623" y="798"/>
                </a:lnTo>
                <a:close/>
                <a:moveTo>
                  <a:pt x="878" y="350"/>
                </a:moveTo>
                <a:cubicBezTo>
                  <a:pt x="879" y="349"/>
                  <a:pt x="880" y="349"/>
                  <a:pt x="881" y="349"/>
                </a:cubicBezTo>
                <a:cubicBezTo>
                  <a:pt x="882" y="349"/>
                  <a:pt x="883" y="349"/>
                  <a:pt x="884" y="350"/>
                </a:cubicBezTo>
                <a:cubicBezTo>
                  <a:pt x="886" y="348"/>
                  <a:pt x="886" y="348"/>
                  <a:pt x="886" y="348"/>
                </a:cubicBezTo>
                <a:cubicBezTo>
                  <a:pt x="885" y="347"/>
                  <a:pt x="885" y="347"/>
                  <a:pt x="885" y="347"/>
                </a:cubicBezTo>
                <a:cubicBezTo>
                  <a:pt x="895" y="337"/>
                  <a:pt x="895" y="337"/>
                  <a:pt x="895" y="337"/>
                </a:cubicBezTo>
                <a:cubicBezTo>
                  <a:pt x="887" y="333"/>
                  <a:pt x="887" y="333"/>
                  <a:pt x="887" y="333"/>
                </a:cubicBezTo>
                <a:cubicBezTo>
                  <a:pt x="894" y="330"/>
                  <a:pt x="894" y="330"/>
                  <a:pt x="894" y="330"/>
                </a:cubicBezTo>
                <a:cubicBezTo>
                  <a:pt x="899" y="335"/>
                  <a:pt x="899" y="335"/>
                  <a:pt x="899" y="335"/>
                </a:cubicBezTo>
                <a:cubicBezTo>
                  <a:pt x="899" y="323"/>
                  <a:pt x="899" y="323"/>
                  <a:pt x="899" y="323"/>
                </a:cubicBezTo>
                <a:cubicBezTo>
                  <a:pt x="899" y="321"/>
                  <a:pt x="899" y="321"/>
                  <a:pt x="899" y="321"/>
                </a:cubicBezTo>
                <a:cubicBezTo>
                  <a:pt x="899" y="315"/>
                  <a:pt x="898" y="307"/>
                  <a:pt x="887" y="306"/>
                </a:cubicBezTo>
                <a:cubicBezTo>
                  <a:pt x="887" y="303"/>
                  <a:pt x="887" y="303"/>
                  <a:pt x="887" y="303"/>
                </a:cubicBezTo>
                <a:cubicBezTo>
                  <a:pt x="891" y="302"/>
                  <a:pt x="891" y="302"/>
                  <a:pt x="891" y="302"/>
                </a:cubicBezTo>
                <a:cubicBezTo>
                  <a:pt x="892" y="305"/>
                  <a:pt x="892" y="305"/>
                  <a:pt x="892" y="305"/>
                </a:cubicBezTo>
                <a:cubicBezTo>
                  <a:pt x="898" y="301"/>
                  <a:pt x="900" y="296"/>
                  <a:pt x="897" y="290"/>
                </a:cubicBezTo>
                <a:cubicBezTo>
                  <a:pt x="881" y="287"/>
                  <a:pt x="881" y="287"/>
                  <a:pt x="881" y="287"/>
                </a:cubicBezTo>
                <a:cubicBezTo>
                  <a:pt x="878" y="287"/>
                  <a:pt x="878" y="287"/>
                  <a:pt x="878" y="287"/>
                </a:cubicBezTo>
                <a:cubicBezTo>
                  <a:pt x="875" y="286"/>
                  <a:pt x="875" y="286"/>
                  <a:pt x="875" y="286"/>
                </a:cubicBezTo>
                <a:cubicBezTo>
                  <a:pt x="878" y="284"/>
                  <a:pt x="878" y="284"/>
                  <a:pt x="878" y="284"/>
                </a:cubicBezTo>
                <a:cubicBezTo>
                  <a:pt x="880" y="283"/>
                  <a:pt x="880" y="283"/>
                  <a:pt x="880" y="283"/>
                </a:cubicBezTo>
                <a:cubicBezTo>
                  <a:pt x="881" y="284"/>
                  <a:pt x="881" y="284"/>
                  <a:pt x="881" y="284"/>
                </a:cubicBezTo>
                <a:cubicBezTo>
                  <a:pt x="881" y="284"/>
                  <a:pt x="881" y="284"/>
                  <a:pt x="881" y="284"/>
                </a:cubicBezTo>
                <a:cubicBezTo>
                  <a:pt x="882" y="282"/>
                  <a:pt x="882" y="282"/>
                  <a:pt x="882" y="282"/>
                </a:cubicBezTo>
                <a:cubicBezTo>
                  <a:pt x="882" y="281"/>
                  <a:pt x="882" y="281"/>
                  <a:pt x="882" y="281"/>
                </a:cubicBezTo>
                <a:cubicBezTo>
                  <a:pt x="891" y="283"/>
                  <a:pt x="888" y="287"/>
                  <a:pt x="897" y="286"/>
                </a:cubicBezTo>
                <a:cubicBezTo>
                  <a:pt x="903" y="285"/>
                  <a:pt x="906" y="280"/>
                  <a:pt x="904" y="276"/>
                </a:cubicBezTo>
                <a:cubicBezTo>
                  <a:pt x="899" y="269"/>
                  <a:pt x="892" y="276"/>
                  <a:pt x="899" y="264"/>
                </a:cubicBezTo>
                <a:cubicBezTo>
                  <a:pt x="905" y="267"/>
                  <a:pt x="915" y="268"/>
                  <a:pt x="911" y="261"/>
                </a:cubicBezTo>
                <a:cubicBezTo>
                  <a:pt x="908" y="255"/>
                  <a:pt x="908" y="265"/>
                  <a:pt x="903" y="253"/>
                </a:cubicBezTo>
                <a:cubicBezTo>
                  <a:pt x="910" y="248"/>
                  <a:pt x="910" y="248"/>
                  <a:pt x="910" y="248"/>
                </a:cubicBezTo>
                <a:cubicBezTo>
                  <a:pt x="916" y="257"/>
                  <a:pt x="914" y="252"/>
                  <a:pt x="920" y="255"/>
                </a:cubicBezTo>
                <a:cubicBezTo>
                  <a:pt x="921" y="255"/>
                  <a:pt x="921" y="255"/>
                  <a:pt x="922" y="255"/>
                </a:cubicBezTo>
                <a:cubicBezTo>
                  <a:pt x="923" y="254"/>
                  <a:pt x="923" y="254"/>
                  <a:pt x="923" y="254"/>
                </a:cubicBezTo>
                <a:cubicBezTo>
                  <a:pt x="921" y="247"/>
                  <a:pt x="921" y="247"/>
                  <a:pt x="921" y="247"/>
                </a:cubicBezTo>
                <a:cubicBezTo>
                  <a:pt x="920" y="246"/>
                  <a:pt x="920" y="246"/>
                  <a:pt x="920" y="246"/>
                </a:cubicBezTo>
                <a:cubicBezTo>
                  <a:pt x="917" y="243"/>
                  <a:pt x="917" y="243"/>
                  <a:pt x="917" y="243"/>
                </a:cubicBezTo>
                <a:cubicBezTo>
                  <a:pt x="910" y="246"/>
                  <a:pt x="910" y="246"/>
                  <a:pt x="910" y="246"/>
                </a:cubicBezTo>
                <a:cubicBezTo>
                  <a:pt x="910" y="236"/>
                  <a:pt x="910" y="236"/>
                  <a:pt x="910" y="236"/>
                </a:cubicBezTo>
                <a:cubicBezTo>
                  <a:pt x="905" y="234"/>
                  <a:pt x="905" y="234"/>
                  <a:pt x="905" y="234"/>
                </a:cubicBezTo>
                <a:cubicBezTo>
                  <a:pt x="909" y="228"/>
                  <a:pt x="909" y="228"/>
                  <a:pt x="909" y="228"/>
                </a:cubicBezTo>
                <a:cubicBezTo>
                  <a:pt x="899" y="224"/>
                  <a:pt x="899" y="224"/>
                  <a:pt x="899" y="224"/>
                </a:cubicBezTo>
                <a:cubicBezTo>
                  <a:pt x="898" y="220"/>
                  <a:pt x="898" y="220"/>
                  <a:pt x="898" y="220"/>
                </a:cubicBezTo>
                <a:cubicBezTo>
                  <a:pt x="895" y="219"/>
                  <a:pt x="895" y="219"/>
                  <a:pt x="895" y="219"/>
                </a:cubicBezTo>
                <a:cubicBezTo>
                  <a:pt x="896" y="217"/>
                  <a:pt x="896" y="217"/>
                  <a:pt x="896" y="217"/>
                </a:cubicBezTo>
                <a:cubicBezTo>
                  <a:pt x="902" y="218"/>
                  <a:pt x="902" y="218"/>
                  <a:pt x="902" y="218"/>
                </a:cubicBezTo>
                <a:cubicBezTo>
                  <a:pt x="904" y="211"/>
                  <a:pt x="904" y="211"/>
                  <a:pt x="904" y="211"/>
                </a:cubicBezTo>
                <a:cubicBezTo>
                  <a:pt x="912" y="215"/>
                  <a:pt x="912" y="215"/>
                  <a:pt x="912" y="215"/>
                </a:cubicBezTo>
                <a:cubicBezTo>
                  <a:pt x="911" y="216"/>
                  <a:pt x="910" y="216"/>
                  <a:pt x="910" y="219"/>
                </a:cubicBezTo>
                <a:cubicBezTo>
                  <a:pt x="910" y="221"/>
                  <a:pt x="910" y="221"/>
                  <a:pt x="910" y="221"/>
                </a:cubicBezTo>
                <a:cubicBezTo>
                  <a:pt x="910" y="225"/>
                  <a:pt x="913" y="231"/>
                  <a:pt x="917" y="233"/>
                </a:cubicBezTo>
                <a:cubicBezTo>
                  <a:pt x="915" y="216"/>
                  <a:pt x="915" y="216"/>
                  <a:pt x="915" y="216"/>
                </a:cubicBezTo>
                <a:cubicBezTo>
                  <a:pt x="914" y="215"/>
                  <a:pt x="914" y="215"/>
                  <a:pt x="914" y="215"/>
                </a:cubicBezTo>
                <a:cubicBezTo>
                  <a:pt x="918" y="215"/>
                  <a:pt x="918" y="215"/>
                  <a:pt x="918" y="215"/>
                </a:cubicBezTo>
                <a:cubicBezTo>
                  <a:pt x="917" y="204"/>
                  <a:pt x="917" y="204"/>
                  <a:pt x="917" y="204"/>
                </a:cubicBezTo>
                <a:cubicBezTo>
                  <a:pt x="903" y="200"/>
                  <a:pt x="903" y="200"/>
                  <a:pt x="903" y="200"/>
                </a:cubicBezTo>
                <a:cubicBezTo>
                  <a:pt x="913" y="196"/>
                  <a:pt x="913" y="196"/>
                  <a:pt x="913" y="196"/>
                </a:cubicBezTo>
                <a:cubicBezTo>
                  <a:pt x="901" y="186"/>
                  <a:pt x="901" y="186"/>
                  <a:pt x="901" y="186"/>
                </a:cubicBezTo>
                <a:cubicBezTo>
                  <a:pt x="899" y="192"/>
                  <a:pt x="899" y="192"/>
                  <a:pt x="899" y="192"/>
                </a:cubicBezTo>
                <a:cubicBezTo>
                  <a:pt x="898" y="192"/>
                  <a:pt x="898" y="192"/>
                  <a:pt x="898" y="192"/>
                </a:cubicBezTo>
                <a:cubicBezTo>
                  <a:pt x="901" y="185"/>
                  <a:pt x="901" y="185"/>
                  <a:pt x="901" y="185"/>
                </a:cubicBezTo>
                <a:cubicBezTo>
                  <a:pt x="901" y="171"/>
                  <a:pt x="901" y="171"/>
                  <a:pt x="901" y="171"/>
                </a:cubicBezTo>
                <a:cubicBezTo>
                  <a:pt x="913" y="156"/>
                  <a:pt x="913" y="156"/>
                  <a:pt x="913" y="156"/>
                </a:cubicBezTo>
                <a:cubicBezTo>
                  <a:pt x="909" y="146"/>
                  <a:pt x="909" y="146"/>
                  <a:pt x="909" y="146"/>
                </a:cubicBezTo>
                <a:cubicBezTo>
                  <a:pt x="920" y="136"/>
                  <a:pt x="920" y="136"/>
                  <a:pt x="920" y="136"/>
                </a:cubicBezTo>
                <a:cubicBezTo>
                  <a:pt x="923" y="133"/>
                  <a:pt x="923" y="133"/>
                  <a:pt x="923" y="133"/>
                </a:cubicBezTo>
                <a:cubicBezTo>
                  <a:pt x="921" y="132"/>
                  <a:pt x="921" y="132"/>
                  <a:pt x="921" y="132"/>
                </a:cubicBezTo>
                <a:cubicBezTo>
                  <a:pt x="920" y="130"/>
                  <a:pt x="920" y="130"/>
                  <a:pt x="920" y="130"/>
                </a:cubicBezTo>
                <a:cubicBezTo>
                  <a:pt x="920" y="130"/>
                  <a:pt x="920" y="130"/>
                  <a:pt x="920" y="130"/>
                </a:cubicBezTo>
                <a:cubicBezTo>
                  <a:pt x="910" y="129"/>
                  <a:pt x="910" y="129"/>
                  <a:pt x="910" y="129"/>
                </a:cubicBezTo>
                <a:cubicBezTo>
                  <a:pt x="905" y="138"/>
                  <a:pt x="905" y="138"/>
                  <a:pt x="905" y="138"/>
                </a:cubicBezTo>
                <a:cubicBezTo>
                  <a:pt x="905" y="135"/>
                  <a:pt x="903" y="125"/>
                  <a:pt x="909" y="125"/>
                </a:cubicBezTo>
                <a:cubicBezTo>
                  <a:pt x="912" y="125"/>
                  <a:pt x="913" y="127"/>
                  <a:pt x="920" y="128"/>
                </a:cubicBezTo>
                <a:cubicBezTo>
                  <a:pt x="922" y="128"/>
                  <a:pt x="923" y="128"/>
                  <a:pt x="925" y="128"/>
                </a:cubicBezTo>
                <a:cubicBezTo>
                  <a:pt x="923" y="124"/>
                  <a:pt x="934" y="114"/>
                  <a:pt x="922" y="114"/>
                </a:cubicBezTo>
                <a:cubicBezTo>
                  <a:pt x="920" y="114"/>
                  <a:pt x="920" y="114"/>
                  <a:pt x="920" y="114"/>
                </a:cubicBezTo>
                <a:cubicBezTo>
                  <a:pt x="917" y="114"/>
                  <a:pt x="917" y="114"/>
                  <a:pt x="917" y="114"/>
                </a:cubicBezTo>
                <a:cubicBezTo>
                  <a:pt x="913" y="114"/>
                  <a:pt x="913" y="115"/>
                  <a:pt x="910" y="117"/>
                </a:cubicBezTo>
                <a:cubicBezTo>
                  <a:pt x="909" y="116"/>
                  <a:pt x="909" y="116"/>
                  <a:pt x="909" y="116"/>
                </a:cubicBezTo>
                <a:cubicBezTo>
                  <a:pt x="919" y="110"/>
                  <a:pt x="919" y="110"/>
                  <a:pt x="919" y="110"/>
                </a:cubicBezTo>
                <a:cubicBezTo>
                  <a:pt x="919" y="110"/>
                  <a:pt x="920" y="110"/>
                  <a:pt x="920" y="111"/>
                </a:cubicBezTo>
                <a:cubicBezTo>
                  <a:pt x="927" y="113"/>
                  <a:pt x="928" y="111"/>
                  <a:pt x="932" y="108"/>
                </a:cubicBezTo>
                <a:cubicBezTo>
                  <a:pt x="933" y="108"/>
                  <a:pt x="933" y="107"/>
                  <a:pt x="933" y="107"/>
                </a:cubicBezTo>
                <a:cubicBezTo>
                  <a:pt x="934" y="106"/>
                  <a:pt x="936" y="106"/>
                  <a:pt x="937" y="105"/>
                </a:cubicBezTo>
                <a:cubicBezTo>
                  <a:pt x="933" y="101"/>
                  <a:pt x="933" y="101"/>
                  <a:pt x="933" y="101"/>
                </a:cubicBezTo>
                <a:cubicBezTo>
                  <a:pt x="933" y="101"/>
                  <a:pt x="933" y="101"/>
                  <a:pt x="933" y="101"/>
                </a:cubicBezTo>
                <a:cubicBezTo>
                  <a:pt x="933" y="100"/>
                  <a:pt x="933" y="100"/>
                  <a:pt x="933" y="100"/>
                </a:cubicBezTo>
                <a:cubicBezTo>
                  <a:pt x="940" y="97"/>
                  <a:pt x="940" y="97"/>
                  <a:pt x="940" y="97"/>
                </a:cubicBezTo>
                <a:cubicBezTo>
                  <a:pt x="944" y="93"/>
                  <a:pt x="944" y="93"/>
                  <a:pt x="944" y="93"/>
                </a:cubicBezTo>
                <a:cubicBezTo>
                  <a:pt x="952" y="86"/>
                  <a:pt x="952" y="86"/>
                  <a:pt x="952" y="86"/>
                </a:cubicBezTo>
                <a:cubicBezTo>
                  <a:pt x="948" y="80"/>
                  <a:pt x="948" y="80"/>
                  <a:pt x="948" y="80"/>
                </a:cubicBezTo>
                <a:cubicBezTo>
                  <a:pt x="947" y="78"/>
                  <a:pt x="947" y="78"/>
                  <a:pt x="947" y="78"/>
                </a:cubicBezTo>
                <a:cubicBezTo>
                  <a:pt x="946" y="78"/>
                  <a:pt x="945" y="79"/>
                  <a:pt x="945" y="79"/>
                </a:cubicBezTo>
                <a:cubicBezTo>
                  <a:pt x="945" y="79"/>
                  <a:pt x="944" y="78"/>
                  <a:pt x="944" y="78"/>
                </a:cubicBezTo>
                <a:cubicBezTo>
                  <a:pt x="944" y="78"/>
                  <a:pt x="944" y="78"/>
                  <a:pt x="944" y="78"/>
                </a:cubicBezTo>
                <a:cubicBezTo>
                  <a:pt x="944" y="78"/>
                  <a:pt x="941" y="75"/>
                  <a:pt x="940" y="75"/>
                </a:cubicBezTo>
                <a:cubicBezTo>
                  <a:pt x="938" y="73"/>
                  <a:pt x="936" y="70"/>
                  <a:pt x="933" y="69"/>
                </a:cubicBezTo>
                <a:cubicBezTo>
                  <a:pt x="933" y="69"/>
                  <a:pt x="933" y="69"/>
                  <a:pt x="932" y="69"/>
                </a:cubicBezTo>
                <a:cubicBezTo>
                  <a:pt x="932" y="69"/>
                  <a:pt x="932" y="69"/>
                  <a:pt x="932" y="69"/>
                </a:cubicBezTo>
                <a:cubicBezTo>
                  <a:pt x="930" y="69"/>
                  <a:pt x="930" y="69"/>
                  <a:pt x="930" y="69"/>
                </a:cubicBezTo>
                <a:cubicBezTo>
                  <a:pt x="925" y="69"/>
                  <a:pt x="922" y="72"/>
                  <a:pt x="920" y="74"/>
                </a:cubicBezTo>
                <a:cubicBezTo>
                  <a:pt x="918" y="76"/>
                  <a:pt x="917" y="78"/>
                  <a:pt x="915" y="78"/>
                </a:cubicBezTo>
                <a:cubicBezTo>
                  <a:pt x="910" y="71"/>
                  <a:pt x="910" y="71"/>
                  <a:pt x="910" y="71"/>
                </a:cubicBezTo>
                <a:cubicBezTo>
                  <a:pt x="908" y="72"/>
                  <a:pt x="908" y="72"/>
                  <a:pt x="908" y="72"/>
                </a:cubicBezTo>
                <a:cubicBezTo>
                  <a:pt x="907" y="76"/>
                  <a:pt x="907" y="76"/>
                  <a:pt x="907" y="76"/>
                </a:cubicBezTo>
                <a:cubicBezTo>
                  <a:pt x="910" y="77"/>
                  <a:pt x="910" y="77"/>
                  <a:pt x="910" y="77"/>
                </a:cubicBezTo>
                <a:cubicBezTo>
                  <a:pt x="910" y="80"/>
                  <a:pt x="910" y="80"/>
                  <a:pt x="910" y="80"/>
                </a:cubicBezTo>
                <a:cubicBezTo>
                  <a:pt x="914" y="80"/>
                  <a:pt x="917" y="80"/>
                  <a:pt x="917" y="83"/>
                </a:cubicBezTo>
                <a:cubicBezTo>
                  <a:pt x="917" y="89"/>
                  <a:pt x="917" y="83"/>
                  <a:pt x="915" y="87"/>
                </a:cubicBezTo>
                <a:cubicBezTo>
                  <a:pt x="899" y="78"/>
                  <a:pt x="899" y="78"/>
                  <a:pt x="899" y="78"/>
                </a:cubicBezTo>
                <a:cubicBezTo>
                  <a:pt x="903" y="87"/>
                  <a:pt x="889" y="104"/>
                  <a:pt x="883" y="111"/>
                </a:cubicBezTo>
                <a:cubicBezTo>
                  <a:pt x="887" y="100"/>
                  <a:pt x="887" y="100"/>
                  <a:pt x="887" y="100"/>
                </a:cubicBezTo>
                <a:cubicBezTo>
                  <a:pt x="889" y="101"/>
                  <a:pt x="889" y="101"/>
                  <a:pt x="889" y="101"/>
                </a:cubicBezTo>
                <a:cubicBezTo>
                  <a:pt x="887" y="95"/>
                  <a:pt x="887" y="95"/>
                  <a:pt x="887" y="95"/>
                </a:cubicBezTo>
                <a:cubicBezTo>
                  <a:pt x="890" y="93"/>
                  <a:pt x="892" y="93"/>
                  <a:pt x="892" y="89"/>
                </a:cubicBezTo>
                <a:cubicBezTo>
                  <a:pt x="892" y="66"/>
                  <a:pt x="892" y="66"/>
                  <a:pt x="892" y="66"/>
                </a:cubicBezTo>
                <a:cubicBezTo>
                  <a:pt x="887" y="66"/>
                  <a:pt x="887" y="66"/>
                  <a:pt x="887" y="66"/>
                </a:cubicBezTo>
                <a:cubicBezTo>
                  <a:pt x="885" y="66"/>
                  <a:pt x="883" y="69"/>
                  <a:pt x="881" y="72"/>
                </a:cubicBezTo>
                <a:cubicBezTo>
                  <a:pt x="880" y="73"/>
                  <a:pt x="879" y="75"/>
                  <a:pt x="878" y="76"/>
                </a:cubicBezTo>
                <a:cubicBezTo>
                  <a:pt x="875" y="81"/>
                  <a:pt x="870" y="85"/>
                  <a:pt x="862" y="87"/>
                </a:cubicBezTo>
                <a:cubicBezTo>
                  <a:pt x="861" y="84"/>
                  <a:pt x="861" y="84"/>
                  <a:pt x="861" y="84"/>
                </a:cubicBezTo>
                <a:cubicBezTo>
                  <a:pt x="863" y="84"/>
                  <a:pt x="863" y="84"/>
                  <a:pt x="863" y="84"/>
                </a:cubicBezTo>
                <a:cubicBezTo>
                  <a:pt x="873" y="80"/>
                  <a:pt x="873" y="80"/>
                  <a:pt x="873" y="80"/>
                </a:cubicBezTo>
                <a:cubicBezTo>
                  <a:pt x="872" y="68"/>
                  <a:pt x="872" y="68"/>
                  <a:pt x="872" y="68"/>
                </a:cubicBezTo>
                <a:cubicBezTo>
                  <a:pt x="871" y="69"/>
                  <a:pt x="871" y="69"/>
                  <a:pt x="871" y="69"/>
                </a:cubicBezTo>
                <a:cubicBezTo>
                  <a:pt x="854" y="66"/>
                  <a:pt x="854" y="66"/>
                  <a:pt x="854" y="66"/>
                </a:cubicBezTo>
                <a:cubicBezTo>
                  <a:pt x="850" y="66"/>
                  <a:pt x="848" y="70"/>
                  <a:pt x="846" y="72"/>
                </a:cubicBezTo>
                <a:cubicBezTo>
                  <a:pt x="829" y="72"/>
                  <a:pt x="836" y="76"/>
                  <a:pt x="830" y="80"/>
                </a:cubicBezTo>
                <a:cubicBezTo>
                  <a:pt x="830" y="80"/>
                  <a:pt x="828" y="77"/>
                  <a:pt x="828" y="77"/>
                </a:cubicBezTo>
                <a:cubicBezTo>
                  <a:pt x="828" y="73"/>
                  <a:pt x="829" y="75"/>
                  <a:pt x="830" y="72"/>
                </a:cubicBezTo>
                <a:cubicBezTo>
                  <a:pt x="845" y="66"/>
                  <a:pt x="845" y="66"/>
                  <a:pt x="845" y="66"/>
                </a:cubicBezTo>
                <a:cubicBezTo>
                  <a:pt x="845" y="64"/>
                  <a:pt x="845" y="64"/>
                  <a:pt x="845" y="64"/>
                </a:cubicBezTo>
                <a:cubicBezTo>
                  <a:pt x="871" y="65"/>
                  <a:pt x="871" y="65"/>
                  <a:pt x="871" y="65"/>
                </a:cubicBezTo>
                <a:cubicBezTo>
                  <a:pt x="878" y="61"/>
                  <a:pt x="878" y="61"/>
                  <a:pt x="878" y="61"/>
                </a:cubicBezTo>
                <a:cubicBezTo>
                  <a:pt x="881" y="60"/>
                  <a:pt x="881" y="60"/>
                  <a:pt x="881" y="60"/>
                </a:cubicBezTo>
                <a:cubicBezTo>
                  <a:pt x="886" y="57"/>
                  <a:pt x="886" y="57"/>
                  <a:pt x="886" y="57"/>
                </a:cubicBezTo>
                <a:cubicBezTo>
                  <a:pt x="895" y="46"/>
                  <a:pt x="895" y="46"/>
                  <a:pt x="895" y="46"/>
                </a:cubicBezTo>
                <a:cubicBezTo>
                  <a:pt x="897" y="46"/>
                  <a:pt x="897" y="46"/>
                  <a:pt x="897" y="46"/>
                </a:cubicBezTo>
                <a:cubicBezTo>
                  <a:pt x="881" y="31"/>
                  <a:pt x="881" y="31"/>
                  <a:pt x="881" y="31"/>
                </a:cubicBezTo>
                <a:cubicBezTo>
                  <a:pt x="881" y="31"/>
                  <a:pt x="881" y="31"/>
                  <a:pt x="881" y="31"/>
                </a:cubicBezTo>
                <a:cubicBezTo>
                  <a:pt x="878" y="33"/>
                  <a:pt x="878" y="33"/>
                  <a:pt x="878" y="33"/>
                </a:cubicBezTo>
                <a:cubicBezTo>
                  <a:pt x="873" y="35"/>
                  <a:pt x="873" y="35"/>
                  <a:pt x="873" y="35"/>
                </a:cubicBezTo>
                <a:cubicBezTo>
                  <a:pt x="874" y="24"/>
                  <a:pt x="874" y="24"/>
                  <a:pt x="874" y="24"/>
                </a:cubicBezTo>
                <a:cubicBezTo>
                  <a:pt x="870" y="19"/>
                  <a:pt x="868" y="24"/>
                  <a:pt x="858" y="24"/>
                </a:cubicBezTo>
                <a:cubicBezTo>
                  <a:pt x="845" y="24"/>
                  <a:pt x="840" y="23"/>
                  <a:pt x="828" y="30"/>
                </a:cubicBezTo>
                <a:cubicBezTo>
                  <a:pt x="820" y="30"/>
                  <a:pt x="820" y="30"/>
                  <a:pt x="820" y="30"/>
                </a:cubicBezTo>
                <a:cubicBezTo>
                  <a:pt x="820" y="29"/>
                  <a:pt x="820" y="29"/>
                  <a:pt x="820" y="29"/>
                </a:cubicBezTo>
                <a:cubicBezTo>
                  <a:pt x="834" y="29"/>
                  <a:pt x="832" y="25"/>
                  <a:pt x="841" y="23"/>
                </a:cubicBezTo>
                <a:cubicBezTo>
                  <a:pt x="845" y="21"/>
                  <a:pt x="852" y="22"/>
                  <a:pt x="857" y="22"/>
                </a:cubicBezTo>
                <a:cubicBezTo>
                  <a:pt x="878" y="21"/>
                  <a:pt x="866" y="3"/>
                  <a:pt x="853" y="10"/>
                </a:cubicBezTo>
                <a:cubicBezTo>
                  <a:pt x="851" y="8"/>
                  <a:pt x="851" y="8"/>
                  <a:pt x="851" y="8"/>
                </a:cubicBezTo>
                <a:cubicBezTo>
                  <a:pt x="852" y="7"/>
                  <a:pt x="852" y="7"/>
                  <a:pt x="852" y="7"/>
                </a:cubicBezTo>
                <a:cubicBezTo>
                  <a:pt x="843" y="0"/>
                  <a:pt x="843" y="0"/>
                  <a:pt x="843" y="0"/>
                </a:cubicBezTo>
                <a:cubicBezTo>
                  <a:pt x="815" y="0"/>
                  <a:pt x="815" y="0"/>
                  <a:pt x="815" y="0"/>
                </a:cubicBezTo>
                <a:cubicBezTo>
                  <a:pt x="812" y="5"/>
                  <a:pt x="812" y="5"/>
                  <a:pt x="812" y="5"/>
                </a:cubicBezTo>
                <a:cubicBezTo>
                  <a:pt x="805" y="3"/>
                  <a:pt x="805" y="3"/>
                  <a:pt x="805" y="3"/>
                </a:cubicBezTo>
                <a:cubicBezTo>
                  <a:pt x="807" y="8"/>
                  <a:pt x="807" y="8"/>
                  <a:pt x="807" y="8"/>
                </a:cubicBezTo>
                <a:cubicBezTo>
                  <a:pt x="805" y="9"/>
                  <a:pt x="805" y="9"/>
                  <a:pt x="805" y="9"/>
                </a:cubicBezTo>
                <a:cubicBezTo>
                  <a:pt x="805" y="10"/>
                  <a:pt x="804" y="8"/>
                  <a:pt x="804" y="8"/>
                </a:cubicBezTo>
                <a:cubicBezTo>
                  <a:pt x="802" y="6"/>
                  <a:pt x="806" y="6"/>
                  <a:pt x="802" y="6"/>
                </a:cubicBezTo>
                <a:cubicBezTo>
                  <a:pt x="798" y="6"/>
                  <a:pt x="794" y="11"/>
                  <a:pt x="794" y="12"/>
                </a:cubicBezTo>
                <a:cubicBezTo>
                  <a:pt x="794" y="19"/>
                  <a:pt x="799" y="12"/>
                  <a:pt x="795" y="19"/>
                </a:cubicBezTo>
                <a:cubicBezTo>
                  <a:pt x="798" y="20"/>
                  <a:pt x="798" y="20"/>
                  <a:pt x="798" y="20"/>
                </a:cubicBezTo>
                <a:cubicBezTo>
                  <a:pt x="799" y="20"/>
                  <a:pt x="799" y="20"/>
                  <a:pt x="799" y="20"/>
                </a:cubicBezTo>
                <a:cubicBezTo>
                  <a:pt x="801" y="23"/>
                  <a:pt x="801" y="23"/>
                  <a:pt x="801" y="23"/>
                </a:cubicBezTo>
                <a:cubicBezTo>
                  <a:pt x="798" y="23"/>
                  <a:pt x="798" y="23"/>
                  <a:pt x="798" y="23"/>
                </a:cubicBezTo>
                <a:cubicBezTo>
                  <a:pt x="796" y="24"/>
                  <a:pt x="796" y="24"/>
                  <a:pt x="796" y="24"/>
                </a:cubicBezTo>
                <a:cubicBezTo>
                  <a:pt x="797" y="30"/>
                  <a:pt x="797" y="30"/>
                  <a:pt x="797" y="30"/>
                </a:cubicBezTo>
                <a:cubicBezTo>
                  <a:pt x="792" y="29"/>
                  <a:pt x="787" y="31"/>
                  <a:pt x="782" y="26"/>
                </a:cubicBezTo>
                <a:cubicBezTo>
                  <a:pt x="774" y="20"/>
                  <a:pt x="783" y="22"/>
                  <a:pt x="772" y="15"/>
                </a:cubicBezTo>
                <a:cubicBezTo>
                  <a:pt x="771" y="21"/>
                  <a:pt x="771" y="21"/>
                  <a:pt x="771" y="21"/>
                </a:cubicBezTo>
                <a:cubicBezTo>
                  <a:pt x="768" y="20"/>
                  <a:pt x="768" y="20"/>
                  <a:pt x="768" y="20"/>
                </a:cubicBezTo>
                <a:cubicBezTo>
                  <a:pt x="766" y="22"/>
                  <a:pt x="766" y="22"/>
                  <a:pt x="766" y="22"/>
                </a:cubicBezTo>
                <a:cubicBezTo>
                  <a:pt x="767" y="25"/>
                  <a:pt x="767" y="25"/>
                  <a:pt x="767" y="25"/>
                </a:cubicBezTo>
                <a:cubicBezTo>
                  <a:pt x="760" y="24"/>
                  <a:pt x="760" y="24"/>
                  <a:pt x="760" y="24"/>
                </a:cubicBezTo>
                <a:cubicBezTo>
                  <a:pt x="759" y="22"/>
                  <a:pt x="759" y="22"/>
                  <a:pt x="759" y="22"/>
                </a:cubicBezTo>
                <a:cubicBezTo>
                  <a:pt x="756" y="25"/>
                  <a:pt x="756" y="25"/>
                  <a:pt x="756" y="25"/>
                </a:cubicBezTo>
                <a:cubicBezTo>
                  <a:pt x="759" y="29"/>
                  <a:pt x="759" y="29"/>
                  <a:pt x="759" y="29"/>
                </a:cubicBezTo>
                <a:cubicBezTo>
                  <a:pt x="757" y="31"/>
                  <a:pt x="757" y="31"/>
                  <a:pt x="757" y="31"/>
                </a:cubicBezTo>
                <a:cubicBezTo>
                  <a:pt x="756" y="29"/>
                  <a:pt x="756" y="29"/>
                  <a:pt x="756" y="29"/>
                </a:cubicBezTo>
                <a:cubicBezTo>
                  <a:pt x="757" y="28"/>
                  <a:pt x="757" y="28"/>
                  <a:pt x="757" y="28"/>
                </a:cubicBezTo>
                <a:cubicBezTo>
                  <a:pt x="753" y="24"/>
                  <a:pt x="753" y="24"/>
                  <a:pt x="753" y="24"/>
                </a:cubicBezTo>
                <a:cubicBezTo>
                  <a:pt x="751" y="24"/>
                  <a:pt x="751" y="24"/>
                  <a:pt x="751" y="24"/>
                </a:cubicBezTo>
                <a:cubicBezTo>
                  <a:pt x="754" y="36"/>
                  <a:pt x="754" y="36"/>
                  <a:pt x="754" y="36"/>
                </a:cubicBezTo>
                <a:cubicBezTo>
                  <a:pt x="754" y="36"/>
                  <a:pt x="757" y="35"/>
                  <a:pt x="757" y="35"/>
                </a:cubicBezTo>
                <a:cubicBezTo>
                  <a:pt x="768" y="35"/>
                  <a:pt x="776" y="37"/>
                  <a:pt x="789" y="42"/>
                </a:cubicBezTo>
                <a:cubicBezTo>
                  <a:pt x="789" y="48"/>
                  <a:pt x="789" y="48"/>
                  <a:pt x="789" y="48"/>
                </a:cubicBezTo>
                <a:cubicBezTo>
                  <a:pt x="777" y="46"/>
                  <a:pt x="778" y="37"/>
                  <a:pt x="763" y="39"/>
                </a:cubicBezTo>
                <a:cubicBezTo>
                  <a:pt x="763" y="37"/>
                  <a:pt x="763" y="37"/>
                  <a:pt x="763" y="37"/>
                </a:cubicBezTo>
                <a:cubicBezTo>
                  <a:pt x="756" y="39"/>
                  <a:pt x="756" y="39"/>
                  <a:pt x="756" y="39"/>
                </a:cubicBezTo>
                <a:cubicBezTo>
                  <a:pt x="757" y="41"/>
                  <a:pt x="766" y="52"/>
                  <a:pt x="766" y="53"/>
                </a:cubicBezTo>
                <a:cubicBezTo>
                  <a:pt x="766" y="58"/>
                  <a:pt x="764" y="57"/>
                  <a:pt x="761" y="56"/>
                </a:cubicBezTo>
                <a:cubicBezTo>
                  <a:pt x="761" y="68"/>
                  <a:pt x="761" y="68"/>
                  <a:pt x="761" y="68"/>
                </a:cubicBezTo>
                <a:cubicBezTo>
                  <a:pt x="761" y="69"/>
                  <a:pt x="761" y="69"/>
                  <a:pt x="761" y="69"/>
                </a:cubicBezTo>
                <a:cubicBezTo>
                  <a:pt x="761" y="73"/>
                  <a:pt x="762" y="73"/>
                  <a:pt x="764" y="76"/>
                </a:cubicBezTo>
                <a:cubicBezTo>
                  <a:pt x="746" y="56"/>
                  <a:pt x="746" y="56"/>
                  <a:pt x="746" y="56"/>
                </a:cubicBezTo>
                <a:cubicBezTo>
                  <a:pt x="744" y="58"/>
                  <a:pt x="744" y="58"/>
                  <a:pt x="744" y="58"/>
                </a:cubicBezTo>
                <a:cubicBezTo>
                  <a:pt x="743" y="55"/>
                  <a:pt x="743" y="55"/>
                  <a:pt x="743" y="55"/>
                </a:cubicBezTo>
                <a:cubicBezTo>
                  <a:pt x="740" y="54"/>
                  <a:pt x="740" y="54"/>
                  <a:pt x="740" y="54"/>
                </a:cubicBezTo>
                <a:cubicBezTo>
                  <a:pt x="738" y="48"/>
                  <a:pt x="738" y="48"/>
                  <a:pt x="738" y="48"/>
                </a:cubicBezTo>
                <a:cubicBezTo>
                  <a:pt x="737" y="48"/>
                  <a:pt x="737" y="48"/>
                  <a:pt x="737" y="48"/>
                </a:cubicBezTo>
                <a:cubicBezTo>
                  <a:pt x="726" y="48"/>
                  <a:pt x="726" y="48"/>
                  <a:pt x="726" y="48"/>
                </a:cubicBezTo>
                <a:cubicBezTo>
                  <a:pt x="731" y="59"/>
                  <a:pt x="725" y="58"/>
                  <a:pt x="737" y="70"/>
                </a:cubicBezTo>
                <a:cubicBezTo>
                  <a:pt x="738" y="71"/>
                  <a:pt x="738" y="71"/>
                  <a:pt x="738" y="71"/>
                </a:cubicBezTo>
                <a:cubicBezTo>
                  <a:pt x="737" y="71"/>
                  <a:pt x="737" y="71"/>
                  <a:pt x="737" y="71"/>
                </a:cubicBezTo>
                <a:cubicBezTo>
                  <a:pt x="736" y="71"/>
                  <a:pt x="736" y="71"/>
                  <a:pt x="736" y="71"/>
                </a:cubicBezTo>
                <a:cubicBezTo>
                  <a:pt x="728" y="72"/>
                  <a:pt x="728" y="72"/>
                  <a:pt x="728" y="72"/>
                </a:cubicBezTo>
                <a:cubicBezTo>
                  <a:pt x="730" y="77"/>
                  <a:pt x="730" y="77"/>
                  <a:pt x="730" y="77"/>
                </a:cubicBezTo>
                <a:cubicBezTo>
                  <a:pt x="728" y="77"/>
                  <a:pt x="728" y="77"/>
                  <a:pt x="728" y="77"/>
                </a:cubicBezTo>
                <a:cubicBezTo>
                  <a:pt x="725" y="67"/>
                  <a:pt x="725" y="67"/>
                  <a:pt x="725" y="67"/>
                </a:cubicBezTo>
                <a:cubicBezTo>
                  <a:pt x="720" y="58"/>
                  <a:pt x="720" y="58"/>
                  <a:pt x="720" y="58"/>
                </a:cubicBezTo>
                <a:cubicBezTo>
                  <a:pt x="721" y="57"/>
                  <a:pt x="721" y="57"/>
                  <a:pt x="721" y="57"/>
                </a:cubicBezTo>
                <a:cubicBezTo>
                  <a:pt x="713" y="60"/>
                  <a:pt x="713" y="60"/>
                  <a:pt x="713" y="60"/>
                </a:cubicBezTo>
                <a:cubicBezTo>
                  <a:pt x="711" y="55"/>
                  <a:pt x="711" y="55"/>
                  <a:pt x="711" y="55"/>
                </a:cubicBezTo>
                <a:cubicBezTo>
                  <a:pt x="707" y="56"/>
                  <a:pt x="707" y="56"/>
                  <a:pt x="707" y="56"/>
                </a:cubicBezTo>
                <a:cubicBezTo>
                  <a:pt x="682" y="66"/>
                  <a:pt x="682" y="66"/>
                  <a:pt x="682" y="66"/>
                </a:cubicBezTo>
                <a:cubicBezTo>
                  <a:pt x="684" y="74"/>
                  <a:pt x="684" y="74"/>
                  <a:pt x="684" y="74"/>
                </a:cubicBezTo>
                <a:cubicBezTo>
                  <a:pt x="688" y="74"/>
                  <a:pt x="688" y="74"/>
                  <a:pt x="688" y="74"/>
                </a:cubicBezTo>
                <a:cubicBezTo>
                  <a:pt x="687" y="75"/>
                  <a:pt x="687" y="75"/>
                  <a:pt x="687" y="75"/>
                </a:cubicBezTo>
                <a:cubicBezTo>
                  <a:pt x="697" y="85"/>
                  <a:pt x="697" y="85"/>
                  <a:pt x="697" y="85"/>
                </a:cubicBezTo>
                <a:cubicBezTo>
                  <a:pt x="696" y="85"/>
                  <a:pt x="696" y="85"/>
                  <a:pt x="696" y="85"/>
                </a:cubicBezTo>
                <a:cubicBezTo>
                  <a:pt x="685" y="78"/>
                  <a:pt x="685" y="78"/>
                  <a:pt x="685" y="78"/>
                </a:cubicBezTo>
                <a:cubicBezTo>
                  <a:pt x="679" y="69"/>
                  <a:pt x="679" y="69"/>
                  <a:pt x="679" y="69"/>
                </a:cubicBezTo>
                <a:cubicBezTo>
                  <a:pt x="678" y="69"/>
                  <a:pt x="678" y="70"/>
                  <a:pt x="677" y="70"/>
                </a:cubicBezTo>
                <a:cubicBezTo>
                  <a:pt x="662" y="76"/>
                  <a:pt x="675" y="78"/>
                  <a:pt x="675" y="86"/>
                </a:cubicBezTo>
                <a:cubicBezTo>
                  <a:pt x="675" y="87"/>
                  <a:pt x="675" y="87"/>
                  <a:pt x="675" y="87"/>
                </a:cubicBezTo>
                <a:cubicBezTo>
                  <a:pt x="675" y="89"/>
                  <a:pt x="672" y="99"/>
                  <a:pt x="672" y="99"/>
                </a:cubicBezTo>
                <a:cubicBezTo>
                  <a:pt x="661" y="94"/>
                  <a:pt x="661" y="94"/>
                  <a:pt x="661" y="94"/>
                </a:cubicBezTo>
                <a:cubicBezTo>
                  <a:pt x="657" y="101"/>
                  <a:pt x="657" y="101"/>
                  <a:pt x="657" y="101"/>
                </a:cubicBezTo>
                <a:cubicBezTo>
                  <a:pt x="651" y="112"/>
                  <a:pt x="651" y="112"/>
                  <a:pt x="651" y="112"/>
                </a:cubicBezTo>
                <a:cubicBezTo>
                  <a:pt x="650" y="112"/>
                  <a:pt x="650" y="112"/>
                  <a:pt x="650" y="112"/>
                </a:cubicBezTo>
                <a:cubicBezTo>
                  <a:pt x="648" y="112"/>
                  <a:pt x="648" y="112"/>
                  <a:pt x="648" y="112"/>
                </a:cubicBezTo>
                <a:cubicBezTo>
                  <a:pt x="644" y="111"/>
                  <a:pt x="644" y="111"/>
                  <a:pt x="644" y="111"/>
                </a:cubicBezTo>
                <a:cubicBezTo>
                  <a:pt x="646" y="112"/>
                  <a:pt x="646" y="112"/>
                  <a:pt x="646" y="112"/>
                </a:cubicBezTo>
                <a:cubicBezTo>
                  <a:pt x="639" y="129"/>
                  <a:pt x="639" y="129"/>
                  <a:pt x="639" y="129"/>
                </a:cubicBezTo>
                <a:cubicBezTo>
                  <a:pt x="648" y="134"/>
                  <a:pt x="648" y="134"/>
                  <a:pt x="648" y="134"/>
                </a:cubicBezTo>
                <a:cubicBezTo>
                  <a:pt x="648" y="134"/>
                  <a:pt x="648" y="134"/>
                  <a:pt x="648" y="134"/>
                </a:cubicBezTo>
                <a:cubicBezTo>
                  <a:pt x="651" y="132"/>
                  <a:pt x="651" y="132"/>
                  <a:pt x="651" y="132"/>
                </a:cubicBezTo>
                <a:cubicBezTo>
                  <a:pt x="652" y="131"/>
                  <a:pt x="652" y="131"/>
                  <a:pt x="652" y="131"/>
                </a:cubicBezTo>
                <a:cubicBezTo>
                  <a:pt x="652" y="132"/>
                  <a:pt x="652" y="132"/>
                  <a:pt x="652" y="132"/>
                </a:cubicBezTo>
                <a:cubicBezTo>
                  <a:pt x="654" y="132"/>
                  <a:pt x="654" y="132"/>
                  <a:pt x="654" y="132"/>
                </a:cubicBezTo>
                <a:cubicBezTo>
                  <a:pt x="656" y="138"/>
                  <a:pt x="656" y="138"/>
                  <a:pt x="656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9" y="150"/>
                  <a:pt x="654" y="146"/>
                  <a:pt x="651" y="151"/>
                </a:cubicBezTo>
                <a:cubicBezTo>
                  <a:pt x="650" y="152"/>
                  <a:pt x="649" y="154"/>
                  <a:pt x="649" y="156"/>
                </a:cubicBezTo>
                <a:cubicBezTo>
                  <a:pt x="649" y="156"/>
                  <a:pt x="648" y="156"/>
                  <a:pt x="648" y="156"/>
                </a:cubicBezTo>
                <a:cubicBezTo>
                  <a:pt x="645" y="157"/>
                  <a:pt x="641" y="158"/>
                  <a:pt x="637" y="159"/>
                </a:cubicBezTo>
                <a:cubicBezTo>
                  <a:pt x="633" y="161"/>
                  <a:pt x="628" y="163"/>
                  <a:pt x="624" y="166"/>
                </a:cubicBezTo>
                <a:cubicBezTo>
                  <a:pt x="623" y="167"/>
                  <a:pt x="621" y="168"/>
                  <a:pt x="620" y="168"/>
                </a:cubicBezTo>
                <a:cubicBezTo>
                  <a:pt x="619" y="169"/>
                  <a:pt x="618" y="170"/>
                  <a:pt x="617" y="171"/>
                </a:cubicBezTo>
                <a:cubicBezTo>
                  <a:pt x="615" y="173"/>
                  <a:pt x="612" y="175"/>
                  <a:pt x="611" y="177"/>
                </a:cubicBezTo>
                <a:cubicBezTo>
                  <a:pt x="610" y="177"/>
                  <a:pt x="610" y="178"/>
                  <a:pt x="610" y="179"/>
                </a:cubicBezTo>
                <a:cubicBezTo>
                  <a:pt x="610" y="180"/>
                  <a:pt x="611" y="181"/>
                  <a:pt x="611" y="182"/>
                </a:cubicBezTo>
                <a:cubicBezTo>
                  <a:pt x="612" y="186"/>
                  <a:pt x="612" y="190"/>
                  <a:pt x="616" y="191"/>
                </a:cubicBezTo>
                <a:cubicBezTo>
                  <a:pt x="617" y="191"/>
                  <a:pt x="617" y="191"/>
                  <a:pt x="617" y="191"/>
                </a:cubicBezTo>
                <a:cubicBezTo>
                  <a:pt x="618" y="192"/>
                  <a:pt x="619" y="192"/>
                  <a:pt x="620" y="191"/>
                </a:cubicBezTo>
                <a:cubicBezTo>
                  <a:pt x="622" y="191"/>
                  <a:pt x="623" y="191"/>
                  <a:pt x="624" y="192"/>
                </a:cubicBezTo>
                <a:cubicBezTo>
                  <a:pt x="625" y="193"/>
                  <a:pt x="626" y="195"/>
                  <a:pt x="626" y="200"/>
                </a:cubicBezTo>
                <a:cubicBezTo>
                  <a:pt x="634" y="200"/>
                  <a:pt x="634" y="200"/>
                  <a:pt x="634" y="200"/>
                </a:cubicBezTo>
                <a:cubicBezTo>
                  <a:pt x="634" y="198"/>
                  <a:pt x="634" y="198"/>
                  <a:pt x="634" y="198"/>
                </a:cubicBezTo>
                <a:cubicBezTo>
                  <a:pt x="636" y="197"/>
                  <a:pt x="636" y="197"/>
                  <a:pt x="636" y="197"/>
                </a:cubicBezTo>
                <a:cubicBezTo>
                  <a:pt x="637" y="198"/>
                  <a:pt x="637" y="198"/>
                  <a:pt x="637" y="198"/>
                </a:cubicBezTo>
                <a:cubicBezTo>
                  <a:pt x="642" y="199"/>
                  <a:pt x="642" y="199"/>
                  <a:pt x="642" y="199"/>
                </a:cubicBezTo>
                <a:cubicBezTo>
                  <a:pt x="646" y="195"/>
                  <a:pt x="646" y="195"/>
                  <a:pt x="646" y="195"/>
                </a:cubicBezTo>
                <a:cubicBezTo>
                  <a:pt x="648" y="197"/>
                  <a:pt x="648" y="197"/>
                  <a:pt x="648" y="197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48" y="201"/>
                  <a:pt x="648" y="201"/>
                  <a:pt x="648" y="201"/>
                </a:cubicBezTo>
                <a:cubicBezTo>
                  <a:pt x="644" y="201"/>
                  <a:pt x="644" y="201"/>
                  <a:pt x="644" y="201"/>
                </a:cubicBezTo>
                <a:cubicBezTo>
                  <a:pt x="645" y="204"/>
                  <a:pt x="645" y="204"/>
                  <a:pt x="645" y="204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37" y="204"/>
                  <a:pt x="637" y="204"/>
                  <a:pt x="637" y="204"/>
                </a:cubicBezTo>
                <a:cubicBezTo>
                  <a:pt x="632" y="205"/>
                  <a:pt x="632" y="205"/>
                  <a:pt x="632" y="205"/>
                </a:cubicBezTo>
                <a:cubicBezTo>
                  <a:pt x="632" y="207"/>
                  <a:pt x="632" y="207"/>
                  <a:pt x="632" y="207"/>
                </a:cubicBezTo>
                <a:cubicBezTo>
                  <a:pt x="631" y="204"/>
                  <a:pt x="631" y="204"/>
                  <a:pt x="631" y="204"/>
                </a:cubicBezTo>
                <a:cubicBezTo>
                  <a:pt x="627" y="206"/>
                  <a:pt x="628" y="205"/>
                  <a:pt x="624" y="207"/>
                </a:cubicBezTo>
                <a:cubicBezTo>
                  <a:pt x="623" y="207"/>
                  <a:pt x="622" y="208"/>
                  <a:pt x="620" y="209"/>
                </a:cubicBezTo>
                <a:cubicBezTo>
                  <a:pt x="620" y="209"/>
                  <a:pt x="619" y="210"/>
                  <a:pt x="618" y="210"/>
                </a:cubicBezTo>
                <a:cubicBezTo>
                  <a:pt x="618" y="214"/>
                  <a:pt x="618" y="214"/>
                  <a:pt x="618" y="214"/>
                </a:cubicBezTo>
                <a:cubicBezTo>
                  <a:pt x="620" y="214"/>
                  <a:pt x="620" y="214"/>
                  <a:pt x="620" y="214"/>
                </a:cubicBezTo>
                <a:cubicBezTo>
                  <a:pt x="624" y="216"/>
                  <a:pt x="624" y="216"/>
                  <a:pt x="624" y="216"/>
                </a:cubicBezTo>
                <a:cubicBezTo>
                  <a:pt x="636" y="219"/>
                  <a:pt x="636" y="219"/>
                  <a:pt x="636" y="219"/>
                </a:cubicBezTo>
                <a:cubicBezTo>
                  <a:pt x="636" y="222"/>
                  <a:pt x="636" y="222"/>
                  <a:pt x="636" y="222"/>
                </a:cubicBezTo>
                <a:cubicBezTo>
                  <a:pt x="626" y="226"/>
                  <a:pt x="626" y="226"/>
                  <a:pt x="626" y="226"/>
                </a:cubicBezTo>
                <a:cubicBezTo>
                  <a:pt x="634" y="232"/>
                  <a:pt x="634" y="232"/>
                  <a:pt x="634" y="232"/>
                </a:cubicBezTo>
                <a:cubicBezTo>
                  <a:pt x="637" y="233"/>
                  <a:pt x="637" y="233"/>
                  <a:pt x="637" y="233"/>
                </a:cubicBezTo>
                <a:cubicBezTo>
                  <a:pt x="648" y="235"/>
                  <a:pt x="648" y="235"/>
                  <a:pt x="648" y="235"/>
                </a:cubicBezTo>
                <a:cubicBezTo>
                  <a:pt x="649" y="236"/>
                  <a:pt x="649" y="236"/>
                  <a:pt x="649" y="236"/>
                </a:cubicBezTo>
                <a:cubicBezTo>
                  <a:pt x="648" y="232"/>
                  <a:pt x="648" y="232"/>
                  <a:pt x="648" y="232"/>
                </a:cubicBezTo>
                <a:cubicBezTo>
                  <a:pt x="647" y="231"/>
                  <a:pt x="647" y="231"/>
                  <a:pt x="647" y="231"/>
                </a:cubicBezTo>
                <a:cubicBezTo>
                  <a:pt x="648" y="231"/>
                  <a:pt x="648" y="231"/>
                  <a:pt x="648" y="231"/>
                </a:cubicBezTo>
                <a:cubicBezTo>
                  <a:pt x="649" y="230"/>
                  <a:pt x="649" y="230"/>
                  <a:pt x="649" y="230"/>
                </a:cubicBezTo>
                <a:cubicBezTo>
                  <a:pt x="651" y="231"/>
                  <a:pt x="651" y="231"/>
                  <a:pt x="651" y="231"/>
                </a:cubicBezTo>
                <a:cubicBezTo>
                  <a:pt x="654" y="233"/>
                  <a:pt x="654" y="233"/>
                  <a:pt x="654" y="233"/>
                </a:cubicBezTo>
                <a:cubicBezTo>
                  <a:pt x="654" y="229"/>
                  <a:pt x="654" y="229"/>
                  <a:pt x="654" y="229"/>
                </a:cubicBezTo>
                <a:cubicBezTo>
                  <a:pt x="657" y="230"/>
                  <a:pt x="657" y="230"/>
                  <a:pt x="657" y="230"/>
                </a:cubicBezTo>
                <a:cubicBezTo>
                  <a:pt x="661" y="230"/>
                  <a:pt x="661" y="230"/>
                  <a:pt x="661" y="230"/>
                </a:cubicBezTo>
                <a:cubicBezTo>
                  <a:pt x="662" y="233"/>
                  <a:pt x="662" y="233"/>
                  <a:pt x="662" y="233"/>
                </a:cubicBezTo>
                <a:cubicBezTo>
                  <a:pt x="665" y="227"/>
                  <a:pt x="665" y="227"/>
                  <a:pt x="665" y="227"/>
                </a:cubicBezTo>
                <a:cubicBezTo>
                  <a:pt x="674" y="229"/>
                  <a:pt x="674" y="229"/>
                  <a:pt x="674" y="229"/>
                </a:cubicBezTo>
                <a:cubicBezTo>
                  <a:pt x="674" y="231"/>
                  <a:pt x="674" y="231"/>
                  <a:pt x="674" y="231"/>
                </a:cubicBezTo>
                <a:cubicBezTo>
                  <a:pt x="674" y="233"/>
                  <a:pt x="674" y="233"/>
                  <a:pt x="674" y="233"/>
                </a:cubicBezTo>
                <a:cubicBezTo>
                  <a:pt x="676" y="231"/>
                  <a:pt x="676" y="231"/>
                  <a:pt x="676" y="231"/>
                </a:cubicBezTo>
                <a:cubicBezTo>
                  <a:pt x="677" y="232"/>
                  <a:pt x="677" y="232"/>
                  <a:pt x="677" y="232"/>
                </a:cubicBezTo>
                <a:cubicBezTo>
                  <a:pt x="690" y="238"/>
                  <a:pt x="690" y="238"/>
                  <a:pt x="690" y="238"/>
                </a:cubicBezTo>
                <a:cubicBezTo>
                  <a:pt x="692" y="240"/>
                  <a:pt x="692" y="240"/>
                  <a:pt x="692" y="240"/>
                </a:cubicBezTo>
                <a:cubicBezTo>
                  <a:pt x="694" y="242"/>
                  <a:pt x="689" y="253"/>
                  <a:pt x="703" y="261"/>
                </a:cubicBezTo>
                <a:cubicBezTo>
                  <a:pt x="703" y="272"/>
                  <a:pt x="702" y="278"/>
                  <a:pt x="710" y="282"/>
                </a:cubicBezTo>
                <a:cubicBezTo>
                  <a:pt x="708" y="289"/>
                  <a:pt x="708" y="289"/>
                  <a:pt x="708" y="289"/>
                </a:cubicBezTo>
                <a:cubicBezTo>
                  <a:pt x="713" y="291"/>
                  <a:pt x="713" y="291"/>
                  <a:pt x="713" y="291"/>
                </a:cubicBezTo>
                <a:cubicBezTo>
                  <a:pt x="708" y="295"/>
                  <a:pt x="708" y="295"/>
                  <a:pt x="708" y="295"/>
                </a:cubicBezTo>
                <a:cubicBezTo>
                  <a:pt x="711" y="303"/>
                  <a:pt x="711" y="303"/>
                  <a:pt x="711" y="303"/>
                </a:cubicBezTo>
                <a:cubicBezTo>
                  <a:pt x="707" y="303"/>
                  <a:pt x="707" y="303"/>
                  <a:pt x="707" y="303"/>
                </a:cubicBezTo>
                <a:cubicBezTo>
                  <a:pt x="710" y="317"/>
                  <a:pt x="710" y="317"/>
                  <a:pt x="710" y="317"/>
                </a:cubicBezTo>
                <a:cubicBezTo>
                  <a:pt x="718" y="317"/>
                  <a:pt x="718" y="317"/>
                  <a:pt x="718" y="317"/>
                </a:cubicBezTo>
                <a:cubicBezTo>
                  <a:pt x="716" y="311"/>
                  <a:pt x="716" y="311"/>
                  <a:pt x="716" y="311"/>
                </a:cubicBezTo>
                <a:cubicBezTo>
                  <a:pt x="723" y="310"/>
                  <a:pt x="723" y="310"/>
                  <a:pt x="723" y="310"/>
                </a:cubicBezTo>
                <a:cubicBezTo>
                  <a:pt x="721" y="317"/>
                  <a:pt x="721" y="317"/>
                  <a:pt x="721" y="317"/>
                </a:cubicBezTo>
                <a:cubicBezTo>
                  <a:pt x="728" y="317"/>
                  <a:pt x="728" y="317"/>
                  <a:pt x="728" y="317"/>
                </a:cubicBezTo>
                <a:cubicBezTo>
                  <a:pt x="726" y="318"/>
                  <a:pt x="726" y="318"/>
                  <a:pt x="726" y="318"/>
                </a:cubicBezTo>
                <a:cubicBezTo>
                  <a:pt x="734" y="326"/>
                  <a:pt x="734" y="326"/>
                  <a:pt x="734" y="326"/>
                </a:cubicBezTo>
                <a:cubicBezTo>
                  <a:pt x="733" y="328"/>
                  <a:pt x="733" y="328"/>
                  <a:pt x="733" y="328"/>
                </a:cubicBezTo>
                <a:cubicBezTo>
                  <a:pt x="720" y="324"/>
                  <a:pt x="720" y="324"/>
                  <a:pt x="720" y="324"/>
                </a:cubicBezTo>
                <a:cubicBezTo>
                  <a:pt x="713" y="324"/>
                  <a:pt x="713" y="324"/>
                  <a:pt x="713" y="324"/>
                </a:cubicBezTo>
                <a:cubicBezTo>
                  <a:pt x="715" y="331"/>
                  <a:pt x="715" y="331"/>
                  <a:pt x="715" y="331"/>
                </a:cubicBezTo>
                <a:cubicBezTo>
                  <a:pt x="711" y="345"/>
                  <a:pt x="711" y="345"/>
                  <a:pt x="711" y="345"/>
                </a:cubicBezTo>
                <a:cubicBezTo>
                  <a:pt x="716" y="345"/>
                  <a:pt x="716" y="345"/>
                  <a:pt x="716" y="345"/>
                </a:cubicBezTo>
                <a:cubicBezTo>
                  <a:pt x="712" y="354"/>
                  <a:pt x="726" y="347"/>
                  <a:pt x="730" y="346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6" y="339"/>
                  <a:pt x="736" y="335"/>
                  <a:pt x="736" y="341"/>
                </a:cubicBezTo>
                <a:cubicBezTo>
                  <a:pt x="736" y="349"/>
                  <a:pt x="730" y="359"/>
                  <a:pt x="723" y="361"/>
                </a:cubicBezTo>
                <a:cubicBezTo>
                  <a:pt x="736" y="366"/>
                  <a:pt x="736" y="366"/>
                  <a:pt x="736" y="366"/>
                </a:cubicBezTo>
                <a:cubicBezTo>
                  <a:pt x="734" y="367"/>
                  <a:pt x="734" y="367"/>
                  <a:pt x="734" y="367"/>
                </a:cubicBezTo>
                <a:cubicBezTo>
                  <a:pt x="734" y="368"/>
                  <a:pt x="734" y="366"/>
                  <a:pt x="734" y="367"/>
                </a:cubicBezTo>
                <a:cubicBezTo>
                  <a:pt x="734" y="367"/>
                  <a:pt x="733" y="366"/>
                  <a:pt x="732" y="365"/>
                </a:cubicBezTo>
                <a:cubicBezTo>
                  <a:pt x="728" y="364"/>
                  <a:pt x="735" y="366"/>
                  <a:pt x="730" y="366"/>
                </a:cubicBezTo>
                <a:cubicBezTo>
                  <a:pt x="722" y="366"/>
                  <a:pt x="725" y="364"/>
                  <a:pt x="716" y="369"/>
                </a:cubicBezTo>
                <a:cubicBezTo>
                  <a:pt x="720" y="375"/>
                  <a:pt x="720" y="375"/>
                  <a:pt x="720" y="375"/>
                </a:cubicBezTo>
                <a:cubicBezTo>
                  <a:pt x="717" y="379"/>
                  <a:pt x="717" y="379"/>
                  <a:pt x="717" y="379"/>
                </a:cubicBezTo>
                <a:cubicBezTo>
                  <a:pt x="721" y="382"/>
                  <a:pt x="721" y="382"/>
                  <a:pt x="721" y="382"/>
                </a:cubicBezTo>
                <a:cubicBezTo>
                  <a:pt x="720" y="390"/>
                  <a:pt x="720" y="390"/>
                  <a:pt x="720" y="390"/>
                </a:cubicBezTo>
                <a:cubicBezTo>
                  <a:pt x="732" y="406"/>
                  <a:pt x="724" y="405"/>
                  <a:pt x="728" y="414"/>
                </a:cubicBezTo>
                <a:cubicBezTo>
                  <a:pt x="736" y="409"/>
                  <a:pt x="736" y="409"/>
                  <a:pt x="736" y="409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3" y="424"/>
                  <a:pt x="735" y="428"/>
                  <a:pt x="737" y="431"/>
                </a:cubicBezTo>
                <a:cubicBezTo>
                  <a:pt x="742" y="440"/>
                  <a:pt x="745" y="451"/>
                  <a:pt x="750" y="448"/>
                </a:cubicBezTo>
                <a:cubicBezTo>
                  <a:pt x="750" y="450"/>
                  <a:pt x="750" y="450"/>
                  <a:pt x="750" y="450"/>
                </a:cubicBezTo>
                <a:cubicBezTo>
                  <a:pt x="752" y="453"/>
                  <a:pt x="752" y="453"/>
                  <a:pt x="752" y="453"/>
                </a:cubicBezTo>
                <a:cubicBezTo>
                  <a:pt x="760" y="452"/>
                  <a:pt x="760" y="452"/>
                  <a:pt x="760" y="452"/>
                </a:cubicBezTo>
                <a:cubicBezTo>
                  <a:pt x="764" y="457"/>
                  <a:pt x="764" y="457"/>
                  <a:pt x="764" y="457"/>
                </a:cubicBezTo>
                <a:cubicBezTo>
                  <a:pt x="765" y="456"/>
                  <a:pt x="765" y="456"/>
                  <a:pt x="765" y="456"/>
                </a:cubicBezTo>
                <a:cubicBezTo>
                  <a:pt x="767" y="462"/>
                  <a:pt x="767" y="462"/>
                  <a:pt x="767" y="462"/>
                </a:cubicBezTo>
                <a:cubicBezTo>
                  <a:pt x="773" y="458"/>
                  <a:pt x="775" y="458"/>
                  <a:pt x="776" y="458"/>
                </a:cubicBezTo>
                <a:cubicBezTo>
                  <a:pt x="777" y="457"/>
                  <a:pt x="778" y="454"/>
                  <a:pt x="780" y="450"/>
                </a:cubicBezTo>
                <a:cubicBezTo>
                  <a:pt x="785" y="438"/>
                  <a:pt x="784" y="446"/>
                  <a:pt x="780" y="432"/>
                </a:cubicBezTo>
                <a:cubicBezTo>
                  <a:pt x="786" y="430"/>
                  <a:pt x="786" y="430"/>
                  <a:pt x="786" y="430"/>
                </a:cubicBezTo>
                <a:cubicBezTo>
                  <a:pt x="792" y="417"/>
                  <a:pt x="792" y="417"/>
                  <a:pt x="792" y="417"/>
                </a:cubicBezTo>
                <a:cubicBezTo>
                  <a:pt x="789" y="414"/>
                  <a:pt x="789" y="414"/>
                  <a:pt x="789" y="414"/>
                </a:cubicBezTo>
                <a:cubicBezTo>
                  <a:pt x="792" y="408"/>
                  <a:pt x="792" y="408"/>
                  <a:pt x="792" y="408"/>
                </a:cubicBezTo>
                <a:cubicBezTo>
                  <a:pt x="789" y="408"/>
                  <a:pt x="789" y="408"/>
                  <a:pt x="789" y="408"/>
                </a:cubicBezTo>
                <a:cubicBezTo>
                  <a:pt x="789" y="405"/>
                  <a:pt x="789" y="405"/>
                  <a:pt x="789" y="405"/>
                </a:cubicBezTo>
                <a:cubicBezTo>
                  <a:pt x="794" y="405"/>
                  <a:pt x="794" y="405"/>
                  <a:pt x="794" y="405"/>
                </a:cubicBezTo>
                <a:cubicBezTo>
                  <a:pt x="794" y="404"/>
                  <a:pt x="794" y="404"/>
                  <a:pt x="794" y="404"/>
                </a:cubicBezTo>
                <a:cubicBezTo>
                  <a:pt x="794" y="399"/>
                  <a:pt x="794" y="399"/>
                  <a:pt x="794" y="399"/>
                </a:cubicBezTo>
                <a:cubicBezTo>
                  <a:pt x="804" y="394"/>
                  <a:pt x="804" y="394"/>
                  <a:pt x="804" y="394"/>
                </a:cubicBezTo>
                <a:cubicBezTo>
                  <a:pt x="823" y="394"/>
                  <a:pt x="830" y="384"/>
                  <a:pt x="832" y="372"/>
                </a:cubicBezTo>
                <a:cubicBezTo>
                  <a:pt x="840" y="367"/>
                  <a:pt x="840" y="367"/>
                  <a:pt x="840" y="367"/>
                </a:cubicBezTo>
                <a:cubicBezTo>
                  <a:pt x="838" y="363"/>
                  <a:pt x="838" y="363"/>
                  <a:pt x="838" y="363"/>
                </a:cubicBezTo>
                <a:cubicBezTo>
                  <a:pt x="840" y="362"/>
                  <a:pt x="840" y="362"/>
                  <a:pt x="840" y="362"/>
                </a:cubicBezTo>
                <a:cubicBezTo>
                  <a:pt x="840" y="361"/>
                  <a:pt x="840" y="362"/>
                  <a:pt x="840" y="362"/>
                </a:cubicBezTo>
                <a:cubicBezTo>
                  <a:pt x="841" y="363"/>
                  <a:pt x="841" y="364"/>
                  <a:pt x="842" y="364"/>
                </a:cubicBezTo>
                <a:cubicBezTo>
                  <a:pt x="845" y="366"/>
                  <a:pt x="842" y="365"/>
                  <a:pt x="845" y="365"/>
                </a:cubicBezTo>
                <a:cubicBezTo>
                  <a:pt x="847" y="366"/>
                  <a:pt x="848" y="365"/>
                  <a:pt x="853" y="364"/>
                </a:cubicBezTo>
                <a:cubicBezTo>
                  <a:pt x="853" y="362"/>
                  <a:pt x="853" y="362"/>
                  <a:pt x="853" y="362"/>
                </a:cubicBezTo>
                <a:cubicBezTo>
                  <a:pt x="873" y="359"/>
                  <a:pt x="873" y="359"/>
                  <a:pt x="873" y="359"/>
                </a:cubicBezTo>
                <a:cubicBezTo>
                  <a:pt x="874" y="357"/>
                  <a:pt x="876" y="352"/>
                  <a:pt x="878" y="350"/>
                </a:cubicBezTo>
                <a:close/>
                <a:moveTo>
                  <a:pt x="871" y="330"/>
                </a:moveTo>
                <a:cubicBezTo>
                  <a:pt x="874" y="327"/>
                  <a:pt x="874" y="327"/>
                  <a:pt x="874" y="327"/>
                </a:cubicBezTo>
                <a:cubicBezTo>
                  <a:pt x="871" y="324"/>
                  <a:pt x="871" y="324"/>
                  <a:pt x="871" y="324"/>
                </a:cubicBezTo>
                <a:cubicBezTo>
                  <a:pt x="872" y="322"/>
                  <a:pt x="872" y="322"/>
                  <a:pt x="872" y="322"/>
                </a:cubicBezTo>
                <a:cubicBezTo>
                  <a:pt x="874" y="324"/>
                  <a:pt x="874" y="324"/>
                  <a:pt x="874" y="324"/>
                </a:cubicBezTo>
                <a:cubicBezTo>
                  <a:pt x="878" y="317"/>
                  <a:pt x="878" y="317"/>
                  <a:pt x="878" y="317"/>
                </a:cubicBezTo>
                <a:cubicBezTo>
                  <a:pt x="878" y="317"/>
                  <a:pt x="878" y="317"/>
                  <a:pt x="878" y="317"/>
                </a:cubicBezTo>
                <a:cubicBezTo>
                  <a:pt x="881" y="319"/>
                  <a:pt x="881" y="319"/>
                  <a:pt x="881" y="319"/>
                </a:cubicBezTo>
                <a:cubicBezTo>
                  <a:pt x="882" y="320"/>
                  <a:pt x="882" y="320"/>
                  <a:pt x="882" y="320"/>
                </a:cubicBezTo>
                <a:cubicBezTo>
                  <a:pt x="881" y="325"/>
                  <a:pt x="881" y="325"/>
                  <a:pt x="881" y="325"/>
                </a:cubicBezTo>
                <a:cubicBezTo>
                  <a:pt x="881" y="326"/>
                  <a:pt x="881" y="326"/>
                  <a:pt x="881" y="326"/>
                </a:cubicBezTo>
                <a:cubicBezTo>
                  <a:pt x="881" y="326"/>
                  <a:pt x="881" y="326"/>
                  <a:pt x="881" y="326"/>
                </a:cubicBezTo>
                <a:cubicBezTo>
                  <a:pt x="885" y="332"/>
                  <a:pt x="885" y="332"/>
                  <a:pt x="885" y="332"/>
                </a:cubicBezTo>
                <a:cubicBezTo>
                  <a:pt x="884" y="333"/>
                  <a:pt x="884" y="333"/>
                  <a:pt x="884" y="333"/>
                </a:cubicBezTo>
                <a:cubicBezTo>
                  <a:pt x="881" y="332"/>
                  <a:pt x="881" y="332"/>
                  <a:pt x="881" y="332"/>
                </a:cubicBezTo>
                <a:cubicBezTo>
                  <a:pt x="878" y="332"/>
                  <a:pt x="878" y="332"/>
                  <a:pt x="878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7" y="331"/>
                  <a:pt x="874" y="333"/>
                  <a:pt x="874" y="333"/>
                </a:cubicBezTo>
                <a:lnTo>
                  <a:pt x="871" y="330"/>
                </a:lnTo>
                <a:close/>
                <a:moveTo>
                  <a:pt x="776" y="458"/>
                </a:moveTo>
                <a:cubicBezTo>
                  <a:pt x="776" y="461"/>
                  <a:pt x="778" y="459"/>
                  <a:pt x="776" y="458"/>
                </a:cubicBezTo>
                <a:close/>
                <a:moveTo>
                  <a:pt x="866" y="627"/>
                </a:moveTo>
                <a:cubicBezTo>
                  <a:pt x="861" y="627"/>
                  <a:pt x="861" y="627"/>
                  <a:pt x="861" y="627"/>
                </a:cubicBezTo>
                <a:cubicBezTo>
                  <a:pt x="863" y="630"/>
                  <a:pt x="863" y="630"/>
                  <a:pt x="863" y="630"/>
                </a:cubicBezTo>
                <a:cubicBezTo>
                  <a:pt x="859" y="630"/>
                  <a:pt x="859" y="630"/>
                  <a:pt x="859" y="630"/>
                </a:cubicBezTo>
                <a:cubicBezTo>
                  <a:pt x="859" y="633"/>
                  <a:pt x="859" y="633"/>
                  <a:pt x="859" y="633"/>
                </a:cubicBezTo>
                <a:cubicBezTo>
                  <a:pt x="856" y="632"/>
                  <a:pt x="856" y="632"/>
                  <a:pt x="856" y="632"/>
                </a:cubicBezTo>
                <a:cubicBezTo>
                  <a:pt x="863" y="637"/>
                  <a:pt x="863" y="637"/>
                  <a:pt x="863" y="637"/>
                </a:cubicBezTo>
                <a:cubicBezTo>
                  <a:pt x="861" y="643"/>
                  <a:pt x="861" y="643"/>
                  <a:pt x="861" y="643"/>
                </a:cubicBezTo>
                <a:cubicBezTo>
                  <a:pt x="867" y="643"/>
                  <a:pt x="867" y="643"/>
                  <a:pt x="867" y="643"/>
                </a:cubicBezTo>
                <a:cubicBezTo>
                  <a:pt x="863" y="635"/>
                  <a:pt x="863" y="635"/>
                  <a:pt x="863" y="635"/>
                </a:cubicBezTo>
                <a:cubicBezTo>
                  <a:pt x="873" y="634"/>
                  <a:pt x="873" y="634"/>
                  <a:pt x="873" y="634"/>
                </a:cubicBezTo>
                <a:cubicBezTo>
                  <a:pt x="872" y="630"/>
                  <a:pt x="871" y="627"/>
                  <a:pt x="866" y="627"/>
                </a:cubicBezTo>
                <a:close/>
                <a:moveTo>
                  <a:pt x="731" y="1153"/>
                </a:moveTo>
                <a:cubicBezTo>
                  <a:pt x="730" y="1159"/>
                  <a:pt x="730" y="1159"/>
                  <a:pt x="730" y="1159"/>
                </a:cubicBezTo>
                <a:cubicBezTo>
                  <a:pt x="731" y="1159"/>
                  <a:pt x="731" y="1159"/>
                  <a:pt x="732" y="1159"/>
                </a:cubicBezTo>
                <a:cubicBezTo>
                  <a:pt x="732" y="1159"/>
                  <a:pt x="733" y="1159"/>
                  <a:pt x="734" y="1159"/>
                </a:cubicBezTo>
                <a:cubicBezTo>
                  <a:pt x="737" y="1159"/>
                  <a:pt x="737" y="1159"/>
                  <a:pt x="737" y="1159"/>
                </a:cubicBezTo>
                <a:cubicBezTo>
                  <a:pt x="744" y="1159"/>
                  <a:pt x="744" y="1159"/>
                  <a:pt x="744" y="1159"/>
                </a:cubicBezTo>
                <a:cubicBezTo>
                  <a:pt x="744" y="1154"/>
                  <a:pt x="744" y="1154"/>
                  <a:pt x="744" y="1154"/>
                </a:cubicBezTo>
                <a:cubicBezTo>
                  <a:pt x="737" y="1153"/>
                  <a:pt x="737" y="1153"/>
                  <a:pt x="737" y="1153"/>
                </a:cubicBezTo>
                <a:lnTo>
                  <a:pt x="731" y="1153"/>
                </a:lnTo>
                <a:close/>
                <a:moveTo>
                  <a:pt x="732" y="1159"/>
                </a:moveTo>
                <a:cubicBezTo>
                  <a:pt x="731" y="1160"/>
                  <a:pt x="734" y="1161"/>
                  <a:pt x="732" y="1159"/>
                </a:cubicBezTo>
                <a:close/>
                <a:moveTo>
                  <a:pt x="674" y="672"/>
                </a:moveTo>
                <a:cubicBezTo>
                  <a:pt x="677" y="675"/>
                  <a:pt x="677" y="675"/>
                  <a:pt x="677" y="675"/>
                </a:cubicBezTo>
                <a:cubicBezTo>
                  <a:pt x="679" y="677"/>
                  <a:pt x="679" y="677"/>
                  <a:pt x="679" y="677"/>
                </a:cubicBezTo>
                <a:cubicBezTo>
                  <a:pt x="680" y="672"/>
                  <a:pt x="680" y="672"/>
                  <a:pt x="680" y="672"/>
                </a:cubicBezTo>
                <a:cubicBezTo>
                  <a:pt x="677" y="672"/>
                  <a:pt x="677" y="672"/>
                  <a:pt x="677" y="672"/>
                </a:cubicBezTo>
                <a:lnTo>
                  <a:pt x="674" y="672"/>
                </a:lnTo>
                <a:close/>
                <a:moveTo>
                  <a:pt x="661" y="729"/>
                </a:moveTo>
                <a:cubicBezTo>
                  <a:pt x="659" y="727"/>
                  <a:pt x="658" y="726"/>
                  <a:pt x="657" y="725"/>
                </a:cubicBezTo>
                <a:cubicBezTo>
                  <a:pt x="656" y="725"/>
                  <a:pt x="656" y="727"/>
                  <a:pt x="652" y="725"/>
                </a:cubicBezTo>
                <a:cubicBezTo>
                  <a:pt x="651" y="727"/>
                  <a:pt x="651" y="727"/>
                  <a:pt x="651" y="727"/>
                </a:cubicBezTo>
                <a:cubicBezTo>
                  <a:pt x="650" y="727"/>
                  <a:pt x="650" y="727"/>
                  <a:pt x="650" y="727"/>
                </a:cubicBezTo>
                <a:cubicBezTo>
                  <a:pt x="651" y="730"/>
                  <a:pt x="651" y="730"/>
                  <a:pt x="651" y="730"/>
                </a:cubicBezTo>
                <a:cubicBezTo>
                  <a:pt x="651" y="730"/>
                  <a:pt x="651" y="730"/>
                  <a:pt x="651" y="730"/>
                </a:cubicBezTo>
                <a:cubicBezTo>
                  <a:pt x="656" y="730"/>
                  <a:pt x="656" y="730"/>
                  <a:pt x="656" y="730"/>
                </a:cubicBezTo>
                <a:cubicBezTo>
                  <a:pt x="656" y="730"/>
                  <a:pt x="657" y="730"/>
                  <a:pt x="657" y="730"/>
                </a:cubicBezTo>
                <a:cubicBezTo>
                  <a:pt x="661" y="730"/>
                  <a:pt x="657" y="730"/>
                  <a:pt x="661" y="729"/>
                </a:cubicBezTo>
                <a:close/>
                <a:moveTo>
                  <a:pt x="657" y="669"/>
                </a:moveTo>
                <a:cubicBezTo>
                  <a:pt x="657" y="669"/>
                  <a:pt x="656" y="669"/>
                  <a:pt x="654" y="669"/>
                </a:cubicBezTo>
                <a:cubicBezTo>
                  <a:pt x="655" y="673"/>
                  <a:pt x="655" y="673"/>
                  <a:pt x="655" y="673"/>
                </a:cubicBezTo>
                <a:cubicBezTo>
                  <a:pt x="657" y="674"/>
                  <a:pt x="657" y="674"/>
                  <a:pt x="657" y="674"/>
                </a:cubicBezTo>
                <a:cubicBezTo>
                  <a:pt x="661" y="675"/>
                  <a:pt x="661" y="675"/>
                  <a:pt x="661" y="675"/>
                </a:cubicBezTo>
                <a:cubicBezTo>
                  <a:pt x="660" y="670"/>
                  <a:pt x="660" y="669"/>
                  <a:pt x="657" y="669"/>
                </a:cubicBezTo>
                <a:close/>
                <a:moveTo>
                  <a:pt x="637" y="1045"/>
                </a:moveTo>
                <a:cubicBezTo>
                  <a:pt x="637" y="1045"/>
                  <a:pt x="637" y="1045"/>
                  <a:pt x="637" y="1045"/>
                </a:cubicBezTo>
                <a:cubicBezTo>
                  <a:pt x="638" y="1045"/>
                  <a:pt x="638" y="1045"/>
                  <a:pt x="639" y="1044"/>
                </a:cubicBezTo>
                <a:cubicBezTo>
                  <a:pt x="638" y="1043"/>
                  <a:pt x="638" y="1045"/>
                  <a:pt x="637" y="1045"/>
                </a:cubicBezTo>
                <a:close/>
                <a:moveTo>
                  <a:pt x="619" y="323"/>
                </a:moveTo>
                <a:cubicBezTo>
                  <a:pt x="619" y="323"/>
                  <a:pt x="619" y="323"/>
                  <a:pt x="619" y="323"/>
                </a:cubicBezTo>
                <a:cubicBezTo>
                  <a:pt x="619" y="323"/>
                  <a:pt x="619" y="323"/>
                  <a:pt x="619" y="323"/>
                </a:cubicBezTo>
                <a:close/>
                <a:moveTo>
                  <a:pt x="604" y="312"/>
                </a:moveTo>
                <a:cubicBezTo>
                  <a:pt x="601" y="313"/>
                  <a:pt x="601" y="313"/>
                  <a:pt x="601" y="313"/>
                </a:cubicBezTo>
                <a:cubicBezTo>
                  <a:pt x="599" y="313"/>
                  <a:pt x="599" y="313"/>
                  <a:pt x="599" y="313"/>
                </a:cubicBezTo>
                <a:cubicBezTo>
                  <a:pt x="601" y="310"/>
                  <a:pt x="601" y="310"/>
                  <a:pt x="601" y="310"/>
                </a:cubicBezTo>
                <a:cubicBezTo>
                  <a:pt x="603" y="306"/>
                  <a:pt x="603" y="306"/>
                  <a:pt x="603" y="306"/>
                </a:cubicBezTo>
                <a:cubicBezTo>
                  <a:pt x="601" y="306"/>
                  <a:pt x="601" y="306"/>
                  <a:pt x="601" y="306"/>
                </a:cubicBezTo>
                <a:cubicBezTo>
                  <a:pt x="598" y="306"/>
                  <a:pt x="598" y="306"/>
                  <a:pt x="598" y="306"/>
                </a:cubicBezTo>
                <a:cubicBezTo>
                  <a:pt x="600" y="297"/>
                  <a:pt x="600" y="297"/>
                  <a:pt x="600" y="297"/>
                </a:cubicBezTo>
                <a:cubicBezTo>
                  <a:pt x="595" y="297"/>
                  <a:pt x="593" y="297"/>
                  <a:pt x="591" y="297"/>
                </a:cubicBezTo>
                <a:cubicBezTo>
                  <a:pt x="591" y="297"/>
                  <a:pt x="591" y="296"/>
                  <a:pt x="591" y="296"/>
                </a:cubicBezTo>
                <a:cubicBezTo>
                  <a:pt x="591" y="296"/>
                  <a:pt x="591" y="296"/>
                  <a:pt x="591" y="295"/>
                </a:cubicBezTo>
                <a:cubicBezTo>
                  <a:pt x="591" y="295"/>
                  <a:pt x="591" y="294"/>
                  <a:pt x="591" y="294"/>
                </a:cubicBezTo>
                <a:cubicBezTo>
                  <a:pt x="592" y="292"/>
                  <a:pt x="593" y="291"/>
                  <a:pt x="591" y="288"/>
                </a:cubicBezTo>
                <a:cubicBezTo>
                  <a:pt x="591" y="288"/>
                  <a:pt x="591" y="287"/>
                  <a:pt x="591" y="287"/>
                </a:cubicBezTo>
                <a:cubicBezTo>
                  <a:pt x="590" y="286"/>
                  <a:pt x="589" y="285"/>
                  <a:pt x="588" y="284"/>
                </a:cubicBezTo>
                <a:cubicBezTo>
                  <a:pt x="588" y="283"/>
                  <a:pt x="588" y="283"/>
                  <a:pt x="587" y="283"/>
                </a:cubicBezTo>
                <a:cubicBezTo>
                  <a:pt x="586" y="281"/>
                  <a:pt x="584" y="281"/>
                  <a:pt x="582" y="280"/>
                </a:cubicBezTo>
                <a:cubicBezTo>
                  <a:pt x="582" y="280"/>
                  <a:pt x="582" y="280"/>
                  <a:pt x="582" y="281"/>
                </a:cubicBezTo>
                <a:cubicBezTo>
                  <a:pt x="581" y="281"/>
                  <a:pt x="580" y="282"/>
                  <a:pt x="582" y="281"/>
                </a:cubicBezTo>
                <a:cubicBezTo>
                  <a:pt x="582" y="281"/>
                  <a:pt x="582" y="281"/>
                  <a:pt x="582" y="281"/>
                </a:cubicBezTo>
                <a:cubicBezTo>
                  <a:pt x="582" y="280"/>
                  <a:pt x="582" y="280"/>
                  <a:pt x="582" y="280"/>
                </a:cubicBezTo>
                <a:cubicBezTo>
                  <a:pt x="582" y="280"/>
                  <a:pt x="582" y="280"/>
                  <a:pt x="582" y="280"/>
                </a:cubicBezTo>
                <a:cubicBezTo>
                  <a:pt x="581" y="280"/>
                  <a:pt x="580" y="280"/>
                  <a:pt x="579" y="280"/>
                </a:cubicBezTo>
                <a:cubicBezTo>
                  <a:pt x="578" y="279"/>
                  <a:pt x="576" y="279"/>
                  <a:pt x="574" y="279"/>
                </a:cubicBezTo>
                <a:cubicBezTo>
                  <a:pt x="574" y="279"/>
                  <a:pt x="573" y="279"/>
                  <a:pt x="572" y="279"/>
                </a:cubicBezTo>
                <a:cubicBezTo>
                  <a:pt x="570" y="279"/>
                  <a:pt x="568" y="279"/>
                  <a:pt x="566" y="279"/>
                </a:cubicBezTo>
                <a:cubicBezTo>
                  <a:pt x="564" y="283"/>
                  <a:pt x="564" y="283"/>
                  <a:pt x="564" y="283"/>
                </a:cubicBezTo>
                <a:cubicBezTo>
                  <a:pt x="560" y="277"/>
                  <a:pt x="560" y="277"/>
                  <a:pt x="560" y="277"/>
                </a:cubicBezTo>
                <a:cubicBezTo>
                  <a:pt x="559" y="277"/>
                  <a:pt x="559" y="277"/>
                  <a:pt x="559" y="277"/>
                </a:cubicBezTo>
                <a:cubicBezTo>
                  <a:pt x="558" y="277"/>
                  <a:pt x="558" y="277"/>
                  <a:pt x="558" y="277"/>
                </a:cubicBezTo>
                <a:cubicBezTo>
                  <a:pt x="554" y="278"/>
                  <a:pt x="554" y="278"/>
                  <a:pt x="554" y="278"/>
                </a:cubicBezTo>
                <a:cubicBezTo>
                  <a:pt x="549" y="279"/>
                  <a:pt x="549" y="279"/>
                  <a:pt x="549" y="279"/>
                </a:cubicBezTo>
                <a:cubicBezTo>
                  <a:pt x="549" y="282"/>
                  <a:pt x="549" y="282"/>
                  <a:pt x="549" y="282"/>
                </a:cubicBezTo>
                <a:cubicBezTo>
                  <a:pt x="542" y="285"/>
                  <a:pt x="542" y="285"/>
                  <a:pt x="542" y="285"/>
                </a:cubicBezTo>
                <a:cubicBezTo>
                  <a:pt x="542" y="281"/>
                  <a:pt x="542" y="281"/>
                  <a:pt x="542" y="281"/>
                </a:cubicBezTo>
                <a:cubicBezTo>
                  <a:pt x="545" y="281"/>
                  <a:pt x="545" y="281"/>
                  <a:pt x="545" y="281"/>
                </a:cubicBezTo>
                <a:cubicBezTo>
                  <a:pt x="544" y="276"/>
                  <a:pt x="542" y="275"/>
                  <a:pt x="539" y="275"/>
                </a:cubicBezTo>
                <a:cubicBezTo>
                  <a:pt x="538" y="275"/>
                  <a:pt x="537" y="275"/>
                  <a:pt x="536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1" y="278"/>
                  <a:pt x="530" y="279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7" y="280"/>
                  <a:pt x="527" y="280"/>
                  <a:pt x="527" y="280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6" y="282"/>
                  <a:pt x="526" y="282"/>
                  <a:pt x="526" y="282"/>
                </a:cubicBezTo>
                <a:cubicBezTo>
                  <a:pt x="525" y="282"/>
                  <a:pt x="524" y="283"/>
                  <a:pt x="524" y="283"/>
                </a:cubicBezTo>
                <a:cubicBezTo>
                  <a:pt x="523" y="284"/>
                  <a:pt x="523" y="285"/>
                  <a:pt x="522" y="285"/>
                </a:cubicBezTo>
                <a:cubicBezTo>
                  <a:pt x="521" y="286"/>
                  <a:pt x="520" y="287"/>
                  <a:pt x="519" y="288"/>
                </a:cubicBezTo>
                <a:cubicBezTo>
                  <a:pt x="519" y="289"/>
                  <a:pt x="518" y="289"/>
                  <a:pt x="518" y="290"/>
                </a:cubicBezTo>
                <a:cubicBezTo>
                  <a:pt x="517" y="291"/>
                  <a:pt x="517" y="292"/>
                  <a:pt x="516" y="294"/>
                </a:cubicBezTo>
                <a:cubicBezTo>
                  <a:pt x="515" y="297"/>
                  <a:pt x="514" y="300"/>
                  <a:pt x="513" y="303"/>
                </a:cubicBezTo>
                <a:cubicBezTo>
                  <a:pt x="513" y="307"/>
                  <a:pt x="513" y="310"/>
                  <a:pt x="513" y="313"/>
                </a:cubicBezTo>
                <a:cubicBezTo>
                  <a:pt x="514" y="315"/>
                  <a:pt x="515" y="316"/>
                  <a:pt x="516" y="317"/>
                </a:cubicBezTo>
                <a:cubicBezTo>
                  <a:pt x="517" y="318"/>
                  <a:pt x="518" y="319"/>
                  <a:pt x="519" y="319"/>
                </a:cubicBezTo>
                <a:cubicBezTo>
                  <a:pt x="520" y="319"/>
                  <a:pt x="520" y="320"/>
                  <a:pt x="521" y="320"/>
                </a:cubicBezTo>
                <a:cubicBezTo>
                  <a:pt x="520" y="320"/>
                  <a:pt x="520" y="321"/>
                  <a:pt x="519" y="322"/>
                </a:cubicBezTo>
                <a:cubicBezTo>
                  <a:pt x="518" y="325"/>
                  <a:pt x="518" y="326"/>
                  <a:pt x="519" y="328"/>
                </a:cubicBezTo>
                <a:cubicBezTo>
                  <a:pt x="520" y="329"/>
                  <a:pt x="521" y="330"/>
                  <a:pt x="522" y="330"/>
                </a:cubicBezTo>
                <a:cubicBezTo>
                  <a:pt x="523" y="331"/>
                  <a:pt x="523" y="331"/>
                  <a:pt x="524" y="332"/>
                </a:cubicBezTo>
                <a:cubicBezTo>
                  <a:pt x="524" y="332"/>
                  <a:pt x="525" y="333"/>
                  <a:pt x="526" y="333"/>
                </a:cubicBezTo>
                <a:cubicBezTo>
                  <a:pt x="526" y="334"/>
                  <a:pt x="526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9" y="336"/>
                  <a:pt x="529" y="336"/>
                  <a:pt x="529" y="337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6" y="339"/>
                  <a:pt x="536" y="339"/>
                  <a:pt x="536" y="339"/>
                </a:cubicBezTo>
                <a:cubicBezTo>
                  <a:pt x="539" y="339"/>
                  <a:pt x="539" y="339"/>
                  <a:pt x="539" y="339"/>
                </a:cubicBezTo>
                <a:cubicBezTo>
                  <a:pt x="544" y="341"/>
                  <a:pt x="544" y="341"/>
                  <a:pt x="544" y="341"/>
                </a:cubicBezTo>
                <a:cubicBezTo>
                  <a:pt x="554" y="341"/>
                  <a:pt x="554" y="341"/>
                  <a:pt x="554" y="341"/>
                </a:cubicBezTo>
                <a:cubicBezTo>
                  <a:pt x="558" y="341"/>
                  <a:pt x="558" y="341"/>
                  <a:pt x="558" y="341"/>
                </a:cubicBezTo>
                <a:cubicBezTo>
                  <a:pt x="559" y="341"/>
                  <a:pt x="559" y="341"/>
                  <a:pt x="559" y="341"/>
                </a:cubicBezTo>
                <a:cubicBezTo>
                  <a:pt x="572" y="341"/>
                  <a:pt x="572" y="341"/>
                  <a:pt x="572" y="341"/>
                </a:cubicBezTo>
                <a:cubicBezTo>
                  <a:pt x="572" y="341"/>
                  <a:pt x="572" y="341"/>
                  <a:pt x="572" y="341"/>
                </a:cubicBezTo>
                <a:cubicBezTo>
                  <a:pt x="574" y="340"/>
                  <a:pt x="574" y="340"/>
                  <a:pt x="574" y="340"/>
                </a:cubicBezTo>
                <a:cubicBezTo>
                  <a:pt x="579" y="340"/>
                  <a:pt x="579" y="340"/>
                  <a:pt x="579" y="340"/>
                </a:cubicBezTo>
                <a:cubicBezTo>
                  <a:pt x="581" y="340"/>
                  <a:pt x="581" y="340"/>
                  <a:pt x="581" y="340"/>
                </a:cubicBezTo>
                <a:cubicBezTo>
                  <a:pt x="579" y="337"/>
                  <a:pt x="579" y="337"/>
                  <a:pt x="579" y="337"/>
                </a:cubicBezTo>
                <a:cubicBezTo>
                  <a:pt x="575" y="332"/>
                  <a:pt x="575" y="332"/>
                  <a:pt x="575" y="332"/>
                </a:cubicBezTo>
                <a:cubicBezTo>
                  <a:pt x="579" y="332"/>
                  <a:pt x="579" y="332"/>
                  <a:pt x="579" y="332"/>
                </a:cubicBezTo>
                <a:cubicBezTo>
                  <a:pt x="582" y="332"/>
                  <a:pt x="582" y="332"/>
                  <a:pt x="582" y="332"/>
                </a:cubicBezTo>
                <a:cubicBezTo>
                  <a:pt x="583" y="332"/>
                  <a:pt x="583" y="332"/>
                  <a:pt x="583" y="332"/>
                </a:cubicBezTo>
                <a:cubicBezTo>
                  <a:pt x="583" y="342"/>
                  <a:pt x="583" y="342"/>
                  <a:pt x="583" y="342"/>
                </a:cubicBezTo>
                <a:cubicBezTo>
                  <a:pt x="586" y="344"/>
                  <a:pt x="588" y="346"/>
                  <a:pt x="588" y="347"/>
                </a:cubicBezTo>
                <a:cubicBezTo>
                  <a:pt x="589" y="349"/>
                  <a:pt x="587" y="350"/>
                  <a:pt x="591" y="350"/>
                </a:cubicBezTo>
                <a:cubicBezTo>
                  <a:pt x="591" y="350"/>
                  <a:pt x="591" y="350"/>
                  <a:pt x="591" y="350"/>
                </a:cubicBezTo>
                <a:cubicBezTo>
                  <a:pt x="593" y="350"/>
                  <a:pt x="594" y="350"/>
                  <a:pt x="596" y="350"/>
                </a:cubicBezTo>
                <a:cubicBezTo>
                  <a:pt x="591" y="357"/>
                  <a:pt x="591" y="357"/>
                  <a:pt x="591" y="357"/>
                </a:cubicBezTo>
                <a:cubicBezTo>
                  <a:pt x="601" y="357"/>
                  <a:pt x="601" y="357"/>
                  <a:pt x="601" y="357"/>
                </a:cubicBezTo>
                <a:cubicBezTo>
                  <a:pt x="601" y="357"/>
                  <a:pt x="601" y="357"/>
                  <a:pt x="601" y="357"/>
                </a:cubicBezTo>
                <a:cubicBezTo>
                  <a:pt x="602" y="358"/>
                  <a:pt x="603" y="360"/>
                  <a:pt x="604" y="360"/>
                </a:cubicBezTo>
                <a:cubicBezTo>
                  <a:pt x="607" y="363"/>
                  <a:pt x="609" y="364"/>
                  <a:pt x="611" y="367"/>
                </a:cubicBezTo>
                <a:cubicBezTo>
                  <a:pt x="611" y="369"/>
                  <a:pt x="612" y="370"/>
                  <a:pt x="612" y="372"/>
                </a:cubicBezTo>
                <a:cubicBezTo>
                  <a:pt x="612" y="375"/>
                  <a:pt x="612" y="378"/>
                  <a:pt x="611" y="380"/>
                </a:cubicBezTo>
                <a:cubicBezTo>
                  <a:pt x="610" y="384"/>
                  <a:pt x="607" y="388"/>
                  <a:pt x="604" y="389"/>
                </a:cubicBezTo>
                <a:cubicBezTo>
                  <a:pt x="604" y="390"/>
                  <a:pt x="603" y="390"/>
                  <a:pt x="603" y="390"/>
                </a:cubicBezTo>
                <a:cubicBezTo>
                  <a:pt x="603" y="392"/>
                  <a:pt x="604" y="393"/>
                  <a:pt x="604" y="393"/>
                </a:cubicBezTo>
                <a:cubicBezTo>
                  <a:pt x="605" y="395"/>
                  <a:pt x="606" y="395"/>
                  <a:pt x="606" y="396"/>
                </a:cubicBezTo>
                <a:cubicBezTo>
                  <a:pt x="606" y="398"/>
                  <a:pt x="606" y="399"/>
                  <a:pt x="604" y="399"/>
                </a:cubicBezTo>
                <a:cubicBezTo>
                  <a:pt x="604" y="400"/>
                  <a:pt x="603" y="400"/>
                  <a:pt x="601" y="401"/>
                </a:cubicBezTo>
                <a:cubicBezTo>
                  <a:pt x="598" y="401"/>
                  <a:pt x="595" y="401"/>
                  <a:pt x="591" y="400"/>
                </a:cubicBezTo>
                <a:cubicBezTo>
                  <a:pt x="591" y="400"/>
                  <a:pt x="591" y="400"/>
                  <a:pt x="591" y="400"/>
                </a:cubicBezTo>
                <a:cubicBezTo>
                  <a:pt x="590" y="400"/>
                  <a:pt x="589" y="400"/>
                  <a:pt x="588" y="400"/>
                </a:cubicBezTo>
                <a:cubicBezTo>
                  <a:pt x="587" y="400"/>
                  <a:pt x="586" y="399"/>
                  <a:pt x="585" y="399"/>
                </a:cubicBezTo>
                <a:cubicBezTo>
                  <a:pt x="584" y="406"/>
                  <a:pt x="579" y="410"/>
                  <a:pt x="585" y="414"/>
                </a:cubicBezTo>
                <a:cubicBezTo>
                  <a:pt x="582" y="418"/>
                  <a:pt x="582" y="418"/>
                  <a:pt x="582" y="418"/>
                </a:cubicBezTo>
                <a:cubicBezTo>
                  <a:pt x="584" y="419"/>
                  <a:pt x="584" y="419"/>
                  <a:pt x="584" y="419"/>
                </a:cubicBezTo>
                <a:cubicBezTo>
                  <a:pt x="585" y="415"/>
                  <a:pt x="585" y="415"/>
                  <a:pt x="585" y="415"/>
                </a:cubicBezTo>
                <a:cubicBezTo>
                  <a:pt x="586" y="415"/>
                  <a:pt x="587" y="415"/>
                  <a:pt x="588" y="415"/>
                </a:cubicBezTo>
                <a:cubicBezTo>
                  <a:pt x="589" y="415"/>
                  <a:pt x="590" y="415"/>
                  <a:pt x="591" y="415"/>
                </a:cubicBezTo>
                <a:cubicBezTo>
                  <a:pt x="591" y="415"/>
                  <a:pt x="591" y="415"/>
                  <a:pt x="591" y="415"/>
                </a:cubicBezTo>
                <a:cubicBezTo>
                  <a:pt x="595" y="414"/>
                  <a:pt x="594" y="412"/>
                  <a:pt x="598" y="412"/>
                </a:cubicBezTo>
                <a:cubicBezTo>
                  <a:pt x="601" y="412"/>
                  <a:pt x="601" y="412"/>
                  <a:pt x="601" y="412"/>
                </a:cubicBezTo>
                <a:cubicBezTo>
                  <a:pt x="604" y="412"/>
                  <a:pt x="604" y="412"/>
                  <a:pt x="604" y="412"/>
                </a:cubicBezTo>
                <a:cubicBezTo>
                  <a:pt x="606" y="412"/>
                  <a:pt x="606" y="412"/>
                  <a:pt x="606" y="412"/>
                </a:cubicBezTo>
                <a:cubicBezTo>
                  <a:pt x="608" y="412"/>
                  <a:pt x="610" y="413"/>
                  <a:pt x="611" y="414"/>
                </a:cubicBezTo>
                <a:cubicBezTo>
                  <a:pt x="613" y="416"/>
                  <a:pt x="613" y="418"/>
                  <a:pt x="615" y="421"/>
                </a:cubicBezTo>
                <a:cubicBezTo>
                  <a:pt x="617" y="420"/>
                  <a:pt x="617" y="420"/>
                  <a:pt x="617" y="420"/>
                </a:cubicBezTo>
                <a:cubicBezTo>
                  <a:pt x="618" y="420"/>
                  <a:pt x="618" y="420"/>
                  <a:pt x="618" y="420"/>
                </a:cubicBezTo>
                <a:cubicBezTo>
                  <a:pt x="618" y="425"/>
                  <a:pt x="619" y="427"/>
                  <a:pt x="620" y="428"/>
                </a:cubicBezTo>
                <a:cubicBezTo>
                  <a:pt x="621" y="429"/>
                  <a:pt x="622" y="429"/>
                  <a:pt x="624" y="430"/>
                </a:cubicBezTo>
                <a:cubicBezTo>
                  <a:pt x="626" y="430"/>
                  <a:pt x="628" y="431"/>
                  <a:pt x="631" y="433"/>
                </a:cubicBezTo>
                <a:cubicBezTo>
                  <a:pt x="634" y="435"/>
                  <a:pt x="636" y="436"/>
                  <a:pt x="637" y="437"/>
                </a:cubicBezTo>
                <a:cubicBezTo>
                  <a:pt x="641" y="438"/>
                  <a:pt x="643" y="439"/>
                  <a:pt x="648" y="442"/>
                </a:cubicBezTo>
                <a:cubicBezTo>
                  <a:pt x="648" y="442"/>
                  <a:pt x="648" y="442"/>
                  <a:pt x="649" y="442"/>
                </a:cubicBezTo>
                <a:cubicBezTo>
                  <a:pt x="650" y="437"/>
                  <a:pt x="650" y="437"/>
                  <a:pt x="650" y="437"/>
                </a:cubicBezTo>
                <a:cubicBezTo>
                  <a:pt x="648" y="434"/>
                  <a:pt x="648" y="434"/>
                  <a:pt x="648" y="434"/>
                </a:cubicBezTo>
                <a:cubicBezTo>
                  <a:pt x="637" y="425"/>
                  <a:pt x="637" y="425"/>
                  <a:pt x="637" y="425"/>
                </a:cubicBezTo>
                <a:cubicBezTo>
                  <a:pt x="634" y="422"/>
                  <a:pt x="634" y="422"/>
                  <a:pt x="634" y="422"/>
                </a:cubicBezTo>
                <a:cubicBezTo>
                  <a:pt x="635" y="421"/>
                  <a:pt x="635" y="421"/>
                  <a:pt x="635" y="421"/>
                </a:cubicBezTo>
                <a:cubicBezTo>
                  <a:pt x="637" y="422"/>
                  <a:pt x="637" y="422"/>
                  <a:pt x="637" y="422"/>
                </a:cubicBezTo>
                <a:cubicBezTo>
                  <a:pt x="648" y="427"/>
                  <a:pt x="648" y="427"/>
                  <a:pt x="648" y="427"/>
                </a:cubicBezTo>
                <a:cubicBezTo>
                  <a:pt x="649" y="427"/>
                  <a:pt x="649" y="427"/>
                  <a:pt x="649" y="427"/>
                </a:cubicBezTo>
                <a:cubicBezTo>
                  <a:pt x="648" y="430"/>
                  <a:pt x="649" y="432"/>
                  <a:pt x="651" y="433"/>
                </a:cubicBezTo>
                <a:cubicBezTo>
                  <a:pt x="652" y="433"/>
                  <a:pt x="655" y="433"/>
                  <a:pt x="657" y="434"/>
                </a:cubicBezTo>
                <a:cubicBezTo>
                  <a:pt x="658" y="434"/>
                  <a:pt x="658" y="434"/>
                  <a:pt x="658" y="434"/>
                </a:cubicBezTo>
                <a:cubicBezTo>
                  <a:pt x="659" y="437"/>
                  <a:pt x="659" y="437"/>
                  <a:pt x="659" y="437"/>
                </a:cubicBezTo>
                <a:cubicBezTo>
                  <a:pt x="661" y="436"/>
                  <a:pt x="661" y="436"/>
                  <a:pt x="661" y="436"/>
                </a:cubicBezTo>
                <a:cubicBezTo>
                  <a:pt x="659" y="432"/>
                  <a:pt x="659" y="432"/>
                  <a:pt x="659" y="432"/>
                </a:cubicBezTo>
                <a:cubicBezTo>
                  <a:pt x="660" y="430"/>
                  <a:pt x="661" y="429"/>
                  <a:pt x="661" y="426"/>
                </a:cubicBezTo>
                <a:cubicBezTo>
                  <a:pt x="661" y="421"/>
                  <a:pt x="661" y="421"/>
                  <a:pt x="661" y="421"/>
                </a:cubicBezTo>
                <a:cubicBezTo>
                  <a:pt x="661" y="420"/>
                  <a:pt x="659" y="418"/>
                  <a:pt x="657" y="416"/>
                </a:cubicBezTo>
                <a:cubicBezTo>
                  <a:pt x="656" y="413"/>
                  <a:pt x="653" y="410"/>
                  <a:pt x="651" y="408"/>
                </a:cubicBezTo>
                <a:cubicBezTo>
                  <a:pt x="650" y="406"/>
                  <a:pt x="649" y="405"/>
                  <a:pt x="648" y="404"/>
                </a:cubicBezTo>
                <a:cubicBezTo>
                  <a:pt x="644" y="400"/>
                  <a:pt x="639" y="396"/>
                  <a:pt x="637" y="395"/>
                </a:cubicBezTo>
                <a:cubicBezTo>
                  <a:pt x="637" y="395"/>
                  <a:pt x="637" y="395"/>
                  <a:pt x="637" y="395"/>
                </a:cubicBezTo>
                <a:cubicBezTo>
                  <a:pt x="637" y="395"/>
                  <a:pt x="637" y="395"/>
                  <a:pt x="637" y="395"/>
                </a:cubicBezTo>
                <a:cubicBezTo>
                  <a:pt x="644" y="394"/>
                  <a:pt x="644" y="394"/>
                  <a:pt x="644" y="394"/>
                </a:cubicBezTo>
                <a:cubicBezTo>
                  <a:pt x="646" y="387"/>
                  <a:pt x="646" y="387"/>
                  <a:pt x="646" y="387"/>
                </a:cubicBezTo>
                <a:cubicBezTo>
                  <a:pt x="647" y="388"/>
                  <a:pt x="647" y="388"/>
                  <a:pt x="648" y="388"/>
                </a:cubicBezTo>
                <a:cubicBezTo>
                  <a:pt x="650" y="390"/>
                  <a:pt x="649" y="390"/>
                  <a:pt x="648" y="390"/>
                </a:cubicBezTo>
                <a:cubicBezTo>
                  <a:pt x="647" y="390"/>
                  <a:pt x="646" y="390"/>
                  <a:pt x="648" y="391"/>
                </a:cubicBezTo>
                <a:cubicBezTo>
                  <a:pt x="648" y="392"/>
                  <a:pt x="649" y="392"/>
                  <a:pt x="650" y="392"/>
                </a:cubicBezTo>
                <a:cubicBezTo>
                  <a:pt x="650" y="392"/>
                  <a:pt x="650" y="393"/>
                  <a:pt x="651" y="393"/>
                </a:cubicBezTo>
                <a:cubicBezTo>
                  <a:pt x="658" y="395"/>
                  <a:pt x="651" y="387"/>
                  <a:pt x="657" y="394"/>
                </a:cubicBezTo>
                <a:cubicBezTo>
                  <a:pt x="654" y="394"/>
                  <a:pt x="654" y="394"/>
                  <a:pt x="654" y="394"/>
                </a:cubicBezTo>
                <a:cubicBezTo>
                  <a:pt x="654" y="401"/>
                  <a:pt x="655" y="402"/>
                  <a:pt x="657" y="403"/>
                </a:cubicBezTo>
                <a:cubicBezTo>
                  <a:pt x="659" y="403"/>
                  <a:pt x="661" y="404"/>
                  <a:pt x="664" y="405"/>
                </a:cubicBezTo>
                <a:cubicBezTo>
                  <a:pt x="665" y="397"/>
                  <a:pt x="665" y="397"/>
                  <a:pt x="665" y="397"/>
                </a:cubicBezTo>
                <a:cubicBezTo>
                  <a:pt x="670" y="397"/>
                  <a:pt x="676" y="390"/>
                  <a:pt x="677" y="385"/>
                </a:cubicBezTo>
                <a:cubicBezTo>
                  <a:pt x="678" y="383"/>
                  <a:pt x="678" y="382"/>
                  <a:pt x="677" y="381"/>
                </a:cubicBezTo>
                <a:cubicBezTo>
                  <a:pt x="677" y="380"/>
                  <a:pt x="676" y="379"/>
                  <a:pt x="674" y="379"/>
                </a:cubicBezTo>
                <a:cubicBezTo>
                  <a:pt x="665" y="378"/>
                  <a:pt x="665" y="378"/>
                  <a:pt x="665" y="378"/>
                </a:cubicBezTo>
                <a:cubicBezTo>
                  <a:pt x="666" y="376"/>
                  <a:pt x="666" y="376"/>
                  <a:pt x="666" y="376"/>
                </a:cubicBezTo>
                <a:cubicBezTo>
                  <a:pt x="663" y="375"/>
                  <a:pt x="663" y="375"/>
                  <a:pt x="663" y="375"/>
                </a:cubicBezTo>
                <a:cubicBezTo>
                  <a:pt x="662" y="375"/>
                  <a:pt x="662" y="375"/>
                  <a:pt x="662" y="375"/>
                </a:cubicBezTo>
                <a:cubicBezTo>
                  <a:pt x="661" y="372"/>
                  <a:pt x="659" y="371"/>
                  <a:pt x="657" y="370"/>
                </a:cubicBezTo>
                <a:cubicBezTo>
                  <a:pt x="655" y="368"/>
                  <a:pt x="653" y="368"/>
                  <a:pt x="651" y="366"/>
                </a:cubicBezTo>
                <a:cubicBezTo>
                  <a:pt x="650" y="366"/>
                  <a:pt x="649" y="365"/>
                  <a:pt x="648" y="364"/>
                </a:cubicBezTo>
                <a:cubicBezTo>
                  <a:pt x="645" y="362"/>
                  <a:pt x="641" y="358"/>
                  <a:pt x="637" y="352"/>
                </a:cubicBezTo>
                <a:cubicBezTo>
                  <a:pt x="637" y="351"/>
                  <a:pt x="636" y="350"/>
                  <a:pt x="636" y="349"/>
                </a:cubicBezTo>
                <a:cubicBezTo>
                  <a:pt x="637" y="348"/>
                  <a:pt x="637" y="348"/>
                  <a:pt x="637" y="348"/>
                </a:cubicBezTo>
                <a:cubicBezTo>
                  <a:pt x="641" y="346"/>
                  <a:pt x="641" y="346"/>
                  <a:pt x="641" y="346"/>
                </a:cubicBezTo>
                <a:cubicBezTo>
                  <a:pt x="645" y="349"/>
                  <a:pt x="645" y="349"/>
                  <a:pt x="645" y="349"/>
                </a:cubicBezTo>
                <a:cubicBezTo>
                  <a:pt x="647" y="347"/>
                  <a:pt x="647" y="347"/>
                  <a:pt x="647" y="347"/>
                </a:cubicBezTo>
                <a:cubicBezTo>
                  <a:pt x="640" y="343"/>
                  <a:pt x="640" y="343"/>
                  <a:pt x="640" y="343"/>
                </a:cubicBezTo>
                <a:cubicBezTo>
                  <a:pt x="644" y="337"/>
                  <a:pt x="644" y="337"/>
                  <a:pt x="644" y="337"/>
                </a:cubicBezTo>
                <a:cubicBezTo>
                  <a:pt x="637" y="334"/>
                  <a:pt x="637" y="334"/>
                  <a:pt x="637" y="334"/>
                </a:cubicBezTo>
                <a:cubicBezTo>
                  <a:pt x="634" y="333"/>
                  <a:pt x="634" y="333"/>
                  <a:pt x="634" y="333"/>
                </a:cubicBezTo>
                <a:cubicBezTo>
                  <a:pt x="636" y="327"/>
                  <a:pt x="636" y="327"/>
                  <a:pt x="636" y="327"/>
                </a:cubicBezTo>
                <a:cubicBezTo>
                  <a:pt x="625" y="327"/>
                  <a:pt x="625" y="327"/>
                  <a:pt x="625" y="327"/>
                </a:cubicBezTo>
                <a:cubicBezTo>
                  <a:pt x="624" y="326"/>
                  <a:pt x="624" y="326"/>
                  <a:pt x="624" y="326"/>
                </a:cubicBezTo>
                <a:cubicBezTo>
                  <a:pt x="620" y="323"/>
                  <a:pt x="620" y="323"/>
                  <a:pt x="620" y="323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19" y="324"/>
                  <a:pt x="619" y="324"/>
                  <a:pt x="619" y="324"/>
                </a:cubicBezTo>
                <a:cubicBezTo>
                  <a:pt x="617" y="324"/>
                  <a:pt x="617" y="324"/>
                  <a:pt x="617" y="324"/>
                </a:cubicBezTo>
                <a:cubicBezTo>
                  <a:pt x="614" y="324"/>
                  <a:pt x="614" y="324"/>
                  <a:pt x="614" y="324"/>
                </a:cubicBezTo>
                <a:cubicBezTo>
                  <a:pt x="617" y="323"/>
                  <a:pt x="617" y="323"/>
                  <a:pt x="617" y="323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19" y="322"/>
                  <a:pt x="619" y="322"/>
                  <a:pt x="619" y="322"/>
                </a:cubicBezTo>
                <a:cubicBezTo>
                  <a:pt x="620" y="321"/>
                  <a:pt x="620" y="321"/>
                  <a:pt x="620" y="321"/>
                </a:cubicBezTo>
                <a:cubicBezTo>
                  <a:pt x="623" y="318"/>
                  <a:pt x="623" y="318"/>
                  <a:pt x="623" y="318"/>
                </a:cubicBezTo>
                <a:cubicBezTo>
                  <a:pt x="622" y="317"/>
                  <a:pt x="621" y="317"/>
                  <a:pt x="620" y="316"/>
                </a:cubicBezTo>
                <a:cubicBezTo>
                  <a:pt x="619" y="315"/>
                  <a:pt x="618" y="314"/>
                  <a:pt x="617" y="314"/>
                </a:cubicBezTo>
                <a:cubicBezTo>
                  <a:pt x="615" y="312"/>
                  <a:pt x="614" y="312"/>
                  <a:pt x="611" y="313"/>
                </a:cubicBezTo>
                <a:cubicBezTo>
                  <a:pt x="610" y="314"/>
                  <a:pt x="609" y="314"/>
                  <a:pt x="608" y="315"/>
                </a:cubicBezTo>
                <a:cubicBezTo>
                  <a:pt x="608" y="311"/>
                  <a:pt x="608" y="311"/>
                  <a:pt x="608" y="311"/>
                </a:cubicBezTo>
                <a:lnTo>
                  <a:pt x="604" y="312"/>
                </a:lnTo>
                <a:close/>
                <a:moveTo>
                  <a:pt x="528" y="323"/>
                </a:move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6" y="323"/>
                  <a:pt x="526" y="323"/>
                  <a:pt x="526" y="323"/>
                </a:cubicBezTo>
                <a:cubicBezTo>
                  <a:pt x="526" y="323"/>
                  <a:pt x="526" y="323"/>
                  <a:pt x="526" y="323"/>
                </a:cubicBezTo>
                <a:cubicBezTo>
                  <a:pt x="524" y="323"/>
                  <a:pt x="524" y="323"/>
                  <a:pt x="524" y="323"/>
                </a:cubicBezTo>
                <a:cubicBezTo>
                  <a:pt x="522" y="323"/>
                  <a:pt x="522" y="323"/>
                  <a:pt x="522" y="323"/>
                </a:cubicBezTo>
                <a:cubicBezTo>
                  <a:pt x="521" y="323"/>
                  <a:pt x="521" y="323"/>
                  <a:pt x="521" y="323"/>
                </a:cubicBezTo>
                <a:cubicBezTo>
                  <a:pt x="522" y="322"/>
                  <a:pt x="522" y="322"/>
                  <a:pt x="522" y="322"/>
                </a:cubicBezTo>
                <a:cubicBezTo>
                  <a:pt x="522" y="322"/>
                  <a:pt x="522" y="322"/>
                  <a:pt x="522" y="322"/>
                </a:cubicBezTo>
                <a:cubicBezTo>
                  <a:pt x="524" y="322"/>
                  <a:pt x="524" y="322"/>
                  <a:pt x="524" y="322"/>
                </a:cubicBezTo>
                <a:cubicBezTo>
                  <a:pt x="526" y="322"/>
                  <a:pt x="526" y="322"/>
                  <a:pt x="526" y="322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8" y="323"/>
                  <a:pt x="528" y="323"/>
                  <a:pt x="528" y="323"/>
                </a:cubicBezTo>
                <a:cubicBezTo>
                  <a:pt x="528" y="323"/>
                  <a:pt x="528" y="323"/>
                  <a:pt x="528" y="323"/>
                </a:cubicBezTo>
                <a:close/>
                <a:moveTo>
                  <a:pt x="539" y="292"/>
                </a:moveTo>
                <a:cubicBezTo>
                  <a:pt x="540" y="299"/>
                  <a:pt x="540" y="299"/>
                  <a:pt x="540" y="299"/>
                </a:cubicBezTo>
                <a:cubicBezTo>
                  <a:pt x="542" y="303"/>
                  <a:pt x="542" y="303"/>
                  <a:pt x="542" y="303"/>
                </a:cubicBezTo>
                <a:cubicBezTo>
                  <a:pt x="539" y="303"/>
                  <a:pt x="539" y="303"/>
                  <a:pt x="539" y="303"/>
                </a:cubicBezTo>
                <a:cubicBezTo>
                  <a:pt x="538" y="303"/>
                  <a:pt x="538" y="303"/>
                  <a:pt x="538" y="303"/>
                </a:cubicBezTo>
                <a:cubicBezTo>
                  <a:pt x="539" y="306"/>
                  <a:pt x="539" y="306"/>
                  <a:pt x="539" y="306"/>
                </a:cubicBezTo>
                <a:cubicBezTo>
                  <a:pt x="544" y="315"/>
                  <a:pt x="544" y="315"/>
                  <a:pt x="544" y="315"/>
                </a:cubicBezTo>
                <a:cubicBezTo>
                  <a:pt x="539" y="315"/>
                  <a:pt x="539" y="315"/>
                  <a:pt x="539" y="315"/>
                </a:cubicBezTo>
                <a:cubicBezTo>
                  <a:pt x="539" y="315"/>
                  <a:pt x="539" y="315"/>
                  <a:pt x="539" y="315"/>
                </a:cubicBezTo>
                <a:cubicBezTo>
                  <a:pt x="538" y="310"/>
                  <a:pt x="537" y="306"/>
                  <a:pt x="536" y="302"/>
                </a:cubicBezTo>
                <a:cubicBezTo>
                  <a:pt x="535" y="301"/>
                  <a:pt x="535" y="300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7"/>
                  <a:pt x="535" y="297"/>
                  <a:pt x="535" y="297"/>
                </a:cubicBezTo>
                <a:cubicBezTo>
                  <a:pt x="534" y="296"/>
                  <a:pt x="534" y="296"/>
                  <a:pt x="535" y="295"/>
                </a:cubicBezTo>
                <a:cubicBezTo>
                  <a:pt x="535" y="295"/>
                  <a:pt x="535" y="295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2"/>
                  <a:pt x="536" y="291"/>
                </a:cubicBezTo>
                <a:cubicBezTo>
                  <a:pt x="536" y="290"/>
                  <a:pt x="537" y="288"/>
                  <a:pt x="539" y="287"/>
                </a:cubicBezTo>
                <a:cubicBezTo>
                  <a:pt x="540" y="286"/>
                  <a:pt x="541" y="286"/>
                  <a:pt x="542" y="285"/>
                </a:cubicBezTo>
                <a:cubicBezTo>
                  <a:pt x="544" y="291"/>
                  <a:pt x="544" y="291"/>
                  <a:pt x="544" y="291"/>
                </a:cubicBezTo>
                <a:cubicBezTo>
                  <a:pt x="539" y="291"/>
                  <a:pt x="539" y="291"/>
                  <a:pt x="539" y="291"/>
                </a:cubicBezTo>
                <a:cubicBezTo>
                  <a:pt x="539" y="291"/>
                  <a:pt x="539" y="291"/>
                  <a:pt x="539" y="291"/>
                </a:cubicBezTo>
                <a:lnTo>
                  <a:pt x="539" y="292"/>
                </a:lnTo>
                <a:close/>
                <a:moveTo>
                  <a:pt x="575" y="281"/>
                </a:moveTo>
                <a:cubicBezTo>
                  <a:pt x="577" y="279"/>
                  <a:pt x="575" y="280"/>
                  <a:pt x="574" y="281"/>
                </a:cubicBezTo>
                <a:lnTo>
                  <a:pt x="575" y="281"/>
                </a:lnTo>
                <a:close/>
                <a:moveTo>
                  <a:pt x="582" y="295"/>
                </a:moveTo>
                <a:cubicBezTo>
                  <a:pt x="580" y="295"/>
                  <a:pt x="580" y="295"/>
                  <a:pt x="580" y="295"/>
                </a:cubicBezTo>
                <a:cubicBezTo>
                  <a:pt x="579" y="295"/>
                  <a:pt x="579" y="295"/>
                  <a:pt x="579" y="295"/>
                </a:cubicBezTo>
                <a:cubicBezTo>
                  <a:pt x="578" y="296"/>
                  <a:pt x="578" y="296"/>
                  <a:pt x="578" y="296"/>
                </a:cubicBezTo>
                <a:cubicBezTo>
                  <a:pt x="578" y="296"/>
                  <a:pt x="579" y="297"/>
                  <a:pt x="579" y="297"/>
                </a:cubicBezTo>
                <a:cubicBezTo>
                  <a:pt x="579" y="297"/>
                  <a:pt x="579" y="297"/>
                  <a:pt x="579" y="297"/>
                </a:cubicBezTo>
                <a:cubicBezTo>
                  <a:pt x="579" y="297"/>
                  <a:pt x="579" y="298"/>
                  <a:pt x="579" y="298"/>
                </a:cubicBezTo>
                <a:cubicBezTo>
                  <a:pt x="580" y="302"/>
                  <a:pt x="581" y="301"/>
                  <a:pt x="579" y="303"/>
                </a:cubicBezTo>
                <a:cubicBezTo>
                  <a:pt x="579" y="303"/>
                  <a:pt x="579" y="303"/>
                  <a:pt x="579" y="303"/>
                </a:cubicBezTo>
                <a:cubicBezTo>
                  <a:pt x="579" y="303"/>
                  <a:pt x="577" y="305"/>
                  <a:pt x="574" y="305"/>
                </a:cubicBezTo>
                <a:cubicBezTo>
                  <a:pt x="574" y="306"/>
                  <a:pt x="573" y="306"/>
                  <a:pt x="572" y="306"/>
                </a:cubicBezTo>
                <a:cubicBezTo>
                  <a:pt x="572" y="302"/>
                  <a:pt x="572" y="302"/>
                  <a:pt x="572" y="302"/>
                </a:cubicBezTo>
                <a:cubicBezTo>
                  <a:pt x="572" y="301"/>
                  <a:pt x="572" y="301"/>
                  <a:pt x="572" y="301"/>
                </a:cubicBezTo>
                <a:cubicBezTo>
                  <a:pt x="565" y="306"/>
                  <a:pt x="565" y="306"/>
                  <a:pt x="565" y="306"/>
                </a:cubicBezTo>
                <a:cubicBezTo>
                  <a:pt x="566" y="283"/>
                  <a:pt x="566" y="283"/>
                  <a:pt x="566" y="283"/>
                </a:cubicBezTo>
                <a:cubicBezTo>
                  <a:pt x="572" y="291"/>
                  <a:pt x="572" y="291"/>
                  <a:pt x="572" y="291"/>
                </a:cubicBezTo>
                <a:cubicBezTo>
                  <a:pt x="574" y="295"/>
                  <a:pt x="574" y="295"/>
                  <a:pt x="574" y="295"/>
                </a:cubicBezTo>
                <a:cubicBezTo>
                  <a:pt x="575" y="295"/>
                  <a:pt x="575" y="295"/>
                  <a:pt x="575" y="295"/>
                </a:cubicBezTo>
                <a:cubicBezTo>
                  <a:pt x="579" y="294"/>
                  <a:pt x="579" y="294"/>
                  <a:pt x="579" y="294"/>
                </a:cubicBezTo>
                <a:cubicBezTo>
                  <a:pt x="582" y="292"/>
                  <a:pt x="582" y="292"/>
                  <a:pt x="582" y="292"/>
                </a:cubicBezTo>
                <a:cubicBezTo>
                  <a:pt x="582" y="292"/>
                  <a:pt x="582" y="292"/>
                  <a:pt x="582" y="292"/>
                </a:cubicBezTo>
                <a:cubicBezTo>
                  <a:pt x="583" y="294"/>
                  <a:pt x="583" y="294"/>
                  <a:pt x="583" y="294"/>
                </a:cubicBezTo>
                <a:lnTo>
                  <a:pt x="582" y="295"/>
                </a:lnTo>
                <a:close/>
                <a:moveTo>
                  <a:pt x="588" y="344"/>
                </a:moveTo>
                <a:cubicBezTo>
                  <a:pt x="587" y="344"/>
                  <a:pt x="587" y="345"/>
                  <a:pt x="588" y="344"/>
                </a:cubicBezTo>
                <a:cubicBezTo>
                  <a:pt x="588" y="344"/>
                  <a:pt x="588" y="344"/>
                  <a:pt x="588" y="344"/>
                </a:cubicBezTo>
                <a:cubicBezTo>
                  <a:pt x="590" y="342"/>
                  <a:pt x="589" y="343"/>
                  <a:pt x="588" y="344"/>
                </a:cubicBezTo>
                <a:close/>
                <a:moveTo>
                  <a:pt x="591" y="412"/>
                </a:moveTo>
                <a:cubicBezTo>
                  <a:pt x="591" y="413"/>
                  <a:pt x="591" y="413"/>
                  <a:pt x="591" y="413"/>
                </a:cubicBezTo>
                <a:cubicBezTo>
                  <a:pt x="591" y="413"/>
                  <a:pt x="591" y="413"/>
                  <a:pt x="591" y="413"/>
                </a:cubicBezTo>
                <a:cubicBezTo>
                  <a:pt x="591" y="412"/>
                  <a:pt x="591" y="412"/>
                  <a:pt x="591" y="412"/>
                </a:cubicBezTo>
                <a:cubicBezTo>
                  <a:pt x="591" y="412"/>
                  <a:pt x="591" y="412"/>
                  <a:pt x="591" y="412"/>
                </a:cubicBezTo>
                <a:cubicBezTo>
                  <a:pt x="593" y="411"/>
                  <a:pt x="592" y="412"/>
                  <a:pt x="591" y="412"/>
                </a:cubicBezTo>
                <a:close/>
                <a:moveTo>
                  <a:pt x="651" y="430"/>
                </a:moveTo>
                <a:cubicBezTo>
                  <a:pt x="651" y="430"/>
                  <a:pt x="651" y="430"/>
                  <a:pt x="651" y="430"/>
                </a:cubicBezTo>
                <a:cubicBezTo>
                  <a:pt x="652" y="429"/>
                  <a:pt x="651" y="430"/>
                  <a:pt x="651" y="430"/>
                </a:cubicBezTo>
                <a:cubicBezTo>
                  <a:pt x="650" y="431"/>
                  <a:pt x="649" y="432"/>
                  <a:pt x="651" y="430"/>
                </a:cubicBezTo>
                <a:close/>
                <a:moveTo>
                  <a:pt x="647" y="405"/>
                </a:moveTo>
                <a:cubicBezTo>
                  <a:pt x="648" y="406"/>
                  <a:pt x="648" y="406"/>
                  <a:pt x="648" y="406"/>
                </a:cubicBezTo>
                <a:cubicBezTo>
                  <a:pt x="649" y="407"/>
                  <a:pt x="649" y="407"/>
                  <a:pt x="649" y="407"/>
                </a:cubicBezTo>
                <a:cubicBezTo>
                  <a:pt x="648" y="408"/>
                  <a:pt x="648" y="408"/>
                  <a:pt x="648" y="408"/>
                </a:cubicBezTo>
                <a:cubicBezTo>
                  <a:pt x="646" y="406"/>
                  <a:pt x="646" y="406"/>
                  <a:pt x="646" y="406"/>
                </a:cubicBezTo>
                <a:lnTo>
                  <a:pt x="647" y="405"/>
                </a:lnTo>
                <a:close/>
                <a:moveTo>
                  <a:pt x="637" y="359"/>
                </a:moveTo>
                <a:cubicBezTo>
                  <a:pt x="637" y="359"/>
                  <a:pt x="637" y="359"/>
                  <a:pt x="637" y="359"/>
                </a:cubicBezTo>
                <a:cubicBezTo>
                  <a:pt x="639" y="357"/>
                  <a:pt x="638" y="358"/>
                  <a:pt x="637" y="359"/>
                </a:cubicBezTo>
                <a:cubicBezTo>
                  <a:pt x="637" y="359"/>
                  <a:pt x="636" y="360"/>
                  <a:pt x="637" y="359"/>
                </a:cubicBezTo>
                <a:close/>
                <a:moveTo>
                  <a:pt x="637" y="391"/>
                </a:moveTo>
                <a:cubicBezTo>
                  <a:pt x="637" y="391"/>
                  <a:pt x="637" y="391"/>
                  <a:pt x="637" y="391"/>
                </a:cubicBezTo>
                <a:cubicBezTo>
                  <a:pt x="639" y="390"/>
                  <a:pt x="638" y="391"/>
                  <a:pt x="637" y="391"/>
                </a:cubicBezTo>
                <a:cubicBezTo>
                  <a:pt x="637" y="392"/>
                  <a:pt x="636" y="393"/>
                  <a:pt x="637" y="391"/>
                </a:cubicBezTo>
                <a:close/>
                <a:moveTo>
                  <a:pt x="637" y="347"/>
                </a:moveTo>
                <a:cubicBezTo>
                  <a:pt x="637" y="347"/>
                  <a:pt x="637" y="347"/>
                  <a:pt x="637" y="347"/>
                </a:cubicBezTo>
                <a:cubicBezTo>
                  <a:pt x="639" y="345"/>
                  <a:pt x="638" y="346"/>
                  <a:pt x="637" y="347"/>
                </a:cubicBezTo>
                <a:cubicBezTo>
                  <a:pt x="637" y="347"/>
                  <a:pt x="636" y="348"/>
                  <a:pt x="637" y="347"/>
                </a:cubicBezTo>
                <a:close/>
                <a:moveTo>
                  <a:pt x="620" y="384"/>
                </a:moveTo>
                <a:cubicBezTo>
                  <a:pt x="623" y="381"/>
                  <a:pt x="623" y="381"/>
                  <a:pt x="623" y="381"/>
                </a:cubicBezTo>
                <a:cubicBezTo>
                  <a:pt x="624" y="382"/>
                  <a:pt x="624" y="382"/>
                  <a:pt x="624" y="382"/>
                </a:cubicBezTo>
                <a:cubicBezTo>
                  <a:pt x="629" y="384"/>
                  <a:pt x="627" y="384"/>
                  <a:pt x="631" y="388"/>
                </a:cubicBezTo>
                <a:cubicBezTo>
                  <a:pt x="624" y="393"/>
                  <a:pt x="624" y="393"/>
                  <a:pt x="624" y="393"/>
                </a:cubicBezTo>
                <a:cubicBezTo>
                  <a:pt x="622" y="394"/>
                  <a:pt x="622" y="394"/>
                  <a:pt x="622" y="394"/>
                </a:cubicBezTo>
                <a:cubicBezTo>
                  <a:pt x="623" y="390"/>
                  <a:pt x="623" y="390"/>
                  <a:pt x="623" y="390"/>
                </a:cubicBezTo>
                <a:cubicBezTo>
                  <a:pt x="620" y="388"/>
                  <a:pt x="620" y="388"/>
                  <a:pt x="620" y="388"/>
                </a:cubicBezTo>
                <a:cubicBezTo>
                  <a:pt x="617" y="387"/>
                  <a:pt x="617" y="387"/>
                  <a:pt x="617" y="387"/>
                </a:cubicBezTo>
                <a:lnTo>
                  <a:pt x="620" y="384"/>
                </a:lnTo>
                <a:close/>
                <a:moveTo>
                  <a:pt x="611" y="386"/>
                </a:moveTo>
                <a:cubicBezTo>
                  <a:pt x="611" y="386"/>
                  <a:pt x="611" y="386"/>
                  <a:pt x="611" y="386"/>
                </a:cubicBezTo>
                <a:cubicBezTo>
                  <a:pt x="609" y="384"/>
                  <a:pt x="609" y="384"/>
                  <a:pt x="609" y="384"/>
                </a:cubicBezTo>
                <a:cubicBezTo>
                  <a:pt x="611" y="383"/>
                  <a:pt x="611" y="383"/>
                  <a:pt x="611" y="383"/>
                </a:cubicBezTo>
                <a:cubicBezTo>
                  <a:pt x="611" y="382"/>
                  <a:pt x="611" y="382"/>
                  <a:pt x="611" y="382"/>
                </a:cubicBezTo>
                <a:cubicBezTo>
                  <a:pt x="613" y="384"/>
                  <a:pt x="613" y="384"/>
                  <a:pt x="613" y="384"/>
                </a:cubicBezTo>
                <a:lnTo>
                  <a:pt x="611" y="386"/>
                </a:lnTo>
                <a:close/>
                <a:moveTo>
                  <a:pt x="606" y="743"/>
                </a:moveTo>
                <a:cubicBezTo>
                  <a:pt x="611" y="744"/>
                  <a:pt x="611" y="744"/>
                  <a:pt x="611" y="744"/>
                </a:cubicBezTo>
                <a:cubicBezTo>
                  <a:pt x="612" y="744"/>
                  <a:pt x="612" y="744"/>
                  <a:pt x="612" y="744"/>
                </a:cubicBezTo>
                <a:cubicBezTo>
                  <a:pt x="617" y="743"/>
                  <a:pt x="617" y="743"/>
                  <a:pt x="617" y="743"/>
                </a:cubicBezTo>
                <a:cubicBezTo>
                  <a:pt x="620" y="743"/>
                  <a:pt x="620" y="743"/>
                  <a:pt x="620" y="743"/>
                </a:cubicBezTo>
                <a:cubicBezTo>
                  <a:pt x="624" y="742"/>
                  <a:pt x="624" y="742"/>
                  <a:pt x="624" y="742"/>
                </a:cubicBezTo>
                <a:cubicBezTo>
                  <a:pt x="626" y="742"/>
                  <a:pt x="626" y="742"/>
                  <a:pt x="626" y="742"/>
                </a:cubicBezTo>
                <a:cubicBezTo>
                  <a:pt x="627" y="735"/>
                  <a:pt x="631" y="736"/>
                  <a:pt x="637" y="734"/>
                </a:cubicBezTo>
                <a:cubicBezTo>
                  <a:pt x="639" y="734"/>
                  <a:pt x="640" y="733"/>
                  <a:pt x="642" y="733"/>
                </a:cubicBezTo>
                <a:cubicBezTo>
                  <a:pt x="637" y="729"/>
                  <a:pt x="637" y="729"/>
                  <a:pt x="637" y="729"/>
                </a:cubicBezTo>
                <a:cubicBezTo>
                  <a:pt x="633" y="726"/>
                  <a:pt x="633" y="726"/>
                  <a:pt x="633" y="726"/>
                </a:cubicBezTo>
                <a:cubicBezTo>
                  <a:pt x="630" y="727"/>
                  <a:pt x="627" y="729"/>
                  <a:pt x="624" y="729"/>
                </a:cubicBezTo>
                <a:cubicBezTo>
                  <a:pt x="624" y="729"/>
                  <a:pt x="624" y="729"/>
                  <a:pt x="624" y="729"/>
                </a:cubicBezTo>
                <a:cubicBezTo>
                  <a:pt x="623" y="729"/>
                  <a:pt x="621" y="729"/>
                  <a:pt x="620" y="729"/>
                </a:cubicBezTo>
                <a:cubicBezTo>
                  <a:pt x="619" y="728"/>
                  <a:pt x="618" y="728"/>
                  <a:pt x="617" y="728"/>
                </a:cubicBezTo>
                <a:cubicBezTo>
                  <a:pt x="614" y="729"/>
                  <a:pt x="613" y="730"/>
                  <a:pt x="615" y="737"/>
                </a:cubicBezTo>
                <a:cubicBezTo>
                  <a:pt x="611" y="740"/>
                  <a:pt x="611" y="740"/>
                  <a:pt x="611" y="740"/>
                </a:cubicBezTo>
                <a:lnTo>
                  <a:pt x="606" y="743"/>
                </a:lnTo>
                <a:close/>
                <a:moveTo>
                  <a:pt x="604" y="369"/>
                </a:moveTo>
                <a:cubicBezTo>
                  <a:pt x="607" y="371"/>
                  <a:pt x="607" y="371"/>
                  <a:pt x="607" y="371"/>
                </a:cubicBezTo>
                <a:cubicBezTo>
                  <a:pt x="608" y="366"/>
                  <a:pt x="608" y="366"/>
                  <a:pt x="608" y="366"/>
                </a:cubicBezTo>
                <a:cubicBezTo>
                  <a:pt x="604" y="366"/>
                  <a:pt x="604" y="366"/>
                  <a:pt x="604" y="366"/>
                </a:cubicBezTo>
                <a:cubicBezTo>
                  <a:pt x="601" y="367"/>
                  <a:pt x="601" y="367"/>
                  <a:pt x="601" y="367"/>
                </a:cubicBezTo>
                <a:cubicBezTo>
                  <a:pt x="601" y="367"/>
                  <a:pt x="601" y="367"/>
                  <a:pt x="601" y="367"/>
                </a:cubicBezTo>
                <a:cubicBezTo>
                  <a:pt x="601" y="367"/>
                  <a:pt x="601" y="367"/>
                  <a:pt x="601" y="367"/>
                </a:cubicBezTo>
                <a:lnTo>
                  <a:pt x="604" y="369"/>
                </a:lnTo>
                <a:close/>
                <a:moveTo>
                  <a:pt x="600" y="373"/>
                </a:moveTo>
                <a:cubicBezTo>
                  <a:pt x="600" y="363"/>
                  <a:pt x="600" y="363"/>
                  <a:pt x="600" y="363"/>
                </a:cubicBezTo>
                <a:cubicBezTo>
                  <a:pt x="593" y="361"/>
                  <a:pt x="593" y="361"/>
                  <a:pt x="593" y="361"/>
                </a:cubicBezTo>
                <a:cubicBezTo>
                  <a:pt x="591" y="363"/>
                  <a:pt x="591" y="363"/>
                  <a:pt x="591" y="363"/>
                </a:cubicBezTo>
                <a:cubicBezTo>
                  <a:pt x="591" y="364"/>
                  <a:pt x="591" y="364"/>
                  <a:pt x="591" y="364"/>
                </a:cubicBezTo>
                <a:cubicBezTo>
                  <a:pt x="588" y="368"/>
                  <a:pt x="588" y="368"/>
                  <a:pt x="588" y="368"/>
                </a:cubicBezTo>
                <a:cubicBezTo>
                  <a:pt x="585" y="373"/>
                  <a:pt x="585" y="373"/>
                  <a:pt x="585" y="373"/>
                </a:cubicBezTo>
                <a:cubicBezTo>
                  <a:pt x="588" y="376"/>
                  <a:pt x="588" y="376"/>
                  <a:pt x="588" y="376"/>
                </a:cubicBezTo>
                <a:cubicBezTo>
                  <a:pt x="591" y="378"/>
                  <a:pt x="591" y="378"/>
                  <a:pt x="591" y="378"/>
                </a:cubicBezTo>
                <a:cubicBezTo>
                  <a:pt x="591" y="378"/>
                  <a:pt x="591" y="378"/>
                  <a:pt x="591" y="378"/>
                </a:cubicBezTo>
                <a:cubicBezTo>
                  <a:pt x="592" y="379"/>
                  <a:pt x="592" y="379"/>
                  <a:pt x="592" y="379"/>
                </a:cubicBezTo>
                <a:cubicBezTo>
                  <a:pt x="591" y="376"/>
                  <a:pt x="591" y="376"/>
                  <a:pt x="591" y="376"/>
                </a:cubicBezTo>
                <a:cubicBezTo>
                  <a:pt x="591" y="376"/>
                  <a:pt x="591" y="376"/>
                  <a:pt x="591" y="376"/>
                </a:cubicBezTo>
                <a:cubicBezTo>
                  <a:pt x="597" y="377"/>
                  <a:pt x="600" y="379"/>
                  <a:pt x="600" y="373"/>
                </a:cubicBezTo>
                <a:close/>
                <a:moveTo>
                  <a:pt x="591" y="744"/>
                </a:moveTo>
                <a:cubicBezTo>
                  <a:pt x="588" y="744"/>
                  <a:pt x="588" y="744"/>
                  <a:pt x="588" y="744"/>
                </a:cubicBezTo>
                <a:cubicBezTo>
                  <a:pt x="585" y="744"/>
                  <a:pt x="585" y="744"/>
                  <a:pt x="585" y="744"/>
                </a:cubicBezTo>
                <a:cubicBezTo>
                  <a:pt x="585" y="748"/>
                  <a:pt x="585" y="748"/>
                  <a:pt x="585" y="748"/>
                </a:cubicBezTo>
                <a:cubicBezTo>
                  <a:pt x="588" y="748"/>
                  <a:pt x="588" y="748"/>
                  <a:pt x="588" y="748"/>
                </a:cubicBezTo>
                <a:cubicBezTo>
                  <a:pt x="591" y="748"/>
                  <a:pt x="591" y="748"/>
                  <a:pt x="591" y="748"/>
                </a:cubicBezTo>
                <a:cubicBezTo>
                  <a:pt x="591" y="748"/>
                  <a:pt x="591" y="748"/>
                  <a:pt x="591" y="748"/>
                </a:cubicBezTo>
                <a:cubicBezTo>
                  <a:pt x="596" y="748"/>
                  <a:pt x="596" y="748"/>
                  <a:pt x="596" y="748"/>
                </a:cubicBezTo>
                <a:cubicBezTo>
                  <a:pt x="596" y="744"/>
                  <a:pt x="596" y="744"/>
                  <a:pt x="596" y="744"/>
                </a:cubicBezTo>
                <a:cubicBezTo>
                  <a:pt x="591" y="744"/>
                  <a:pt x="591" y="744"/>
                  <a:pt x="591" y="744"/>
                </a:cubicBezTo>
                <a:close/>
                <a:moveTo>
                  <a:pt x="582" y="280"/>
                </a:moveTo>
                <a:cubicBezTo>
                  <a:pt x="582" y="280"/>
                  <a:pt x="582" y="280"/>
                  <a:pt x="582" y="280"/>
                </a:cubicBezTo>
                <a:cubicBezTo>
                  <a:pt x="582" y="280"/>
                  <a:pt x="583" y="280"/>
                  <a:pt x="582" y="280"/>
                </a:cubicBezTo>
                <a:close/>
                <a:moveTo>
                  <a:pt x="579" y="500"/>
                </a:moveTo>
                <a:cubicBezTo>
                  <a:pt x="579" y="500"/>
                  <a:pt x="580" y="499"/>
                  <a:pt x="580" y="499"/>
                </a:cubicBezTo>
                <a:cubicBezTo>
                  <a:pt x="579" y="498"/>
                  <a:pt x="579" y="498"/>
                  <a:pt x="579" y="498"/>
                </a:cubicBezTo>
                <a:cubicBezTo>
                  <a:pt x="575" y="495"/>
                  <a:pt x="575" y="495"/>
                  <a:pt x="575" y="495"/>
                </a:cubicBezTo>
                <a:cubicBezTo>
                  <a:pt x="577" y="491"/>
                  <a:pt x="578" y="493"/>
                  <a:pt x="574" y="491"/>
                </a:cubicBezTo>
                <a:cubicBezTo>
                  <a:pt x="574" y="491"/>
                  <a:pt x="574" y="491"/>
                  <a:pt x="573" y="490"/>
                </a:cubicBezTo>
                <a:cubicBezTo>
                  <a:pt x="572" y="502"/>
                  <a:pt x="572" y="502"/>
                  <a:pt x="572" y="502"/>
                </a:cubicBezTo>
                <a:cubicBezTo>
                  <a:pt x="573" y="502"/>
                  <a:pt x="574" y="502"/>
                  <a:pt x="574" y="502"/>
                </a:cubicBezTo>
                <a:cubicBezTo>
                  <a:pt x="577" y="502"/>
                  <a:pt x="576" y="502"/>
                  <a:pt x="579" y="500"/>
                </a:cubicBezTo>
                <a:close/>
                <a:moveTo>
                  <a:pt x="573" y="445"/>
                </a:moveTo>
                <a:cubicBezTo>
                  <a:pt x="574" y="444"/>
                  <a:pt x="574" y="444"/>
                  <a:pt x="574" y="444"/>
                </a:cubicBezTo>
                <a:cubicBezTo>
                  <a:pt x="576" y="442"/>
                  <a:pt x="576" y="442"/>
                  <a:pt x="576" y="442"/>
                </a:cubicBezTo>
                <a:cubicBezTo>
                  <a:pt x="575" y="434"/>
                  <a:pt x="575" y="434"/>
                  <a:pt x="575" y="434"/>
                </a:cubicBezTo>
                <a:cubicBezTo>
                  <a:pt x="574" y="434"/>
                  <a:pt x="574" y="434"/>
                  <a:pt x="574" y="434"/>
                </a:cubicBezTo>
                <a:cubicBezTo>
                  <a:pt x="572" y="435"/>
                  <a:pt x="572" y="435"/>
                  <a:pt x="572" y="435"/>
                </a:cubicBezTo>
                <a:cubicBezTo>
                  <a:pt x="570" y="435"/>
                  <a:pt x="570" y="435"/>
                  <a:pt x="570" y="435"/>
                </a:cubicBezTo>
                <a:cubicBezTo>
                  <a:pt x="569" y="438"/>
                  <a:pt x="569" y="438"/>
                  <a:pt x="569" y="438"/>
                </a:cubicBezTo>
                <a:cubicBezTo>
                  <a:pt x="569" y="442"/>
                  <a:pt x="569" y="442"/>
                  <a:pt x="569" y="442"/>
                </a:cubicBezTo>
                <a:cubicBezTo>
                  <a:pt x="572" y="444"/>
                  <a:pt x="572" y="444"/>
                  <a:pt x="572" y="444"/>
                </a:cubicBezTo>
                <a:lnTo>
                  <a:pt x="573" y="445"/>
                </a:lnTo>
                <a:close/>
                <a:moveTo>
                  <a:pt x="572" y="483"/>
                </a:moveTo>
                <a:cubicBezTo>
                  <a:pt x="572" y="487"/>
                  <a:pt x="572" y="487"/>
                  <a:pt x="572" y="487"/>
                </a:cubicBezTo>
                <a:cubicBezTo>
                  <a:pt x="574" y="487"/>
                  <a:pt x="574" y="487"/>
                  <a:pt x="574" y="487"/>
                </a:cubicBezTo>
                <a:cubicBezTo>
                  <a:pt x="576" y="487"/>
                  <a:pt x="576" y="487"/>
                  <a:pt x="576" y="487"/>
                </a:cubicBezTo>
                <a:cubicBezTo>
                  <a:pt x="577" y="483"/>
                  <a:pt x="577" y="483"/>
                  <a:pt x="577" y="483"/>
                </a:cubicBezTo>
                <a:cubicBezTo>
                  <a:pt x="574" y="483"/>
                  <a:pt x="574" y="483"/>
                  <a:pt x="574" y="483"/>
                </a:cubicBezTo>
                <a:lnTo>
                  <a:pt x="572" y="483"/>
                </a:lnTo>
                <a:close/>
                <a:moveTo>
                  <a:pt x="572" y="609"/>
                </a:moveTo>
                <a:cubicBezTo>
                  <a:pt x="572" y="609"/>
                  <a:pt x="572" y="609"/>
                  <a:pt x="572" y="609"/>
                </a:cubicBezTo>
                <a:cubicBezTo>
                  <a:pt x="572" y="609"/>
                  <a:pt x="572" y="609"/>
                  <a:pt x="572" y="609"/>
                </a:cubicBezTo>
                <a:cubicBezTo>
                  <a:pt x="572" y="609"/>
                  <a:pt x="572" y="609"/>
                  <a:pt x="572" y="609"/>
                </a:cubicBezTo>
                <a:close/>
                <a:moveTo>
                  <a:pt x="570" y="417"/>
                </a:moveTo>
                <a:cubicBezTo>
                  <a:pt x="565" y="415"/>
                  <a:pt x="563" y="410"/>
                  <a:pt x="559" y="408"/>
                </a:cubicBezTo>
                <a:cubicBezTo>
                  <a:pt x="558" y="408"/>
                  <a:pt x="558" y="408"/>
                  <a:pt x="558" y="408"/>
                </a:cubicBezTo>
                <a:cubicBezTo>
                  <a:pt x="557" y="407"/>
                  <a:pt x="556" y="407"/>
                  <a:pt x="554" y="407"/>
                </a:cubicBezTo>
                <a:cubicBezTo>
                  <a:pt x="554" y="407"/>
                  <a:pt x="553" y="408"/>
                  <a:pt x="552" y="408"/>
                </a:cubicBezTo>
                <a:cubicBezTo>
                  <a:pt x="550" y="402"/>
                  <a:pt x="550" y="402"/>
                  <a:pt x="550" y="402"/>
                </a:cubicBezTo>
                <a:cubicBezTo>
                  <a:pt x="535" y="401"/>
                  <a:pt x="551" y="397"/>
                  <a:pt x="539" y="396"/>
                </a:cubicBezTo>
                <a:cubicBezTo>
                  <a:pt x="539" y="396"/>
                  <a:pt x="538" y="396"/>
                  <a:pt x="538" y="396"/>
                </a:cubicBezTo>
                <a:cubicBezTo>
                  <a:pt x="536" y="405"/>
                  <a:pt x="536" y="405"/>
                  <a:pt x="536" y="405"/>
                </a:cubicBezTo>
                <a:cubicBezTo>
                  <a:pt x="535" y="408"/>
                  <a:pt x="535" y="408"/>
                  <a:pt x="535" y="408"/>
                </a:cubicBezTo>
                <a:cubicBezTo>
                  <a:pt x="536" y="408"/>
                  <a:pt x="536" y="408"/>
                  <a:pt x="536" y="408"/>
                </a:cubicBezTo>
                <a:cubicBezTo>
                  <a:pt x="539" y="409"/>
                  <a:pt x="539" y="409"/>
                  <a:pt x="539" y="409"/>
                </a:cubicBezTo>
                <a:cubicBezTo>
                  <a:pt x="540" y="409"/>
                  <a:pt x="540" y="409"/>
                  <a:pt x="540" y="409"/>
                </a:cubicBezTo>
                <a:cubicBezTo>
                  <a:pt x="540" y="414"/>
                  <a:pt x="540" y="414"/>
                  <a:pt x="540" y="414"/>
                </a:cubicBezTo>
                <a:cubicBezTo>
                  <a:pt x="539" y="413"/>
                  <a:pt x="539" y="413"/>
                  <a:pt x="539" y="413"/>
                </a:cubicBezTo>
                <a:cubicBezTo>
                  <a:pt x="539" y="413"/>
                  <a:pt x="539" y="413"/>
                  <a:pt x="539" y="413"/>
                </a:cubicBezTo>
                <a:cubicBezTo>
                  <a:pt x="536" y="416"/>
                  <a:pt x="536" y="416"/>
                  <a:pt x="536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8"/>
                  <a:pt x="534" y="418"/>
                  <a:pt x="534" y="418"/>
                </a:cubicBezTo>
                <a:cubicBezTo>
                  <a:pt x="534" y="418"/>
                  <a:pt x="534" y="418"/>
                  <a:pt x="534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29" y="422"/>
                  <a:pt x="529" y="422"/>
                  <a:pt x="529" y="422"/>
                </a:cubicBezTo>
                <a:cubicBezTo>
                  <a:pt x="532" y="422"/>
                  <a:pt x="532" y="422"/>
                  <a:pt x="532" y="422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6" y="425"/>
                  <a:pt x="536" y="425"/>
                  <a:pt x="536" y="425"/>
                </a:cubicBezTo>
                <a:cubicBezTo>
                  <a:pt x="539" y="428"/>
                  <a:pt x="539" y="428"/>
                  <a:pt x="539" y="428"/>
                </a:cubicBezTo>
                <a:cubicBezTo>
                  <a:pt x="540" y="429"/>
                  <a:pt x="540" y="429"/>
                  <a:pt x="540" y="429"/>
                </a:cubicBezTo>
                <a:cubicBezTo>
                  <a:pt x="546" y="426"/>
                  <a:pt x="546" y="426"/>
                  <a:pt x="546" y="426"/>
                </a:cubicBezTo>
                <a:cubicBezTo>
                  <a:pt x="554" y="417"/>
                  <a:pt x="554" y="417"/>
                  <a:pt x="554" y="417"/>
                </a:cubicBezTo>
                <a:cubicBezTo>
                  <a:pt x="555" y="417"/>
                  <a:pt x="555" y="417"/>
                  <a:pt x="555" y="417"/>
                </a:cubicBezTo>
                <a:cubicBezTo>
                  <a:pt x="556" y="421"/>
                  <a:pt x="556" y="421"/>
                  <a:pt x="556" y="421"/>
                </a:cubicBezTo>
                <a:cubicBezTo>
                  <a:pt x="558" y="422"/>
                  <a:pt x="558" y="422"/>
                  <a:pt x="558" y="422"/>
                </a:cubicBezTo>
                <a:cubicBezTo>
                  <a:pt x="559" y="422"/>
                  <a:pt x="559" y="422"/>
                  <a:pt x="559" y="422"/>
                </a:cubicBezTo>
                <a:cubicBezTo>
                  <a:pt x="567" y="424"/>
                  <a:pt x="567" y="424"/>
                  <a:pt x="567" y="424"/>
                </a:cubicBezTo>
                <a:lnTo>
                  <a:pt x="570" y="417"/>
                </a:lnTo>
                <a:close/>
                <a:moveTo>
                  <a:pt x="558" y="435"/>
                </a:moveTo>
                <a:cubicBezTo>
                  <a:pt x="559" y="434"/>
                  <a:pt x="559" y="434"/>
                  <a:pt x="559" y="434"/>
                </a:cubicBezTo>
                <a:cubicBezTo>
                  <a:pt x="560" y="433"/>
                  <a:pt x="560" y="433"/>
                  <a:pt x="560" y="433"/>
                </a:cubicBezTo>
                <a:cubicBezTo>
                  <a:pt x="561" y="430"/>
                  <a:pt x="561" y="430"/>
                  <a:pt x="561" y="430"/>
                </a:cubicBezTo>
                <a:cubicBezTo>
                  <a:pt x="559" y="430"/>
                  <a:pt x="559" y="430"/>
                  <a:pt x="559" y="430"/>
                </a:cubicBezTo>
                <a:cubicBezTo>
                  <a:pt x="559" y="430"/>
                  <a:pt x="559" y="430"/>
                  <a:pt x="559" y="430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54" y="429"/>
                  <a:pt x="554" y="429"/>
                  <a:pt x="554" y="429"/>
                </a:cubicBezTo>
                <a:cubicBezTo>
                  <a:pt x="552" y="429"/>
                  <a:pt x="552" y="429"/>
                  <a:pt x="552" y="429"/>
                </a:cubicBezTo>
                <a:cubicBezTo>
                  <a:pt x="548" y="433"/>
                  <a:pt x="548" y="433"/>
                  <a:pt x="548" y="433"/>
                </a:cubicBezTo>
                <a:cubicBezTo>
                  <a:pt x="549" y="439"/>
                  <a:pt x="549" y="439"/>
                  <a:pt x="549" y="439"/>
                </a:cubicBezTo>
                <a:cubicBezTo>
                  <a:pt x="554" y="439"/>
                  <a:pt x="554" y="439"/>
                  <a:pt x="554" y="439"/>
                </a:cubicBezTo>
                <a:cubicBezTo>
                  <a:pt x="552" y="437"/>
                  <a:pt x="552" y="437"/>
                  <a:pt x="552" y="437"/>
                </a:cubicBezTo>
                <a:cubicBezTo>
                  <a:pt x="554" y="436"/>
                  <a:pt x="554" y="436"/>
                  <a:pt x="554" y="436"/>
                </a:cubicBezTo>
                <a:lnTo>
                  <a:pt x="558" y="435"/>
                </a:lnTo>
                <a:close/>
                <a:moveTo>
                  <a:pt x="536" y="415"/>
                </a:moveTo>
                <a:cubicBezTo>
                  <a:pt x="536" y="415"/>
                  <a:pt x="537" y="414"/>
                  <a:pt x="536" y="415"/>
                </a:cubicBezTo>
                <a:close/>
                <a:moveTo>
                  <a:pt x="535" y="416"/>
                </a:move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lose/>
                <a:moveTo>
                  <a:pt x="534" y="595"/>
                </a:moveTo>
                <a:cubicBezTo>
                  <a:pt x="534" y="595"/>
                  <a:pt x="534" y="595"/>
                  <a:pt x="534" y="595"/>
                </a:cubicBezTo>
                <a:cubicBezTo>
                  <a:pt x="534" y="595"/>
                  <a:pt x="534" y="595"/>
                  <a:pt x="534" y="595"/>
                </a:cubicBezTo>
                <a:close/>
                <a:moveTo>
                  <a:pt x="528" y="177"/>
                </a:moveTo>
                <a:cubicBezTo>
                  <a:pt x="528" y="177"/>
                  <a:pt x="528" y="177"/>
                  <a:pt x="528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8" y="179"/>
                  <a:pt x="528" y="179"/>
                  <a:pt x="528" y="179"/>
                </a:cubicBezTo>
                <a:cubicBezTo>
                  <a:pt x="528" y="179"/>
                  <a:pt x="528" y="179"/>
                  <a:pt x="528" y="179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lose/>
                <a:moveTo>
                  <a:pt x="527" y="571"/>
                </a:moveTo>
                <a:cubicBezTo>
                  <a:pt x="527" y="571"/>
                  <a:pt x="527" y="571"/>
                  <a:pt x="527" y="571"/>
                </a:cubicBezTo>
                <a:cubicBezTo>
                  <a:pt x="527" y="571"/>
                  <a:pt x="527" y="571"/>
                  <a:pt x="527" y="571"/>
                </a:cubicBezTo>
                <a:close/>
                <a:moveTo>
                  <a:pt x="527" y="828"/>
                </a:moveTo>
                <a:cubicBezTo>
                  <a:pt x="527" y="828"/>
                  <a:pt x="527" y="828"/>
                  <a:pt x="527" y="828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6" y="826"/>
                  <a:pt x="526" y="826"/>
                  <a:pt x="526" y="826"/>
                </a:cubicBezTo>
                <a:cubicBezTo>
                  <a:pt x="524" y="824"/>
                  <a:pt x="524" y="824"/>
                  <a:pt x="524" y="824"/>
                </a:cubicBezTo>
                <a:cubicBezTo>
                  <a:pt x="522" y="822"/>
                  <a:pt x="522" y="822"/>
                  <a:pt x="522" y="822"/>
                </a:cubicBezTo>
                <a:cubicBezTo>
                  <a:pt x="522" y="822"/>
                  <a:pt x="522" y="822"/>
                  <a:pt x="522" y="822"/>
                </a:cubicBezTo>
                <a:cubicBezTo>
                  <a:pt x="522" y="823"/>
                  <a:pt x="521" y="824"/>
                  <a:pt x="521" y="825"/>
                </a:cubicBezTo>
                <a:cubicBezTo>
                  <a:pt x="521" y="827"/>
                  <a:pt x="521" y="828"/>
                  <a:pt x="522" y="828"/>
                </a:cubicBezTo>
                <a:cubicBezTo>
                  <a:pt x="522" y="828"/>
                  <a:pt x="523" y="828"/>
                  <a:pt x="524" y="829"/>
                </a:cubicBezTo>
                <a:cubicBezTo>
                  <a:pt x="524" y="829"/>
                  <a:pt x="525" y="829"/>
                  <a:pt x="526" y="829"/>
                </a:cubicBezTo>
                <a:cubicBezTo>
                  <a:pt x="526" y="829"/>
                  <a:pt x="526" y="829"/>
                  <a:pt x="526" y="829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lose/>
                <a:moveTo>
                  <a:pt x="522" y="850"/>
                </a:moveTo>
                <a:cubicBezTo>
                  <a:pt x="522" y="850"/>
                  <a:pt x="521" y="851"/>
                  <a:pt x="519" y="852"/>
                </a:cubicBezTo>
                <a:cubicBezTo>
                  <a:pt x="519" y="852"/>
                  <a:pt x="519" y="852"/>
                  <a:pt x="519" y="852"/>
                </a:cubicBezTo>
                <a:cubicBezTo>
                  <a:pt x="519" y="849"/>
                  <a:pt x="519" y="849"/>
                  <a:pt x="519" y="849"/>
                </a:cubicBezTo>
                <a:cubicBezTo>
                  <a:pt x="516" y="849"/>
                  <a:pt x="516" y="849"/>
                  <a:pt x="516" y="849"/>
                </a:cubicBezTo>
                <a:cubicBezTo>
                  <a:pt x="513" y="849"/>
                  <a:pt x="513" y="849"/>
                  <a:pt x="513" y="849"/>
                </a:cubicBezTo>
                <a:cubicBezTo>
                  <a:pt x="513" y="849"/>
                  <a:pt x="513" y="849"/>
                  <a:pt x="513" y="849"/>
                </a:cubicBezTo>
                <a:cubicBezTo>
                  <a:pt x="513" y="847"/>
                  <a:pt x="513" y="847"/>
                  <a:pt x="513" y="847"/>
                </a:cubicBezTo>
                <a:cubicBezTo>
                  <a:pt x="513" y="847"/>
                  <a:pt x="513" y="847"/>
                  <a:pt x="513" y="847"/>
                </a:cubicBezTo>
                <a:cubicBezTo>
                  <a:pt x="516" y="847"/>
                  <a:pt x="516" y="847"/>
                  <a:pt x="516" y="847"/>
                </a:cubicBezTo>
                <a:cubicBezTo>
                  <a:pt x="519" y="847"/>
                  <a:pt x="519" y="847"/>
                  <a:pt x="519" y="847"/>
                </a:cubicBezTo>
                <a:cubicBezTo>
                  <a:pt x="520" y="847"/>
                  <a:pt x="520" y="847"/>
                  <a:pt x="520" y="847"/>
                </a:cubicBezTo>
                <a:cubicBezTo>
                  <a:pt x="521" y="843"/>
                  <a:pt x="521" y="843"/>
                  <a:pt x="521" y="843"/>
                </a:cubicBezTo>
                <a:cubicBezTo>
                  <a:pt x="520" y="842"/>
                  <a:pt x="520" y="842"/>
                  <a:pt x="519" y="841"/>
                </a:cubicBezTo>
                <a:cubicBezTo>
                  <a:pt x="518" y="840"/>
                  <a:pt x="516" y="840"/>
                  <a:pt x="516" y="840"/>
                </a:cubicBezTo>
                <a:cubicBezTo>
                  <a:pt x="516" y="840"/>
                  <a:pt x="516" y="840"/>
                  <a:pt x="516" y="840"/>
                </a:cubicBezTo>
                <a:cubicBezTo>
                  <a:pt x="515" y="840"/>
                  <a:pt x="514" y="840"/>
                  <a:pt x="513" y="840"/>
                </a:cubicBezTo>
                <a:cubicBezTo>
                  <a:pt x="513" y="841"/>
                  <a:pt x="513" y="843"/>
                  <a:pt x="513" y="844"/>
                </a:cubicBezTo>
                <a:cubicBezTo>
                  <a:pt x="514" y="844"/>
                  <a:pt x="514" y="845"/>
                  <a:pt x="514" y="846"/>
                </a:cubicBezTo>
                <a:cubicBezTo>
                  <a:pt x="513" y="846"/>
                  <a:pt x="513" y="846"/>
                  <a:pt x="513" y="846"/>
                </a:cubicBezTo>
                <a:cubicBezTo>
                  <a:pt x="508" y="846"/>
                  <a:pt x="508" y="846"/>
                  <a:pt x="508" y="846"/>
                </a:cubicBezTo>
                <a:cubicBezTo>
                  <a:pt x="507" y="846"/>
                  <a:pt x="507" y="846"/>
                  <a:pt x="507" y="846"/>
                </a:cubicBezTo>
                <a:cubicBezTo>
                  <a:pt x="506" y="850"/>
                  <a:pt x="506" y="850"/>
                  <a:pt x="506" y="850"/>
                </a:cubicBezTo>
                <a:cubicBezTo>
                  <a:pt x="508" y="852"/>
                  <a:pt x="508" y="852"/>
                  <a:pt x="508" y="852"/>
                </a:cubicBezTo>
                <a:cubicBezTo>
                  <a:pt x="509" y="853"/>
                  <a:pt x="509" y="853"/>
                  <a:pt x="509" y="853"/>
                </a:cubicBezTo>
                <a:cubicBezTo>
                  <a:pt x="512" y="852"/>
                  <a:pt x="512" y="852"/>
                  <a:pt x="512" y="852"/>
                </a:cubicBezTo>
                <a:cubicBezTo>
                  <a:pt x="513" y="853"/>
                  <a:pt x="513" y="853"/>
                  <a:pt x="513" y="853"/>
                </a:cubicBezTo>
                <a:cubicBezTo>
                  <a:pt x="514" y="854"/>
                  <a:pt x="514" y="854"/>
                  <a:pt x="514" y="854"/>
                </a:cubicBezTo>
                <a:cubicBezTo>
                  <a:pt x="516" y="854"/>
                  <a:pt x="516" y="854"/>
                  <a:pt x="516" y="854"/>
                </a:cubicBezTo>
                <a:cubicBezTo>
                  <a:pt x="519" y="854"/>
                  <a:pt x="519" y="854"/>
                  <a:pt x="519" y="854"/>
                </a:cubicBezTo>
                <a:cubicBezTo>
                  <a:pt x="522" y="854"/>
                  <a:pt x="522" y="854"/>
                  <a:pt x="522" y="854"/>
                </a:cubicBezTo>
                <a:cubicBezTo>
                  <a:pt x="522" y="855"/>
                  <a:pt x="522" y="855"/>
                  <a:pt x="522" y="855"/>
                </a:cubicBezTo>
                <a:cubicBezTo>
                  <a:pt x="522" y="850"/>
                  <a:pt x="523" y="849"/>
                  <a:pt x="522" y="850"/>
                </a:cubicBezTo>
                <a:close/>
                <a:moveTo>
                  <a:pt x="519" y="107"/>
                </a:moveTo>
                <a:cubicBezTo>
                  <a:pt x="519" y="107"/>
                  <a:pt x="519" y="107"/>
                  <a:pt x="519" y="107"/>
                </a:cubicBezTo>
                <a:cubicBezTo>
                  <a:pt x="518" y="108"/>
                  <a:pt x="518" y="108"/>
                  <a:pt x="519" y="107"/>
                </a:cubicBezTo>
                <a:close/>
                <a:moveTo>
                  <a:pt x="513" y="824"/>
                </a:moveTo>
                <a:cubicBezTo>
                  <a:pt x="513" y="824"/>
                  <a:pt x="512" y="824"/>
                  <a:pt x="511" y="823"/>
                </a:cubicBezTo>
                <a:cubicBezTo>
                  <a:pt x="511" y="829"/>
                  <a:pt x="511" y="829"/>
                  <a:pt x="511" y="829"/>
                </a:cubicBezTo>
                <a:cubicBezTo>
                  <a:pt x="513" y="829"/>
                  <a:pt x="513" y="829"/>
                  <a:pt x="513" y="829"/>
                </a:cubicBezTo>
                <a:cubicBezTo>
                  <a:pt x="516" y="829"/>
                  <a:pt x="516" y="829"/>
                  <a:pt x="516" y="829"/>
                </a:cubicBezTo>
                <a:cubicBezTo>
                  <a:pt x="515" y="823"/>
                  <a:pt x="517" y="825"/>
                  <a:pt x="513" y="824"/>
                </a:cubicBezTo>
                <a:close/>
                <a:moveTo>
                  <a:pt x="512" y="207"/>
                </a:moveTo>
                <a:cubicBezTo>
                  <a:pt x="513" y="206"/>
                  <a:pt x="513" y="206"/>
                  <a:pt x="513" y="206"/>
                </a:cubicBezTo>
                <a:cubicBezTo>
                  <a:pt x="516" y="204"/>
                  <a:pt x="516" y="204"/>
                  <a:pt x="516" y="204"/>
                </a:cubicBezTo>
                <a:cubicBezTo>
                  <a:pt x="518" y="202"/>
                  <a:pt x="518" y="202"/>
                  <a:pt x="518" y="202"/>
                </a:cubicBezTo>
                <a:cubicBezTo>
                  <a:pt x="516" y="201"/>
                  <a:pt x="516" y="201"/>
                  <a:pt x="516" y="201"/>
                </a:cubicBezTo>
                <a:cubicBezTo>
                  <a:pt x="513" y="199"/>
                  <a:pt x="513" y="199"/>
                  <a:pt x="513" y="199"/>
                </a:cubicBezTo>
                <a:cubicBezTo>
                  <a:pt x="513" y="198"/>
                  <a:pt x="513" y="198"/>
                  <a:pt x="513" y="198"/>
                </a:cubicBezTo>
                <a:cubicBezTo>
                  <a:pt x="510" y="202"/>
                  <a:pt x="509" y="201"/>
                  <a:pt x="508" y="203"/>
                </a:cubicBezTo>
                <a:cubicBezTo>
                  <a:pt x="508" y="204"/>
                  <a:pt x="508" y="205"/>
                  <a:pt x="508" y="207"/>
                </a:cubicBezTo>
                <a:cubicBezTo>
                  <a:pt x="508" y="207"/>
                  <a:pt x="508" y="207"/>
                  <a:pt x="508" y="207"/>
                </a:cubicBezTo>
                <a:lnTo>
                  <a:pt x="512" y="207"/>
                </a:lnTo>
                <a:close/>
                <a:moveTo>
                  <a:pt x="510" y="844"/>
                </a:moveTo>
                <a:cubicBezTo>
                  <a:pt x="510" y="843"/>
                  <a:pt x="510" y="843"/>
                  <a:pt x="510" y="843"/>
                </a:cubicBezTo>
                <a:cubicBezTo>
                  <a:pt x="509" y="840"/>
                  <a:pt x="509" y="840"/>
                  <a:pt x="509" y="840"/>
                </a:cubicBezTo>
                <a:cubicBezTo>
                  <a:pt x="508" y="840"/>
                  <a:pt x="508" y="840"/>
                  <a:pt x="508" y="840"/>
                </a:cubicBezTo>
                <a:cubicBezTo>
                  <a:pt x="506" y="838"/>
                  <a:pt x="506" y="838"/>
                  <a:pt x="506" y="838"/>
                </a:cubicBezTo>
                <a:cubicBezTo>
                  <a:pt x="504" y="836"/>
                  <a:pt x="504" y="836"/>
                  <a:pt x="504" y="836"/>
                </a:cubicBezTo>
                <a:cubicBezTo>
                  <a:pt x="502" y="838"/>
                  <a:pt x="502" y="838"/>
                  <a:pt x="502" y="838"/>
                </a:cubicBezTo>
                <a:cubicBezTo>
                  <a:pt x="503" y="841"/>
                  <a:pt x="503" y="841"/>
                  <a:pt x="503" y="841"/>
                </a:cubicBezTo>
                <a:cubicBezTo>
                  <a:pt x="506" y="844"/>
                  <a:pt x="506" y="844"/>
                  <a:pt x="506" y="844"/>
                </a:cubicBezTo>
                <a:cubicBezTo>
                  <a:pt x="506" y="844"/>
                  <a:pt x="506" y="844"/>
                  <a:pt x="506" y="844"/>
                </a:cubicBezTo>
                <a:cubicBezTo>
                  <a:pt x="508" y="844"/>
                  <a:pt x="508" y="844"/>
                  <a:pt x="508" y="844"/>
                </a:cubicBezTo>
                <a:lnTo>
                  <a:pt x="510" y="844"/>
                </a:lnTo>
                <a:close/>
                <a:moveTo>
                  <a:pt x="508" y="84"/>
                </a:moveTo>
                <a:cubicBezTo>
                  <a:pt x="511" y="84"/>
                  <a:pt x="511" y="84"/>
                  <a:pt x="511" y="84"/>
                </a:cubicBezTo>
                <a:cubicBezTo>
                  <a:pt x="512" y="87"/>
                  <a:pt x="509" y="92"/>
                  <a:pt x="513" y="91"/>
                </a:cubicBezTo>
                <a:cubicBezTo>
                  <a:pt x="514" y="91"/>
                  <a:pt x="515" y="91"/>
                  <a:pt x="515" y="90"/>
                </a:cubicBezTo>
                <a:cubicBezTo>
                  <a:pt x="516" y="93"/>
                  <a:pt x="516" y="93"/>
                  <a:pt x="516" y="93"/>
                </a:cubicBezTo>
                <a:cubicBezTo>
                  <a:pt x="516" y="96"/>
                  <a:pt x="516" y="96"/>
                  <a:pt x="516" y="96"/>
                </a:cubicBezTo>
                <a:cubicBezTo>
                  <a:pt x="516" y="96"/>
                  <a:pt x="516" y="96"/>
                  <a:pt x="516" y="96"/>
                </a:cubicBezTo>
                <a:cubicBezTo>
                  <a:pt x="513" y="102"/>
                  <a:pt x="513" y="102"/>
                  <a:pt x="513" y="102"/>
                </a:cubicBezTo>
                <a:cubicBezTo>
                  <a:pt x="513" y="103"/>
                  <a:pt x="513" y="103"/>
                  <a:pt x="513" y="103"/>
                </a:cubicBezTo>
                <a:cubicBezTo>
                  <a:pt x="513" y="104"/>
                  <a:pt x="513" y="104"/>
                  <a:pt x="513" y="104"/>
                </a:cubicBezTo>
                <a:cubicBezTo>
                  <a:pt x="514" y="105"/>
                  <a:pt x="514" y="105"/>
                  <a:pt x="514" y="105"/>
                </a:cubicBezTo>
                <a:cubicBezTo>
                  <a:pt x="516" y="105"/>
                  <a:pt x="516" y="105"/>
                  <a:pt x="516" y="105"/>
                </a:cubicBezTo>
                <a:cubicBezTo>
                  <a:pt x="517" y="105"/>
                  <a:pt x="517" y="105"/>
                  <a:pt x="517" y="105"/>
                </a:cubicBezTo>
                <a:cubicBezTo>
                  <a:pt x="518" y="106"/>
                  <a:pt x="518" y="107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21" y="105"/>
                  <a:pt x="520" y="106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19" y="108"/>
                  <a:pt x="519" y="108"/>
                  <a:pt x="519" y="108"/>
                </a:cubicBezTo>
                <a:cubicBezTo>
                  <a:pt x="520" y="110"/>
                  <a:pt x="520" y="111"/>
                  <a:pt x="522" y="111"/>
                </a:cubicBezTo>
                <a:cubicBezTo>
                  <a:pt x="522" y="112"/>
                  <a:pt x="523" y="112"/>
                  <a:pt x="524" y="112"/>
                </a:cubicBezTo>
                <a:cubicBezTo>
                  <a:pt x="524" y="112"/>
                  <a:pt x="525" y="113"/>
                  <a:pt x="526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4"/>
                  <a:pt x="527" y="114"/>
                  <a:pt x="527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9" y="114"/>
                  <a:pt x="529" y="114"/>
                  <a:pt x="529" y="114"/>
                </a:cubicBezTo>
                <a:cubicBezTo>
                  <a:pt x="532" y="107"/>
                  <a:pt x="532" y="107"/>
                  <a:pt x="532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6" y="106"/>
                  <a:pt x="536" y="106"/>
                  <a:pt x="536" y="106"/>
                </a:cubicBezTo>
                <a:cubicBezTo>
                  <a:pt x="539" y="105"/>
                  <a:pt x="539" y="105"/>
                  <a:pt x="539" y="105"/>
                </a:cubicBezTo>
                <a:cubicBezTo>
                  <a:pt x="549" y="102"/>
                  <a:pt x="549" y="102"/>
                  <a:pt x="549" y="102"/>
                </a:cubicBezTo>
                <a:cubicBezTo>
                  <a:pt x="546" y="105"/>
                  <a:pt x="542" y="105"/>
                  <a:pt x="539" y="108"/>
                </a:cubicBezTo>
                <a:cubicBezTo>
                  <a:pt x="538" y="109"/>
                  <a:pt x="536" y="111"/>
                  <a:pt x="536" y="115"/>
                </a:cubicBezTo>
                <a:cubicBezTo>
                  <a:pt x="536" y="118"/>
                  <a:pt x="537" y="120"/>
                  <a:pt x="539" y="121"/>
                </a:cubicBezTo>
                <a:cubicBezTo>
                  <a:pt x="542" y="122"/>
                  <a:pt x="546" y="121"/>
                  <a:pt x="548" y="115"/>
                </a:cubicBezTo>
                <a:cubicBezTo>
                  <a:pt x="551" y="120"/>
                  <a:pt x="551" y="120"/>
                  <a:pt x="551" y="120"/>
                </a:cubicBezTo>
                <a:cubicBezTo>
                  <a:pt x="554" y="119"/>
                  <a:pt x="554" y="119"/>
                  <a:pt x="554" y="119"/>
                </a:cubicBezTo>
                <a:cubicBezTo>
                  <a:pt x="558" y="118"/>
                  <a:pt x="558" y="118"/>
                  <a:pt x="558" y="118"/>
                </a:cubicBezTo>
                <a:cubicBezTo>
                  <a:pt x="559" y="118"/>
                  <a:pt x="559" y="118"/>
                  <a:pt x="559" y="118"/>
                </a:cubicBezTo>
                <a:cubicBezTo>
                  <a:pt x="565" y="116"/>
                  <a:pt x="565" y="116"/>
                  <a:pt x="565" y="116"/>
                </a:cubicBezTo>
                <a:cubicBezTo>
                  <a:pt x="567" y="115"/>
                  <a:pt x="567" y="115"/>
                  <a:pt x="567" y="115"/>
                </a:cubicBezTo>
                <a:cubicBezTo>
                  <a:pt x="566" y="113"/>
                  <a:pt x="566" y="113"/>
                  <a:pt x="566" y="113"/>
                </a:cubicBezTo>
                <a:cubicBezTo>
                  <a:pt x="572" y="108"/>
                  <a:pt x="572" y="108"/>
                  <a:pt x="572" y="108"/>
                </a:cubicBezTo>
                <a:cubicBezTo>
                  <a:pt x="573" y="107"/>
                  <a:pt x="573" y="107"/>
                  <a:pt x="573" y="107"/>
                </a:cubicBezTo>
                <a:cubicBezTo>
                  <a:pt x="574" y="107"/>
                  <a:pt x="574" y="107"/>
                  <a:pt x="574" y="107"/>
                </a:cubicBezTo>
                <a:cubicBezTo>
                  <a:pt x="579" y="107"/>
                  <a:pt x="579" y="107"/>
                  <a:pt x="579" y="107"/>
                </a:cubicBezTo>
                <a:cubicBezTo>
                  <a:pt x="582" y="107"/>
                  <a:pt x="582" y="107"/>
                  <a:pt x="582" y="107"/>
                </a:cubicBezTo>
                <a:cubicBezTo>
                  <a:pt x="587" y="107"/>
                  <a:pt x="587" y="107"/>
                  <a:pt x="587" y="107"/>
                </a:cubicBezTo>
                <a:cubicBezTo>
                  <a:pt x="585" y="109"/>
                  <a:pt x="584" y="109"/>
                  <a:pt x="582" y="109"/>
                </a:cubicBezTo>
                <a:cubicBezTo>
                  <a:pt x="581" y="109"/>
                  <a:pt x="580" y="109"/>
                  <a:pt x="579" y="110"/>
                </a:cubicBezTo>
                <a:cubicBezTo>
                  <a:pt x="578" y="110"/>
                  <a:pt x="576" y="111"/>
                  <a:pt x="574" y="112"/>
                </a:cubicBezTo>
                <a:cubicBezTo>
                  <a:pt x="574" y="113"/>
                  <a:pt x="573" y="114"/>
                  <a:pt x="572" y="114"/>
                </a:cubicBezTo>
                <a:cubicBezTo>
                  <a:pt x="570" y="116"/>
                  <a:pt x="569" y="118"/>
                  <a:pt x="567" y="120"/>
                </a:cubicBezTo>
                <a:cubicBezTo>
                  <a:pt x="559" y="121"/>
                  <a:pt x="559" y="121"/>
                  <a:pt x="559" y="121"/>
                </a:cubicBezTo>
                <a:cubicBezTo>
                  <a:pt x="559" y="121"/>
                  <a:pt x="559" y="121"/>
                  <a:pt x="559" y="121"/>
                </a:cubicBezTo>
                <a:cubicBezTo>
                  <a:pt x="558" y="122"/>
                  <a:pt x="558" y="122"/>
                  <a:pt x="558" y="122"/>
                </a:cubicBezTo>
                <a:cubicBezTo>
                  <a:pt x="554" y="124"/>
                  <a:pt x="554" y="124"/>
                  <a:pt x="554" y="124"/>
                </a:cubicBezTo>
                <a:cubicBezTo>
                  <a:pt x="552" y="126"/>
                  <a:pt x="552" y="126"/>
                  <a:pt x="552" y="126"/>
                </a:cubicBezTo>
                <a:cubicBezTo>
                  <a:pt x="554" y="132"/>
                  <a:pt x="554" y="132"/>
                  <a:pt x="554" y="132"/>
                </a:cubicBezTo>
                <a:cubicBezTo>
                  <a:pt x="555" y="134"/>
                  <a:pt x="555" y="134"/>
                  <a:pt x="555" y="134"/>
                </a:cubicBezTo>
                <a:cubicBezTo>
                  <a:pt x="555" y="134"/>
                  <a:pt x="555" y="133"/>
                  <a:pt x="554" y="133"/>
                </a:cubicBezTo>
                <a:cubicBezTo>
                  <a:pt x="551" y="131"/>
                  <a:pt x="548" y="127"/>
                  <a:pt x="546" y="126"/>
                </a:cubicBezTo>
                <a:cubicBezTo>
                  <a:pt x="542" y="124"/>
                  <a:pt x="543" y="127"/>
                  <a:pt x="539" y="125"/>
                </a:cubicBezTo>
                <a:cubicBezTo>
                  <a:pt x="538" y="125"/>
                  <a:pt x="537" y="124"/>
                  <a:pt x="536" y="124"/>
                </a:cubicBezTo>
                <a:cubicBezTo>
                  <a:pt x="536" y="124"/>
                  <a:pt x="536" y="124"/>
                  <a:pt x="536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5"/>
                  <a:pt x="535" y="125"/>
                  <a:pt x="535" y="125"/>
                </a:cubicBezTo>
                <a:cubicBezTo>
                  <a:pt x="535" y="125"/>
                  <a:pt x="535" y="125"/>
                  <a:pt x="535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2" y="126"/>
                  <a:pt x="532" y="126"/>
                  <a:pt x="532" y="126"/>
                </a:cubicBezTo>
                <a:cubicBezTo>
                  <a:pt x="532" y="140"/>
                  <a:pt x="532" y="140"/>
                  <a:pt x="532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6" y="140"/>
                  <a:pt x="536" y="140"/>
                  <a:pt x="536" y="140"/>
                </a:cubicBezTo>
                <a:cubicBezTo>
                  <a:pt x="537" y="140"/>
                  <a:pt x="537" y="140"/>
                  <a:pt x="537" y="140"/>
                </a:cubicBezTo>
                <a:cubicBezTo>
                  <a:pt x="537" y="144"/>
                  <a:pt x="537" y="144"/>
                  <a:pt x="537" y="144"/>
                </a:cubicBezTo>
                <a:cubicBezTo>
                  <a:pt x="536" y="144"/>
                  <a:pt x="536" y="144"/>
                  <a:pt x="536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0" y="144"/>
                  <a:pt x="530" y="144"/>
                  <a:pt x="530" y="144"/>
                </a:cubicBezTo>
                <a:cubicBezTo>
                  <a:pt x="529" y="121"/>
                  <a:pt x="529" y="121"/>
                  <a:pt x="529" y="121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9" y="184"/>
                  <a:pt x="529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6" y="185"/>
                  <a:pt x="536" y="185"/>
                  <a:pt x="536" y="185"/>
                </a:cubicBezTo>
                <a:cubicBezTo>
                  <a:pt x="537" y="185"/>
                  <a:pt x="538" y="185"/>
                  <a:pt x="539" y="185"/>
                </a:cubicBezTo>
                <a:cubicBezTo>
                  <a:pt x="541" y="185"/>
                  <a:pt x="542" y="185"/>
                  <a:pt x="544" y="185"/>
                </a:cubicBezTo>
                <a:cubicBezTo>
                  <a:pt x="540" y="193"/>
                  <a:pt x="540" y="193"/>
                  <a:pt x="540" y="193"/>
                </a:cubicBezTo>
                <a:cubicBezTo>
                  <a:pt x="543" y="199"/>
                  <a:pt x="543" y="199"/>
                  <a:pt x="543" y="199"/>
                </a:cubicBezTo>
                <a:cubicBezTo>
                  <a:pt x="550" y="204"/>
                  <a:pt x="550" y="204"/>
                  <a:pt x="550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40" y="201"/>
                  <a:pt x="540" y="199"/>
                  <a:pt x="539" y="198"/>
                </a:cubicBezTo>
                <a:cubicBezTo>
                  <a:pt x="538" y="196"/>
                  <a:pt x="537" y="195"/>
                  <a:pt x="536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2" y="193"/>
                  <a:pt x="530" y="193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6" y="192"/>
                  <a:pt x="526" y="192"/>
                  <a:pt x="526" y="192"/>
                </a:cubicBezTo>
                <a:cubicBezTo>
                  <a:pt x="525" y="193"/>
                  <a:pt x="525" y="194"/>
                  <a:pt x="524" y="194"/>
                </a:cubicBezTo>
                <a:cubicBezTo>
                  <a:pt x="523" y="195"/>
                  <a:pt x="522" y="196"/>
                  <a:pt x="522" y="197"/>
                </a:cubicBezTo>
                <a:cubicBezTo>
                  <a:pt x="522" y="197"/>
                  <a:pt x="523" y="199"/>
                  <a:pt x="524" y="200"/>
                </a:cubicBezTo>
                <a:cubicBezTo>
                  <a:pt x="524" y="202"/>
                  <a:pt x="525" y="203"/>
                  <a:pt x="526" y="204"/>
                </a:cubicBezTo>
                <a:cubicBezTo>
                  <a:pt x="526" y="205"/>
                  <a:pt x="527" y="206"/>
                  <a:pt x="526" y="207"/>
                </a:cubicBezTo>
                <a:cubicBezTo>
                  <a:pt x="526" y="208"/>
                  <a:pt x="526" y="208"/>
                  <a:pt x="526" y="208"/>
                </a:cubicBezTo>
                <a:cubicBezTo>
                  <a:pt x="524" y="210"/>
                  <a:pt x="524" y="210"/>
                  <a:pt x="524" y="210"/>
                </a:cubicBezTo>
                <a:cubicBezTo>
                  <a:pt x="522" y="212"/>
                  <a:pt x="522" y="212"/>
                  <a:pt x="522" y="212"/>
                </a:cubicBezTo>
                <a:cubicBezTo>
                  <a:pt x="519" y="216"/>
                  <a:pt x="519" y="216"/>
                  <a:pt x="519" y="216"/>
                </a:cubicBezTo>
                <a:cubicBezTo>
                  <a:pt x="516" y="221"/>
                  <a:pt x="516" y="221"/>
                  <a:pt x="516" y="221"/>
                </a:cubicBezTo>
                <a:cubicBezTo>
                  <a:pt x="516" y="221"/>
                  <a:pt x="516" y="221"/>
                  <a:pt x="516" y="221"/>
                </a:cubicBezTo>
                <a:cubicBezTo>
                  <a:pt x="513" y="220"/>
                  <a:pt x="513" y="220"/>
                  <a:pt x="513" y="220"/>
                </a:cubicBezTo>
                <a:cubicBezTo>
                  <a:pt x="508" y="218"/>
                  <a:pt x="508" y="218"/>
                  <a:pt x="508" y="218"/>
                </a:cubicBezTo>
                <a:cubicBezTo>
                  <a:pt x="508" y="218"/>
                  <a:pt x="508" y="218"/>
                  <a:pt x="508" y="218"/>
                </a:cubicBezTo>
                <a:cubicBezTo>
                  <a:pt x="507" y="218"/>
                  <a:pt x="507" y="218"/>
                  <a:pt x="506" y="218"/>
                </a:cubicBezTo>
                <a:cubicBezTo>
                  <a:pt x="503" y="220"/>
                  <a:pt x="501" y="220"/>
                  <a:pt x="499" y="220"/>
                </a:cubicBezTo>
                <a:cubicBezTo>
                  <a:pt x="498" y="220"/>
                  <a:pt x="497" y="219"/>
                  <a:pt x="496" y="218"/>
                </a:cubicBezTo>
                <a:cubicBezTo>
                  <a:pt x="495" y="217"/>
                  <a:pt x="495" y="215"/>
                  <a:pt x="494" y="214"/>
                </a:cubicBezTo>
                <a:cubicBezTo>
                  <a:pt x="490" y="212"/>
                  <a:pt x="490" y="212"/>
                  <a:pt x="490" y="212"/>
                </a:cubicBezTo>
                <a:cubicBezTo>
                  <a:pt x="488" y="212"/>
                  <a:pt x="488" y="212"/>
                  <a:pt x="488" y="212"/>
                </a:cubicBezTo>
                <a:cubicBezTo>
                  <a:pt x="480" y="210"/>
                  <a:pt x="480" y="210"/>
                  <a:pt x="480" y="210"/>
                </a:cubicBezTo>
                <a:cubicBezTo>
                  <a:pt x="480" y="210"/>
                  <a:pt x="480" y="210"/>
                  <a:pt x="480" y="210"/>
                </a:cubicBezTo>
                <a:cubicBezTo>
                  <a:pt x="479" y="211"/>
                  <a:pt x="478" y="212"/>
                  <a:pt x="477" y="213"/>
                </a:cubicBezTo>
                <a:cubicBezTo>
                  <a:pt x="477" y="214"/>
                  <a:pt x="476" y="214"/>
                  <a:pt x="476" y="215"/>
                </a:cubicBezTo>
                <a:cubicBezTo>
                  <a:pt x="476" y="215"/>
                  <a:pt x="477" y="216"/>
                  <a:pt x="477" y="217"/>
                </a:cubicBezTo>
                <a:cubicBezTo>
                  <a:pt x="478" y="219"/>
                  <a:pt x="479" y="220"/>
                  <a:pt x="480" y="222"/>
                </a:cubicBezTo>
                <a:cubicBezTo>
                  <a:pt x="482" y="224"/>
                  <a:pt x="484" y="227"/>
                  <a:pt x="485" y="228"/>
                </a:cubicBezTo>
                <a:cubicBezTo>
                  <a:pt x="486" y="229"/>
                  <a:pt x="487" y="230"/>
                  <a:pt x="488" y="230"/>
                </a:cubicBezTo>
                <a:cubicBezTo>
                  <a:pt x="489" y="231"/>
                  <a:pt x="489" y="231"/>
                  <a:pt x="490" y="231"/>
                </a:cubicBezTo>
                <a:cubicBezTo>
                  <a:pt x="491" y="231"/>
                  <a:pt x="493" y="230"/>
                  <a:pt x="496" y="229"/>
                </a:cubicBezTo>
                <a:cubicBezTo>
                  <a:pt x="497" y="228"/>
                  <a:pt x="497" y="228"/>
                  <a:pt x="498" y="228"/>
                </a:cubicBezTo>
                <a:cubicBezTo>
                  <a:pt x="498" y="230"/>
                  <a:pt x="499" y="231"/>
                  <a:pt x="499" y="233"/>
                </a:cubicBezTo>
                <a:cubicBezTo>
                  <a:pt x="502" y="238"/>
                  <a:pt x="505" y="237"/>
                  <a:pt x="502" y="246"/>
                </a:cubicBezTo>
                <a:cubicBezTo>
                  <a:pt x="501" y="251"/>
                  <a:pt x="502" y="256"/>
                  <a:pt x="506" y="260"/>
                </a:cubicBezTo>
                <a:cubicBezTo>
                  <a:pt x="507" y="261"/>
                  <a:pt x="508" y="262"/>
                  <a:pt x="508" y="262"/>
                </a:cubicBezTo>
                <a:cubicBezTo>
                  <a:pt x="509" y="263"/>
                  <a:pt x="510" y="263"/>
                  <a:pt x="511" y="264"/>
                </a:cubicBezTo>
                <a:cubicBezTo>
                  <a:pt x="513" y="263"/>
                  <a:pt x="513" y="263"/>
                  <a:pt x="513" y="263"/>
                </a:cubicBezTo>
                <a:cubicBezTo>
                  <a:pt x="516" y="262"/>
                  <a:pt x="516" y="262"/>
                  <a:pt x="516" y="262"/>
                </a:cubicBezTo>
                <a:cubicBezTo>
                  <a:pt x="519" y="260"/>
                  <a:pt x="519" y="260"/>
                  <a:pt x="519" y="260"/>
                </a:cubicBezTo>
                <a:cubicBezTo>
                  <a:pt x="521" y="260"/>
                  <a:pt x="521" y="260"/>
                  <a:pt x="521" y="260"/>
                </a:cubicBezTo>
                <a:cubicBezTo>
                  <a:pt x="521" y="261"/>
                  <a:pt x="521" y="262"/>
                  <a:pt x="522" y="263"/>
                </a:cubicBezTo>
                <a:cubicBezTo>
                  <a:pt x="523" y="264"/>
                  <a:pt x="523" y="264"/>
                  <a:pt x="524" y="265"/>
                </a:cubicBezTo>
                <a:cubicBezTo>
                  <a:pt x="524" y="265"/>
                  <a:pt x="525" y="265"/>
                  <a:pt x="526" y="265"/>
                </a:cubicBezTo>
                <a:cubicBezTo>
                  <a:pt x="526" y="265"/>
                  <a:pt x="526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30" y="265"/>
                  <a:pt x="531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6" y="265"/>
                  <a:pt x="536" y="265"/>
                  <a:pt x="536" y="265"/>
                </a:cubicBezTo>
                <a:cubicBezTo>
                  <a:pt x="539" y="265"/>
                  <a:pt x="539" y="265"/>
                  <a:pt x="539" y="265"/>
                </a:cubicBezTo>
                <a:cubicBezTo>
                  <a:pt x="549" y="266"/>
                  <a:pt x="549" y="266"/>
                  <a:pt x="549" y="266"/>
                </a:cubicBezTo>
                <a:cubicBezTo>
                  <a:pt x="554" y="261"/>
                  <a:pt x="554" y="261"/>
                  <a:pt x="554" y="261"/>
                </a:cubicBezTo>
                <a:cubicBezTo>
                  <a:pt x="554" y="261"/>
                  <a:pt x="554" y="261"/>
                  <a:pt x="554" y="262"/>
                </a:cubicBezTo>
                <a:cubicBezTo>
                  <a:pt x="556" y="262"/>
                  <a:pt x="557" y="263"/>
                  <a:pt x="558" y="263"/>
                </a:cubicBezTo>
                <a:cubicBezTo>
                  <a:pt x="558" y="263"/>
                  <a:pt x="558" y="263"/>
                  <a:pt x="559" y="263"/>
                </a:cubicBezTo>
                <a:cubicBezTo>
                  <a:pt x="563" y="264"/>
                  <a:pt x="566" y="262"/>
                  <a:pt x="572" y="261"/>
                </a:cubicBezTo>
                <a:cubicBezTo>
                  <a:pt x="573" y="260"/>
                  <a:pt x="574" y="260"/>
                  <a:pt x="574" y="260"/>
                </a:cubicBezTo>
                <a:cubicBezTo>
                  <a:pt x="575" y="260"/>
                  <a:pt x="575" y="259"/>
                  <a:pt x="576" y="259"/>
                </a:cubicBezTo>
                <a:cubicBezTo>
                  <a:pt x="574" y="256"/>
                  <a:pt x="574" y="256"/>
                  <a:pt x="574" y="256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48"/>
                  <a:pt x="572" y="245"/>
                  <a:pt x="572" y="244"/>
                </a:cubicBezTo>
                <a:cubicBezTo>
                  <a:pt x="570" y="240"/>
                  <a:pt x="566" y="238"/>
                  <a:pt x="559" y="238"/>
                </a:cubicBezTo>
                <a:cubicBezTo>
                  <a:pt x="558" y="237"/>
                  <a:pt x="558" y="237"/>
                  <a:pt x="558" y="237"/>
                </a:cubicBezTo>
                <a:cubicBezTo>
                  <a:pt x="557" y="237"/>
                  <a:pt x="556" y="237"/>
                  <a:pt x="554" y="237"/>
                </a:cubicBezTo>
                <a:cubicBezTo>
                  <a:pt x="553" y="237"/>
                  <a:pt x="552" y="237"/>
                  <a:pt x="550" y="237"/>
                </a:cubicBezTo>
                <a:cubicBezTo>
                  <a:pt x="539" y="245"/>
                  <a:pt x="539" y="245"/>
                  <a:pt x="539" y="245"/>
                </a:cubicBezTo>
                <a:cubicBezTo>
                  <a:pt x="536" y="247"/>
                  <a:pt x="536" y="247"/>
                  <a:pt x="536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29" y="243"/>
                  <a:pt x="529" y="243"/>
                  <a:pt x="529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6" y="244"/>
                  <a:pt x="526" y="244"/>
                  <a:pt x="526" y="244"/>
                </a:cubicBezTo>
                <a:cubicBezTo>
                  <a:pt x="524" y="244"/>
                  <a:pt x="524" y="244"/>
                  <a:pt x="524" y="244"/>
                </a:cubicBezTo>
                <a:cubicBezTo>
                  <a:pt x="522" y="244"/>
                  <a:pt x="522" y="244"/>
                  <a:pt x="522" y="244"/>
                </a:cubicBezTo>
                <a:cubicBezTo>
                  <a:pt x="521" y="244"/>
                  <a:pt x="521" y="244"/>
                  <a:pt x="521" y="244"/>
                </a:cubicBezTo>
                <a:cubicBezTo>
                  <a:pt x="521" y="242"/>
                  <a:pt x="521" y="242"/>
                  <a:pt x="521" y="242"/>
                </a:cubicBezTo>
                <a:cubicBezTo>
                  <a:pt x="519" y="240"/>
                  <a:pt x="519" y="240"/>
                  <a:pt x="519" y="240"/>
                </a:cubicBezTo>
                <a:cubicBezTo>
                  <a:pt x="516" y="238"/>
                  <a:pt x="516" y="238"/>
                  <a:pt x="516" y="238"/>
                </a:cubicBezTo>
                <a:cubicBezTo>
                  <a:pt x="513" y="235"/>
                  <a:pt x="513" y="235"/>
                  <a:pt x="513" y="235"/>
                </a:cubicBezTo>
                <a:cubicBezTo>
                  <a:pt x="509" y="232"/>
                  <a:pt x="509" y="232"/>
                  <a:pt x="509" y="232"/>
                </a:cubicBezTo>
                <a:cubicBezTo>
                  <a:pt x="513" y="232"/>
                  <a:pt x="513" y="232"/>
                  <a:pt x="513" y="232"/>
                </a:cubicBezTo>
                <a:cubicBezTo>
                  <a:pt x="516" y="233"/>
                  <a:pt x="516" y="233"/>
                  <a:pt x="516" y="233"/>
                </a:cubicBezTo>
                <a:cubicBezTo>
                  <a:pt x="518" y="233"/>
                  <a:pt x="518" y="233"/>
                  <a:pt x="518" y="233"/>
                </a:cubicBezTo>
                <a:cubicBezTo>
                  <a:pt x="519" y="230"/>
                  <a:pt x="519" y="230"/>
                  <a:pt x="519" y="230"/>
                </a:cubicBezTo>
                <a:cubicBezTo>
                  <a:pt x="522" y="225"/>
                  <a:pt x="522" y="225"/>
                  <a:pt x="522" y="225"/>
                </a:cubicBezTo>
                <a:cubicBezTo>
                  <a:pt x="523" y="223"/>
                  <a:pt x="523" y="223"/>
                  <a:pt x="523" y="223"/>
                </a:cubicBezTo>
                <a:cubicBezTo>
                  <a:pt x="524" y="224"/>
                  <a:pt x="524" y="224"/>
                  <a:pt x="524" y="224"/>
                </a:cubicBezTo>
                <a:cubicBezTo>
                  <a:pt x="526" y="226"/>
                  <a:pt x="526" y="226"/>
                  <a:pt x="526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30" y="226"/>
                  <a:pt x="532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7"/>
                  <a:pt x="535" y="227"/>
                  <a:pt x="536" y="227"/>
                </a:cubicBezTo>
                <a:cubicBezTo>
                  <a:pt x="537" y="227"/>
                  <a:pt x="538" y="228"/>
                  <a:pt x="539" y="229"/>
                </a:cubicBezTo>
                <a:cubicBezTo>
                  <a:pt x="540" y="229"/>
                  <a:pt x="540" y="230"/>
                  <a:pt x="541" y="230"/>
                </a:cubicBezTo>
                <a:cubicBezTo>
                  <a:pt x="545" y="230"/>
                  <a:pt x="545" y="228"/>
                  <a:pt x="545" y="224"/>
                </a:cubicBezTo>
                <a:cubicBezTo>
                  <a:pt x="549" y="224"/>
                  <a:pt x="549" y="224"/>
                  <a:pt x="549" y="224"/>
                </a:cubicBezTo>
                <a:cubicBezTo>
                  <a:pt x="549" y="227"/>
                  <a:pt x="549" y="227"/>
                  <a:pt x="549" y="227"/>
                </a:cubicBezTo>
                <a:cubicBezTo>
                  <a:pt x="554" y="227"/>
                  <a:pt x="554" y="227"/>
                  <a:pt x="554" y="227"/>
                </a:cubicBezTo>
                <a:cubicBezTo>
                  <a:pt x="554" y="223"/>
                  <a:pt x="554" y="223"/>
                  <a:pt x="554" y="223"/>
                </a:cubicBezTo>
                <a:cubicBezTo>
                  <a:pt x="554" y="224"/>
                  <a:pt x="554" y="224"/>
                  <a:pt x="554" y="224"/>
                </a:cubicBezTo>
                <a:cubicBezTo>
                  <a:pt x="558" y="224"/>
                  <a:pt x="558" y="224"/>
                  <a:pt x="558" y="224"/>
                </a:cubicBezTo>
                <a:cubicBezTo>
                  <a:pt x="559" y="225"/>
                  <a:pt x="559" y="225"/>
                  <a:pt x="559" y="225"/>
                </a:cubicBezTo>
                <a:cubicBezTo>
                  <a:pt x="566" y="227"/>
                  <a:pt x="566" y="227"/>
                  <a:pt x="566" y="227"/>
                </a:cubicBezTo>
                <a:cubicBezTo>
                  <a:pt x="567" y="230"/>
                  <a:pt x="567" y="230"/>
                  <a:pt x="567" y="230"/>
                </a:cubicBezTo>
                <a:cubicBezTo>
                  <a:pt x="572" y="230"/>
                  <a:pt x="572" y="230"/>
                  <a:pt x="572" y="230"/>
                </a:cubicBezTo>
                <a:cubicBezTo>
                  <a:pt x="573" y="229"/>
                  <a:pt x="573" y="229"/>
                  <a:pt x="573" y="229"/>
                </a:cubicBezTo>
                <a:cubicBezTo>
                  <a:pt x="574" y="231"/>
                  <a:pt x="574" y="231"/>
                  <a:pt x="574" y="231"/>
                </a:cubicBezTo>
                <a:cubicBezTo>
                  <a:pt x="572" y="232"/>
                  <a:pt x="572" y="232"/>
                  <a:pt x="572" y="232"/>
                </a:cubicBezTo>
                <a:cubicBezTo>
                  <a:pt x="568" y="235"/>
                  <a:pt x="568" y="235"/>
                  <a:pt x="568" y="235"/>
                </a:cubicBezTo>
                <a:cubicBezTo>
                  <a:pt x="572" y="237"/>
                  <a:pt x="572" y="237"/>
                  <a:pt x="572" y="237"/>
                </a:cubicBezTo>
                <a:cubicBezTo>
                  <a:pt x="574" y="238"/>
                  <a:pt x="574" y="238"/>
                  <a:pt x="574" y="238"/>
                </a:cubicBezTo>
                <a:cubicBezTo>
                  <a:pt x="575" y="239"/>
                  <a:pt x="575" y="239"/>
                  <a:pt x="575" y="239"/>
                </a:cubicBezTo>
                <a:cubicBezTo>
                  <a:pt x="578" y="233"/>
                  <a:pt x="578" y="233"/>
                  <a:pt x="578" y="233"/>
                </a:cubicBezTo>
                <a:cubicBezTo>
                  <a:pt x="574" y="229"/>
                  <a:pt x="574" y="229"/>
                  <a:pt x="574" y="229"/>
                </a:cubicBezTo>
                <a:cubicBezTo>
                  <a:pt x="573" y="228"/>
                  <a:pt x="573" y="228"/>
                  <a:pt x="573" y="228"/>
                </a:cubicBezTo>
                <a:cubicBezTo>
                  <a:pt x="574" y="225"/>
                  <a:pt x="574" y="225"/>
                  <a:pt x="574" y="225"/>
                </a:cubicBezTo>
                <a:cubicBezTo>
                  <a:pt x="575" y="224"/>
                  <a:pt x="575" y="224"/>
                  <a:pt x="575" y="224"/>
                </a:cubicBezTo>
                <a:cubicBezTo>
                  <a:pt x="577" y="224"/>
                  <a:pt x="578" y="223"/>
                  <a:pt x="579" y="223"/>
                </a:cubicBezTo>
                <a:cubicBezTo>
                  <a:pt x="580" y="223"/>
                  <a:pt x="581" y="223"/>
                  <a:pt x="582" y="223"/>
                </a:cubicBezTo>
                <a:cubicBezTo>
                  <a:pt x="584" y="223"/>
                  <a:pt x="584" y="221"/>
                  <a:pt x="586" y="216"/>
                </a:cubicBezTo>
                <a:cubicBezTo>
                  <a:pt x="584" y="211"/>
                  <a:pt x="584" y="211"/>
                  <a:pt x="584" y="211"/>
                </a:cubicBezTo>
                <a:cubicBezTo>
                  <a:pt x="582" y="210"/>
                  <a:pt x="582" y="210"/>
                  <a:pt x="582" y="210"/>
                </a:cubicBezTo>
                <a:cubicBezTo>
                  <a:pt x="582" y="210"/>
                  <a:pt x="582" y="210"/>
                  <a:pt x="582" y="210"/>
                </a:cubicBezTo>
                <a:cubicBezTo>
                  <a:pt x="581" y="212"/>
                  <a:pt x="581" y="212"/>
                  <a:pt x="581" y="212"/>
                </a:cubicBezTo>
                <a:cubicBezTo>
                  <a:pt x="579" y="210"/>
                  <a:pt x="579" y="210"/>
                  <a:pt x="579" y="210"/>
                </a:cubicBezTo>
                <a:cubicBezTo>
                  <a:pt x="574" y="208"/>
                  <a:pt x="574" y="208"/>
                  <a:pt x="574" y="208"/>
                </a:cubicBezTo>
                <a:cubicBezTo>
                  <a:pt x="573" y="207"/>
                  <a:pt x="573" y="207"/>
                  <a:pt x="573" y="207"/>
                </a:cubicBezTo>
                <a:cubicBezTo>
                  <a:pt x="574" y="207"/>
                  <a:pt x="574" y="207"/>
                  <a:pt x="574" y="207"/>
                </a:cubicBezTo>
                <a:cubicBezTo>
                  <a:pt x="576" y="206"/>
                  <a:pt x="578" y="205"/>
                  <a:pt x="579" y="205"/>
                </a:cubicBezTo>
                <a:cubicBezTo>
                  <a:pt x="580" y="204"/>
                  <a:pt x="581" y="203"/>
                  <a:pt x="582" y="203"/>
                </a:cubicBezTo>
                <a:cubicBezTo>
                  <a:pt x="584" y="201"/>
                  <a:pt x="583" y="199"/>
                  <a:pt x="582" y="196"/>
                </a:cubicBezTo>
                <a:cubicBezTo>
                  <a:pt x="581" y="195"/>
                  <a:pt x="580" y="194"/>
                  <a:pt x="580" y="192"/>
                </a:cubicBezTo>
                <a:cubicBezTo>
                  <a:pt x="580" y="190"/>
                  <a:pt x="581" y="189"/>
                  <a:pt x="582" y="188"/>
                </a:cubicBezTo>
                <a:cubicBezTo>
                  <a:pt x="583" y="187"/>
                  <a:pt x="586" y="189"/>
                  <a:pt x="588" y="190"/>
                </a:cubicBezTo>
                <a:cubicBezTo>
                  <a:pt x="589" y="190"/>
                  <a:pt x="589" y="190"/>
                  <a:pt x="590" y="191"/>
                </a:cubicBezTo>
                <a:cubicBezTo>
                  <a:pt x="590" y="190"/>
                  <a:pt x="590" y="190"/>
                  <a:pt x="591" y="190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99" y="180"/>
                  <a:pt x="600" y="182"/>
                  <a:pt x="600" y="171"/>
                </a:cubicBezTo>
                <a:cubicBezTo>
                  <a:pt x="600" y="167"/>
                  <a:pt x="598" y="165"/>
                  <a:pt x="597" y="163"/>
                </a:cubicBezTo>
                <a:cubicBezTo>
                  <a:pt x="601" y="156"/>
                  <a:pt x="601" y="156"/>
                  <a:pt x="601" y="156"/>
                </a:cubicBezTo>
                <a:cubicBezTo>
                  <a:pt x="591" y="156"/>
                  <a:pt x="591" y="156"/>
                  <a:pt x="591" y="156"/>
                </a:cubicBezTo>
                <a:cubicBezTo>
                  <a:pt x="591" y="156"/>
                  <a:pt x="591" y="156"/>
                  <a:pt x="591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91" y="154"/>
                  <a:pt x="591" y="154"/>
                  <a:pt x="591" y="154"/>
                </a:cubicBezTo>
                <a:cubicBezTo>
                  <a:pt x="591" y="154"/>
                  <a:pt x="591" y="154"/>
                  <a:pt x="591" y="154"/>
                </a:cubicBezTo>
                <a:cubicBezTo>
                  <a:pt x="596" y="150"/>
                  <a:pt x="596" y="150"/>
                  <a:pt x="596" y="150"/>
                </a:cubicBezTo>
                <a:cubicBezTo>
                  <a:pt x="601" y="151"/>
                  <a:pt x="601" y="151"/>
                  <a:pt x="601" y="151"/>
                </a:cubicBezTo>
                <a:cubicBezTo>
                  <a:pt x="603" y="151"/>
                  <a:pt x="603" y="151"/>
                  <a:pt x="603" y="151"/>
                </a:cubicBezTo>
                <a:cubicBezTo>
                  <a:pt x="604" y="150"/>
                  <a:pt x="604" y="150"/>
                  <a:pt x="604" y="150"/>
                </a:cubicBezTo>
                <a:cubicBezTo>
                  <a:pt x="611" y="145"/>
                  <a:pt x="611" y="145"/>
                  <a:pt x="611" y="145"/>
                </a:cubicBezTo>
                <a:cubicBezTo>
                  <a:pt x="617" y="141"/>
                  <a:pt x="617" y="141"/>
                  <a:pt x="617" y="141"/>
                </a:cubicBezTo>
                <a:cubicBezTo>
                  <a:pt x="620" y="139"/>
                  <a:pt x="620" y="139"/>
                  <a:pt x="620" y="139"/>
                </a:cubicBezTo>
                <a:cubicBezTo>
                  <a:pt x="623" y="137"/>
                  <a:pt x="623" y="137"/>
                  <a:pt x="623" y="137"/>
                </a:cubicBezTo>
                <a:cubicBezTo>
                  <a:pt x="623" y="134"/>
                  <a:pt x="623" y="132"/>
                  <a:pt x="624" y="132"/>
                </a:cubicBezTo>
                <a:cubicBezTo>
                  <a:pt x="625" y="130"/>
                  <a:pt x="626" y="131"/>
                  <a:pt x="626" y="129"/>
                </a:cubicBezTo>
                <a:cubicBezTo>
                  <a:pt x="626" y="126"/>
                  <a:pt x="625" y="127"/>
                  <a:pt x="624" y="125"/>
                </a:cubicBezTo>
                <a:cubicBezTo>
                  <a:pt x="624" y="124"/>
                  <a:pt x="623" y="123"/>
                  <a:pt x="623" y="122"/>
                </a:cubicBezTo>
                <a:cubicBezTo>
                  <a:pt x="624" y="122"/>
                  <a:pt x="624" y="122"/>
                  <a:pt x="624" y="122"/>
                </a:cubicBezTo>
                <a:cubicBezTo>
                  <a:pt x="628" y="122"/>
                  <a:pt x="628" y="122"/>
                  <a:pt x="628" y="122"/>
                </a:cubicBezTo>
                <a:cubicBezTo>
                  <a:pt x="628" y="121"/>
                  <a:pt x="632" y="114"/>
                  <a:pt x="632" y="113"/>
                </a:cubicBezTo>
                <a:cubicBezTo>
                  <a:pt x="634" y="111"/>
                  <a:pt x="636" y="110"/>
                  <a:pt x="637" y="109"/>
                </a:cubicBezTo>
                <a:cubicBezTo>
                  <a:pt x="639" y="108"/>
                  <a:pt x="641" y="107"/>
                  <a:pt x="643" y="105"/>
                </a:cubicBezTo>
                <a:cubicBezTo>
                  <a:pt x="644" y="104"/>
                  <a:pt x="646" y="102"/>
                  <a:pt x="648" y="100"/>
                </a:cubicBezTo>
                <a:cubicBezTo>
                  <a:pt x="649" y="99"/>
                  <a:pt x="650" y="97"/>
                  <a:pt x="651" y="96"/>
                </a:cubicBezTo>
                <a:cubicBezTo>
                  <a:pt x="653" y="93"/>
                  <a:pt x="656" y="89"/>
                  <a:pt x="657" y="87"/>
                </a:cubicBezTo>
                <a:cubicBezTo>
                  <a:pt x="658" y="85"/>
                  <a:pt x="658" y="84"/>
                  <a:pt x="658" y="83"/>
                </a:cubicBezTo>
                <a:cubicBezTo>
                  <a:pt x="657" y="84"/>
                  <a:pt x="657" y="84"/>
                  <a:pt x="657" y="84"/>
                </a:cubicBezTo>
                <a:cubicBezTo>
                  <a:pt x="651" y="87"/>
                  <a:pt x="651" y="87"/>
                  <a:pt x="651" y="87"/>
                </a:cubicBezTo>
                <a:cubicBezTo>
                  <a:pt x="648" y="89"/>
                  <a:pt x="648" y="89"/>
                  <a:pt x="648" y="89"/>
                </a:cubicBezTo>
                <a:cubicBezTo>
                  <a:pt x="643" y="91"/>
                  <a:pt x="643" y="91"/>
                  <a:pt x="643" y="91"/>
                </a:cubicBezTo>
                <a:cubicBezTo>
                  <a:pt x="637" y="85"/>
                  <a:pt x="637" y="85"/>
                  <a:pt x="637" y="85"/>
                </a:cubicBezTo>
                <a:cubicBezTo>
                  <a:pt x="636" y="83"/>
                  <a:pt x="636" y="83"/>
                  <a:pt x="636" y="83"/>
                </a:cubicBezTo>
                <a:cubicBezTo>
                  <a:pt x="637" y="83"/>
                  <a:pt x="637" y="83"/>
                  <a:pt x="637" y="83"/>
                </a:cubicBezTo>
                <a:cubicBezTo>
                  <a:pt x="648" y="83"/>
                  <a:pt x="648" y="83"/>
                  <a:pt x="648" y="83"/>
                </a:cubicBezTo>
                <a:cubicBezTo>
                  <a:pt x="651" y="83"/>
                  <a:pt x="651" y="83"/>
                  <a:pt x="651" y="83"/>
                </a:cubicBezTo>
                <a:cubicBezTo>
                  <a:pt x="652" y="83"/>
                  <a:pt x="652" y="83"/>
                  <a:pt x="652" y="83"/>
                </a:cubicBezTo>
                <a:cubicBezTo>
                  <a:pt x="653" y="79"/>
                  <a:pt x="653" y="79"/>
                  <a:pt x="653" y="79"/>
                </a:cubicBezTo>
                <a:cubicBezTo>
                  <a:pt x="657" y="77"/>
                  <a:pt x="657" y="77"/>
                  <a:pt x="657" y="77"/>
                </a:cubicBezTo>
                <a:cubicBezTo>
                  <a:pt x="664" y="74"/>
                  <a:pt x="664" y="74"/>
                  <a:pt x="664" y="74"/>
                </a:cubicBezTo>
                <a:cubicBezTo>
                  <a:pt x="666" y="73"/>
                  <a:pt x="666" y="73"/>
                  <a:pt x="666" y="73"/>
                </a:cubicBezTo>
                <a:cubicBezTo>
                  <a:pt x="665" y="71"/>
                  <a:pt x="665" y="71"/>
                  <a:pt x="665" y="71"/>
                </a:cubicBezTo>
                <a:cubicBezTo>
                  <a:pt x="671" y="67"/>
                  <a:pt x="671" y="67"/>
                  <a:pt x="671" y="67"/>
                </a:cubicBezTo>
                <a:cubicBezTo>
                  <a:pt x="677" y="60"/>
                  <a:pt x="677" y="60"/>
                  <a:pt x="677" y="60"/>
                </a:cubicBezTo>
                <a:cubicBezTo>
                  <a:pt x="679" y="59"/>
                  <a:pt x="679" y="59"/>
                  <a:pt x="679" y="59"/>
                </a:cubicBezTo>
                <a:cubicBezTo>
                  <a:pt x="678" y="58"/>
                  <a:pt x="678" y="57"/>
                  <a:pt x="677" y="56"/>
                </a:cubicBezTo>
                <a:cubicBezTo>
                  <a:pt x="676" y="53"/>
                  <a:pt x="674" y="48"/>
                  <a:pt x="669" y="48"/>
                </a:cubicBezTo>
                <a:cubicBezTo>
                  <a:pt x="663" y="48"/>
                  <a:pt x="663" y="48"/>
                  <a:pt x="663" y="48"/>
                </a:cubicBezTo>
                <a:cubicBezTo>
                  <a:pt x="664" y="43"/>
                  <a:pt x="664" y="43"/>
                  <a:pt x="664" y="43"/>
                </a:cubicBezTo>
                <a:cubicBezTo>
                  <a:pt x="661" y="34"/>
                  <a:pt x="661" y="34"/>
                  <a:pt x="661" y="34"/>
                </a:cubicBezTo>
                <a:cubicBezTo>
                  <a:pt x="662" y="33"/>
                  <a:pt x="662" y="33"/>
                  <a:pt x="662" y="33"/>
                </a:cubicBezTo>
                <a:cubicBezTo>
                  <a:pt x="657" y="34"/>
                  <a:pt x="657" y="34"/>
                  <a:pt x="657" y="34"/>
                </a:cubicBezTo>
                <a:cubicBezTo>
                  <a:pt x="656" y="35"/>
                  <a:pt x="656" y="35"/>
                  <a:pt x="656" y="35"/>
                </a:cubicBezTo>
                <a:cubicBezTo>
                  <a:pt x="651" y="30"/>
                  <a:pt x="651" y="30"/>
                  <a:pt x="651" y="30"/>
                </a:cubicBezTo>
                <a:cubicBezTo>
                  <a:pt x="651" y="30"/>
                  <a:pt x="651" y="30"/>
                  <a:pt x="651" y="30"/>
                </a:cubicBezTo>
                <a:cubicBezTo>
                  <a:pt x="651" y="35"/>
                  <a:pt x="651" y="35"/>
                  <a:pt x="651" y="35"/>
                </a:cubicBezTo>
                <a:cubicBezTo>
                  <a:pt x="650" y="34"/>
                  <a:pt x="650" y="34"/>
                  <a:pt x="650" y="34"/>
                </a:cubicBezTo>
                <a:cubicBezTo>
                  <a:pt x="648" y="35"/>
                  <a:pt x="648" y="35"/>
                  <a:pt x="648" y="35"/>
                </a:cubicBezTo>
                <a:cubicBezTo>
                  <a:pt x="637" y="40"/>
                  <a:pt x="637" y="40"/>
                  <a:pt x="637" y="40"/>
                </a:cubicBezTo>
                <a:cubicBezTo>
                  <a:pt x="634" y="42"/>
                  <a:pt x="634" y="42"/>
                  <a:pt x="634" y="42"/>
                </a:cubicBezTo>
                <a:cubicBezTo>
                  <a:pt x="635" y="42"/>
                  <a:pt x="636" y="41"/>
                  <a:pt x="637" y="39"/>
                </a:cubicBezTo>
                <a:cubicBezTo>
                  <a:pt x="640" y="37"/>
                  <a:pt x="642" y="34"/>
                  <a:pt x="642" y="33"/>
                </a:cubicBezTo>
                <a:cubicBezTo>
                  <a:pt x="642" y="31"/>
                  <a:pt x="640" y="30"/>
                  <a:pt x="637" y="29"/>
                </a:cubicBezTo>
                <a:cubicBezTo>
                  <a:pt x="634" y="28"/>
                  <a:pt x="629" y="27"/>
                  <a:pt x="624" y="26"/>
                </a:cubicBezTo>
                <a:cubicBezTo>
                  <a:pt x="623" y="26"/>
                  <a:pt x="621" y="25"/>
                  <a:pt x="620" y="25"/>
                </a:cubicBezTo>
                <a:cubicBezTo>
                  <a:pt x="619" y="24"/>
                  <a:pt x="618" y="24"/>
                  <a:pt x="617" y="23"/>
                </a:cubicBezTo>
                <a:cubicBezTo>
                  <a:pt x="617" y="23"/>
                  <a:pt x="617" y="23"/>
                  <a:pt x="616" y="23"/>
                </a:cubicBezTo>
                <a:cubicBezTo>
                  <a:pt x="613" y="27"/>
                  <a:pt x="613" y="27"/>
                  <a:pt x="613" y="27"/>
                </a:cubicBezTo>
                <a:cubicBezTo>
                  <a:pt x="611" y="27"/>
                  <a:pt x="611" y="27"/>
                  <a:pt x="611" y="27"/>
                </a:cubicBezTo>
                <a:cubicBezTo>
                  <a:pt x="605" y="24"/>
                  <a:pt x="605" y="24"/>
                  <a:pt x="605" y="24"/>
                </a:cubicBezTo>
                <a:cubicBezTo>
                  <a:pt x="605" y="27"/>
                  <a:pt x="605" y="27"/>
                  <a:pt x="605" y="27"/>
                </a:cubicBezTo>
                <a:cubicBezTo>
                  <a:pt x="604" y="27"/>
                  <a:pt x="604" y="27"/>
                  <a:pt x="604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2" y="35"/>
                  <a:pt x="602" y="35"/>
                  <a:pt x="602" y="35"/>
                </a:cubicBezTo>
                <a:cubicBezTo>
                  <a:pt x="601" y="34"/>
                  <a:pt x="601" y="34"/>
                  <a:pt x="601" y="34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1" y="27"/>
                  <a:pt x="591" y="27"/>
                  <a:pt x="591" y="27"/>
                </a:cubicBezTo>
                <a:cubicBezTo>
                  <a:pt x="591" y="27"/>
                  <a:pt x="591" y="27"/>
                  <a:pt x="591" y="27"/>
                </a:cubicBezTo>
                <a:cubicBezTo>
                  <a:pt x="588" y="27"/>
                  <a:pt x="588" y="27"/>
                  <a:pt x="588" y="27"/>
                </a:cubicBezTo>
                <a:cubicBezTo>
                  <a:pt x="582" y="27"/>
                  <a:pt x="582" y="27"/>
                  <a:pt x="582" y="27"/>
                </a:cubicBezTo>
                <a:cubicBezTo>
                  <a:pt x="582" y="27"/>
                  <a:pt x="582" y="27"/>
                  <a:pt x="582" y="27"/>
                </a:cubicBezTo>
                <a:cubicBezTo>
                  <a:pt x="581" y="28"/>
                  <a:pt x="580" y="30"/>
                  <a:pt x="579" y="31"/>
                </a:cubicBezTo>
                <a:cubicBezTo>
                  <a:pt x="578" y="32"/>
                  <a:pt x="576" y="33"/>
                  <a:pt x="575" y="33"/>
                </a:cubicBezTo>
                <a:cubicBezTo>
                  <a:pt x="575" y="33"/>
                  <a:pt x="575" y="33"/>
                  <a:pt x="574" y="33"/>
                </a:cubicBezTo>
                <a:cubicBezTo>
                  <a:pt x="573" y="33"/>
                  <a:pt x="572" y="33"/>
                  <a:pt x="572" y="33"/>
                </a:cubicBezTo>
                <a:cubicBezTo>
                  <a:pt x="571" y="32"/>
                  <a:pt x="570" y="31"/>
                  <a:pt x="568" y="30"/>
                </a:cubicBezTo>
                <a:cubicBezTo>
                  <a:pt x="563" y="30"/>
                  <a:pt x="563" y="30"/>
                  <a:pt x="563" y="30"/>
                </a:cubicBezTo>
                <a:cubicBezTo>
                  <a:pt x="562" y="32"/>
                  <a:pt x="562" y="32"/>
                  <a:pt x="562" y="32"/>
                </a:cubicBezTo>
                <a:cubicBezTo>
                  <a:pt x="563" y="37"/>
                  <a:pt x="563" y="37"/>
                  <a:pt x="563" y="37"/>
                </a:cubicBezTo>
                <a:cubicBezTo>
                  <a:pt x="559" y="36"/>
                  <a:pt x="559" y="36"/>
                  <a:pt x="559" y="36"/>
                </a:cubicBezTo>
                <a:cubicBezTo>
                  <a:pt x="558" y="36"/>
                  <a:pt x="558" y="36"/>
                  <a:pt x="558" y="36"/>
                </a:cubicBezTo>
                <a:cubicBezTo>
                  <a:pt x="557" y="36"/>
                  <a:pt x="557" y="36"/>
                  <a:pt x="557" y="36"/>
                </a:cubicBezTo>
                <a:cubicBezTo>
                  <a:pt x="556" y="37"/>
                  <a:pt x="556" y="37"/>
                  <a:pt x="556" y="37"/>
                </a:cubicBezTo>
                <a:cubicBezTo>
                  <a:pt x="558" y="39"/>
                  <a:pt x="558" y="39"/>
                  <a:pt x="558" y="39"/>
                </a:cubicBezTo>
                <a:cubicBezTo>
                  <a:pt x="559" y="41"/>
                  <a:pt x="559" y="41"/>
                  <a:pt x="559" y="41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60" y="45"/>
                  <a:pt x="559" y="46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8" y="47"/>
                  <a:pt x="557" y="48"/>
                  <a:pt x="559" y="47"/>
                </a:cubicBezTo>
                <a:cubicBezTo>
                  <a:pt x="558" y="46"/>
                  <a:pt x="558" y="46"/>
                  <a:pt x="558" y="46"/>
                </a:cubicBezTo>
                <a:cubicBezTo>
                  <a:pt x="554" y="45"/>
                  <a:pt x="554" y="45"/>
                  <a:pt x="554" y="45"/>
                </a:cubicBezTo>
                <a:cubicBezTo>
                  <a:pt x="553" y="44"/>
                  <a:pt x="553" y="44"/>
                  <a:pt x="553" y="44"/>
                </a:cubicBezTo>
                <a:cubicBezTo>
                  <a:pt x="550" y="51"/>
                  <a:pt x="550" y="51"/>
                  <a:pt x="550" y="51"/>
                </a:cubicBezTo>
                <a:cubicBezTo>
                  <a:pt x="552" y="59"/>
                  <a:pt x="552" y="59"/>
                  <a:pt x="552" y="59"/>
                </a:cubicBezTo>
                <a:cubicBezTo>
                  <a:pt x="547" y="60"/>
                  <a:pt x="547" y="60"/>
                  <a:pt x="547" y="60"/>
                </a:cubicBezTo>
                <a:cubicBezTo>
                  <a:pt x="545" y="56"/>
                  <a:pt x="543" y="53"/>
                  <a:pt x="539" y="52"/>
                </a:cubicBezTo>
                <a:cubicBezTo>
                  <a:pt x="538" y="51"/>
                  <a:pt x="537" y="51"/>
                  <a:pt x="536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2" y="51"/>
                  <a:pt x="531" y="51"/>
                  <a:pt x="531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0" y="62"/>
                  <a:pt x="530" y="62"/>
                  <a:pt x="530" y="62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6" y="68"/>
                  <a:pt x="536" y="68"/>
                  <a:pt x="536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6" y="64"/>
                  <a:pt x="526" y="64"/>
                  <a:pt x="526" y="64"/>
                </a:cubicBezTo>
                <a:cubicBezTo>
                  <a:pt x="524" y="64"/>
                  <a:pt x="524" y="64"/>
                  <a:pt x="524" y="64"/>
                </a:cubicBezTo>
                <a:cubicBezTo>
                  <a:pt x="522" y="63"/>
                  <a:pt x="522" y="63"/>
                  <a:pt x="522" y="63"/>
                </a:cubicBezTo>
                <a:cubicBezTo>
                  <a:pt x="522" y="64"/>
                  <a:pt x="522" y="64"/>
                  <a:pt x="522" y="64"/>
                </a:cubicBezTo>
                <a:cubicBezTo>
                  <a:pt x="521" y="65"/>
                  <a:pt x="520" y="66"/>
                  <a:pt x="519" y="67"/>
                </a:cubicBezTo>
                <a:cubicBezTo>
                  <a:pt x="518" y="69"/>
                  <a:pt x="517" y="70"/>
                  <a:pt x="516" y="70"/>
                </a:cubicBezTo>
                <a:cubicBezTo>
                  <a:pt x="515" y="71"/>
                  <a:pt x="514" y="71"/>
                  <a:pt x="513" y="72"/>
                </a:cubicBezTo>
                <a:cubicBezTo>
                  <a:pt x="512" y="73"/>
                  <a:pt x="510" y="74"/>
                  <a:pt x="508" y="75"/>
                </a:cubicBezTo>
                <a:cubicBezTo>
                  <a:pt x="508" y="76"/>
                  <a:pt x="507" y="77"/>
                  <a:pt x="506" y="78"/>
                </a:cubicBezTo>
                <a:cubicBezTo>
                  <a:pt x="505" y="79"/>
                  <a:pt x="504" y="81"/>
                  <a:pt x="503" y="83"/>
                </a:cubicBezTo>
                <a:cubicBezTo>
                  <a:pt x="506" y="84"/>
                  <a:pt x="506" y="84"/>
                  <a:pt x="506" y="84"/>
                </a:cubicBezTo>
                <a:lnTo>
                  <a:pt x="508" y="84"/>
                </a:lnTo>
                <a:close/>
                <a:moveTo>
                  <a:pt x="528" y="176"/>
                </a:move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lose/>
                <a:moveTo>
                  <a:pt x="539" y="147"/>
                </a:moveTo>
                <a:cubicBezTo>
                  <a:pt x="539" y="147"/>
                  <a:pt x="539" y="147"/>
                  <a:pt x="539" y="147"/>
                </a:cubicBezTo>
                <a:cubicBezTo>
                  <a:pt x="537" y="145"/>
                  <a:pt x="537" y="145"/>
                  <a:pt x="537" y="145"/>
                </a:cubicBezTo>
                <a:cubicBezTo>
                  <a:pt x="539" y="144"/>
                  <a:pt x="539" y="144"/>
                  <a:pt x="539" y="144"/>
                </a:cubicBezTo>
                <a:cubicBezTo>
                  <a:pt x="539" y="145"/>
                  <a:pt x="539" y="145"/>
                  <a:pt x="539" y="145"/>
                </a:cubicBezTo>
                <a:cubicBezTo>
                  <a:pt x="541" y="146"/>
                  <a:pt x="541" y="146"/>
                  <a:pt x="541" y="146"/>
                </a:cubicBezTo>
                <a:lnTo>
                  <a:pt x="539" y="147"/>
                </a:lnTo>
                <a:close/>
                <a:moveTo>
                  <a:pt x="496" y="221"/>
                </a:moveTo>
                <a:cubicBezTo>
                  <a:pt x="495" y="221"/>
                  <a:pt x="495" y="222"/>
                  <a:pt x="496" y="221"/>
                </a:cubicBezTo>
                <a:cubicBezTo>
                  <a:pt x="496" y="221"/>
                  <a:pt x="496" y="221"/>
                  <a:pt x="496" y="221"/>
                </a:cubicBezTo>
                <a:cubicBezTo>
                  <a:pt x="498" y="219"/>
                  <a:pt x="497" y="220"/>
                  <a:pt x="496" y="221"/>
                </a:cubicBezTo>
                <a:close/>
                <a:moveTo>
                  <a:pt x="516" y="260"/>
                </a:moveTo>
                <a:cubicBezTo>
                  <a:pt x="516" y="260"/>
                  <a:pt x="516" y="260"/>
                  <a:pt x="516" y="260"/>
                </a:cubicBezTo>
                <a:cubicBezTo>
                  <a:pt x="517" y="258"/>
                  <a:pt x="517" y="259"/>
                  <a:pt x="516" y="260"/>
                </a:cubicBezTo>
                <a:cubicBezTo>
                  <a:pt x="515" y="260"/>
                  <a:pt x="514" y="261"/>
                  <a:pt x="516" y="260"/>
                </a:cubicBezTo>
                <a:close/>
                <a:moveTo>
                  <a:pt x="527" y="208"/>
                </a:moveTo>
                <a:cubicBezTo>
                  <a:pt x="526" y="209"/>
                  <a:pt x="526" y="209"/>
                  <a:pt x="526" y="209"/>
                </a:cubicBezTo>
                <a:cubicBezTo>
                  <a:pt x="525" y="209"/>
                  <a:pt x="524" y="210"/>
                  <a:pt x="526" y="209"/>
                </a:cubicBezTo>
                <a:cubicBezTo>
                  <a:pt x="527" y="208"/>
                  <a:pt x="527" y="208"/>
                  <a:pt x="527" y="208"/>
                </a:cubicBezTo>
                <a:cubicBezTo>
                  <a:pt x="527" y="208"/>
                  <a:pt x="527" y="208"/>
                  <a:pt x="527" y="208"/>
                </a:cubicBezTo>
                <a:close/>
                <a:moveTo>
                  <a:pt x="559" y="143"/>
                </a:moveTo>
                <a:cubicBezTo>
                  <a:pt x="558" y="143"/>
                  <a:pt x="558" y="143"/>
                  <a:pt x="558" y="142"/>
                </a:cubicBezTo>
                <a:cubicBezTo>
                  <a:pt x="555" y="140"/>
                  <a:pt x="554" y="137"/>
                  <a:pt x="557" y="134"/>
                </a:cubicBezTo>
                <a:cubicBezTo>
                  <a:pt x="558" y="136"/>
                  <a:pt x="558" y="136"/>
                  <a:pt x="558" y="136"/>
                </a:cubicBezTo>
                <a:cubicBezTo>
                  <a:pt x="559" y="139"/>
                  <a:pt x="559" y="139"/>
                  <a:pt x="559" y="139"/>
                </a:cubicBezTo>
                <a:cubicBezTo>
                  <a:pt x="560" y="144"/>
                  <a:pt x="560" y="144"/>
                  <a:pt x="560" y="144"/>
                </a:cubicBezTo>
                <a:cubicBezTo>
                  <a:pt x="560" y="144"/>
                  <a:pt x="559" y="143"/>
                  <a:pt x="559" y="143"/>
                </a:cubicBezTo>
                <a:close/>
                <a:moveTo>
                  <a:pt x="572" y="206"/>
                </a:moveTo>
                <a:cubicBezTo>
                  <a:pt x="571" y="206"/>
                  <a:pt x="570" y="207"/>
                  <a:pt x="572" y="206"/>
                </a:cubicBezTo>
                <a:cubicBezTo>
                  <a:pt x="572" y="206"/>
                  <a:pt x="572" y="206"/>
                  <a:pt x="572" y="206"/>
                </a:cubicBezTo>
                <a:cubicBezTo>
                  <a:pt x="573" y="204"/>
                  <a:pt x="572" y="205"/>
                  <a:pt x="572" y="206"/>
                </a:cubicBezTo>
                <a:close/>
                <a:moveTo>
                  <a:pt x="582" y="221"/>
                </a:moveTo>
                <a:cubicBezTo>
                  <a:pt x="582" y="221"/>
                  <a:pt x="582" y="221"/>
                  <a:pt x="582" y="221"/>
                </a:cubicBezTo>
                <a:cubicBezTo>
                  <a:pt x="583" y="219"/>
                  <a:pt x="582" y="220"/>
                  <a:pt x="582" y="221"/>
                </a:cubicBezTo>
                <a:cubicBezTo>
                  <a:pt x="581" y="221"/>
                  <a:pt x="580" y="222"/>
                  <a:pt x="582" y="221"/>
                </a:cubicBezTo>
                <a:close/>
                <a:moveTo>
                  <a:pt x="578" y="212"/>
                </a:moveTo>
                <a:cubicBezTo>
                  <a:pt x="579" y="213"/>
                  <a:pt x="579" y="213"/>
                  <a:pt x="579" y="213"/>
                </a:cubicBezTo>
                <a:cubicBezTo>
                  <a:pt x="579" y="213"/>
                  <a:pt x="579" y="213"/>
                  <a:pt x="579" y="213"/>
                </a:cubicBezTo>
                <a:cubicBezTo>
                  <a:pt x="580" y="215"/>
                  <a:pt x="580" y="215"/>
                  <a:pt x="580" y="215"/>
                </a:cubicBezTo>
                <a:cubicBezTo>
                  <a:pt x="579" y="216"/>
                  <a:pt x="579" y="216"/>
                  <a:pt x="579" y="216"/>
                </a:cubicBezTo>
                <a:cubicBezTo>
                  <a:pt x="578" y="216"/>
                  <a:pt x="578" y="216"/>
                  <a:pt x="578" y="216"/>
                </a:cubicBezTo>
                <a:lnTo>
                  <a:pt x="578" y="212"/>
                </a:lnTo>
                <a:close/>
                <a:moveTo>
                  <a:pt x="637" y="107"/>
                </a:moveTo>
                <a:cubicBezTo>
                  <a:pt x="637" y="107"/>
                  <a:pt x="637" y="107"/>
                  <a:pt x="637" y="107"/>
                </a:cubicBezTo>
                <a:cubicBezTo>
                  <a:pt x="639" y="105"/>
                  <a:pt x="638" y="106"/>
                  <a:pt x="637" y="107"/>
                </a:cubicBezTo>
                <a:cubicBezTo>
                  <a:pt x="637" y="107"/>
                  <a:pt x="636" y="108"/>
                  <a:pt x="637" y="107"/>
                </a:cubicBezTo>
                <a:close/>
                <a:moveTo>
                  <a:pt x="611" y="143"/>
                </a:moveTo>
                <a:cubicBezTo>
                  <a:pt x="611" y="143"/>
                  <a:pt x="611" y="143"/>
                  <a:pt x="611" y="143"/>
                </a:cubicBezTo>
                <a:cubicBezTo>
                  <a:pt x="613" y="141"/>
                  <a:pt x="612" y="142"/>
                  <a:pt x="611" y="143"/>
                </a:cubicBezTo>
                <a:cubicBezTo>
                  <a:pt x="610" y="143"/>
                  <a:pt x="610" y="144"/>
                  <a:pt x="611" y="143"/>
                </a:cubicBezTo>
                <a:close/>
                <a:moveTo>
                  <a:pt x="601" y="35"/>
                </a:moveTo>
                <a:cubicBezTo>
                  <a:pt x="601" y="35"/>
                  <a:pt x="601" y="35"/>
                  <a:pt x="601" y="35"/>
                </a:cubicBezTo>
                <a:cubicBezTo>
                  <a:pt x="603" y="33"/>
                  <a:pt x="602" y="34"/>
                  <a:pt x="601" y="35"/>
                </a:cubicBezTo>
                <a:cubicBezTo>
                  <a:pt x="601" y="35"/>
                  <a:pt x="600" y="36"/>
                  <a:pt x="601" y="35"/>
                </a:cubicBezTo>
                <a:close/>
                <a:moveTo>
                  <a:pt x="572" y="98"/>
                </a:moveTo>
                <a:cubicBezTo>
                  <a:pt x="575" y="95"/>
                  <a:pt x="572" y="94"/>
                  <a:pt x="574" y="93"/>
                </a:cubicBezTo>
                <a:cubicBezTo>
                  <a:pt x="575" y="92"/>
                  <a:pt x="577" y="92"/>
                  <a:pt x="579" y="92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78" y="89"/>
                  <a:pt x="578" y="89"/>
                  <a:pt x="578" y="89"/>
                </a:cubicBezTo>
                <a:cubicBezTo>
                  <a:pt x="579" y="89"/>
                  <a:pt x="579" y="89"/>
                  <a:pt x="579" y="89"/>
                </a:cubicBezTo>
                <a:cubicBezTo>
                  <a:pt x="582" y="89"/>
                  <a:pt x="582" y="89"/>
                  <a:pt x="582" y="89"/>
                </a:cubicBezTo>
                <a:cubicBezTo>
                  <a:pt x="583" y="89"/>
                  <a:pt x="583" y="89"/>
                  <a:pt x="583" y="89"/>
                </a:cubicBezTo>
                <a:cubicBezTo>
                  <a:pt x="582" y="91"/>
                  <a:pt x="582" y="91"/>
                  <a:pt x="582" y="91"/>
                </a:cubicBezTo>
                <a:cubicBezTo>
                  <a:pt x="579" y="93"/>
                  <a:pt x="579" y="93"/>
                  <a:pt x="579" y="93"/>
                </a:cubicBezTo>
                <a:cubicBezTo>
                  <a:pt x="579" y="94"/>
                  <a:pt x="579" y="94"/>
                  <a:pt x="579" y="94"/>
                </a:cubicBezTo>
                <a:cubicBezTo>
                  <a:pt x="579" y="94"/>
                  <a:pt x="579" y="94"/>
                  <a:pt x="579" y="94"/>
                </a:cubicBezTo>
                <a:cubicBezTo>
                  <a:pt x="580" y="96"/>
                  <a:pt x="580" y="96"/>
                  <a:pt x="580" y="96"/>
                </a:cubicBezTo>
                <a:cubicBezTo>
                  <a:pt x="579" y="96"/>
                  <a:pt x="579" y="96"/>
                  <a:pt x="579" y="96"/>
                </a:cubicBezTo>
                <a:cubicBezTo>
                  <a:pt x="575" y="96"/>
                  <a:pt x="575" y="96"/>
                  <a:pt x="575" y="96"/>
                </a:cubicBezTo>
                <a:cubicBezTo>
                  <a:pt x="575" y="101"/>
                  <a:pt x="576" y="100"/>
                  <a:pt x="574" y="101"/>
                </a:cubicBezTo>
                <a:cubicBezTo>
                  <a:pt x="574" y="101"/>
                  <a:pt x="573" y="101"/>
                  <a:pt x="572" y="102"/>
                </a:cubicBezTo>
                <a:cubicBezTo>
                  <a:pt x="572" y="102"/>
                  <a:pt x="572" y="102"/>
                  <a:pt x="572" y="102"/>
                </a:cubicBezTo>
                <a:cubicBezTo>
                  <a:pt x="572" y="102"/>
                  <a:pt x="572" y="102"/>
                  <a:pt x="572" y="102"/>
                </a:cubicBezTo>
                <a:cubicBezTo>
                  <a:pt x="573" y="104"/>
                  <a:pt x="573" y="104"/>
                  <a:pt x="573" y="104"/>
                </a:cubicBezTo>
                <a:cubicBezTo>
                  <a:pt x="572" y="106"/>
                  <a:pt x="572" y="106"/>
                  <a:pt x="572" y="106"/>
                </a:cubicBezTo>
                <a:cubicBezTo>
                  <a:pt x="572" y="105"/>
                  <a:pt x="572" y="105"/>
                  <a:pt x="572" y="105"/>
                </a:cubicBezTo>
                <a:cubicBezTo>
                  <a:pt x="570" y="99"/>
                  <a:pt x="570" y="99"/>
                  <a:pt x="570" y="99"/>
                </a:cubicBezTo>
                <a:cubicBezTo>
                  <a:pt x="571" y="99"/>
                  <a:pt x="571" y="98"/>
                  <a:pt x="572" y="98"/>
                </a:cubicBezTo>
                <a:close/>
                <a:moveTo>
                  <a:pt x="554" y="60"/>
                </a:moveTo>
                <a:cubicBezTo>
                  <a:pt x="558" y="63"/>
                  <a:pt x="558" y="63"/>
                  <a:pt x="558" y="63"/>
                </a:cubicBezTo>
                <a:cubicBezTo>
                  <a:pt x="559" y="63"/>
                  <a:pt x="559" y="63"/>
                  <a:pt x="559" y="63"/>
                </a:cubicBezTo>
                <a:cubicBezTo>
                  <a:pt x="561" y="65"/>
                  <a:pt x="561" y="65"/>
                  <a:pt x="561" y="65"/>
                </a:cubicBezTo>
                <a:cubicBezTo>
                  <a:pt x="559" y="65"/>
                  <a:pt x="559" y="65"/>
                  <a:pt x="559" y="65"/>
                </a:cubicBezTo>
                <a:cubicBezTo>
                  <a:pt x="559" y="65"/>
                  <a:pt x="559" y="65"/>
                  <a:pt x="559" y="65"/>
                </a:cubicBezTo>
                <a:cubicBezTo>
                  <a:pt x="558" y="65"/>
                  <a:pt x="558" y="65"/>
                  <a:pt x="558" y="65"/>
                </a:cubicBezTo>
                <a:cubicBezTo>
                  <a:pt x="554" y="64"/>
                  <a:pt x="554" y="64"/>
                  <a:pt x="554" y="64"/>
                </a:cubicBezTo>
                <a:cubicBezTo>
                  <a:pt x="554" y="64"/>
                  <a:pt x="554" y="64"/>
                  <a:pt x="554" y="64"/>
                </a:cubicBezTo>
                <a:cubicBezTo>
                  <a:pt x="553" y="58"/>
                  <a:pt x="553" y="58"/>
                  <a:pt x="553" y="58"/>
                </a:cubicBezTo>
                <a:lnTo>
                  <a:pt x="554" y="60"/>
                </a:lnTo>
                <a:close/>
                <a:moveTo>
                  <a:pt x="519" y="104"/>
                </a:moveTo>
                <a:cubicBezTo>
                  <a:pt x="518" y="104"/>
                  <a:pt x="518" y="105"/>
                  <a:pt x="519" y="104"/>
                </a:cubicBezTo>
                <a:cubicBezTo>
                  <a:pt x="519" y="104"/>
                  <a:pt x="519" y="104"/>
                  <a:pt x="519" y="104"/>
                </a:cubicBezTo>
                <a:cubicBezTo>
                  <a:pt x="521" y="102"/>
                  <a:pt x="520" y="103"/>
                  <a:pt x="519" y="104"/>
                </a:cubicBezTo>
                <a:close/>
                <a:moveTo>
                  <a:pt x="516" y="89"/>
                </a:moveTo>
                <a:cubicBezTo>
                  <a:pt x="519" y="87"/>
                  <a:pt x="519" y="87"/>
                  <a:pt x="519" y="87"/>
                </a:cubicBezTo>
                <a:cubicBezTo>
                  <a:pt x="521" y="86"/>
                  <a:pt x="521" y="86"/>
                  <a:pt x="521" y="86"/>
                </a:cubicBezTo>
                <a:cubicBezTo>
                  <a:pt x="519" y="89"/>
                  <a:pt x="519" y="89"/>
                  <a:pt x="519" y="89"/>
                </a:cubicBezTo>
                <a:cubicBezTo>
                  <a:pt x="517" y="91"/>
                  <a:pt x="517" y="91"/>
                  <a:pt x="517" y="91"/>
                </a:cubicBezTo>
                <a:cubicBezTo>
                  <a:pt x="516" y="89"/>
                  <a:pt x="516" y="89"/>
                  <a:pt x="516" y="89"/>
                </a:cubicBezTo>
                <a:cubicBezTo>
                  <a:pt x="516" y="89"/>
                  <a:pt x="516" y="89"/>
                  <a:pt x="516" y="89"/>
                </a:cubicBezTo>
                <a:close/>
                <a:moveTo>
                  <a:pt x="513" y="83"/>
                </a:moveTo>
                <a:cubicBezTo>
                  <a:pt x="513" y="83"/>
                  <a:pt x="513" y="83"/>
                  <a:pt x="513" y="83"/>
                </a:cubicBezTo>
                <a:cubicBezTo>
                  <a:pt x="513" y="82"/>
                  <a:pt x="513" y="82"/>
                  <a:pt x="513" y="82"/>
                </a:cubicBezTo>
                <a:cubicBezTo>
                  <a:pt x="513" y="82"/>
                  <a:pt x="513" y="82"/>
                  <a:pt x="513" y="82"/>
                </a:cubicBezTo>
                <a:cubicBezTo>
                  <a:pt x="513" y="83"/>
                  <a:pt x="513" y="83"/>
                  <a:pt x="513" y="83"/>
                </a:cubicBezTo>
                <a:cubicBezTo>
                  <a:pt x="512" y="83"/>
                  <a:pt x="511" y="84"/>
                  <a:pt x="513" y="83"/>
                </a:cubicBezTo>
                <a:close/>
                <a:moveTo>
                  <a:pt x="490" y="144"/>
                </a:moveTo>
                <a:cubicBezTo>
                  <a:pt x="490" y="145"/>
                  <a:pt x="490" y="145"/>
                  <a:pt x="490" y="145"/>
                </a:cubicBezTo>
                <a:cubicBezTo>
                  <a:pt x="490" y="145"/>
                  <a:pt x="490" y="145"/>
                  <a:pt x="490" y="145"/>
                </a:cubicBezTo>
                <a:cubicBezTo>
                  <a:pt x="490" y="146"/>
                  <a:pt x="490" y="146"/>
                  <a:pt x="490" y="146"/>
                </a:cubicBezTo>
                <a:cubicBezTo>
                  <a:pt x="488" y="146"/>
                  <a:pt x="488" y="146"/>
                  <a:pt x="488" y="146"/>
                </a:cubicBezTo>
                <a:cubicBezTo>
                  <a:pt x="483" y="147"/>
                  <a:pt x="483" y="147"/>
                  <a:pt x="483" y="147"/>
                </a:cubicBezTo>
                <a:cubicBezTo>
                  <a:pt x="486" y="152"/>
                  <a:pt x="486" y="152"/>
                  <a:pt x="486" y="152"/>
                </a:cubicBezTo>
                <a:cubicBezTo>
                  <a:pt x="488" y="152"/>
                  <a:pt x="488" y="152"/>
                  <a:pt x="488" y="152"/>
                </a:cubicBezTo>
                <a:cubicBezTo>
                  <a:pt x="490" y="151"/>
                  <a:pt x="490" y="151"/>
                  <a:pt x="490" y="151"/>
                </a:cubicBezTo>
                <a:cubicBezTo>
                  <a:pt x="495" y="150"/>
                  <a:pt x="495" y="150"/>
                  <a:pt x="495" y="150"/>
                </a:cubicBezTo>
                <a:cubicBezTo>
                  <a:pt x="494" y="149"/>
                  <a:pt x="494" y="149"/>
                  <a:pt x="494" y="149"/>
                </a:cubicBezTo>
                <a:cubicBezTo>
                  <a:pt x="496" y="149"/>
                  <a:pt x="496" y="149"/>
                  <a:pt x="496" y="149"/>
                </a:cubicBezTo>
                <a:cubicBezTo>
                  <a:pt x="497" y="149"/>
                  <a:pt x="498" y="150"/>
                  <a:pt x="499" y="150"/>
                </a:cubicBezTo>
                <a:cubicBezTo>
                  <a:pt x="503" y="151"/>
                  <a:pt x="504" y="152"/>
                  <a:pt x="504" y="156"/>
                </a:cubicBezTo>
                <a:cubicBezTo>
                  <a:pt x="502" y="155"/>
                  <a:pt x="501" y="155"/>
                  <a:pt x="499" y="155"/>
                </a:cubicBezTo>
                <a:cubicBezTo>
                  <a:pt x="498" y="155"/>
                  <a:pt x="497" y="155"/>
                  <a:pt x="496" y="156"/>
                </a:cubicBezTo>
                <a:cubicBezTo>
                  <a:pt x="492" y="159"/>
                  <a:pt x="495" y="169"/>
                  <a:pt x="493" y="172"/>
                </a:cubicBezTo>
                <a:cubicBezTo>
                  <a:pt x="496" y="173"/>
                  <a:pt x="496" y="173"/>
                  <a:pt x="496" y="173"/>
                </a:cubicBezTo>
                <a:cubicBezTo>
                  <a:pt x="499" y="174"/>
                  <a:pt x="499" y="174"/>
                  <a:pt x="499" y="174"/>
                </a:cubicBezTo>
                <a:cubicBezTo>
                  <a:pt x="497" y="179"/>
                  <a:pt x="496" y="182"/>
                  <a:pt x="499" y="184"/>
                </a:cubicBezTo>
                <a:cubicBezTo>
                  <a:pt x="501" y="184"/>
                  <a:pt x="503" y="184"/>
                  <a:pt x="506" y="185"/>
                </a:cubicBezTo>
                <a:cubicBezTo>
                  <a:pt x="507" y="185"/>
                  <a:pt x="508" y="185"/>
                  <a:pt x="508" y="185"/>
                </a:cubicBezTo>
                <a:cubicBezTo>
                  <a:pt x="509" y="185"/>
                  <a:pt x="510" y="185"/>
                  <a:pt x="511" y="185"/>
                </a:cubicBezTo>
                <a:cubicBezTo>
                  <a:pt x="512" y="179"/>
                  <a:pt x="512" y="179"/>
                  <a:pt x="512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6" y="180"/>
                  <a:pt x="516" y="180"/>
                  <a:pt x="516" y="180"/>
                </a:cubicBezTo>
                <a:cubicBezTo>
                  <a:pt x="519" y="182"/>
                  <a:pt x="519" y="182"/>
                  <a:pt x="519" y="182"/>
                </a:cubicBezTo>
                <a:cubicBezTo>
                  <a:pt x="522" y="183"/>
                  <a:pt x="522" y="183"/>
                  <a:pt x="522" y="183"/>
                </a:cubicBezTo>
                <a:cubicBezTo>
                  <a:pt x="522" y="183"/>
                  <a:pt x="522" y="183"/>
                  <a:pt x="522" y="183"/>
                </a:cubicBezTo>
                <a:cubicBezTo>
                  <a:pt x="524" y="181"/>
                  <a:pt x="524" y="181"/>
                  <a:pt x="524" y="181"/>
                </a:cubicBezTo>
                <a:cubicBezTo>
                  <a:pt x="526" y="180"/>
                  <a:pt x="526" y="180"/>
                  <a:pt x="526" y="180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6" y="122"/>
                  <a:pt x="526" y="122"/>
                  <a:pt x="526" y="122"/>
                </a:cubicBezTo>
                <a:cubicBezTo>
                  <a:pt x="524" y="123"/>
                  <a:pt x="524" y="123"/>
                  <a:pt x="524" y="123"/>
                </a:cubicBezTo>
                <a:cubicBezTo>
                  <a:pt x="522" y="123"/>
                  <a:pt x="522" y="123"/>
                  <a:pt x="522" y="123"/>
                </a:cubicBezTo>
                <a:cubicBezTo>
                  <a:pt x="523" y="122"/>
                  <a:pt x="523" y="122"/>
                  <a:pt x="523" y="122"/>
                </a:cubicBezTo>
                <a:cubicBezTo>
                  <a:pt x="522" y="121"/>
                  <a:pt x="522" y="121"/>
                  <a:pt x="522" y="121"/>
                </a:cubicBezTo>
                <a:cubicBezTo>
                  <a:pt x="519" y="120"/>
                  <a:pt x="519" y="120"/>
                  <a:pt x="519" y="120"/>
                </a:cubicBezTo>
                <a:cubicBezTo>
                  <a:pt x="516" y="119"/>
                  <a:pt x="516" y="119"/>
                  <a:pt x="516" y="119"/>
                </a:cubicBezTo>
                <a:cubicBezTo>
                  <a:pt x="513" y="118"/>
                  <a:pt x="513" y="118"/>
                  <a:pt x="513" y="118"/>
                </a:cubicBezTo>
                <a:cubicBezTo>
                  <a:pt x="511" y="117"/>
                  <a:pt x="511" y="117"/>
                  <a:pt x="511" y="117"/>
                </a:cubicBezTo>
                <a:cubicBezTo>
                  <a:pt x="508" y="107"/>
                  <a:pt x="508" y="107"/>
                  <a:pt x="508" y="107"/>
                </a:cubicBezTo>
                <a:cubicBezTo>
                  <a:pt x="506" y="101"/>
                  <a:pt x="506" y="101"/>
                  <a:pt x="506" y="101"/>
                </a:cubicBezTo>
                <a:cubicBezTo>
                  <a:pt x="506" y="99"/>
                  <a:pt x="506" y="99"/>
                  <a:pt x="506" y="99"/>
                </a:cubicBezTo>
                <a:cubicBezTo>
                  <a:pt x="504" y="93"/>
                  <a:pt x="504" y="93"/>
                  <a:pt x="504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499" y="90"/>
                  <a:pt x="499" y="90"/>
                  <a:pt x="499" y="90"/>
                </a:cubicBezTo>
                <a:cubicBezTo>
                  <a:pt x="499" y="90"/>
                  <a:pt x="499" y="91"/>
                  <a:pt x="499" y="91"/>
                </a:cubicBezTo>
                <a:cubicBezTo>
                  <a:pt x="500" y="91"/>
                  <a:pt x="495" y="93"/>
                  <a:pt x="499" y="91"/>
                </a:cubicBezTo>
                <a:cubicBezTo>
                  <a:pt x="498" y="90"/>
                  <a:pt x="498" y="90"/>
                  <a:pt x="496" y="90"/>
                </a:cubicBezTo>
                <a:cubicBezTo>
                  <a:pt x="496" y="90"/>
                  <a:pt x="496" y="90"/>
                  <a:pt x="496" y="90"/>
                </a:cubicBezTo>
                <a:cubicBezTo>
                  <a:pt x="493" y="90"/>
                  <a:pt x="491" y="91"/>
                  <a:pt x="490" y="91"/>
                </a:cubicBezTo>
                <a:cubicBezTo>
                  <a:pt x="489" y="92"/>
                  <a:pt x="489" y="93"/>
                  <a:pt x="488" y="94"/>
                </a:cubicBezTo>
                <a:cubicBezTo>
                  <a:pt x="487" y="95"/>
                  <a:pt x="487" y="96"/>
                  <a:pt x="486" y="98"/>
                </a:cubicBezTo>
                <a:cubicBezTo>
                  <a:pt x="488" y="98"/>
                  <a:pt x="488" y="98"/>
                  <a:pt x="488" y="98"/>
                </a:cubicBezTo>
                <a:cubicBezTo>
                  <a:pt x="490" y="98"/>
                  <a:pt x="490" y="98"/>
                  <a:pt x="490" y="98"/>
                </a:cubicBezTo>
                <a:cubicBezTo>
                  <a:pt x="496" y="98"/>
                  <a:pt x="496" y="98"/>
                  <a:pt x="496" y="98"/>
                </a:cubicBezTo>
                <a:cubicBezTo>
                  <a:pt x="498" y="98"/>
                  <a:pt x="498" y="98"/>
                  <a:pt x="498" y="98"/>
                </a:cubicBezTo>
                <a:cubicBezTo>
                  <a:pt x="496" y="101"/>
                  <a:pt x="496" y="101"/>
                  <a:pt x="496" y="101"/>
                </a:cubicBezTo>
                <a:cubicBezTo>
                  <a:pt x="494" y="105"/>
                  <a:pt x="494" y="105"/>
                  <a:pt x="494" y="105"/>
                </a:cubicBezTo>
                <a:cubicBezTo>
                  <a:pt x="490" y="103"/>
                  <a:pt x="490" y="103"/>
                  <a:pt x="490" y="103"/>
                </a:cubicBezTo>
                <a:cubicBezTo>
                  <a:pt x="490" y="103"/>
                  <a:pt x="490" y="103"/>
                  <a:pt x="490" y="103"/>
                </a:cubicBezTo>
                <a:cubicBezTo>
                  <a:pt x="488" y="104"/>
                  <a:pt x="488" y="104"/>
                  <a:pt x="488" y="104"/>
                </a:cubicBezTo>
                <a:cubicBezTo>
                  <a:pt x="486" y="105"/>
                  <a:pt x="486" y="105"/>
                  <a:pt x="486" y="105"/>
                </a:cubicBezTo>
                <a:cubicBezTo>
                  <a:pt x="488" y="114"/>
                  <a:pt x="488" y="114"/>
                  <a:pt x="488" y="114"/>
                </a:cubicBezTo>
                <a:cubicBezTo>
                  <a:pt x="488" y="114"/>
                  <a:pt x="488" y="114"/>
                  <a:pt x="488" y="114"/>
                </a:cubicBezTo>
                <a:cubicBezTo>
                  <a:pt x="489" y="113"/>
                  <a:pt x="489" y="114"/>
                  <a:pt x="488" y="114"/>
                </a:cubicBezTo>
                <a:cubicBezTo>
                  <a:pt x="487" y="115"/>
                  <a:pt x="486" y="116"/>
                  <a:pt x="488" y="114"/>
                </a:cubicBezTo>
                <a:cubicBezTo>
                  <a:pt x="484" y="114"/>
                  <a:pt x="484" y="114"/>
                  <a:pt x="484" y="114"/>
                </a:cubicBezTo>
                <a:cubicBezTo>
                  <a:pt x="484" y="116"/>
                  <a:pt x="484" y="116"/>
                  <a:pt x="484" y="116"/>
                </a:cubicBezTo>
                <a:cubicBezTo>
                  <a:pt x="482" y="120"/>
                  <a:pt x="482" y="120"/>
                  <a:pt x="482" y="120"/>
                </a:cubicBezTo>
                <a:cubicBezTo>
                  <a:pt x="488" y="129"/>
                  <a:pt x="488" y="129"/>
                  <a:pt x="488" y="129"/>
                </a:cubicBezTo>
                <a:cubicBezTo>
                  <a:pt x="480" y="129"/>
                  <a:pt x="480" y="129"/>
                  <a:pt x="480" y="129"/>
                </a:cubicBezTo>
                <a:cubicBezTo>
                  <a:pt x="480" y="142"/>
                  <a:pt x="480" y="142"/>
                  <a:pt x="480" y="142"/>
                </a:cubicBezTo>
                <a:cubicBezTo>
                  <a:pt x="488" y="144"/>
                  <a:pt x="488" y="144"/>
                  <a:pt x="488" y="144"/>
                </a:cubicBezTo>
                <a:lnTo>
                  <a:pt x="490" y="144"/>
                </a:lnTo>
                <a:close/>
                <a:moveTo>
                  <a:pt x="499" y="173"/>
                </a:moveTo>
                <a:cubicBezTo>
                  <a:pt x="499" y="173"/>
                  <a:pt x="498" y="174"/>
                  <a:pt x="499" y="173"/>
                </a:cubicBezTo>
                <a:cubicBezTo>
                  <a:pt x="499" y="173"/>
                  <a:pt x="499" y="173"/>
                  <a:pt x="499" y="173"/>
                </a:cubicBezTo>
                <a:cubicBezTo>
                  <a:pt x="501" y="171"/>
                  <a:pt x="500" y="172"/>
                  <a:pt x="499" y="173"/>
                </a:cubicBezTo>
                <a:close/>
                <a:moveTo>
                  <a:pt x="522" y="128"/>
                </a:moveTo>
                <a:cubicBezTo>
                  <a:pt x="524" y="132"/>
                  <a:pt x="524" y="132"/>
                  <a:pt x="524" y="132"/>
                </a:cubicBezTo>
                <a:cubicBezTo>
                  <a:pt x="522" y="132"/>
                  <a:pt x="522" y="132"/>
                  <a:pt x="522" y="132"/>
                </a:cubicBezTo>
                <a:cubicBezTo>
                  <a:pt x="522" y="132"/>
                  <a:pt x="522" y="132"/>
                  <a:pt x="522" y="132"/>
                </a:cubicBezTo>
                <a:cubicBezTo>
                  <a:pt x="520" y="123"/>
                  <a:pt x="520" y="123"/>
                  <a:pt x="520" y="123"/>
                </a:cubicBezTo>
                <a:lnTo>
                  <a:pt x="522" y="128"/>
                </a:lnTo>
                <a:close/>
                <a:moveTo>
                  <a:pt x="519" y="179"/>
                </a:moveTo>
                <a:cubicBezTo>
                  <a:pt x="519" y="179"/>
                  <a:pt x="519" y="179"/>
                  <a:pt x="519" y="179"/>
                </a:cubicBezTo>
                <a:cubicBezTo>
                  <a:pt x="521" y="177"/>
                  <a:pt x="520" y="178"/>
                  <a:pt x="519" y="179"/>
                </a:cubicBezTo>
                <a:cubicBezTo>
                  <a:pt x="518" y="179"/>
                  <a:pt x="518" y="180"/>
                  <a:pt x="519" y="179"/>
                </a:cubicBezTo>
                <a:close/>
                <a:moveTo>
                  <a:pt x="499" y="149"/>
                </a:moveTo>
                <a:cubicBezTo>
                  <a:pt x="499" y="149"/>
                  <a:pt x="499" y="149"/>
                  <a:pt x="499" y="149"/>
                </a:cubicBezTo>
                <a:cubicBezTo>
                  <a:pt x="501" y="147"/>
                  <a:pt x="500" y="148"/>
                  <a:pt x="499" y="149"/>
                </a:cubicBezTo>
                <a:cubicBezTo>
                  <a:pt x="499" y="149"/>
                  <a:pt x="498" y="150"/>
                  <a:pt x="499" y="149"/>
                </a:cubicBezTo>
                <a:close/>
                <a:moveTo>
                  <a:pt x="490" y="104"/>
                </a:moveTo>
                <a:cubicBezTo>
                  <a:pt x="490" y="103"/>
                  <a:pt x="490" y="103"/>
                  <a:pt x="490" y="103"/>
                </a:cubicBezTo>
                <a:cubicBezTo>
                  <a:pt x="491" y="103"/>
                  <a:pt x="490" y="103"/>
                  <a:pt x="490" y="103"/>
                </a:cubicBezTo>
                <a:cubicBezTo>
                  <a:pt x="489" y="104"/>
                  <a:pt x="488" y="105"/>
                  <a:pt x="490" y="104"/>
                </a:cubicBezTo>
                <a:close/>
                <a:moveTo>
                  <a:pt x="490" y="143"/>
                </a:moveTo>
                <a:cubicBezTo>
                  <a:pt x="490" y="142"/>
                  <a:pt x="490" y="142"/>
                  <a:pt x="490" y="142"/>
                </a:cubicBezTo>
                <a:cubicBezTo>
                  <a:pt x="491" y="142"/>
                  <a:pt x="490" y="142"/>
                  <a:pt x="490" y="142"/>
                </a:cubicBezTo>
                <a:cubicBezTo>
                  <a:pt x="489" y="143"/>
                  <a:pt x="488" y="144"/>
                  <a:pt x="490" y="143"/>
                </a:cubicBezTo>
                <a:close/>
                <a:moveTo>
                  <a:pt x="490" y="239"/>
                </a:moveTo>
                <a:cubicBezTo>
                  <a:pt x="492" y="239"/>
                  <a:pt x="490" y="239"/>
                  <a:pt x="493" y="235"/>
                </a:cubicBezTo>
                <a:cubicBezTo>
                  <a:pt x="490" y="235"/>
                  <a:pt x="490" y="235"/>
                  <a:pt x="490" y="235"/>
                </a:cubicBezTo>
                <a:cubicBezTo>
                  <a:pt x="488" y="234"/>
                  <a:pt x="488" y="234"/>
                  <a:pt x="488" y="234"/>
                </a:cubicBezTo>
                <a:cubicBezTo>
                  <a:pt x="487" y="234"/>
                  <a:pt x="487" y="234"/>
                  <a:pt x="487" y="234"/>
                </a:cubicBezTo>
                <a:cubicBezTo>
                  <a:pt x="487" y="239"/>
                  <a:pt x="487" y="239"/>
                  <a:pt x="487" y="239"/>
                </a:cubicBezTo>
                <a:cubicBezTo>
                  <a:pt x="487" y="239"/>
                  <a:pt x="488" y="239"/>
                  <a:pt x="488" y="239"/>
                </a:cubicBezTo>
                <a:cubicBezTo>
                  <a:pt x="489" y="239"/>
                  <a:pt x="489" y="239"/>
                  <a:pt x="490" y="239"/>
                </a:cubicBezTo>
                <a:close/>
                <a:moveTo>
                  <a:pt x="480" y="252"/>
                </a:moveTo>
                <a:cubicBezTo>
                  <a:pt x="480" y="252"/>
                  <a:pt x="480" y="252"/>
                  <a:pt x="480" y="252"/>
                </a:cubicBezTo>
                <a:cubicBezTo>
                  <a:pt x="480" y="252"/>
                  <a:pt x="480" y="252"/>
                  <a:pt x="480" y="252"/>
                </a:cubicBezTo>
                <a:cubicBezTo>
                  <a:pt x="480" y="259"/>
                  <a:pt x="480" y="259"/>
                  <a:pt x="480" y="259"/>
                </a:cubicBezTo>
                <a:cubicBezTo>
                  <a:pt x="488" y="261"/>
                  <a:pt x="488" y="261"/>
                  <a:pt x="488" y="261"/>
                </a:cubicBezTo>
                <a:cubicBezTo>
                  <a:pt x="490" y="262"/>
                  <a:pt x="490" y="262"/>
                  <a:pt x="490" y="262"/>
                </a:cubicBezTo>
                <a:cubicBezTo>
                  <a:pt x="494" y="263"/>
                  <a:pt x="494" y="263"/>
                  <a:pt x="494" y="263"/>
                </a:cubicBezTo>
                <a:cubicBezTo>
                  <a:pt x="495" y="262"/>
                  <a:pt x="496" y="261"/>
                  <a:pt x="496" y="260"/>
                </a:cubicBezTo>
                <a:cubicBezTo>
                  <a:pt x="498" y="257"/>
                  <a:pt x="498" y="253"/>
                  <a:pt x="496" y="250"/>
                </a:cubicBezTo>
                <a:cubicBezTo>
                  <a:pt x="495" y="247"/>
                  <a:pt x="492" y="245"/>
                  <a:pt x="490" y="243"/>
                </a:cubicBezTo>
                <a:cubicBezTo>
                  <a:pt x="489" y="243"/>
                  <a:pt x="489" y="243"/>
                  <a:pt x="488" y="242"/>
                </a:cubicBezTo>
                <a:cubicBezTo>
                  <a:pt x="484" y="241"/>
                  <a:pt x="480" y="243"/>
                  <a:pt x="480" y="252"/>
                </a:cubicBezTo>
                <a:close/>
                <a:moveTo>
                  <a:pt x="469" y="165"/>
                </a:moveTo>
                <a:cubicBezTo>
                  <a:pt x="475" y="185"/>
                  <a:pt x="475" y="185"/>
                  <a:pt x="475" y="185"/>
                </a:cubicBezTo>
                <a:cubicBezTo>
                  <a:pt x="470" y="186"/>
                  <a:pt x="470" y="186"/>
                  <a:pt x="470" y="186"/>
                </a:cubicBezTo>
                <a:cubicBezTo>
                  <a:pt x="473" y="192"/>
                  <a:pt x="473" y="192"/>
                  <a:pt x="473" y="192"/>
                </a:cubicBezTo>
                <a:cubicBezTo>
                  <a:pt x="475" y="193"/>
                  <a:pt x="475" y="193"/>
                  <a:pt x="475" y="193"/>
                </a:cubicBezTo>
                <a:cubicBezTo>
                  <a:pt x="477" y="193"/>
                  <a:pt x="477" y="193"/>
                  <a:pt x="477" y="193"/>
                </a:cubicBezTo>
                <a:cubicBezTo>
                  <a:pt x="480" y="194"/>
                  <a:pt x="480" y="194"/>
                  <a:pt x="480" y="194"/>
                </a:cubicBezTo>
                <a:cubicBezTo>
                  <a:pt x="481" y="194"/>
                  <a:pt x="481" y="194"/>
                  <a:pt x="481" y="194"/>
                </a:cubicBezTo>
                <a:cubicBezTo>
                  <a:pt x="481" y="200"/>
                  <a:pt x="481" y="200"/>
                  <a:pt x="481" y="200"/>
                </a:cubicBezTo>
                <a:cubicBezTo>
                  <a:pt x="482" y="200"/>
                  <a:pt x="485" y="201"/>
                  <a:pt x="488" y="201"/>
                </a:cubicBezTo>
                <a:cubicBezTo>
                  <a:pt x="489" y="201"/>
                  <a:pt x="489" y="202"/>
                  <a:pt x="490" y="202"/>
                </a:cubicBezTo>
                <a:cubicBezTo>
                  <a:pt x="492" y="202"/>
                  <a:pt x="495" y="202"/>
                  <a:pt x="496" y="201"/>
                </a:cubicBezTo>
                <a:cubicBezTo>
                  <a:pt x="497" y="200"/>
                  <a:pt x="498" y="200"/>
                  <a:pt x="498" y="198"/>
                </a:cubicBezTo>
                <a:cubicBezTo>
                  <a:pt x="498" y="195"/>
                  <a:pt x="497" y="194"/>
                  <a:pt x="496" y="193"/>
                </a:cubicBezTo>
                <a:cubicBezTo>
                  <a:pt x="495" y="192"/>
                  <a:pt x="492" y="193"/>
                  <a:pt x="490" y="193"/>
                </a:cubicBezTo>
                <a:cubicBezTo>
                  <a:pt x="489" y="194"/>
                  <a:pt x="489" y="194"/>
                  <a:pt x="488" y="194"/>
                </a:cubicBezTo>
                <a:cubicBezTo>
                  <a:pt x="485" y="194"/>
                  <a:pt x="483" y="194"/>
                  <a:pt x="481" y="192"/>
                </a:cubicBezTo>
                <a:cubicBezTo>
                  <a:pt x="485" y="191"/>
                  <a:pt x="487" y="190"/>
                  <a:pt x="488" y="189"/>
                </a:cubicBezTo>
                <a:cubicBezTo>
                  <a:pt x="491" y="186"/>
                  <a:pt x="486" y="186"/>
                  <a:pt x="490" y="185"/>
                </a:cubicBezTo>
                <a:cubicBezTo>
                  <a:pt x="490" y="185"/>
                  <a:pt x="491" y="185"/>
                  <a:pt x="491" y="185"/>
                </a:cubicBezTo>
                <a:cubicBezTo>
                  <a:pt x="490" y="183"/>
                  <a:pt x="490" y="183"/>
                  <a:pt x="490" y="183"/>
                </a:cubicBezTo>
                <a:cubicBezTo>
                  <a:pt x="488" y="179"/>
                  <a:pt x="488" y="179"/>
                  <a:pt x="488" y="179"/>
                </a:cubicBezTo>
                <a:cubicBezTo>
                  <a:pt x="484" y="173"/>
                  <a:pt x="484" y="173"/>
                  <a:pt x="484" y="173"/>
                </a:cubicBezTo>
                <a:cubicBezTo>
                  <a:pt x="480" y="170"/>
                  <a:pt x="480" y="170"/>
                  <a:pt x="480" y="170"/>
                </a:cubicBezTo>
                <a:cubicBezTo>
                  <a:pt x="477" y="168"/>
                  <a:pt x="477" y="168"/>
                  <a:pt x="477" y="168"/>
                </a:cubicBezTo>
                <a:cubicBezTo>
                  <a:pt x="471" y="164"/>
                  <a:pt x="471" y="164"/>
                  <a:pt x="471" y="164"/>
                </a:cubicBezTo>
                <a:lnTo>
                  <a:pt x="469" y="165"/>
                </a:lnTo>
                <a:close/>
                <a:moveTo>
                  <a:pt x="480" y="191"/>
                </a:moveTo>
                <a:cubicBezTo>
                  <a:pt x="480" y="191"/>
                  <a:pt x="480" y="191"/>
                  <a:pt x="480" y="191"/>
                </a:cubicBezTo>
                <a:cubicBezTo>
                  <a:pt x="481" y="189"/>
                  <a:pt x="480" y="190"/>
                  <a:pt x="480" y="191"/>
                </a:cubicBezTo>
                <a:cubicBezTo>
                  <a:pt x="479" y="191"/>
                  <a:pt x="478" y="192"/>
                  <a:pt x="480" y="191"/>
                </a:cubicBezTo>
                <a:close/>
                <a:moveTo>
                  <a:pt x="470" y="144"/>
                </a:moveTo>
                <a:cubicBezTo>
                  <a:pt x="471" y="142"/>
                  <a:pt x="471" y="143"/>
                  <a:pt x="471" y="140"/>
                </a:cubicBezTo>
                <a:cubicBezTo>
                  <a:pt x="471" y="138"/>
                  <a:pt x="471" y="138"/>
                  <a:pt x="471" y="138"/>
                </a:cubicBezTo>
                <a:cubicBezTo>
                  <a:pt x="471" y="133"/>
                  <a:pt x="471" y="133"/>
                  <a:pt x="471" y="133"/>
                </a:cubicBezTo>
                <a:cubicBezTo>
                  <a:pt x="465" y="131"/>
                  <a:pt x="465" y="131"/>
                  <a:pt x="465" y="131"/>
                </a:cubicBezTo>
                <a:cubicBezTo>
                  <a:pt x="464" y="131"/>
                  <a:pt x="464" y="131"/>
                  <a:pt x="464" y="131"/>
                </a:cubicBezTo>
                <a:cubicBezTo>
                  <a:pt x="460" y="133"/>
                  <a:pt x="460" y="133"/>
                  <a:pt x="460" y="133"/>
                </a:cubicBezTo>
                <a:cubicBezTo>
                  <a:pt x="460" y="136"/>
                  <a:pt x="462" y="138"/>
                  <a:pt x="464" y="140"/>
                </a:cubicBezTo>
                <a:cubicBezTo>
                  <a:pt x="465" y="142"/>
                  <a:pt x="468" y="143"/>
                  <a:pt x="470" y="144"/>
                </a:cubicBezTo>
                <a:close/>
                <a:moveTo>
                  <a:pt x="463" y="137"/>
                </a:moveTo>
                <a:cubicBezTo>
                  <a:pt x="463" y="137"/>
                  <a:pt x="463" y="137"/>
                  <a:pt x="464" y="137"/>
                </a:cubicBezTo>
                <a:cubicBezTo>
                  <a:pt x="464" y="137"/>
                  <a:pt x="464" y="137"/>
                  <a:pt x="464" y="137"/>
                </a:cubicBezTo>
                <a:cubicBezTo>
                  <a:pt x="464" y="137"/>
                  <a:pt x="464" y="137"/>
                  <a:pt x="464" y="137"/>
                </a:cubicBezTo>
                <a:cubicBezTo>
                  <a:pt x="463" y="137"/>
                  <a:pt x="463" y="137"/>
                  <a:pt x="463" y="137"/>
                </a:cubicBezTo>
                <a:close/>
                <a:moveTo>
                  <a:pt x="460" y="255"/>
                </a:moveTo>
                <a:cubicBezTo>
                  <a:pt x="461" y="256"/>
                  <a:pt x="462" y="256"/>
                  <a:pt x="464" y="256"/>
                </a:cubicBezTo>
                <a:cubicBezTo>
                  <a:pt x="467" y="256"/>
                  <a:pt x="471" y="253"/>
                  <a:pt x="472" y="245"/>
                </a:cubicBezTo>
                <a:cubicBezTo>
                  <a:pt x="473" y="245"/>
                  <a:pt x="473" y="245"/>
                  <a:pt x="473" y="245"/>
                </a:cubicBezTo>
                <a:cubicBezTo>
                  <a:pt x="477" y="245"/>
                  <a:pt x="477" y="245"/>
                  <a:pt x="477" y="245"/>
                </a:cubicBezTo>
                <a:cubicBezTo>
                  <a:pt x="478" y="245"/>
                  <a:pt x="478" y="245"/>
                  <a:pt x="478" y="245"/>
                </a:cubicBezTo>
                <a:cubicBezTo>
                  <a:pt x="477" y="243"/>
                  <a:pt x="477" y="243"/>
                  <a:pt x="477" y="243"/>
                </a:cubicBezTo>
                <a:cubicBezTo>
                  <a:pt x="476" y="239"/>
                  <a:pt x="473" y="233"/>
                  <a:pt x="473" y="233"/>
                </a:cubicBezTo>
                <a:cubicBezTo>
                  <a:pt x="473" y="228"/>
                  <a:pt x="476" y="226"/>
                  <a:pt x="469" y="221"/>
                </a:cubicBezTo>
                <a:cubicBezTo>
                  <a:pt x="469" y="220"/>
                  <a:pt x="466" y="219"/>
                  <a:pt x="464" y="218"/>
                </a:cubicBezTo>
                <a:cubicBezTo>
                  <a:pt x="460" y="217"/>
                  <a:pt x="457" y="216"/>
                  <a:pt x="457" y="216"/>
                </a:cubicBezTo>
                <a:cubicBezTo>
                  <a:pt x="454" y="216"/>
                  <a:pt x="451" y="218"/>
                  <a:pt x="450" y="219"/>
                </a:cubicBezTo>
                <a:cubicBezTo>
                  <a:pt x="455" y="225"/>
                  <a:pt x="455" y="225"/>
                  <a:pt x="455" y="225"/>
                </a:cubicBezTo>
                <a:cubicBezTo>
                  <a:pt x="449" y="226"/>
                  <a:pt x="449" y="226"/>
                  <a:pt x="449" y="226"/>
                </a:cubicBezTo>
                <a:cubicBezTo>
                  <a:pt x="448" y="227"/>
                  <a:pt x="448" y="227"/>
                  <a:pt x="448" y="227"/>
                </a:cubicBezTo>
                <a:cubicBezTo>
                  <a:pt x="449" y="228"/>
                  <a:pt x="449" y="228"/>
                  <a:pt x="449" y="228"/>
                </a:cubicBezTo>
                <a:cubicBezTo>
                  <a:pt x="452" y="233"/>
                  <a:pt x="452" y="233"/>
                  <a:pt x="452" y="233"/>
                </a:cubicBezTo>
                <a:cubicBezTo>
                  <a:pt x="451" y="233"/>
                  <a:pt x="450" y="233"/>
                  <a:pt x="449" y="233"/>
                </a:cubicBezTo>
                <a:cubicBezTo>
                  <a:pt x="448" y="233"/>
                  <a:pt x="447" y="234"/>
                  <a:pt x="447" y="237"/>
                </a:cubicBezTo>
                <a:cubicBezTo>
                  <a:pt x="447" y="245"/>
                  <a:pt x="447" y="245"/>
                  <a:pt x="447" y="245"/>
                </a:cubicBezTo>
                <a:cubicBezTo>
                  <a:pt x="449" y="245"/>
                  <a:pt x="449" y="245"/>
                  <a:pt x="449" y="245"/>
                </a:cubicBezTo>
                <a:cubicBezTo>
                  <a:pt x="460" y="242"/>
                  <a:pt x="460" y="242"/>
                  <a:pt x="460" y="242"/>
                </a:cubicBezTo>
                <a:cubicBezTo>
                  <a:pt x="453" y="247"/>
                  <a:pt x="453" y="247"/>
                  <a:pt x="453" y="247"/>
                </a:cubicBezTo>
                <a:lnTo>
                  <a:pt x="460" y="255"/>
                </a:lnTo>
                <a:close/>
                <a:moveTo>
                  <a:pt x="437" y="170"/>
                </a:moveTo>
                <a:cubicBezTo>
                  <a:pt x="437" y="174"/>
                  <a:pt x="434" y="173"/>
                  <a:pt x="428" y="176"/>
                </a:cubicBezTo>
                <a:cubicBezTo>
                  <a:pt x="439" y="185"/>
                  <a:pt x="439" y="185"/>
                  <a:pt x="439" y="185"/>
                </a:cubicBezTo>
                <a:cubicBezTo>
                  <a:pt x="444" y="185"/>
                  <a:pt x="444" y="185"/>
                  <a:pt x="444" y="185"/>
                </a:cubicBezTo>
                <a:cubicBezTo>
                  <a:pt x="445" y="180"/>
                  <a:pt x="445" y="180"/>
                  <a:pt x="445" y="180"/>
                </a:cubicBezTo>
                <a:cubicBezTo>
                  <a:pt x="449" y="182"/>
                  <a:pt x="449" y="182"/>
                  <a:pt x="449" y="182"/>
                </a:cubicBezTo>
                <a:cubicBezTo>
                  <a:pt x="453" y="183"/>
                  <a:pt x="453" y="183"/>
                  <a:pt x="453" y="183"/>
                </a:cubicBezTo>
                <a:cubicBezTo>
                  <a:pt x="455" y="198"/>
                  <a:pt x="467" y="195"/>
                  <a:pt x="461" y="186"/>
                </a:cubicBezTo>
                <a:cubicBezTo>
                  <a:pt x="458" y="178"/>
                  <a:pt x="459" y="167"/>
                  <a:pt x="452" y="170"/>
                </a:cubicBezTo>
                <a:cubicBezTo>
                  <a:pt x="450" y="162"/>
                  <a:pt x="450" y="162"/>
                  <a:pt x="450" y="162"/>
                </a:cubicBezTo>
                <a:cubicBezTo>
                  <a:pt x="450" y="162"/>
                  <a:pt x="450" y="162"/>
                  <a:pt x="449" y="162"/>
                </a:cubicBezTo>
                <a:cubicBezTo>
                  <a:pt x="444" y="160"/>
                  <a:pt x="446" y="166"/>
                  <a:pt x="442" y="158"/>
                </a:cubicBezTo>
                <a:cubicBezTo>
                  <a:pt x="440" y="153"/>
                  <a:pt x="438" y="153"/>
                  <a:pt x="434" y="151"/>
                </a:cubicBezTo>
                <a:cubicBezTo>
                  <a:pt x="427" y="157"/>
                  <a:pt x="427" y="157"/>
                  <a:pt x="427" y="157"/>
                </a:cubicBezTo>
                <a:cubicBezTo>
                  <a:pt x="429" y="164"/>
                  <a:pt x="429" y="164"/>
                  <a:pt x="429" y="164"/>
                </a:cubicBezTo>
                <a:cubicBezTo>
                  <a:pt x="429" y="164"/>
                  <a:pt x="437" y="166"/>
                  <a:pt x="437" y="170"/>
                </a:cubicBezTo>
                <a:close/>
                <a:moveTo>
                  <a:pt x="449" y="196"/>
                </a:moveTo>
                <a:cubicBezTo>
                  <a:pt x="452" y="196"/>
                  <a:pt x="452" y="196"/>
                  <a:pt x="452" y="196"/>
                </a:cubicBezTo>
                <a:cubicBezTo>
                  <a:pt x="455" y="192"/>
                  <a:pt x="455" y="192"/>
                  <a:pt x="455" y="192"/>
                </a:cubicBezTo>
                <a:cubicBezTo>
                  <a:pt x="452" y="192"/>
                  <a:pt x="452" y="192"/>
                  <a:pt x="452" y="192"/>
                </a:cubicBezTo>
                <a:cubicBezTo>
                  <a:pt x="452" y="189"/>
                  <a:pt x="452" y="189"/>
                  <a:pt x="452" y="189"/>
                </a:cubicBezTo>
                <a:cubicBezTo>
                  <a:pt x="449" y="190"/>
                  <a:pt x="449" y="190"/>
                  <a:pt x="449" y="190"/>
                </a:cubicBezTo>
                <a:cubicBezTo>
                  <a:pt x="443" y="192"/>
                  <a:pt x="443" y="192"/>
                  <a:pt x="443" y="192"/>
                </a:cubicBezTo>
                <a:cubicBezTo>
                  <a:pt x="447" y="196"/>
                  <a:pt x="447" y="196"/>
                  <a:pt x="447" y="196"/>
                </a:cubicBezTo>
                <a:lnTo>
                  <a:pt x="449" y="196"/>
                </a:lnTo>
                <a:close/>
                <a:moveTo>
                  <a:pt x="435" y="242"/>
                </a:moveTo>
                <a:cubicBezTo>
                  <a:pt x="434" y="249"/>
                  <a:pt x="434" y="249"/>
                  <a:pt x="434" y="249"/>
                </a:cubicBezTo>
                <a:cubicBezTo>
                  <a:pt x="435" y="251"/>
                  <a:pt x="435" y="251"/>
                  <a:pt x="435" y="251"/>
                </a:cubicBezTo>
                <a:cubicBezTo>
                  <a:pt x="435" y="251"/>
                  <a:pt x="436" y="250"/>
                  <a:pt x="436" y="250"/>
                </a:cubicBezTo>
                <a:cubicBezTo>
                  <a:pt x="436" y="251"/>
                  <a:pt x="437" y="250"/>
                  <a:pt x="438" y="250"/>
                </a:cubicBezTo>
                <a:cubicBezTo>
                  <a:pt x="440" y="250"/>
                  <a:pt x="440" y="251"/>
                  <a:pt x="441" y="249"/>
                </a:cubicBezTo>
                <a:cubicBezTo>
                  <a:pt x="443" y="246"/>
                  <a:pt x="441" y="244"/>
                  <a:pt x="440" y="243"/>
                </a:cubicBezTo>
                <a:lnTo>
                  <a:pt x="435" y="242"/>
                </a:lnTo>
                <a:close/>
                <a:moveTo>
                  <a:pt x="437" y="222"/>
                </a:moveTo>
                <a:cubicBezTo>
                  <a:pt x="439" y="220"/>
                  <a:pt x="439" y="220"/>
                  <a:pt x="439" y="220"/>
                </a:cubicBezTo>
                <a:cubicBezTo>
                  <a:pt x="437" y="219"/>
                  <a:pt x="437" y="219"/>
                  <a:pt x="437" y="219"/>
                </a:cubicBezTo>
                <a:cubicBezTo>
                  <a:pt x="434" y="222"/>
                  <a:pt x="434" y="222"/>
                  <a:pt x="434" y="222"/>
                </a:cubicBezTo>
                <a:cubicBezTo>
                  <a:pt x="434" y="227"/>
                  <a:pt x="434" y="227"/>
                  <a:pt x="434" y="227"/>
                </a:cubicBezTo>
                <a:cubicBezTo>
                  <a:pt x="441" y="227"/>
                  <a:pt x="437" y="226"/>
                  <a:pt x="442" y="229"/>
                </a:cubicBezTo>
                <a:cubicBezTo>
                  <a:pt x="445" y="225"/>
                  <a:pt x="445" y="225"/>
                  <a:pt x="445" y="225"/>
                </a:cubicBezTo>
                <a:cubicBezTo>
                  <a:pt x="440" y="222"/>
                  <a:pt x="444" y="223"/>
                  <a:pt x="437" y="222"/>
                </a:cubicBezTo>
                <a:close/>
                <a:moveTo>
                  <a:pt x="430" y="212"/>
                </a:moveTo>
                <a:cubicBezTo>
                  <a:pt x="434" y="210"/>
                  <a:pt x="437" y="212"/>
                  <a:pt x="437" y="209"/>
                </a:cubicBezTo>
                <a:cubicBezTo>
                  <a:pt x="437" y="204"/>
                  <a:pt x="436" y="206"/>
                  <a:pt x="434" y="204"/>
                </a:cubicBezTo>
                <a:cubicBezTo>
                  <a:pt x="435" y="201"/>
                  <a:pt x="435" y="201"/>
                  <a:pt x="435" y="201"/>
                </a:cubicBezTo>
                <a:cubicBezTo>
                  <a:pt x="430" y="198"/>
                  <a:pt x="430" y="198"/>
                  <a:pt x="430" y="198"/>
                </a:cubicBezTo>
                <a:cubicBezTo>
                  <a:pt x="432" y="194"/>
                  <a:pt x="432" y="194"/>
                  <a:pt x="425" y="194"/>
                </a:cubicBezTo>
                <a:cubicBezTo>
                  <a:pt x="427" y="206"/>
                  <a:pt x="427" y="206"/>
                  <a:pt x="427" y="206"/>
                </a:cubicBezTo>
                <a:cubicBezTo>
                  <a:pt x="428" y="210"/>
                  <a:pt x="428" y="208"/>
                  <a:pt x="430" y="212"/>
                </a:cubicBezTo>
                <a:close/>
                <a:moveTo>
                  <a:pt x="405" y="222"/>
                </a:moveTo>
                <a:cubicBezTo>
                  <a:pt x="404" y="222"/>
                  <a:pt x="402" y="222"/>
                  <a:pt x="401" y="223"/>
                </a:cubicBezTo>
                <a:cubicBezTo>
                  <a:pt x="400" y="223"/>
                  <a:pt x="399" y="224"/>
                  <a:pt x="399" y="225"/>
                </a:cubicBezTo>
                <a:cubicBezTo>
                  <a:pt x="399" y="225"/>
                  <a:pt x="399" y="225"/>
                  <a:pt x="399" y="225"/>
                </a:cubicBezTo>
                <a:cubicBezTo>
                  <a:pt x="399" y="228"/>
                  <a:pt x="400" y="229"/>
                  <a:pt x="401" y="229"/>
                </a:cubicBezTo>
                <a:cubicBezTo>
                  <a:pt x="402" y="230"/>
                  <a:pt x="403" y="230"/>
                  <a:pt x="404" y="230"/>
                </a:cubicBezTo>
                <a:cubicBezTo>
                  <a:pt x="406" y="236"/>
                  <a:pt x="406" y="236"/>
                  <a:pt x="406" y="236"/>
                </a:cubicBezTo>
                <a:cubicBezTo>
                  <a:pt x="409" y="245"/>
                  <a:pt x="409" y="245"/>
                  <a:pt x="409" y="245"/>
                </a:cubicBezTo>
                <a:cubicBezTo>
                  <a:pt x="408" y="244"/>
                  <a:pt x="407" y="244"/>
                  <a:pt x="406" y="244"/>
                </a:cubicBezTo>
                <a:cubicBezTo>
                  <a:pt x="404" y="243"/>
                  <a:pt x="403" y="243"/>
                  <a:pt x="401" y="243"/>
                </a:cubicBezTo>
                <a:cubicBezTo>
                  <a:pt x="400" y="242"/>
                  <a:pt x="400" y="242"/>
                  <a:pt x="399" y="242"/>
                </a:cubicBezTo>
                <a:cubicBezTo>
                  <a:pt x="398" y="241"/>
                  <a:pt x="398" y="239"/>
                  <a:pt x="399" y="237"/>
                </a:cubicBezTo>
                <a:cubicBezTo>
                  <a:pt x="395" y="237"/>
                  <a:pt x="395" y="237"/>
                  <a:pt x="395" y="237"/>
                </a:cubicBezTo>
                <a:cubicBezTo>
                  <a:pt x="394" y="233"/>
                  <a:pt x="394" y="233"/>
                  <a:pt x="394" y="233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385" y="229"/>
                  <a:pt x="385" y="229"/>
                  <a:pt x="385" y="229"/>
                </a:cubicBezTo>
                <a:cubicBezTo>
                  <a:pt x="383" y="230"/>
                  <a:pt x="383" y="230"/>
                  <a:pt x="383" y="230"/>
                </a:cubicBezTo>
                <a:cubicBezTo>
                  <a:pt x="382" y="229"/>
                  <a:pt x="382" y="228"/>
                  <a:pt x="381" y="226"/>
                </a:cubicBezTo>
                <a:cubicBezTo>
                  <a:pt x="381" y="224"/>
                  <a:pt x="380" y="222"/>
                  <a:pt x="378" y="222"/>
                </a:cubicBezTo>
                <a:cubicBezTo>
                  <a:pt x="378" y="222"/>
                  <a:pt x="378" y="222"/>
                  <a:pt x="378" y="222"/>
                </a:cubicBezTo>
                <a:cubicBezTo>
                  <a:pt x="376" y="222"/>
                  <a:pt x="375" y="222"/>
                  <a:pt x="374" y="223"/>
                </a:cubicBezTo>
                <a:cubicBezTo>
                  <a:pt x="374" y="223"/>
                  <a:pt x="373" y="223"/>
                  <a:pt x="373" y="224"/>
                </a:cubicBezTo>
                <a:cubicBezTo>
                  <a:pt x="372" y="224"/>
                  <a:pt x="372" y="224"/>
                  <a:pt x="372" y="225"/>
                </a:cubicBezTo>
                <a:cubicBezTo>
                  <a:pt x="372" y="225"/>
                  <a:pt x="372" y="226"/>
                  <a:pt x="372" y="227"/>
                </a:cubicBezTo>
                <a:cubicBezTo>
                  <a:pt x="372" y="227"/>
                  <a:pt x="372" y="227"/>
                  <a:pt x="3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2" y="228"/>
                  <a:pt x="372" y="228"/>
                  <a:pt x="372" y="228"/>
                </a:cubicBezTo>
                <a:cubicBezTo>
                  <a:pt x="371" y="228"/>
                  <a:pt x="370" y="228"/>
                  <a:pt x="370" y="229"/>
                </a:cubicBezTo>
                <a:cubicBezTo>
                  <a:pt x="368" y="229"/>
                  <a:pt x="367" y="229"/>
                  <a:pt x="366" y="230"/>
                </a:cubicBezTo>
                <a:cubicBezTo>
                  <a:pt x="364" y="232"/>
                  <a:pt x="365" y="235"/>
                  <a:pt x="366" y="238"/>
                </a:cubicBezTo>
                <a:cubicBezTo>
                  <a:pt x="366" y="237"/>
                  <a:pt x="366" y="237"/>
                  <a:pt x="366" y="237"/>
                </a:cubicBezTo>
                <a:cubicBezTo>
                  <a:pt x="366" y="237"/>
                  <a:pt x="366" y="237"/>
                  <a:pt x="366" y="237"/>
                </a:cubicBezTo>
                <a:cubicBezTo>
                  <a:pt x="368" y="236"/>
                  <a:pt x="367" y="236"/>
                  <a:pt x="366" y="237"/>
                </a:cubicBezTo>
                <a:cubicBezTo>
                  <a:pt x="366" y="237"/>
                  <a:pt x="366" y="237"/>
                  <a:pt x="366" y="238"/>
                </a:cubicBezTo>
                <a:cubicBezTo>
                  <a:pt x="366" y="241"/>
                  <a:pt x="366" y="244"/>
                  <a:pt x="360" y="246"/>
                </a:cubicBezTo>
                <a:cubicBezTo>
                  <a:pt x="359" y="246"/>
                  <a:pt x="359" y="246"/>
                  <a:pt x="359" y="246"/>
                </a:cubicBezTo>
                <a:cubicBezTo>
                  <a:pt x="358" y="251"/>
                  <a:pt x="358" y="251"/>
                  <a:pt x="358" y="251"/>
                </a:cubicBezTo>
                <a:cubicBezTo>
                  <a:pt x="360" y="251"/>
                  <a:pt x="360" y="251"/>
                  <a:pt x="360" y="251"/>
                </a:cubicBezTo>
                <a:cubicBezTo>
                  <a:pt x="363" y="251"/>
                  <a:pt x="363" y="251"/>
                  <a:pt x="363" y="251"/>
                </a:cubicBezTo>
                <a:cubicBezTo>
                  <a:pt x="361" y="252"/>
                  <a:pt x="361" y="252"/>
                  <a:pt x="361" y="252"/>
                </a:cubicBezTo>
                <a:cubicBezTo>
                  <a:pt x="363" y="253"/>
                  <a:pt x="363" y="253"/>
                  <a:pt x="363" y="253"/>
                </a:cubicBezTo>
                <a:cubicBezTo>
                  <a:pt x="366" y="252"/>
                  <a:pt x="366" y="252"/>
                  <a:pt x="366" y="252"/>
                </a:cubicBezTo>
                <a:cubicBezTo>
                  <a:pt x="368" y="252"/>
                  <a:pt x="368" y="252"/>
                  <a:pt x="368" y="252"/>
                </a:cubicBezTo>
                <a:cubicBezTo>
                  <a:pt x="368" y="258"/>
                  <a:pt x="368" y="258"/>
                  <a:pt x="368" y="258"/>
                </a:cubicBezTo>
                <a:cubicBezTo>
                  <a:pt x="370" y="257"/>
                  <a:pt x="370" y="257"/>
                  <a:pt x="370" y="257"/>
                </a:cubicBezTo>
                <a:cubicBezTo>
                  <a:pt x="372" y="255"/>
                  <a:pt x="372" y="255"/>
                  <a:pt x="372" y="255"/>
                </a:cubicBezTo>
                <a:cubicBezTo>
                  <a:pt x="373" y="255"/>
                  <a:pt x="373" y="255"/>
                  <a:pt x="373" y="255"/>
                </a:cubicBezTo>
                <a:cubicBezTo>
                  <a:pt x="374" y="254"/>
                  <a:pt x="374" y="254"/>
                  <a:pt x="374" y="254"/>
                </a:cubicBezTo>
                <a:cubicBezTo>
                  <a:pt x="376" y="253"/>
                  <a:pt x="376" y="253"/>
                  <a:pt x="376" y="253"/>
                </a:cubicBezTo>
                <a:cubicBezTo>
                  <a:pt x="378" y="253"/>
                  <a:pt x="378" y="253"/>
                  <a:pt x="378" y="253"/>
                </a:cubicBezTo>
                <a:cubicBezTo>
                  <a:pt x="381" y="253"/>
                  <a:pt x="381" y="253"/>
                  <a:pt x="381" y="253"/>
                </a:cubicBezTo>
                <a:cubicBezTo>
                  <a:pt x="385" y="254"/>
                  <a:pt x="385" y="254"/>
                  <a:pt x="385" y="254"/>
                </a:cubicBezTo>
                <a:cubicBezTo>
                  <a:pt x="390" y="254"/>
                  <a:pt x="390" y="254"/>
                  <a:pt x="390" y="254"/>
                </a:cubicBezTo>
                <a:cubicBezTo>
                  <a:pt x="385" y="256"/>
                  <a:pt x="385" y="256"/>
                  <a:pt x="385" y="256"/>
                </a:cubicBezTo>
                <a:cubicBezTo>
                  <a:pt x="381" y="257"/>
                  <a:pt x="381" y="257"/>
                  <a:pt x="381" y="257"/>
                </a:cubicBezTo>
                <a:cubicBezTo>
                  <a:pt x="378" y="259"/>
                  <a:pt x="378" y="259"/>
                  <a:pt x="378" y="259"/>
                </a:cubicBezTo>
                <a:cubicBezTo>
                  <a:pt x="376" y="260"/>
                  <a:pt x="376" y="260"/>
                  <a:pt x="376" y="260"/>
                </a:cubicBezTo>
                <a:cubicBezTo>
                  <a:pt x="377" y="261"/>
                  <a:pt x="377" y="263"/>
                  <a:pt x="378" y="264"/>
                </a:cubicBezTo>
                <a:cubicBezTo>
                  <a:pt x="379" y="266"/>
                  <a:pt x="380" y="267"/>
                  <a:pt x="381" y="268"/>
                </a:cubicBezTo>
                <a:cubicBezTo>
                  <a:pt x="382" y="269"/>
                  <a:pt x="384" y="269"/>
                  <a:pt x="385" y="269"/>
                </a:cubicBezTo>
                <a:cubicBezTo>
                  <a:pt x="387" y="270"/>
                  <a:pt x="390" y="270"/>
                  <a:pt x="393" y="268"/>
                </a:cubicBezTo>
                <a:cubicBezTo>
                  <a:pt x="393" y="267"/>
                  <a:pt x="394" y="267"/>
                  <a:pt x="394" y="267"/>
                </a:cubicBezTo>
                <a:cubicBezTo>
                  <a:pt x="396" y="265"/>
                  <a:pt x="398" y="263"/>
                  <a:pt x="399" y="262"/>
                </a:cubicBezTo>
                <a:cubicBezTo>
                  <a:pt x="400" y="261"/>
                  <a:pt x="400" y="260"/>
                  <a:pt x="401" y="260"/>
                </a:cubicBezTo>
                <a:cubicBezTo>
                  <a:pt x="402" y="258"/>
                  <a:pt x="404" y="257"/>
                  <a:pt x="406" y="257"/>
                </a:cubicBezTo>
                <a:cubicBezTo>
                  <a:pt x="408" y="257"/>
                  <a:pt x="410" y="256"/>
                  <a:pt x="412" y="256"/>
                </a:cubicBezTo>
                <a:cubicBezTo>
                  <a:pt x="421" y="257"/>
                  <a:pt x="421" y="257"/>
                  <a:pt x="421" y="257"/>
                </a:cubicBezTo>
                <a:cubicBezTo>
                  <a:pt x="427" y="252"/>
                  <a:pt x="430" y="248"/>
                  <a:pt x="430" y="239"/>
                </a:cubicBezTo>
                <a:cubicBezTo>
                  <a:pt x="430" y="235"/>
                  <a:pt x="428" y="234"/>
                  <a:pt x="425" y="231"/>
                </a:cubicBezTo>
                <a:cubicBezTo>
                  <a:pt x="419" y="236"/>
                  <a:pt x="419" y="236"/>
                  <a:pt x="419" y="236"/>
                </a:cubicBezTo>
                <a:cubicBezTo>
                  <a:pt x="413" y="225"/>
                  <a:pt x="413" y="225"/>
                  <a:pt x="413" y="225"/>
                </a:cubicBezTo>
                <a:cubicBezTo>
                  <a:pt x="411" y="215"/>
                  <a:pt x="411" y="215"/>
                  <a:pt x="411" y="215"/>
                </a:cubicBezTo>
                <a:cubicBezTo>
                  <a:pt x="410" y="214"/>
                  <a:pt x="410" y="214"/>
                  <a:pt x="410" y="214"/>
                </a:cubicBezTo>
                <a:cubicBezTo>
                  <a:pt x="406" y="219"/>
                  <a:pt x="406" y="219"/>
                  <a:pt x="406" y="219"/>
                </a:cubicBezTo>
                <a:lnTo>
                  <a:pt x="405" y="222"/>
                </a:lnTo>
                <a:close/>
                <a:moveTo>
                  <a:pt x="366" y="243"/>
                </a:moveTo>
                <a:cubicBezTo>
                  <a:pt x="366" y="244"/>
                  <a:pt x="365" y="244"/>
                  <a:pt x="366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68" y="242"/>
                  <a:pt x="367" y="242"/>
                  <a:pt x="366" y="243"/>
                </a:cubicBezTo>
                <a:close/>
                <a:moveTo>
                  <a:pt x="394" y="263"/>
                </a:moveTo>
                <a:cubicBezTo>
                  <a:pt x="393" y="263"/>
                  <a:pt x="393" y="264"/>
                  <a:pt x="394" y="263"/>
                </a:cubicBezTo>
                <a:cubicBezTo>
                  <a:pt x="394" y="263"/>
                  <a:pt x="394" y="263"/>
                  <a:pt x="394" y="263"/>
                </a:cubicBezTo>
                <a:cubicBezTo>
                  <a:pt x="396" y="261"/>
                  <a:pt x="395" y="262"/>
                  <a:pt x="394" y="263"/>
                </a:cubicBezTo>
                <a:close/>
                <a:moveTo>
                  <a:pt x="401" y="436"/>
                </a:moveTo>
                <a:cubicBezTo>
                  <a:pt x="401" y="436"/>
                  <a:pt x="401" y="435"/>
                  <a:pt x="401" y="435"/>
                </a:cubicBezTo>
                <a:cubicBezTo>
                  <a:pt x="401" y="435"/>
                  <a:pt x="401" y="435"/>
                  <a:pt x="401" y="435"/>
                </a:cubicBezTo>
                <a:cubicBezTo>
                  <a:pt x="401" y="435"/>
                  <a:pt x="401" y="435"/>
                  <a:pt x="401" y="435"/>
                </a:cubicBezTo>
                <a:cubicBezTo>
                  <a:pt x="401" y="435"/>
                  <a:pt x="401" y="436"/>
                  <a:pt x="401" y="436"/>
                </a:cubicBezTo>
                <a:close/>
                <a:moveTo>
                  <a:pt x="401" y="187"/>
                </a:moveTo>
                <a:cubicBezTo>
                  <a:pt x="399" y="187"/>
                  <a:pt x="399" y="187"/>
                  <a:pt x="399" y="187"/>
                </a:cubicBezTo>
                <a:cubicBezTo>
                  <a:pt x="394" y="188"/>
                  <a:pt x="394" y="188"/>
                  <a:pt x="394" y="188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85" y="192"/>
                  <a:pt x="385" y="192"/>
                  <a:pt x="385" y="192"/>
                </a:cubicBezTo>
                <a:cubicBezTo>
                  <a:pt x="384" y="192"/>
                  <a:pt x="384" y="192"/>
                  <a:pt x="384" y="192"/>
                </a:cubicBezTo>
                <a:cubicBezTo>
                  <a:pt x="384" y="192"/>
                  <a:pt x="385" y="193"/>
                  <a:pt x="385" y="193"/>
                </a:cubicBezTo>
                <a:cubicBezTo>
                  <a:pt x="386" y="197"/>
                  <a:pt x="385" y="204"/>
                  <a:pt x="393" y="204"/>
                </a:cubicBezTo>
                <a:cubicBezTo>
                  <a:pt x="394" y="204"/>
                  <a:pt x="394" y="204"/>
                  <a:pt x="394" y="204"/>
                </a:cubicBezTo>
                <a:cubicBezTo>
                  <a:pt x="394" y="204"/>
                  <a:pt x="394" y="204"/>
                  <a:pt x="394" y="204"/>
                </a:cubicBezTo>
                <a:cubicBezTo>
                  <a:pt x="397" y="204"/>
                  <a:pt x="398" y="204"/>
                  <a:pt x="399" y="204"/>
                </a:cubicBezTo>
                <a:cubicBezTo>
                  <a:pt x="400" y="203"/>
                  <a:pt x="400" y="203"/>
                  <a:pt x="401" y="203"/>
                </a:cubicBezTo>
                <a:cubicBezTo>
                  <a:pt x="401" y="203"/>
                  <a:pt x="402" y="203"/>
                  <a:pt x="402" y="203"/>
                </a:cubicBezTo>
                <a:cubicBezTo>
                  <a:pt x="400" y="197"/>
                  <a:pt x="403" y="192"/>
                  <a:pt x="406" y="186"/>
                </a:cubicBezTo>
                <a:lnTo>
                  <a:pt x="401" y="187"/>
                </a:lnTo>
                <a:close/>
                <a:moveTo>
                  <a:pt x="399" y="192"/>
                </a:moveTo>
                <a:cubicBezTo>
                  <a:pt x="398" y="194"/>
                  <a:pt x="398" y="193"/>
                  <a:pt x="399" y="192"/>
                </a:cubicBezTo>
                <a:cubicBezTo>
                  <a:pt x="399" y="192"/>
                  <a:pt x="399" y="192"/>
                  <a:pt x="399" y="192"/>
                </a:cubicBezTo>
                <a:cubicBezTo>
                  <a:pt x="401" y="191"/>
                  <a:pt x="400" y="192"/>
                  <a:pt x="399" y="192"/>
                </a:cubicBezTo>
                <a:close/>
                <a:moveTo>
                  <a:pt x="385" y="442"/>
                </a:moveTo>
                <a:cubicBezTo>
                  <a:pt x="385" y="442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2"/>
                  <a:pt x="385" y="442"/>
                </a:cubicBezTo>
                <a:close/>
                <a:moveTo>
                  <a:pt x="394" y="182"/>
                </a:moveTo>
                <a:cubicBezTo>
                  <a:pt x="399" y="183"/>
                  <a:pt x="399" y="183"/>
                  <a:pt x="399" y="183"/>
                </a:cubicBezTo>
                <a:cubicBezTo>
                  <a:pt x="401" y="183"/>
                  <a:pt x="401" y="183"/>
                  <a:pt x="401" y="183"/>
                </a:cubicBezTo>
                <a:cubicBezTo>
                  <a:pt x="404" y="183"/>
                  <a:pt x="404" y="183"/>
                  <a:pt x="404" y="183"/>
                </a:cubicBezTo>
                <a:cubicBezTo>
                  <a:pt x="406" y="181"/>
                  <a:pt x="406" y="181"/>
                  <a:pt x="406" y="181"/>
                </a:cubicBezTo>
                <a:cubicBezTo>
                  <a:pt x="407" y="180"/>
                  <a:pt x="407" y="180"/>
                  <a:pt x="407" y="180"/>
                </a:cubicBezTo>
                <a:cubicBezTo>
                  <a:pt x="407" y="180"/>
                  <a:pt x="407" y="179"/>
                  <a:pt x="406" y="178"/>
                </a:cubicBezTo>
                <a:cubicBezTo>
                  <a:pt x="404" y="175"/>
                  <a:pt x="404" y="172"/>
                  <a:pt x="401" y="171"/>
                </a:cubicBezTo>
                <a:cubicBezTo>
                  <a:pt x="401" y="171"/>
                  <a:pt x="400" y="171"/>
                  <a:pt x="399" y="171"/>
                </a:cubicBezTo>
                <a:cubicBezTo>
                  <a:pt x="397" y="171"/>
                  <a:pt x="397" y="171"/>
                  <a:pt x="397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1" y="173"/>
                  <a:pt x="387" y="175"/>
                  <a:pt x="385" y="178"/>
                </a:cubicBezTo>
                <a:cubicBezTo>
                  <a:pt x="384" y="179"/>
                  <a:pt x="383" y="181"/>
                  <a:pt x="383" y="182"/>
                </a:cubicBezTo>
                <a:cubicBezTo>
                  <a:pt x="385" y="182"/>
                  <a:pt x="385" y="182"/>
                  <a:pt x="385" y="182"/>
                </a:cubicBezTo>
                <a:lnTo>
                  <a:pt x="394" y="182"/>
                </a:lnTo>
                <a:close/>
                <a:moveTo>
                  <a:pt x="384" y="752"/>
                </a:moveTo>
                <a:cubicBezTo>
                  <a:pt x="381" y="752"/>
                  <a:pt x="381" y="752"/>
                  <a:pt x="381" y="752"/>
                </a:cubicBezTo>
                <a:cubicBezTo>
                  <a:pt x="378" y="752"/>
                  <a:pt x="378" y="752"/>
                  <a:pt x="378" y="752"/>
                </a:cubicBezTo>
                <a:cubicBezTo>
                  <a:pt x="378" y="752"/>
                  <a:pt x="378" y="752"/>
                  <a:pt x="378" y="752"/>
                </a:cubicBezTo>
                <a:cubicBezTo>
                  <a:pt x="378" y="753"/>
                  <a:pt x="378" y="753"/>
                  <a:pt x="378" y="753"/>
                </a:cubicBezTo>
                <a:cubicBezTo>
                  <a:pt x="381" y="757"/>
                  <a:pt x="381" y="757"/>
                  <a:pt x="381" y="757"/>
                </a:cubicBezTo>
                <a:cubicBezTo>
                  <a:pt x="381" y="757"/>
                  <a:pt x="381" y="757"/>
                  <a:pt x="381" y="757"/>
                </a:cubicBezTo>
                <a:cubicBezTo>
                  <a:pt x="385" y="757"/>
                  <a:pt x="385" y="757"/>
                  <a:pt x="385" y="757"/>
                </a:cubicBezTo>
                <a:cubicBezTo>
                  <a:pt x="385" y="757"/>
                  <a:pt x="385" y="757"/>
                  <a:pt x="385" y="757"/>
                </a:cubicBezTo>
                <a:cubicBezTo>
                  <a:pt x="385" y="756"/>
                  <a:pt x="385" y="756"/>
                  <a:pt x="385" y="756"/>
                </a:cubicBezTo>
                <a:cubicBezTo>
                  <a:pt x="385" y="753"/>
                  <a:pt x="385" y="753"/>
                  <a:pt x="385" y="753"/>
                </a:cubicBezTo>
                <a:lnTo>
                  <a:pt x="384" y="752"/>
                </a:lnTo>
                <a:close/>
                <a:moveTo>
                  <a:pt x="384" y="219"/>
                </a:moveTo>
                <a:cubicBezTo>
                  <a:pt x="384" y="218"/>
                  <a:pt x="383" y="217"/>
                  <a:pt x="381" y="215"/>
                </a:cubicBezTo>
                <a:cubicBezTo>
                  <a:pt x="381" y="215"/>
                  <a:pt x="380" y="215"/>
                  <a:pt x="379" y="215"/>
                </a:cubicBezTo>
                <a:cubicBezTo>
                  <a:pt x="379" y="215"/>
                  <a:pt x="379" y="215"/>
                  <a:pt x="378" y="215"/>
                </a:cubicBezTo>
                <a:cubicBezTo>
                  <a:pt x="376" y="215"/>
                  <a:pt x="375" y="216"/>
                  <a:pt x="374" y="216"/>
                </a:cubicBezTo>
                <a:cubicBezTo>
                  <a:pt x="374" y="216"/>
                  <a:pt x="374" y="216"/>
                  <a:pt x="374" y="216"/>
                </a:cubicBezTo>
                <a:cubicBezTo>
                  <a:pt x="375" y="217"/>
                  <a:pt x="377" y="219"/>
                  <a:pt x="378" y="220"/>
                </a:cubicBezTo>
                <a:cubicBezTo>
                  <a:pt x="379" y="221"/>
                  <a:pt x="379" y="221"/>
                  <a:pt x="379" y="221"/>
                </a:cubicBezTo>
                <a:cubicBezTo>
                  <a:pt x="380" y="221"/>
                  <a:pt x="381" y="221"/>
                  <a:pt x="381" y="221"/>
                </a:cubicBezTo>
                <a:cubicBezTo>
                  <a:pt x="384" y="221"/>
                  <a:pt x="381" y="221"/>
                  <a:pt x="384" y="219"/>
                </a:cubicBezTo>
                <a:close/>
                <a:moveTo>
                  <a:pt x="378" y="450"/>
                </a:moveTo>
                <a:cubicBezTo>
                  <a:pt x="378" y="450"/>
                  <a:pt x="378" y="450"/>
                  <a:pt x="378" y="450"/>
                </a:cubicBezTo>
                <a:cubicBezTo>
                  <a:pt x="378" y="450"/>
                  <a:pt x="378" y="451"/>
                  <a:pt x="378" y="451"/>
                </a:cubicBezTo>
                <a:cubicBezTo>
                  <a:pt x="378" y="451"/>
                  <a:pt x="378" y="450"/>
                  <a:pt x="378" y="450"/>
                </a:cubicBezTo>
                <a:cubicBezTo>
                  <a:pt x="378" y="450"/>
                  <a:pt x="378" y="450"/>
                  <a:pt x="378" y="450"/>
                </a:cubicBezTo>
                <a:close/>
                <a:moveTo>
                  <a:pt x="374" y="194"/>
                </a:moveTo>
                <a:cubicBezTo>
                  <a:pt x="378" y="197"/>
                  <a:pt x="378" y="197"/>
                  <a:pt x="378" y="197"/>
                </a:cubicBezTo>
                <a:cubicBezTo>
                  <a:pt x="378" y="197"/>
                  <a:pt x="378" y="197"/>
                  <a:pt x="378" y="197"/>
                </a:cubicBezTo>
                <a:cubicBezTo>
                  <a:pt x="381" y="193"/>
                  <a:pt x="381" y="193"/>
                  <a:pt x="381" y="193"/>
                </a:cubicBezTo>
                <a:cubicBezTo>
                  <a:pt x="382" y="192"/>
                  <a:pt x="382" y="192"/>
                  <a:pt x="382" y="192"/>
                </a:cubicBezTo>
                <a:cubicBezTo>
                  <a:pt x="381" y="192"/>
                  <a:pt x="381" y="192"/>
                  <a:pt x="381" y="192"/>
                </a:cubicBezTo>
                <a:cubicBezTo>
                  <a:pt x="378" y="188"/>
                  <a:pt x="378" y="188"/>
                  <a:pt x="378" y="188"/>
                </a:cubicBezTo>
                <a:cubicBezTo>
                  <a:pt x="377" y="187"/>
                  <a:pt x="377" y="187"/>
                  <a:pt x="377" y="187"/>
                </a:cubicBezTo>
                <a:cubicBezTo>
                  <a:pt x="374" y="190"/>
                  <a:pt x="374" y="190"/>
                  <a:pt x="374" y="190"/>
                </a:cubicBezTo>
                <a:cubicBezTo>
                  <a:pt x="373" y="192"/>
                  <a:pt x="373" y="192"/>
                  <a:pt x="373" y="192"/>
                </a:cubicBezTo>
                <a:cubicBezTo>
                  <a:pt x="372" y="192"/>
                  <a:pt x="372" y="192"/>
                  <a:pt x="372" y="192"/>
                </a:cubicBezTo>
                <a:cubicBezTo>
                  <a:pt x="373" y="192"/>
                  <a:pt x="373" y="192"/>
                  <a:pt x="373" y="192"/>
                </a:cubicBezTo>
                <a:lnTo>
                  <a:pt x="374" y="194"/>
                </a:lnTo>
                <a:close/>
                <a:moveTo>
                  <a:pt x="373" y="751"/>
                </a:moveTo>
                <a:cubicBezTo>
                  <a:pt x="372" y="750"/>
                  <a:pt x="372" y="750"/>
                  <a:pt x="372" y="750"/>
                </a:cubicBezTo>
                <a:cubicBezTo>
                  <a:pt x="370" y="748"/>
                  <a:pt x="370" y="748"/>
                  <a:pt x="370" y="748"/>
                </a:cubicBezTo>
                <a:cubicBezTo>
                  <a:pt x="369" y="748"/>
                  <a:pt x="369" y="748"/>
                  <a:pt x="369" y="748"/>
                </a:cubicBezTo>
                <a:cubicBezTo>
                  <a:pt x="368" y="754"/>
                  <a:pt x="368" y="754"/>
                  <a:pt x="368" y="754"/>
                </a:cubicBezTo>
                <a:cubicBezTo>
                  <a:pt x="370" y="754"/>
                  <a:pt x="370" y="754"/>
                  <a:pt x="370" y="754"/>
                </a:cubicBezTo>
                <a:cubicBezTo>
                  <a:pt x="372" y="755"/>
                  <a:pt x="372" y="755"/>
                  <a:pt x="372" y="755"/>
                </a:cubicBezTo>
                <a:cubicBezTo>
                  <a:pt x="373" y="755"/>
                  <a:pt x="373" y="755"/>
                  <a:pt x="373" y="755"/>
                </a:cubicBezTo>
                <a:cubicBezTo>
                  <a:pt x="374" y="755"/>
                  <a:pt x="374" y="755"/>
                  <a:pt x="374" y="755"/>
                </a:cubicBezTo>
                <a:cubicBezTo>
                  <a:pt x="374" y="755"/>
                  <a:pt x="374" y="755"/>
                  <a:pt x="374" y="755"/>
                </a:cubicBezTo>
                <a:cubicBezTo>
                  <a:pt x="376" y="754"/>
                  <a:pt x="376" y="754"/>
                  <a:pt x="376" y="754"/>
                </a:cubicBezTo>
                <a:cubicBezTo>
                  <a:pt x="374" y="752"/>
                  <a:pt x="374" y="752"/>
                  <a:pt x="374" y="752"/>
                </a:cubicBezTo>
                <a:lnTo>
                  <a:pt x="373" y="751"/>
                </a:lnTo>
                <a:close/>
                <a:moveTo>
                  <a:pt x="366" y="238"/>
                </a:moveTo>
                <a:cubicBezTo>
                  <a:pt x="366" y="238"/>
                  <a:pt x="366" y="238"/>
                  <a:pt x="366" y="238"/>
                </a:cubicBezTo>
                <a:cubicBezTo>
                  <a:pt x="365" y="238"/>
                  <a:pt x="365" y="238"/>
                  <a:pt x="366" y="238"/>
                </a:cubicBezTo>
                <a:close/>
                <a:moveTo>
                  <a:pt x="361" y="318"/>
                </a:moveTo>
                <a:cubicBezTo>
                  <a:pt x="361" y="319"/>
                  <a:pt x="361" y="319"/>
                  <a:pt x="361" y="319"/>
                </a:cubicBezTo>
                <a:cubicBezTo>
                  <a:pt x="362" y="319"/>
                  <a:pt x="362" y="319"/>
                  <a:pt x="362" y="319"/>
                </a:cubicBezTo>
                <a:lnTo>
                  <a:pt x="361" y="318"/>
                </a:lnTo>
                <a:close/>
                <a:moveTo>
                  <a:pt x="361" y="236"/>
                </a:moveTo>
                <a:cubicBezTo>
                  <a:pt x="361" y="230"/>
                  <a:pt x="362" y="234"/>
                  <a:pt x="360" y="232"/>
                </a:cubicBezTo>
                <a:cubicBezTo>
                  <a:pt x="360" y="231"/>
                  <a:pt x="359" y="231"/>
                  <a:pt x="359" y="231"/>
                </a:cubicBezTo>
                <a:cubicBezTo>
                  <a:pt x="356" y="233"/>
                  <a:pt x="356" y="233"/>
                  <a:pt x="356" y="233"/>
                </a:cubicBezTo>
                <a:cubicBezTo>
                  <a:pt x="355" y="235"/>
                  <a:pt x="355" y="235"/>
                  <a:pt x="355" y="235"/>
                </a:cubicBezTo>
                <a:cubicBezTo>
                  <a:pt x="349" y="241"/>
                  <a:pt x="349" y="241"/>
                  <a:pt x="349" y="241"/>
                </a:cubicBezTo>
                <a:cubicBezTo>
                  <a:pt x="353" y="246"/>
                  <a:pt x="353" y="246"/>
                  <a:pt x="353" y="246"/>
                </a:cubicBezTo>
                <a:cubicBezTo>
                  <a:pt x="355" y="245"/>
                  <a:pt x="355" y="245"/>
                  <a:pt x="355" y="245"/>
                </a:cubicBezTo>
                <a:cubicBezTo>
                  <a:pt x="356" y="244"/>
                  <a:pt x="356" y="244"/>
                  <a:pt x="356" y="244"/>
                </a:cubicBezTo>
                <a:cubicBezTo>
                  <a:pt x="360" y="242"/>
                  <a:pt x="360" y="242"/>
                  <a:pt x="360" y="242"/>
                </a:cubicBezTo>
                <a:cubicBezTo>
                  <a:pt x="360" y="242"/>
                  <a:pt x="360" y="242"/>
                  <a:pt x="360" y="242"/>
                </a:cubicBezTo>
                <a:cubicBezTo>
                  <a:pt x="360" y="241"/>
                  <a:pt x="360" y="241"/>
                  <a:pt x="360" y="241"/>
                </a:cubicBezTo>
                <a:cubicBezTo>
                  <a:pt x="358" y="239"/>
                  <a:pt x="358" y="239"/>
                  <a:pt x="358" y="239"/>
                </a:cubicBezTo>
                <a:cubicBezTo>
                  <a:pt x="359" y="238"/>
                  <a:pt x="359" y="238"/>
                  <a:pt x="360" y="238"/>
                </a:cubicBezTo>
                <a:cubicBezTo>
                  <a:pt x="361" y="237"/>
                  <a:pt x="361" y="237"/>
                  <a:pt x="361" y="236"/>
                </a:cubicBezTo>
                <a:close/>
                <a:moveTo>
                  <a:pt x="330" y="235"/>
                </a:moveTo>
                <a:cubicBezTo>
                  <a:pt x="328" y="232"/>
                  <a:pt x="329" y="235"/>
                  <a:pt x="330" y="235"/>
                </a:cubicBezTo>
                <a:close/>
                <a:moveTo>
                  <a:pt x="331" y="236"/>
                </a:moveTo>
                <a:cubicBezTo>
                  <a:pt x="331" y="236"/>
                  <a:pt x="332" y="236"/>
                  <a:pt x="333" y="236"/>
                </a:cubicBezTo>
                <a:cubicBezTo>
                  <a:pt x="342" y="236"/>
                  <a:pt x="342" y="236"/>
                  <a:pt x="342" y="236"/>
                </a:cubicBezTo>
                <a:cubicBezTo>
                  <a:pt x="348" y="239"/>
                  <a:pt x="348" y="239"/>
                  <a:pt x="348" y="239"/>
                </a:cubicBezTo>
                <a:cubicBezTo>
                  <a:pt x="354" y="223"/>
                  <a:pt x="354" y="223"/>
                  <a:pt x="354" y="223"/>
                </a:cubicBezTo>
                <a:cubicBezTo>
                  <a:pt x="355" y="224"/>
                  <a:pt x="355" y="224"/>
                  <a:pt x="355" y="224"/>
                </a:cubicBezTo>
                <a:cubicBezTo>
                  <a:pt x="356" y="225"/>
                  <a:pt x="356" y="225"/>
                  <a:pt x="356" y="225"/>
                </a:cubicBezTo>
                <a:cubicBezTo>
                  <a:pt x="360" y="227"/>
                  <a:pt x="360" y="227"/>
                  <a:pt x="360" y="227"/>
                </a:cubicBezTo>
                <a:cubicBezTo>
                  <a:pt x="363" y="229"/>
                  <a:pt x="363" y="229"/>
                  <a:pt x="363" y="229"/>
                </a:cubicBezTo>
                <a:cubicBezTo>
                  <a:pt x="366" y="225"/>
                  <a:pt x="366" y="225"/>
                  <a:pt x="366" y="225"/>
                </a:cubicBezTo>
                <a:cubicBezTo>
                  <a:pt x="370" y="221"/>
                  <a:pt x="370" y="221"/>
                  <a:pt x="370" y="221"/>
                </a:cubicBezTo>
                <a:cubicBezTo>
                  <a:pt x="371" y="219"/>
                  <a:pt x="371" y="219"/>
                  <a:pt x="371" y="219"/>
                </a:cubicBezTo>
                <a:cubicBezTo>
                  <a:pt x="371" y="219"/>
                  <a:pt x="370" y="216"/>
                  <a:pt x="370" y="216"/>
                </a:cubicBezTo>
                <a:cubicBezTo>
                  <a:pt x="370" y="216"/>
                  <a:pt x="370" y="216"/>
                  <a:pt x="370" y="216"/>
                </a:cubicBezTo>
                <a:cubicBezTo>
                  <a:pt x="370" y="216"/>
                  <a:pt x="370" y="216"/>
                  <a:pt x="370" y="216"/>
                </a:cubicBezTo>
                <a:cubicBezTo>
                  <a:pt x="370" y="211"/>
                  <a:pt x="372" y="214"/>
                  <a:pt x="370" y="211"/>
                </a:cubicBezTo>
                <a:cubicBezTo>
                  <a:pt x="369" y="210"/>
                  <a:pt x="369" y="210"/>
                  <a:pt x="368" y="209"/>
                </a:cubicBezTo>
                <a:cubicBezTo>
                  <a:pt x="370" y="209"/>
                  <a:pt x="370" y="209"/>
                  <a:pt x="370" y="209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72" y="202"/>
                  <a:pt x="372" y="202"/>
                  <a:pt x="372" y="202"/>
                </a:cubicBezTo>
                <a:cubicBezTo>
                  <a:pt x="373" y="197"/>
                  <a:pt x="373" y="197"/>
                  <a:pt x="373" y="197"/>
                </a:cubicBezTo>
                <a:cubicBezTo>
                  <a:pt x="373" y="195"/>
                  <a:pt x="373" y="195"/>
                  <a:pt x="373" y="195"/>
                </a:cubicBezTo>
                <a:cubicBezTo>
                  <a:pt x="373" y="195"/>
                  <a:pt x="373" y="195"/>
                  <a:pt x="373" y="195"/>
                </a:cubicBezTo>
                <a:cubicBezTo>
                  <a:pt x="372" y="196"/>
                  <a:pt x="372" y="196"/>
                  <a:pt x="372" y="196"/>
                </a:cubicBezTo>
                <a:cubicBezTo>
                  <a:pt x="371" y="196"/>
                  <a:pt x="370" y="197"/>
                  <a:pt x="370" y="197"/>
                </a:cubicBezTo>
                <a:cubicBezTo>
                  <a:pt x="368" y="198"/>
                  <a:pt x="367" y="199"/>
                  <a:pt x="366" y="199"/>
                </a:cubicBezTo>
                <a:cubicBezTo>
                  <a:pt x="364" y="201"/>
                  <a:pt x="362" y="202"/>
                  <a:pt x="360" y="203"/>
                </a:cubicBezTo>
                <a:cubicBezTo>
                  <a:pt x="359" y="204"/>
                  <a:pt x="358" y="205"/>
                  <a:pt x="356" y="205"/>
                </a:cubicBezTo>
                <a:cubicBezTo>
                  <a:pt x="355" y="206"/>
                  <a:pt x="355" y="206"/>
                  <a:pt x="355" y="206"/>
                </a:cubicBezTo>
                <a:cubicBezTo>
                  <a:pt x="353" y="207"/>
                  <a:pt x="350" y="209"/>
                  <a:pt x="347" y="210"/>
                </a:cubicBezTo>
                <a:cubicBezTo>
                  <a:pt x="338" y="214"/>
                  <a:pt x="344" y="216"/>
                  <a:pt x="336" y="222"/>
                </a:cubicBezTo>
                <a:cubicBezTo>
                  <a:pt x="326" y="229"/>
                  <a:pt x="330" y="222"/>
                  <a:pt x="330" y="231"/>
                </a:cubicBezTo>
                <a:cubicBezTo>
                  <a:pt x="330" y="234"/>
                  <a:pt x="330" y="234"/>
                  <a:pt x="330" y="235"/>
                </a:cubicBezTo>
                <a:cubicBezTo>
                  <a:pt x="330" y="235"/>
                  <a:pt x="330" y="235"/>
                  <a:pt x="330" y="236"/>
                </a:cubicBezTo>
                <a:cubicBezTo>
                  <a:pt x="330" y="236"/>
                  <a:pt x="331" y="236"/>
                  <a:pt x="331" y="236"/>
                </a:cubicBezTo>
                <a:close/>
                <a:moveTo>
                  <a:pt x="370" y="201"/>
                </a:moveTo>
                <a:cubicBezTo>
                  <a:pt x="370" y="201"/>
                  <a:pt x="370" y="201"/>
                  <a:pt x="370" y="201"/>
                </a:cubicBezTo>
                <a:cubicBezTo>
                  <a:pt x="371" y="200"/>
                  <a:pt x="370" y="200"/>
                  <a:pt x="370" y="201"/>
                </a:cubicBezTo>
                <a:cubicBezTo>
                  <a:pt x="369" y="202"/>
                  <a:pt x="368" y="202"/>
                  <a:pt x="370" y="201"/>
                </a:cubicBezTo>
                <a:close/>
                <a:moveTo>
                  <a:pt x="356" y="222"/>
                </a:moveTo>
                <a:cubicBezTo>
                  <a:pt x="356" y="222"/>
                  <a:pt x="356" y="222"/>
                  <a:pt x="356" y="222"/>
                </a:cubicBezTo>
                <a:cubicBezTo>
                  <a:pt x="358" y="221"/>
                  <a:pt x="357" y="221"/>
                  <a:pt x="356" y="222"/>
                </a:cubicBezTo>
                <a:cubicBezTo>
                  <a:pt x="356" y="223"/>
                  <a:pt x="355" y="223"/>
                  <a:pt x="356" y="222"/>
                </a:cubicBezTo>
                <a:close/>
                <a:moveTo>
                  <a:pt x="331" y="236"/>
                </a:moveTo>
                <a:cubicBezTo>
                  <a:pt x="329" y="237"/>
                  <a:pt x="334" y="238"/>
                  <a:pt x="331" y="236"/>
                </a:cubicBezTo>
                <a:close/>
                <a:moveTo>
                  <a:pt x="322" y="316"/>
                </a:moveTo>
                <a:cubicBezTo>
                  <a:pt x="323" y="318"/>
                  <a:pt x="324" y="321"/>
                  <a:pt x="325" y="323"/>
                </a:cubicBezTo>
                <a:cubicBezTo>
                  <a:pt x="326" y="324"/>
                  <a:pt x="328" y="325"/>
                  <a:pt x="332" y="326"/>
                </a:cubicBezTo>
                <a:cubicBezTo>
                  <a:pt x="331" y="324"/>
                  <a:pt x="331" y="324"/>
                  <a:pt x="331" y="324"/>
                </a:cubicBezTo>
                <a:cubicBezTo>
                  <a:pt x="341" y="318"/>
                  <a:pt x="341" y="318"/>
                  <a:pt x="341" y="318"/>
                </a:cubicBezTo>
                <a:cubicBezTo>
                  <a:pt x="342" y="320"/>
                  <a:pt x="342" y="320"/>
                  <a:pt x="342" y="320"/>
                </a:cubicBezTo>
                <a:cubicBezTo>
                  <a:pt x="344" y="318"/>
                  <a:pt x="344" y="318"/>
                  <a:pt x="344" y="318"/>
                </a:cubicBezTo>
                <a:cubicBezTo>
                  <a:pt x="342" y="317"/>
                  <a:pt x="342" y="317"/>
                  <a:pt x="342" y="317"/>
                </a:cubicBezTo>
                <a:cubicBezTo>
                  <a:pt x="351" y="301"/>
                  <a:pt x="351" y="301"/>
                  <a:pt x="351" y="301"/>
                </a:cubicBezTo>
                <a:cubicBezTo>
                  <a:pt x="353" y="302"/>
                  <a:pt x="353" y="302"/>
                  <a:pt x="353" y="302"/>
                </a:cubicBezTo>
                <a:cubicBezTo>
                  <a:pt x="355" y="305"/>
                  <a:pt x="355" y="305"/>
                  <a:pt x="355" y="305"/>
                </a:cubicBezTo>
                <a:cubicBezTo>
                  <a:pt x="356" y="306"/>
                  <a:pt x="356" y="306"/>
                  <a:pt x="356" y="306"/>
                </a:cubicBezTo>
                <a:cubicBezTo>
                  <a:pt x="355" y="306"/>
                  <a:pt x="355" y="306"/>
                  <a:pt x="355" y="306"/>
                </a:cubicBezTo>
                <a:cubicBezTo>
                  <a:pt x="352" y="306"/>
                  <a:pt x="352" y="306"/>
                  <a:pt x="352" y="306"/>
                </a:cubicBezTo>
                <a:cubicBezTo>
                  <a:pt x="353" y="316"/>
                  <a:pt x="353" y="316"/>
                  <a:pt x="353" y="316"/>
                </a:cubicBezTo>
                <a:cubicBezTo>
                  <a:pt x="355" y="317"/>
                  <a:pt x="355" y="317"/>
                  <a:pt x="355" y="317"/>
                </a:cubicBezTo>
                <a:cubicBezTo>
                  <a:pt x="356" y="317"/>
                  <a:pt x="356" y="317"/>
                  <a:pt x="356" y="317"/>
                </a:cubicBezTo>
                <a:cubicBezTo>
                  <a:pt x="360" y="318"/>
                  <a:pt x="360" y="318"/>
                  <a:pt x="360" y="318"/>
                </a:cubicBezTo>
                <a:cubicBezTo>
                  <a:pt x="361" y="318"/>
                  <a:pt x="361" y="318"/>
                  <a:pt x="361" y="318"/>
                </a:cubicBezTo>
                <a:cubicBezTo>
                  <a:pt x="361" y="318"/>
                  <a:pt x="361" y="318"/>
                  <a:pt x="361" y="318"/>
                </a:cubicBezTo>
                <a:cubicBezTo>
                  <a:pt x="363" y="317"/>
                  <a:pt x="363" y="317"/>
                  <a:pt x="363" y="317"/>
                </a:cubicBezTo>
                <a:cubicBezTo>
                  <a:pt x="366" y="318"/>
                  <a:pt x="366" y="318"/>
                  <a:pt x="366" y="318"/>
                </a:cubicBezTo>
                <a:cubicBezTo>
                  <a:pt x="368" y="318"/>
                  <a:pt x="368" y="318"/>
                  <a:pt x="368" y="318"/>
                </a:cubicBezTo>
                <a:cubicBezTo>
                  <a:pt x="366" y="319"/>
                  <a:pt x="366" y="319"/>
                  <a:pt x="366" y="319"/>
                </a:cubicBezTo>
                <a:cubicBezTo>
                  <a:pt x="366" y="319"/>
                  <a:pt x="366" y="319"/>
                  <a:pt x="366" y="319"/>
                </a:cubicBezTo>
                <a:cubicBezTo>
                  <a:pt x="363" y="321"/>
                  <a:pt x="363" y="321"/>
                  <a:pt x="363" y="321"/>
                </a:cubicBezTo>
                <a:cubicBezTo>
                  <a:pt x="361" y="320"/>
                  <a:pt x="361" y="320"/>
                  <a:pt x="361" y="320"/>
                </a:cubicBezTo>
                <a:cubicBezTo>
                  <a:pt x="361" y="319"/>
                  <a:pt x="361" y="319"/>
                  <a:pt x="361" y="319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7" y="326"/>
                  <a:pt x="358" y="328"/>
                  <a:pt x="360" y="330"/>
                </a:cubicBezTo>
                <a:cubicBezTo>
                  <a:pt x="361" y="331"/>
                  <a:pt x="364" y="332"/>
                  <a:pt x="366" y="332"/>
                </a:cubicBezTo>
                <a:cubicBezTo>
                  <a:pt x="367" y="332"/>
                  <a:pt x="368" y="332"/>
                  <a:pt x="370" y="332"/>
                </a:cubicBezTo>
                <a:cubicBezTo>
                  <a:pt x="370" y="332"/>
                  <a:pt x="371" y="332"/>
                  <a:pt x="372" y="332"/>
                </a:cubicBezTo>
                <a:cubicBezTo>
                  <a:pt x="373" y="332"/>
                  <a:pt x="373" y="332"/>
                  <a:pt x="373" y="332"/>
                </a:cubicBezTo>
                <a:cubicBezTo>
                  <a:pt x="374" y="331"/>
                  <a:pt x="374" y="331"/>
                  <a:pt x="374" y="331"/>
                </a:cubicBezTo>
                <a:cubicBezTo>
                  <a:pt x="376" y="331"/>
                  <a:pt x="377" y="331"/>
                  <a:pt x="378" y="331"/>
                </a:cubicBezTo>
                <a:cubicBezTo>
                  <a:pt x="379" y="331"/>
                  <a:pt x="380" y="331"/>
                  <a:pt x="381" y="331"/>
                </a:cubicBezTo>
                <a:cubicBezTo>
                  <a:pt x="383" y="331"/>
                  <a:pt x="384" y="331"/>
                  <a:pt x="385" y="332"/>
                </a:cubicBezTo>
                <a:cubicBezTo>
                  <a:pt x="387" y="332"/>
                  <a:pt x="389" y="332"/>
                  <a:pt x="391" y="333"/>
                </a:cubicBezTo>
                <a:cubicBezTo>
                  <a:pt x="391" y="335"/>
                  <a:pt x="391" y="335"/>
                  <a:pt x="39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81" y="335"/>
                  <a:pt x="381" y="335"/>
                  <a:pt x="381" y="335"/>
                </a:cubicBezTo>
                <a:cubicBezTo>
                  <a:pt x="378" y="335"/>
                  <a:pt x="378" y="335"/>
                  <a:pt x="378" y="335"/>
                </a:cubicBezTo>
                <a:cubicBezTo>
                  <a:pt x="374" y="336"/>
                  <a:pt x="374" y="336"/>
                  <a:pt x="374" y="336"/>
                </a:cubicBezTo>
                <a:cubicBezTo>
                  <a:pt x="373" y="336"/>
                  <a:pt x="373" y="336"/>
                  <a:pt x="373" y="336"/>
                </a:cubicBezTo>
                <a:cubicBezTo>
                  <a:pt x="372" y="336"/>
                  <a:pt x="372" y="336"/>
                  <a:pt x="372" y="336"/>
                </a:cubicBezTo>
                <a:cubicBezTo>
                  <a:pt x="370" y="336"/>
                  <a:pt x="370" y="336"/>
                  <a:pt x="370" y="336"/>
                </a:cubicBezTo>
                <a:cubicBezTo>
                  <a:pt x="366" y="336"/>
                  <a:pt x="366" y="336"/>
                  <a:pt x="366" y="336"/>
                </a:cubicBezTo>
                <a:cubicBezTo>
                  <a:pt x="366" y="336"/>
                  <a:pt x="366" y="336"/>
                  <a:pt x="366" y="336"/>
                </a:cubicBezTo>
                <a:cubicBezTo>
                  <a:pt x="361" y="336"/>
                  <a:pt x="361" y="336"/>
                  <a:pt x="361" y="336"/>
                </a:cubicBezTo>
                <a:cubicBezTo>
                  <a:pt x="361" y="339"/>
                  <a:pt x="361" y="339"/>
                  <a:pt x="361" y="339"/>
                </a:cubicBezTo>
                <a:cubicBezTo>
                  <a:pt x="360" y="339"/>
                  <a:pt x="360" y="339"/>
                  <a:pt x="360" y="339"/>
                </a:cubicBezTo>
                <a:cubicBezTo>
                  <a:pt x="358" y="339"/>
                  <a:pt x="358" y="339"/>
                  <a:pt x="358" y="339"/>
                </a:cubicBezTo>
                <a:cubicBezTo>
                  <a:pt x="359" y="340"/>
                  <a:pt x="359" y="341"/>
                  <a:pt x="360" y="341"/>
                </a:cubicBezTo>
                <a:cubicBezTo>
                  <a:pt x="362" y="345"/>
                  <a:pt x="364" y="346"/>
                  <a:pt x="366" y="347"/>
                </a:cubicBezTo>
                <a:cubicBezTo>
                  <a:pt x="367" y="348"/>
                  <a:pt x="368" y="348"/>
                  <a:pt x="370" y="349"/>
                </a:cubicBezTo>
                <a:cubicBezTo>
                  <a:pt x="370" y="349"/>
                  <a:pt x="371" y="349"/>
                  <a:pt x="372" y="349"/>
                </a:cubicBezTo>
                <a:cubicBezTo>
                  <a:pt x="373" y="349"/>
                  <a:pt x="373" y="349"/>
                  <a:pt x="373" y="349"/>
                </a:cubicBezTo>
                <a:cubicBezTo>
                  <a:pt x="373" y="349"/>
                  <a:pt x="374" y="349"/>
                  <a:pt x="374" y="349"/>
                </a:cubicBezTo>
                <a:cubicBezTo>
                  <a:pt x="376" y="349"/>
                  <a:pt x="377" y="350"/>
                  <a:pt x="378" y="350"/>
                </a:cubicBezTo>
                <a:cubicBezTo>
                  <a:pt x="379" y="350"/>
                  <a:pt x="380" y="350"/>
                  <a:pt x="380" y="351"/>
                </a:cubicBezTo>
                <a:cubicBezTo>
                  <a:pt x="381" y="353"/>
                  <a:pt x="381" y="353"/>
                  <a:pt x="381" y="353"/>
                </a:cubicBezTo>
                <a:cubicBezTo>
                  <a:pt x="384" y="362"/>
                  <a:pt x="384" y="362"/>
                  <a:pt x="384" y="362"/>
                </a:cubicBezTo>
                <a:cubicBezTo>
                  <a:pt x="385" y="362"/>
                  <a:pt x="385" y="362"/>
                  <a:pt x="385" y="362"/>
                </a:cubicBezTo>
                <a:cubicBezTo>
                  <a:pt x="388" y="362"/>
                  <a:pt x="391" y="362"/>
                  <a:pt x="394" y="361"/>
                </a:cubicBezTo>
                <a:cubicBezTo>
                  <a:pt x="396" y="361"/>
                  <a:pt x="398" y="360"/>
                  <a:pt x="399" y="360"/>
                </a:cubicBezTo>
                <a:cubicBezTo>
                  <a:pt x="400" y="360"/>
                  <a:pt x="400" y="360"/>
                  <a:pt x="401" y="359"/>
                </a:cubicBezTo>
                <a:cubicBezTo>
                  <a:pt x="403" y="359"/>
                  <a:pt x="405" y="358"/>
                  <a:pt x="406" y="358"/>
                </a:cubicBezTo>
                <a:cubicBezTo>
                  <a:pt x="410" y="357"/>
                  <a:pt x="412" y="356"/>
                  <a:pt x="414" y="356"/>
                </a:cubicBezTo>
                <a:cubicBezTo>
                  <a:pt x="419" y="355"/>
                  <a:pt x="419" y="355"/>
                  <a:pt x="419" y="355"/>
                </a:cubicBezTo>
                <a:cubicBezTo>
                  <a:pt x="421" y="349"/>
                  <a:pt x="421" y="349"/>
                  <a:pt x="421" y="349"/>
                </a:cubicBezTo>
                <a:cubicBezTo>
                  <a:pt x="425" y="354"/>
                  <a:pt x="425" y="354"/>
                  <a:pt x="425" y="354"/>
                </a:cubicBezTo>
                <a:cubicBezTo>
                  <a:pt x="430" y="352"/>
                  <a:pt x="430" y="352"/>
                  <a:pt x="430" y="352"/>
                </a:cubicBezTo>
                <a:cubicBezTo>
                  <a:pt x="430" y="354"/>
                  <a:pt x="430" y="354"/>
                  <a:pt x="430" y="354"/>
                </a:cubicBezTo>
                <a:cubicBezTo>
                  <a:pt x="448" y="357"/>
                  <a:pt x="448" y="357"/>
                  <a:pt x="448" y="357"/>
                </a:cubicBezTo>
                <a:cubicBezTo>
                  <a:pt x="448" y="354"/>
                  <a:pt x="448" y="354"/>
                  <a:pt x="448" y="354"/>
                </a:cubicBezTo>
                <a:cubicBezTo>
                  <a:pt x="449" y="353"/>
                  <a:pt x="449" y="353"/>
                  <a:pt x="449" y="353"/>
                </a:cubicBezTo>
                <a:cubicBezTo>
                  <a:pt x="452" y="352"/>
                  <a:pt x="452" y="352"/>
                  <a:pt x="452" y="352"/>
                </a:cubicBezTo>
                <a:cubicBezTo>
                  <a:pt x="449" y="349"/>
                  <a:pt x="449" y="349"/>
                  <a:pt x="449" y="349"/>
                </a:cubicBezTo>
                <a:cubicBezTo>
                  <a:pt x="444" y="344"/>
                  <a:pt x="444" y="344"/>
                  <a:pt x="444" y="344"/>
                </a:cubicBezTo>
                <a:cubicBezTo>
                  <a:pt x="449" y="344"/>
                  <a:pt x="449" y="344"/>
                  <a:pt x="449" y="344"/>
                </a:cubicBezTo>
                <a:cubicBezTo>
                  <a:pt x="455" y="344"/>
                  <a:pt x="455" y="344"/>
                  <a:pt x="455" y="344"/>
                </a:cubicBezTo>
                <a:cubicBezTo>
                  <a:pt x="454" y="341"/>
                  <a:pt x="453" y="335"/>
                  <a:pt x="449" y="332"/>
                </a:cubicBezTo>
                <a:cubicBezTo>
                  <a:pt x="449" y="331"/>
                  <a:pt x="448" y="330"/>
                  <a:pt x="447" y="330"/>
                </a:cubicBezTo>
                <a:cubicBezTo>
                  <a:pt x="433" y="325"/>
                  <a:pt x="443" y="332"/>
                  <a:pt x="435" y="321"/>
                </a:cubicBezTo>
                <a:cubicBezTo>
                  <a:pt x="437" y="315"/>
                  <a:pt x="430" y="302"/>
                  <a:pt x="431" y="296"/>
                </a:cubicBezTo>
                <a:cubicBezTo>
                  <a:pt x="430" y="290"/>
                  <a:pt x="430" y="290"/>
                  <a:pt x="430" y="290"/>
                </a:cubicBezTo>
                <a:cubicBezTo>
                  <a:pt x="436" y="289"/>
                  <a:pt x="436" y="289"/>
                  <a:pt x="436" y="289"/>
                </a:cubicBezTo>
                <a:cubicBezTo>
                  <a:pt x="430" y="277"/>
                  <a:pt x="430" y="277"/>
                  <a:pt x="430" y="277"/>
                </a:cubicBezTo>
                <a:cubicBezTo>
                  <a:pt x="420" y="282"/>
                  <a:pt x="420" y="282"/>
                  <a:pt x="420" y="282"/>
                </a:cubicBezTo>
                <a:cubicBezTo>
                  <a:pt x="428" y="292"/>
                  <a:pt x="428" y="292"/>
                  <a:pt x="428" y="292"/>
                </a:cubicBezTo>
                <a:cubicBezTo>
                  <a:pt x="416" y="287"/>
                  <a:pt x="416" y="287"/>
                  <a:pt x="416" y="287"/>
                </a:cubicBezTo>
                <a:cubicBezTo>
                  <a:pt x="412" y="290"/>
                  <a:pt x="412" y="290"/>
                  <a:pt x="412" y="290"/>
                </a:cubicBezTo>
                <a:cubicBezTo>
                  <a:pt x="418" y="297"/>
                  <a:pt x="414" y="291"/>
                  <a:pt x="414" y="296"/>
                </a:cubicBezTo>
                <a:cubicBezTo>
                  <a:pt x="414" y="299"/>
                  <a:pt x="416" y="308"/>
                  <a:pt x="417" y="312"/>
                </a:cubicBezTo>
                <a:cubicBezTo>
                  <a:pt x="410" y="310"/>
                  <a:pt x="411" y="305"/>
                  <a:pt x="411" y="301"/>
                </a:cubicBezTo>
                <a:cubicBezTo>
                  <a:pt x="412" y="295"/>
                  <a:pt x="410" y="296"/>
                  <a:pt x="406" y="292"/>
                </a:cubicBezTo>
                <a:cubicBezTo>
                  <a:pt x="406" y="292"/>
                  <a:pt x="405" y="291"/>
                  <a:pt x="404" y="290"/>
                </a:cubicBezTo>
                <a:cubicBezTo>
                  <a:pt x="401" y="290"/>
                  <a:pt x="401" y="290"/>
                  <a:pt x="401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401" y="299"/>
                  <a:pt x="401" y="299"/>
                  <a:pt x="401" y="299"/>
                </a:cubicBezTo>
                <a:cubicBezTo>
                  <a:pt x="399" y="297"/>
                  <a:pt x="399" y="297"/>
                  <a:pt x="399" y="297"/>
                </a:cubicBezTo>
                <a:cubicBezTo>
                  <a:pt x="394" y="294"/>
                  <a:pt x="394" y="294"/>
                  <a:pt x="394" y="294"/>
                </a:cubicBezTo>
                <a:cubicBezTo>
                  <a:pt x="387" y="289"/>
                  <a:pt x="387" y="289"/>
                  <a:pt x="387" y="289"/>
                </a:cubicBezTo>
                <a:cubicBezTo>
                  <a:pt x="385" y="291"/>
                  <a:pt x="385" y="291"/>
                  <a:pt x="385" y="291"/>
                </a:cubicBezTo>
                <a:cubicBezTo>
                  <a:pt x="383" y="292"/>
                  <a:pt x="383" y="292"/>
                  <a:pt x="383" y="292"/>
                </a:cubicBezTo>
                <a:cubicBezTo>
                  <a:pt x="381" y="289"/>
                  <a:pt x="381" y="289"/>
                  <a:pt x="381" y="289"/>
                </a:cubicBezTo>
                <a:cubicBezTo>
                  <a:pt x="378" y="284"/>
                  <a:pt x="378" y="284"/>
                  <a:pt x="378" y="284"/>
                </a:cubicBezTo>
                <a:cubicBezTo>
                  <a:pt x="378" y="283"/>
                  <a:pt x="378" y="283"/>
                  <a:pt x="378" y="283"/>
                </a:cubicBezTo>
                <a:cubicBezTo>
                  <a:pt x="374" y="285"/>
                  <a:pt x="374" y="285"/>
                  <a:pt x="374" y="285"/>
                </a:cubicBezTo>
                <a:cubicBezTo>
                  <a:pt x="373" y="287"/>
                  <a:pt x="373" y="287"/>
                  <a:pt x="373" y="287"/>
                </a:cubicBezTo>
                <a:cubicBezTo>
                  <a:pt x="372" y="287"/>
                  <a:pt x="372" y="287"/>
                  <a:pt x="372" y="287"/>
                </a:cubicBezTo>
                <a:cubicBezTo>
                  <a:pt x="370" y="289"/>
                  <a:pt x="370" y="289"/>
                  <a:pt x="370" y="289"/>
                </a:cubicBezTo>
                <a:cubicBezTo>
                  <a:pt x="368" y="290"/>
                  <a:pt x="368" y="290"/>
                  <a:pt x="368" y="290"/>
                </a:cubicBezTo>
                <a:cubicBezTo>
                  <a:pt x="367" y="287"/>
                  <a:pt x="368" y="286"/>
                  <a:pt x="370" y="286"/>
                </a:cubicBezTo>
                <a:cubicBezTo>
                  <a:pt x="371" y="285"/>
                  <a:pt x="372" y="285"/>
                  <a:pt x="372" y="284"/>
                </a:cubicBezTo>
                <a:cubicBezTo>
                  <a:pt x="372" y="284"/>
                  <a:pt x="373" y="283"/>
                  <a:pt x="373" y="283"/>
                </a:cubicBezTo>
                <a:cubicBezTo>
                  <a:pt x="373" y="283"/>
                  <a:pt x="373" y="282"/>
                  <a:pt x="373" y="282"/>
                </a:cubicBezTo>
                <a:cubicBezTo>
                  <a:pt x="373" y="282"/>
                  <a:pt x="373" y="281"/>
                  <a:pt x="373" y="281"/>
                </a:cubicBezTo>
                <a:cubicBezTo>
                  <a:pt x="373" y="281"/>
                  <a:pt x="372" y="280"/>
                  <a:pt x="372" y="280"/>
                </a:cubicBezTo>
                <a:cubicBezTo>
                  <a:pt x="372" y="279"/>
                  <a:pt x="371" y="278"/>
                  <a:pt x="370" y="276"/>
                </a:cubicBezTo>
                <a:cubicBezTo>
                  <a:pt x="369" y="275"/>
                  <a:pt x="367" y="274"/>
                  <a:pt x="366" y="273"/>
                </a:cubicBezTo>
                <a:cubicBezTo>
                  <a:pt x="364" y="271"/>
                  <a:pt x="361" y="269"/>
                  <a:pt x="360" y="267"/>
                </a:cubicBezTo>
                <a:cubicBezTo>
                  <a:pt x="360" y="267"/>
                  <a:pt x="359" y="267"/>
                  <a:pt x="359" y="267"/>
                </a:cubicBezTo>
                <a:cubicBezTo>
                  <a:pt x="356" y="269"/>
                  <a:pt x="356" y="269"/>
                  <a:pt x="356" y="269"/>
                </a:cubicBezTo>
                <a:cubicBezTo>
                  <a:pt x="355" y="270"/>
                  <a:pt x="355" y="270"/>
                  <a:pt x="355" y="270"/>
                </a:cubicBezTo>
                <a:cubicBezTo>
                  <a:pt x="352" y="273"/>
                  <a:pt x="352" y="273"/>
                  <a:pt x="352" y="273"/>
                </a:cubicBezTo>
                <a:cubicBezTo>
                  <a:pt x="337" y="261"/>
                  <a:pt x="337" y="261"/>
                  <a:pt x="337" y="261"/>
                </a:cubicBezTo>
                <a:cubicBezTo>
                  <a:pt x="335" y="265"/>
                  <a:pt x="330" y="265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6" y="265"/>
                  <a:pt x="327" y="264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4" y="266"/>
                  <a:pt x="323" y="266"/>
                  <a:pt x="322" y="267"/>
                </a:cubicBezTo>
                <a:cubicBezTo>
                  <a:pt x="319" y="268"/>
                  <a:pt x="318" y="271"/>
                  <a:pt x="322" y="277"/>
                </a:cubicBezTo>
                <a:cubicBezTo>
                  <a:pt x="322" y="277"/>
                  <a:pt x="323" y="278"/>
                  <a:pt x="324" y="279"/>
                </a:cubicBezTo>
                <a:cubicBezTo>
                  <a:pt x="323" y="279"/>
                  <a:pt x="322" y="280"/>
                  <a:pt x="322" y="280"/>
                </a:cubicBezTo>
                <a:cubicBezTo>
                  <a:pt x="312" y="283"/>
                  <a:pt x="319" y="279"/>
                  <a:pt x="319" y="291"/>
                </a:cubicBezTo>
                <a:cubicBezTo>
                  <a:pt x="319" y="297"/>
                  <a:pt x="314" y="306"/>
                  <a:pt x="312" y="311"/>
                </a:cubicBezTo>
                <a:cubicBezTo>
                  <a:pt x="318" y="311"/>
                  <a:pt x="320" y="313"/>
                  <a:pt x="322" y="316"/>
                </a:cubicBezTo>
                <a:close/>
                <a:moveTo>
                  <a:pt x="394" y="299"/>
                </a:moveTo>
                <a:cubicBezTo>
                  <a:pt x="397" y="297"/>
                  <a:pt x="397" y="297"/>
                  <a:pt x="397" y="297"/>
                </a:cubicBezTo>
                <a:cubicBezTo>
                  <a:pt x="397" y="300"/>
                  <a:pt x="397" y="300"/>
                  <a:pt x="397" y="300"/>
                </a:cubicBezTo>
                <a:cubicBezTo>
                  <a:pt x="394" y="300"/>
                  <a:pt x="394" y="300"/>
                  <a:pt x="394" y="300"/>
                </a:cubicBezTo>
                <a:cubicBezTo>
                  <a:pt x="394" y="300"/>
                  <a:pt x="394" y="300"/>
                  <a:pt x="394" y="300"/>
                </a:cubicBezTo>
                <a:lnTo>
                  <a:pt x="394" y="299"/>
                </a:lnTo>
                <a:close/>
                <a:moveTo>
                  <a:pt x="378" y="296"/>
                </a:moveTo>
                <a:cubicBezTo>
                  <a:pt x="381" y="293"/>
                  <a:pt x="381" y="293"/>
                  <a:pt x="381" y="293"/>
                </a:cubicBezTo>
                <a:cubicBezTo>
                  <a:pt x="382" y="292"/>
                  <a:pt x="382" y="292"/>
                  <a:pt x="382" y="292"/>
                </a:cubicBezTo>
                <a:cubicBezTo>
                  <a:pt x="383" y="297"/>
                  <a:pt x="383" y="297"/>
                  <a:pt x="383" y="297"/>
                </a:cubicBezTo>
                <a:cubicBezTo>
                  <a:pt x="381" y="297"/>
                  <a:pt x="381" y="297"/>
                  <a:pt x="381" y="297"/>
                </a:cubicBezTo>
                <a:cubicBezTo>
                  <a:pt x="378" y="297"/>
                  <a:pt x="378" y="297"/>
                  <a:pt x="378" y="297"/>
                </a:cubicBezTo>
                <a:cubicBezTo>
                  <a:pt x="377" y="297"/>
                  <a:pt x="377" y="297"/>
                  <a:pt x="377" y="297"/>
                </a:cubicBezTo>
                <a:lnTo>
                  <a:pt x="378" y="296"/>
                </a:lnTo>
                <a:close/>
                <a:moveTo>
                  <a:pt x="374" y="287"/>
                </a:moveTo>
                <a:cubicBezTo>
                  <a:pt x="376" y="285"/>
                  <a:pt x="375" y="286"/>
                  <a:pt x="374" y="287"/>
                </a:cubicBezTo>
                <a:cubicBezTo>
                  <a:pt x="374" y="287"/>
                  <a:pt x="373" y="288"/>
                  <a:pt x="374" y="287"/>
                </a:cubicBezTo>
                <a:close/>
                <a:moveTo>
                  <a:pt x="355" y="300"/>
                </a:moveTo>
                <a:cubicBezTo>
                  <a:pt x="356" y="298"/>
                  <a:pt x="356" y="298"/>
                  <a:pt x="356" y="298"/>
                </a:cubicBezTo>
                <a:cubicBezTo>
                  <a:pt x="360" y="294"/>
                  <a:pt x="360" y="294"/>
                  <a:pt x="360" y="294"/>
                </a:cubicBezTo>
                <a:cubicBezTo>
                  <a:pt x="365" y="288"/>
                  <a:pt x="365" y="288"/>
                  <a:pt x="365" y="288"/>
                </a:cubicBezTo>
                <a:cubicBezTo>
                  <a:pt x="366" y="290"/>
                  <a:pt x="366" y="290"/>
                  <a:pt x="366" y="290"/>
                </a:cubicBezTo>
                <a:cubicBezTo>
                  <a:pt x="367" y="290"/>
                  <a:pt x="367" y="290"/>
                  <a:pt x="367" y="290"/>
                </a:cubicBezTo>
                <a:cubicBezTo>
                  <a:pt x="366" y="290"/>
                  <a:pt x="366" y="290"/>
                  <a:pt x="366" y="290"/>
                </a:cubicBezTo>
                <a:cubicBezTo>
                  <a:pt x="360" y="296"/>
                  <a:pt x="360" y="296"/>
                  <a:pt x="360" y="296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5" y="300"/>
                  <a:pt x="355" y="300"/>
                  <a:pt x="355" y="300"/>
                </a:cubicBezTo>
                <a:cubicBezTo>
                  <a:pt x="354" y="301"/>
                  <a:pt x="354" y="301"/>
                  <a:pt x="354" y="301"/>
                </a:cubicBezTo>
                <a:lnTo>
                  <a:pt x="355" y="300"/>
                </a:lnTo>
                <a:close/>
                <a:moveTo>
                  <a:pt x="322" y="281"/>
                </a:moveTo>
                <a:cubicBezTo>
                  <a:pt x="322" y="281"/>
                  <a:pt x="322" y="281"/>
                  <a:pt x="322" y="281"/>
                </a:cubicBezTo>
                <a:cubicBezTo>
                  <a:pt x="323" y="279"/>
                  <a:pt x="323" y="280"/>
                  <a:pt x="322" y="281"/>
                </a:cubicBezTo>
                <a:cubicBezTo>
                  <a:pt x="321" y="281"/>
                  <a:pt x="320" y="282"/>
                  <a:pt x="322" y="281"/>
                </a:cubicBezTo>
                <a:close/>
                <a:moveTo>
                  <a:pt x="284" y="525"/>
                </a:moveTo>
                <a:cubicBezTo>
                  <a:pt x="282" y="524"/>
                  <a:pt x="282" y="524"/>
                  <a:pt x="282" y="524"/>
                </a:cubicBezTo>
                <a:cubicBezTo>
                  <a:pt x="279" y="522"/>
                  <a:pt x="279" y="522"/>
                  <a:pt x="279" y="522"/>
                </a:cubicBezTo>
                <a:cubicBezTo>
                  <a:pt x="276" y="527"/>
                  <a:pt x="279" y="525"/>
                  <a:pt x="281" y="532"/>
                </a:cubicBezTo>
                <a:cubicBezTo>
                  <a:pt x="282" y="532"/>
                  <a:pt x="282" y="532"/>
                  <a:pt x="282" y="532"/>
                </a:cubicBezTo>
                <a:cubicBezTo>
                  <a:pt x="286" y="531"/>
                  <a:pt x="286" y="531"/>
                  <a:pt x="286" y="531"/>
                </a:cubicBezTo>
                <a:cubicBezTo>
                  <a:pt x="282" y="528"/>
                  <a:pt x="282" y="528"/>
                  <a:pt x="282" y="528"/>
                </a:cubicBezTo>
                <a:lnTo>
                  <a:pt x="284" y="525"/>
                </a:lnTo>
                <a:close/>
                <a:moveTo>
                  <a:pt x="100" y="810"/>
                </a:moveTo>
                <a:cubicBezTo>
                  <a:pt x="100" y="814"/>
                  <a:pt x="100" y="814"/>
                  <a:pt x="100" y="814"/>
                </a:cubicBezTo>
                <a:cubicBezTo>
                  <a:pt x="103" y="814"/>
                  <a:pt x="103" y="814"/>
                  <a:pt x="103" y="814"/>
                </a:cubicBezTo>
                <a:cubicBezTo>
                  <a:pt x="106" y="813"/>
                  <a:pt x="106" y="813"/>
                  <a:pt x="106" y="813"/>
                </a:cubicBezTo>
                <a:cubicBezTo>
                  <a:pt x="103" y="811"/>
                  <a:pt x="103" y="811"/>
                  <a:pt x="103" y="811"/>
                </a:cubicBezTo>
                <a:lnTo>
                  <a:pt x="100" y="810"/>
                </a:lnTo>
                <a:close/>
                <a:moveTo>
                  <a:pt x="85" y="467"/>
                </a:moveTo>
                <a:cubicBezTo>
                  <a:pt x="87" y="465"/>
                  <a:pt x="87" y="465"/>
                  <a:pt x="87" y="465"/>
                </a:cubicBezTo>
                <a:cubicBezTo>
                  <a:pt x="92" y="462"/>
                  <a:pt x="92" y="462"/>
                  <a:pt x="92" y="462"/>
                </a:cubicBezTo>
                <a:cubicBezTo>
                  <a:pt x="89" y="458"/>
                  <a:pt x="89" y="458"/>
                  <a:pt x="89" y="458"/>
                </a:cubicBezTo>
                <a:cubicBezTo>
                  <a:pt x="87" y="458"/>
                  <a:pt x="87" y="458"/>
                  <a:pt x="87" y="458"/>
                </a:cubicBezTo>
                <a:cubicBezTo>
                  <a:pt x="82" y="459"/>
                  <a:pt x="82" y="459"/>
                  <a:pt x="82" y="459"/>
                </a:cubicBezTo>
                <a:cubicBezTo>
                  <a:pt x="82" y="465"/>
                  <a:pt x="82" y="462"/>
                  <a:pt x="85" y="467"/>
                </a:cubicBezTo>
                <a:close/>
                <a:moveTo>
                  <a:pt x="73" y="821"/>
                </a:moveTo>
                <a:cubicBezTo>
                  <a:pt x="68" y="826"/>
                  <a:pt x="68" y="826"/>
                  <a:pt x="68" y="826"/>
                </a:cubicBezTo>
                <a:cubicBezTo>
                  <a:pt x="75" y="831"/>
                  <a:pt x="75" y="831"/>
                  <a:pt x="75" y="831"/>
                </a:cubicBezTo>
                <a:cubicBezTo>
                  <a:pt x="75" y="831"/>
                  <a:pt x="76" y="830"/>
                  <a:pt x="76" y="829"/>
                </a:cubicBezTo>
                <a:cubicBezTo>
                  <a:pt x="77" y="828"/>
                  <a:pt x="77" y="828"/>
                  <a:pt x="77" y="828"/>
                </a:cubicBezTo>
                <a:cubicBezTo>
                  <a:pt x="77" y="826"/>
                  <a:pt x="77" y="825"/>
                  <a:pt x="76" y="824"/>
                </a:cubicBezTo>
                <a:cubicBezTo>
                  <a:pt x="76" y="824"/>
                  <a:pt x="75" y="823"/>
                  <a:pt x="73" y="821"/>
                </a:cubicBezTo>
                <a:close/>
                <a:moveTo>
                  <a:pt x="0" y="537"/>
                </a:moveTo>
                <a:cubicBezTo>
                  <a:pt x="0" y="541"/>
                  <a:pt x="0" y="541"/>
                  <a:pt x="0" y="541"/>
                </a:cubicBezTo>
                <a:cubicBezTo>
                  <a:pt x="3" y="541"/>
                  <a:pt x="3" y="541"/>
                  <a:pt x="3" y="541"/>
                </a:cubicBezTo>
                <a:cubicBezTo>
                  <a:pt x="8" y="544"/>
                  <a:pt x="8" y="544"/>
                  <a:pt x="8" y="544"/>
                </a:cubicBezTo>
                <a:cubicBezTo>
                  <a:pt x="10" y="543"/>
                  <a:pt x="10" y="543"/>
                  <a:pt x="10" y="543"/>
                </a:cubicBezTo>
                <a:cubicBezTo>
                  <a:pt x="3" y="535"/>
                  <a:pt x="3" y="535"/>
                  <a:pt x="3" y="535"/>
                </a:cubicBezTo>
                <a:lnTo>
                  <a:pt x="0" y="537"/>
                </a:lnTo>
                <a:close/>
                <a:moveTo>
                  <a:pt x="44" y="532"/>
                </a:moveTo>
                <a:cubicBezTo>
                  <a:pt x="38" y="536"/>
                  <a:pt x="40" y="531"/>
                  <a:pt x="37" y="538"/>
                </a:cubicBezTo>
                <a:cubicBezTo>
                  <a:pt x="43" y="535"/>
                  <a:pt x="43" y="535"/>
                  <a:pt x="43" y="535"/>
                </a:cubicBezTo>
                <a:cubicBezTo>
                  <a:pt x="46" y="538"/>
                  <a:pt x="46" y="538"/>
                  <a:pt x="46" y="538"/>
                </a:cubicBezTo>
                <a:cubicBezTo>
                  <a:pt x="50" y="538"/>
                  <a:pt x="50" y="538"/>
                  <a:pt x="50" y="538"/>
                </a:cubicBezTo>
                <a:cubicBezTo>
                  <a:pt x="54" y="534"/>
                  <a:pt x="54" y="534"/>
                  <a:pt x="54" y="534"/>
                </a:cubicBezTo>
                <a:cubicBezTo>
                  <a:pt x="49" y="534"/>
                  <a:pt x="49" y="534"/>
                  <a:pt x="49" y="534"/>
                </a:cubicBezTo>
                <a:cubicBezTo>
                  <a:pt x="43" y="534"/>
                  <a:pt x="48" y="534"/>
                  <a:pt x="44" y="532"/>
                </a:cubicBezTo>
                <a:close/>
                <a:moveTo>
                  <a:pt x="74" y="426"/>
                </a:moveTo>
                <a:cubicBezTo>
                  <a:pt x="65" y="425"/>
                  <a:pt x="64" y="420"/>
                  <a:pt x="57" y="423"/>
                </a:cubicBezTo>
                <a:cubicBezTo>
                  <a:pt x="56" y="428"/>
                  <a:pt x="56" y="428"/>
                  <a:pt x="56" y="428"/>
                </a:cubicBezTo>
                <a:cubicBezTo>
                  <a:pt x="62" y="426"/>
                  <a:pt x="62" y="426"/>
                  <a:pt x="62" y="426"/>
                </a:cubicBezTo>
                <a:cubicBezTo>
                  <a:pt x="66" y="431"/>
                  <a:pt x="66" y="431"/>
                  <a:pt x="66" y="431"/>
                </a:cubicBezTo>
                <a:cubicBezTo>
                  <a:pt x="74" y="429"/>
                  <a:pt x="74" y="429"/>
                  <a:pt x="74" y="429"/>
                </a:cubicBezTo>
                <a:lnTo>
                  <a:pt x="74" y="4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  <a:round/>
          </a:ln>
        </p:spPr>
        <p:txBody>
          <a:bodyPr/>
          <a:lstStyle/>
          <a:p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857375" y="-161992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dirty="0"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Trace of breadth-first for running example:</a:t>
            </a:r>
            <a:endParaRPr lang="zh-CN" altLang="en-US" sz="3200" dirty="0">
              <a:sym typeface="微软雅黑" panose="020B0503020204020204" pitchFamily="34" charset="-12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7C47DD32-A358-4417-BDF1-6E4FFB758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27" y="1001751"/>
            <a:ext cx="10758714" cy="50767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69F69713-57B3-48F4-ABD4-ECB42B990263}"/>
              </a:ext>
            </a:extLst>
          </p:cNvPr>
          <p:cNvSpPr txBox="1">
            <a:spLocks noChangeArrowheads="1"/>
          </p:cNvSpPr>
          <p:nvPr/>
        </p:nvSpPr>
        <p:spPr>
          <a:xfrm>
            <a:off x="771027" y="1022195"/>
            <a:ext cx="9895115" cy="4860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		S removed,  (SA,SD) computed and added </a:t>
            </a:r>
          </a:p>
          <a:p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(SA, SD)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SA removed, (SAB,SAD,SAS) computed, 					(SAB,SAD) added</a:t>
            </a:r>
          </a:p>
          <a:p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(SD,SAB,SAD)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SD removed, (SDA,SDE,SDS) computed, 				(SDA,SDE) added	</a:t>
            </a:r>
          </a:p>
          <a:p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(SAB,SAD,SDA,SDE)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SAB removed, (SABA,SABE,SABC) 					computed, (SABE,SABC) added</a:t>
            </a:r>
          </a:p>
          <a:p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(SAD,SDA,SDE,SABE,SABC)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SAD removed, (SADS,SADA, SADE)			 	computed, (SADE) added</a:t>
            </a:r>
          </a:p>
          <a:p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until QUEUE contains:</a:t>
            </a:r>
          </a:p>
          <a:p>
            <a:r>
              <a:rPr lang="en-US" altLang="zh-CN" sz="24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SABED,SABEF,SADEB,SADEF,SDABC,SDABE,SDEBA,SDEBC, SDEFG)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		goal is reached: reports success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Completeness (breadth-first)</a:t>
            </a:r>
            <a:endParaRPr lang="zh-CN" altLang="en-US" sz="4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265445" y="1917104"/>
            <a:ext cx="2164048" cy="2171805"/>
            <a:chOff x="780125" y="1917103"/>
            <a:chExt cx="2164048" cy="2171805"/>
          </a:xfrm>
        </p:grpSpPr>
        <p:sp>
          <p:nvSpPr>
            <p:cNvPr id="5" name="Freeform 5"/>
            <p:cNvSpPr/>
            <p:nvPr/>
          </p:nvSpPr>
          <p:spPr bwMode="auto">
            <a:xfrm>
              <a:off x="780125" y="2217065"/>
              <a:ext cx="2146596" cy="1552402"/>
            </a:xfrm>
            <a:custGeom>
              <a:avLst/>
              <a:gdLst>
                <a:gd name="T0" fmla="*/ 231 w 1092"/>
                <a:gd name="T1" fmla="*/ 25 h 792"/>
                <a:gd name="T2" fmla="*/ 200 w 1092"/>
                <a:gd name="T3" fmla="*/ 85 h 792"/>
                <a:gd name="T4" fmla="*/ 340 w 1092"/>
                <a:gd name="T5" fmla="*/ 19 h 792"/>
                <a:gd name="T6" fmla="*/ 353 w 1092"/>
                <a:gd name="T7" fmla="*/ 84 h 792"/>
                <a:gd name="T8" fmla="*/ 366 w 1092"/>
                <a:gd name="T9" fmla="*/ 153 h 792"/>
                <a:gd name="T10" fmla="*/ 606 w 1092"/>
                <a:gd name="T11" fmla="*/ 75 h 792"/>
                <a:gd name="T12" fmla="*/ 662 w 1092"/>
                <a:gd name="T13" fmla="*/ 123 h 792"/>
                <a:gd name="T14" fmla="*/ 776 w 1092"/>
                <a:gd name="T15" fmla="*/ 68 h 792"/>
                <a:gd name="T16" fmla="*/ 772 w 1092"/>
                <a:gd name="T17" fmla="*/ 25 h 792"/>
                <a:gd name="T18" fmla="*/ 820 w 1092"/>
                <a:gd name="T19" fmla="*/ 45 h 792"/>
                <a:gd name="T20" fmla="*/ 912 w 1092"/>
                <a:gd name="T21" fmla="*/ 54 h 792"/>
                <a:gd name="T22" fmla="*/ 1041 w 1092"/>
                <a:gd name="T23" fmla="*/ 201 h 792"/>
                <a:gd name="T24" fmla="*/ 1063 w 1092"/>
                <a:gd name="T25" fmla="*/ 286 h 792"/>
                <a:gd name="T26" fmla="*/ 1057 w 1092"/>
                <a:gd name="T27" fmla="*/ 233 h 792"/>
                <a:gd name="T28" fmla="*/ 991 w 1092"/>
                <a:gd name="T29" fmla="*/ 277 h 792"/>
                <a:gd name="T30" fmla="*/ 1015 w 1092"/>
                <a:gd name="T31" fmla="*/ 394 h 792"/>
                <a:gd name="T32" fmla="*/ 1037 w 1092"/>
                <a:gd name="T33" fmla="*/ 478 h 792"/>
                <a:gd name="T34" fmla="*/ 1005 w 1092"/>
                <a:gd name="T35" fmla="*/ 347 h 792"/>
                <a:gd name="T36" fmla="*/ 952 w 1092"/>
                <a:gd name="T37" fmla="*/ 454 h 792"/>
                <a:gd name="T38" fmla="*/ 1051 w 1092"/>
                <a:gd name="T39" fmla="*/ 528 h 792"/>
                <a:gd name="T40" fmla="*/ 1009 w 1092"/>
                <a:gd name="T41" fmla="*/ 512 h 792"/>
                <a:gd name="T42" fmla="*/ 923 w 1092"/>
                <a:gd name="T43" fmla="*/ 438 h 792"/>
                <a:gd name="T44" fmla="*/ 961 w 1092"/>
                <a:gd name="T45" fmla="*/ 548 h 792"/>
                <a:gd name="T46" fmla="*/ 1045 w 1092"/>
                <a:gd name="T47" fmla="*/ 584 h 792"/>
                <a:gd name="T48" fmla="*/ 983 w 1092"/>
                <a:gd name="T49" fmla="*/ 711 h 792"/>
                <a:gd name="T50" fmla="*/ 977 w 1092"/>
                <a:gd name="T51" fmla="*/ 602 h 792"/>
                <a:gd name="T52" fmla="*/ 897 w 1092"/>
                <a:gd name="T53" fmla="*/ 507 h 792"/>
                <a:gd name="T54" fmla="*/ 863 w 1092"/>
                <a:gd name="T55" fmla="*/ 410 h 792"/>
                <a:gd name="T56" fmla="*/ 750 w 1092"/>
                <a:gd name="T57" fmla="*/ 404 h 792"/>
                <a:gd name="T58" fmla="*/ 674 w 1092"/>
                <a:gd name="T59" fmla="*/ 468 h 792"/>
                <a:gd name="T60" fmla="*/ 694 w 1092"/>
                <a:gd name="T61" fmla="*/ 478 h 792"/>
                <a:gd name="T62" fmla="*/ 676 w 1092"/>
                <a:gd name="T63" fmla="*/ 627 h 792"/>
                <a:gd name="T64" fmla="*/ 672 w 1092"/>
                <a:gd name="T65" fmla="*/ 644 h 792"/>
                <a:gd name="T66" fmla="*/ 547 w 1092"/>
                <a:gd name="T67" fmla="*/ 700 h 792"/>
                <a:gd name="T68" fmla="*/ 452 w 1092"/>
                <a:gd name="T69" fmla="*/ 578 h 792"/>
                <a:gd name="T70" fmla="*/ 405 w 1092"/>
                <a:gd name="T71" fmla="*/ 416 h 792"/>
                <a:gd name="T72" fmla="*/ 544 w 1092"/>
                <a:gd name="T73" fmla="*/ 404 h 792"/>
                <a:gd name="T74" fmla="*/ 642 w 1092"/>
                <a:gd name="T75" fmla="*/ 352 h 792"/>
                <a:gd name="T76" fmla="*/ 564 w 1092"/>
                <a:gd name="T77" fmla="*/ 318 h 792"/>
                <a:gd name="T78" fmla="*/ 551 w 1092"/>
                <a:gd name="T79" fmla="*/ 372 h 792"/>
                <a:gd name="T80" fmla="*/ 513 w 1092"/>
                <a:gd name="T81" fmla="*/ 337 h 792"/>
                <a:gd name="T82" fmla="*/ 407 w 1092"/>
                <a:gd name="T83" fmla="*/ 354 h 792"/>
                <a:gd name="T84" fmla="*/ 458 w 1092"/>
                <a:gd name="T85" fmla="*/ 259 h 792"/>
                <a:gd name="T86" fmla="*/ 442 w 1092"/>
                <a:gd name="T87" fmla="*/ 226 h 792"/>
                <a:gd name="T88" fmla="*/ 463 w 1092"/>
                <a:gd name="T89" fmla="*/ 188 h 792"/>
                <a:gd name="T90" fmla="*/ 513 w 1092"/>
                <a:gd name="T91" fmla="*/ 199 h 792"/>
                <a:gd name="T92" fmla="*/ 587 w 1092"/>
                <a:gd name="T93" fmla="*/ 152 h 792"/>
                <a:gd name="T94" fmla="*/ 520 w 1092"/>
                <a:gd name="T95" fmla="*/ 187 h 792"/>
                <a:gd name="T96" fmla="*/ 331 w 1092"/>
                <a:gd name="T97" fmla="*/ 146 h 792"/>
                <a:gd name="T98" fmla="*/ 225 w 1092"/>
                <a:gd name="T99" fmla="*/ 94 h 792"/>
                <a:gd name="T100" fmla="*/ 202 w 1092"/>
                <a:gd name="T101" fmla="*/ 199 h 792"/>
                <a:gd name="T102" fmla="*/ 158 w 1092"/>
                <a:gd name="T103" fmla="*/ 155 h 792"/>
                <a:gd name="T104" fmla="*/ 104 w 1092"/>
                <a:gd name="T105" fmla="*/ 217 h 792"/>
                <a:gd name="T106" fmla="*/ 174 w 1092"/>
                <a:gd name="T107" fmla="*/ 182 h 792"/>
                <a:gd name="T108" fmla="*/ 181 w 1092"/>
                <a:gd name="T109" fmla="*/ 292 h 792"/>
                <a:gd name="T110" fmla="*/ 111 w 1092"/>
                <a:gd name="T111" fmla="*/ 372 h 792"/>
                <a:gd name="T112" fmla="*/ 78 w 1092"/>
                <a:gd name="T113" fmla="*/ 455 h 792"/>
                <a:gd name="T114" fmla="*/ 242 w 1092"/>
                <a:gd name="T115" fmla="*/ 552 h 792"/>
                <a:gd name="T116" fmla="*/ 235 w 1092"/>
                <a:gd name="T117" fmla="*/ 685 h 792"/>
                <a:gd name="T118" fmla="*/ 132 w 1092"/>
                <a:gd name="T119" fmla="*/ 748 h 792"/>
                <a:gd name="T120" fmla="*/ 104 w 1092"/>
                <a:gd name="T121" fmla="*/ 525 h 792"/>
                <a:gd name="T122" fmla="*/ 31 w 1092"/>
                <a:gd name="T123" fmla="*/ 438 h 792"/>
                <a:gd name="T124" fmla="*/ 3 w 1092"/>
                <a:gd name="T125" fmla="*/ 32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92" h="792">
                  <a:moveTo>
                    <a:pt x="119" y="69"/>
                  </a:moveTo>
                  <a:lnTo>
                    <a:pt x="131" y="70"/>
                  </a:lnTo>
                  <a:lnTo>
                    <a:pt x="140" y="62"/>
                  </a:lnTo>
                  <a:lnTo>
                    <a:pt x="151" y="55"/>
                  </a:lnTo>
                  <a:lnTo>
                    <a:pt x="158" y="48"/>
                  </a:lnTo>
                  <a:lnTo>
                    <a:pt x="170" y="40"/>
                  </a:lnTo>
                  <a:lnTo>
                    <a:pt x="181" y="36"/>
                  </a:lnTo>
                  <a:lnTo>
                    <a:pt x="191" y="31"/>
                  </a:lnTo>
                  <a:lnTo>
                    <a:pt x="200" y="31"/>
                  </a:lnTo>
                  <a:lnTo>
                    <a:pt x="206" y="30"/>
                  </a:lnTo>
                  <a:lnTo>
                    <a:pt x="215" y="30"/>
                  </a:lnTo>
                  <a:lnTo>
                    <a:pt x="220" y="22"/>
                  </a:lnTo>
                  <a:lnTo>
                    <a:pt x="231" y="25"/>
                  </a:lnTo>
                  <a:lnTo>
                    <a:pt x="241" y="20"/>
                  </a:lnTo>
                  <a:lnTo>
                    <a:pt x="250" y="22"/>
                  </a:lnTo>
                  <a:lnTo>
                    <a:pt x="255" y="28"/>
                  </a:lnTo>
                  <a:lnTo>
                    <a:pt x="250" y="31"/>
                  </a:lnTo>
                  <a:lnTo>
                    <a:pt x="241" y="30"/>
                  </a:lnTo>
                  <a:lnTo>
                    <a:pt x="233" y="34"/>
                  </a:lnTo>
                  <a:lnTo>
                    <a:pt x="227" y="42"/>
                  </a:lnTo>
                  <a:lnTo>
                    <a:pt x="226" y="49"/>
                  </a:lnTo>
                  <a:lnTo>
                    <a:pt x="217" y="51"/>
                  </a:lnTo>
                  <a:lnTo>
                    <a:pt x="206" y="55"/>
                  </a:lnTo>
                  <a:lnTo>
                    <a:pt x="205" y="68"/>
                  </a:lnTo>
                  <a:lnTo>
                    <a:pt x="203" y="77"/>
                  </a:lnTo>
                  <a:lnTo>
                    <a:pt x="200" y="85"/>
                  </a:lnTo>
                  <a:lnTo>
                    <a:pt x="205" y="92"/>
                  </a:lnTo>
                  <a:lnTo>
                    <a:pt x="211" y="72"/>
                  </a:lnTo>
                  <a:lnTo>
                    <a:pt x="217" y="69"/>
                  </a:lnTo>
                  <a:lnTo>
                    <a:pt x="226" y="58"/>
                  </a:lnTo>
                  <a:lnTo>
                    <a:pt x="232" y="46"/>
                  </a:lnTo>
                  <a:lnTo>
                    <a:pt x="246" y="43"/>
                  </a:lnTo>
                  <a:lnTo>
                    <a:pt x="257" y="37"/>
                  </a:lnTo>
                  <a:lnTo>
                    <a:pt x="265" y="26"/>
                  </a:lnTo>
                  <a:lnTo>
                    <a:pt x="276" y="26"/>
                  </a:lnTo>
                  <a:lnTo>
                    <a:pt x="299" y="25"/>
                  </a:lnTo>
                  <a:lnTo>
                    <a:pt x="321" y="20"/>
                  </a:lnTo>
                  <a:lnTo>
                    <a:pt x="330" y="19"/>
                  </a:lnTo>
                  <a:lnTo>
                    <a:pt x="340" y="19"/>
                  </a:lnTo>
                  <a:lnTo>
                    <a:pt x="351" y="19"/>
                  </a:lnTo>
                  <a:lnTo>
                    <a:pt x="360" y="22"/>
                  </a:lnTo>
                  <a:lnTo>
                    <a:pt x="373" y="33"/>
                  </a:lnTo>
                  <a:lnTo>
                    <a:pt x="368" y="34"/>
                  </a:lnTo>
                  <a:lnTo>
                    <a:pt x="354" y="39"/>
                  </a:lnTo>
                  <a:lnTo>
                    <a:pt x="356" y="49"/>
                  </a:lnTo>
                  <a:lnTo>
                    <a:pt x="366" y="51"/>
                  </a:lnTo>
                  <a:lnTo>
                    <a:pt x="371" y="51"/>
                  </a:lnTo>
                  <a:lnTo>
                    <a:pt x="369" y="60"/>
                  </a:lnTo>
                  <a:lnTo>
                    <a:pt x="356" y="70"/>
                  </a:lnTo>
                  <a:lnTo>
                    <a:pt x="348" y="72"/>
                  </a:lnTo>
                  <a:lnTo>
                    <a:pt x="350" y="79"/>
                  </a:lnTo>
                  <a:lnTo>
                    <a:pt x="353" y="84"/>
                  </a:lnTo>
                  <a:lnTo>
                    <a:pt x="348" y="92"/>
                  </a:lnTo>
                  <a:lnTo>
                    <a:pt x="354" y="100"/>
                  </a:lnTo>
                  <a:lnTo>
                    <a:pt x="342" y="105"/>
                  </a:lnTo>
                  <a:lnTo>
                    <a:pt x="330" y="108"/>
                  </a:lnTo>
                  <a:lnTo>
                    <a:pt x="329" y="122"/>
                  </a:lnTo>
                  <a:lnTo>
                    <a:pt x="321" y="132"/>
                  </a:lnTo>
                  <a:lnTo>
                    <a:pt x="314" y="140"/>
                  </a:lnTo>
                  <a:lnTo>
                    <a:pt x="303" y="146"/>
                  </a:lnTo>
                  <a:lnTo>
                    <a:pt x="329" y="146"/>
                  </a:lnTo>
                  <a:lnTo>
                    <a:pt x="342" y="146"/>
                  </a:lnTo>
                  <a:lnTo>
                    <a:pt x="350" y="149"/>
                  </a:lnTo>
                  <a:lnTo>
                    <a:pt x="360" y="143"/>
                  </a:lnTo>
                  <a:lnTo>
                    <a:pt x="366" y="153"/>
                  </a:lnTo>
                  <a:lnTo>
                    <a:pt x="507" y="153"/>
                  </a:lnTo>
                  <a:lnTo>
                    <a:pt x="513" y="146"/>
                  </a:lnTo>
                  <a:lnTo>
                    <a:pt x="526" y="135"/>
                  </a:lnTo>
                  <a:lnTo>
                    <a:pt x="534" y="120"/>
                  </a:lnTo>
                  <a:lnTo>
                    <a:pt x="546" y="107"/>
                  </a:lnTo>
                  <a:lnTo>
                    <a:pt x="552" y="94"/>
                  </a:lnTo>
                  <a:lnTo>
                    <a:pt x="558" y="81"/>
                  </a:lnTo>
                  <a:lnTo>
                    <a:pt x="568" y="77"/>
                  </a:lnTo>
                  <a:lnTo>
                    <a:pt x="572" y="69"/>
                  </a:lnTo>
                  <a:lnTo>
                    <a:pt x="581" y="72"/>
                  </a:lnTo>
                  <a:lnTo>
                    <a:pt x="590" y="64"/>
                  </a:lnTo>
                  <a:lnTo>
                    <a:pt x="596" y="70"/>
                  </a:lnTo>
                  <a:lnTo>
                    <a:pt x="606" y="75"/>
                  </a:lnTo>
                  <a:lnTo>
                    <a:pt x="617" y="78"/>
                  </a:lnTo>
                  <a:lnTo>
                    <a:pt x="627" y="81"/>
                  </a:lnTo>
                  <a:lnTo>
                    <a:pt x="635" y="77"/>
                  </a:lnTo>
                  <a:lnTo>
                    <a:pt x="644" y="83"/>
                  </a:lnTo>
                  <a:lnTo>
                    <a:pt x="651" y="92"/>
                  </a:lnTo>
                  <a:lnTo>
                    <a:pt x="663" y="94"/>
                  </a:lnTo>
                  <a:lnTo>
                    <a:pt x="666" y="105"/>
                  </a:lnTo>
                  <a:lnTo>
                    <a:pt x="662" y="111"/>
                  </a:lnTo>
                  <a:lnTo>
                    <a:pt x="645" y="108"/>
                  </a:lnTo>
                  <a:lnTo>
                    <a:pt x="633" y="104"/>
                  </a:lnTo>
                  <a:lnTo>
                    <a:pt x="632" y="113"/>
                  </a:lnTo>
                  <a:lnTo>
                    <a:pt x="648" y="114"/>
                  </a:lnTo>
                  <a:lnTo>
                    <a:pt x="662" y="123"/>
                  </a:lnTo>
                  <a:lnTo>
                    <a:pt x="680" y="117"/>
                  </a:lnTo>
                  <a:lnTo>
                    <a:pt x="685" y="102"/>
                  </a:lnTo>
                  <a:lnTo>
                    <a:pt x="694" y="90"/>
                  </a:lnTo>
                  <a:lnTo>
                    <a:pt x="704" y="93"/>
                  </a:lnTo>
                  <a:lnTo>
                    <a:pt x="701" y="99"/>
                  </a:lnTo>
                  <a:lnTo>
                    <a:pt x="695" y="105"/>
                  </a:lnTo>
                  <a:lnTo>
                    <a:pt x="695" y="114"/>
                  </a:lnTo>
                  <a:lnTo>
                    <a:pt x="707" y="104"/>
                  </a:lnTo>
                  <a:lnTo>
                    <a:pt x="717" y="94"/>
                  </a:lnTo>
                  <a:lnTo>
                    <a:pt x="734" y="92"/>
                  </a:lnTo>
                  <a:lnTo>
                    <a:pt x="757" y="84"/>
                  </a:lnTo>
                  <a:lnTo>
                    <a:pt x="774" y="77"/>
                  </a:lnTo>
                  <a:lnTo>
                    <a:pt x="776" y="68"/>
                  </a:lnTo>
                  <a:lnTo>
                    <a:pt x="763" y="69"/>
                  </a:lnTo>
                  <a:lnTo>
                    <a:pt x="751" y="60"/>
                  </a:lnTo>
                  <a:lnTo>
                    <a:pt x="744" y="46"/>
                  </a:lnTo>
                  <a:lnTo>
                    <a:pt x="751" y="30"/>
                  </a:lnTo>
                  <a:lnTo>
                    <a:pt x="765" y="18"/>
                  </a:lnTo>
                  <a:lnTo>
                    <a:pt x="775" y="7"/>
                  </a:lnTo>
                  <a:lnTo>
                    <a:pt x="791" y="7"/>
                  </a:lnTo>
                  <a:lnTo>
                    <a:pt x="805" y="0"/>
                  </a:lnTo>
                  <a:lnTo>
                    <a:pt x="804" y="9"/>
                  </a:lnTo>
                  <a:lnTo>
                    <a:pt x="793" y="10"/>
                  </a:lnTo>
                  <a:lnTo>
                    <a:pt x="789" y="15"/>
                  </a:lnTo>
                  <a:lnTo>
                    <a:pt x="778" y="16"/>
                  </a:lnTo>
                  <a:lnTo>
                    <a:pt x="772" y="25"/>
                  </a:lnTo>
                  <a:lnTo>
                    <a:pt x="766" y="36"/>
                  </a:lnTo>
                  <a:lnTo>
                    <a:pt x="763" y="46"/>
                  </a:lnTo>
                  <a:lnTo>
                    <a:pt x="775" y="64"/>
                  </a:lnTo>
                  <a:lnTo>
                    <a:pt x="795" y="73"/>
                  </a:lnTo>
                  <a:lnTo>
                    <a:pt x="808" y="79"/>
                  </a:lnTo>
                  <a:lnTo>
                    <a:pt x="814" y="83"/>
                  </a:lnTo>
                  <a:lnTo>
                    <a:pt x="820" y="92"/>
                  </a:lnTo>
                  <a:lnTo>
                    <a:pt x="827" y="90"/>
                  </a:lnTo>
                  <a:lnTo>
                    <a:pt x="827" y="83"/>
                  </a:lnTo>
                  <a:lnTo>
                    <a:pt x="823" y="72"/>
                  </a:lnTo>
                  <a:lnTo>
                    <a:pt x="818" y="66"/>
                  </a:lnTo>
                  <a:lnTo>
                    <a:pt x="816" y="58"/>
                  </a:lnTo>
                  <a:lnTo>
                    <a:pt x="820" y="45"/>
                  </a:lnTo>
                  <a:lnTo>
                    <a:pt x="834" y="45"/>
                  </a:lnTo>
                  <a:lnTo>
                    <a:pt x="844" y="45"/>
                  </a:lnTo>
                  <a:lnTo>
                    <a:pt x="850" y="51"/>
                  </a:lnTo>
                  <a:lnTo>
                    <a:pt x="852" y="63"/>
                  </a:lnTo>
                  <a:lnTo>
                    <a:pt x="858" y="73"/>
                  </a:lnTo>
                  <a:lnTo>
                    <a:pt x="861" y="63"/>
                  </a:lnTo>
                  <a:lnTo>
                    <a:pt x="870" y="55"/>
                  </a:lnTo>
                  <a:lnTo>
                    <a:pt x="881" y="55"/>
                  </a:lnTo>
                  <a:lnTo>
                    <a:pt x="890" y="55"/>
                  </a:lnTo>
                  <a:lnTo>
                    <a:pt x="899" y="57"/>
                  </a:lnTo>
                  <a:lnTo>
                    <a:pt x="899" y="45"/>
                  </a:lnTo>
                  <a:lnTo>
                    <a:pt x="907" y="46"/>
                  </a:lnTo>
                  <a:lnTo>
                    <a:pt x="912" y="54"/>
                  </a:lnTo>
                  <a:lnTo>
                    <a:pt x="924" y="54"/>
                  </a:lnTo>
                  <a:lnTo>
                    <a:pt x="935" y="49"/>
                  </a:lnTo>
                  <a:lnTo>
                    <a:pt x="946" y="58"/>
                  </a:lnTo>
                  <a:lnTo>
                    <a:pt x="959" y="70"/>
                  </a:lnTo>
                  <a:lnTo>
                    <a:pt x="973" y="73"/>
                  </a:lnTo>
                  <a:lnTo>
                    <a:pt x="992" y="81"/>
                  </a:lnTo>
                  <a:lnTo>
                    <a:pt x="997" y="79"/>
                  </a:lnTo>
                  <a:lnTo>
                    <a:pt x="1012" y="104"/>
                  </a:lnTo>
                  <a:lnTo>
                    <a:pt x="1033" y="140"/>
                  </a:lnTo>
                  <a:lnTo>
                    <a:pt x="1047" y="163"/>
                  </a:lnTo>
                  <a:lnTo>
                    <a:pt x="1056" y="185"/>
                  </a:lnTo>
                  <a:lnTo>
                    <a:pt x="1045" y="189"/>
                  </a:lnTo>
                  <a:lnTo>
                    <a:pt x="1041" y="201"/>
                  </a:lnTo>
                  <a:lnTo>
                    <a:pt x="1045" y="217"/>
                  </a:lnTo>
                  <a:lnTo>
                    <a:pt x="1051" y="235"/>
                  </a:lnTo>
                  <a:lnTo>
                    <a:pt x="1057" y="235"/>
                  </a:lnTo>
                  <a:lnTo>
                    <a:pt x="1059" y="221"/>
                  </a:lnTo>
                  <a:lnTo>
                    <a:pt x="1066" y="217"/>
                  </a:lnTo>
                  <a:lnTo>
                    <a:pt x="1070" y="229"/>
                  </a:lnTo>
                  <a:lnTo>
                    <a:pt x="1060" y="235"/>
                  </a:lnTo>
                  <a:lnTo>
                    <a:pt x="1075" y="247"/>
                  </a:lnTo>
                  <a:lnTo>
                    <a:pt x="1065" y="261"/>
                  </a:lnTo>
                  <a:lnTo>
                    <a:pt x="1062" y="268"/>
                  </a:lnTo>
                  <a:lnTo>
                    <a:pt x="1080" y="273"/>
                  </a:lnTo>
                  <a:lnTo>
                    <a:pt x="1072" y="283"/>
                  </a:lnTo>
                  <a:lnTo>
                    <a:pt x="1063" y="286"/>
                  </a:lnTo>
                  <a:lnTo>
                    <a:pt x="1063" y="303"/>
                  </a:lnTo>
                  <a:lnTo>
                    <a:pt x="1072" y="318"/>
                  </a:lnTo>
                  <a:lnTo>
                    <a:pt x="1063" y="321"/>
                  </a:lnTo>
                  <a:lnTo>
                    <a:pt x="1047" y="316"/>
                  </a:lnTo>
                  <a:lnTo>
                    <a:pt x="1055" y="309"/>
                  </a:lnTo>
                  <a:lnTo>
                    <a:pt x="1065" y="309"/>
                  </a:lnTo>
                  <a:lnTo>
                    <a:pt x="1065" y="291"/>
                  </a:lnTo>
                  <a:lnTo>
                    <a:pt x="1053" y="297"/>
                  </a:lnTo>
                  <a:lnTo>
                    <a:pt x="1051" y="282"/>
                  </a:lnTo>
                  <a:lnTo>
                    <a:pt x="1062" y="273"/>
                  </a:lnTo>
                  <a:lnTo>
                    <a:pt x="1065" y="262"/>
                  </a:lnTo>
                  <a:lnTo>
                    <a:pt x="1059" y="248"/>
                  </a:lnTo>
                  <a:lnTo>
                    <a:pt x="1057" y="233"/>
                  </a:lnTo>
                  <a:lnTo>
                    <a:pt x="1050" y="240"/>
                  </a:lnTo>
                  <a:lnTo>
                    <a:pt x="1042" y="252"/>
                  </a:lnTo>
                  <a:lnTo>
                    <a:pt x="1028" y="262"/>
                  </a:lnTo>
                  <a:lnTo>
                    <a:pt x="1033" y="277"/>
                  </a:lnTo>
                  <a:lnTo>
                    <a:pt x="1032" y="291"/>
                  </a:lnTo>
                  <a:lnTo>
                    <a:pt x="1032" y="298"/>
                  </a:lnTo>
                  <a:lnTo>
                    <a:pt x="1037" y="311"/>
                  </a:lnTo>
                  <a:lnTo>
                    <a:pt x="1033" y="315"/>
                  </a:lnTo>
                  <a:lnTo>
                    <a:pt x="1020" y="301"/>
                  </a:lnTo>
                  <a:lnTo>
                    <a:pt x="1012" y="286"/>
                  </a:lnTo>
                  <a:lnTo>
                    <a:pt x="1007" y="276"/>
                  </a:lnTo>
                  <a:lnTo>
                    <a:pt x="1001" y="270"/>
                  </a:lnTo>
                  <a:lnTo>
                    <a:pt x="991" y="277"/>
                  </a:lnTo>
                  <a:lnTo>
                    <a:pt x="985" y="288"/>
                  </a:lnTo>
                  <a:lnTo>
                    <a:pt x="998" y="301"/>
                  </a:lnTo>
                  <a:lnTo>
                    <a:pt x="1005" y="315"/>
                  </a:lnTo>
                  <a:lnTo>
                    <a:pt x="1007" y="333"/>
                  </a:lnTo>
                  <a:lnTo>
                    <a:pt x="1006" y="349"/>
                  </a:lnTo>
                  <a:lnTo>
                    <a:pt x="1006" y="364"/>
                  </a:lnTo>
                  <a:lnTo>
                    <a:pt x="1013" y="352"/>
                  </a:lnTo>
                  <a:lnTo>
                    <a:pt x="1024" y="354"/>
                  </a:lnTo>
                  <a:lnTo>
                    <a:pt x="1027" y="365"/>
                  </a:lnTo>
                  <a:lnTo>
                    <a:pt x="1018" y="377"/>
                  </a:lnTo>
                  <a:lnTo>
                    <a:pt x="1009" y="375"/>
                  </a:lnTo>
                  <a:lnTo>
                    <a:pt x="1007" y="385"/>
                  </a:lnTo>
                  <a:lnTo>
                    <a:pt x="1015" y="394"/>
                  </a:lnTo>
                  <a:lnTo>
                    <a:pt x="1012" y="405"/>
                  </a:lnTo>
                  <a:lnTo>
                    <a:pt x="1022" y="416"/>
                  </a:lnTo>
                  <a:lnTo>
                    <a:pt x="1015" y="424"/>
                  </a:lnTo>
                  <a:lnTo>
                    <a:pt x="1026" y="434"/>
                  </a:lnTo>
                  <a:lnTo>
                    <a:pt x="1018" y="445"/>
                  </a:lnTo>
                  <a:lnTo>
                    <a:pt x="1030" y="439"/>
                  </a:lnTo>
                  <a:lnTo>
                    <a:pt x="1027" y="449"/>
                  </a:lnTo>
                  <a:lnTo>
                    <a:pt x="1048" y="445"/>
                  </a:lnTo>
                  <a:lnTo>
                    <a:pt x="1042" y="459"/>
                  </a:lnTo>
                  <a:lnTo>
                    <a:pt x="1027" y="449"/>
                  </a:lnTo>
                  <a:lnTo>
                    <a:pt x="1026" y="464"/>
                  </a:lnTo>
                  <a:lnTo>
                    <a:pt x="1047" y="463"/>
                  </a:lnTo>
                  <a:lnTo>
                    <a:pt x="1037" y="478"/>
                  </a:lnTo>
                  <a:lnTo>
                    <a:pt x="1024" y="461"/>
                  </a:lnTo>
                  <a:lnTo>
                    <a:pt x="1032" y="484"/>
                  </a:lnTo>
                  <a:lnTo>
                    <a:pt x="1048" y="499"/>
                  </a:lnTo>
                  <a:lnTo>
                    <a:pt x="1033" y="499"/>
                  </a:lnTo>
                  <a:lnTo>
                    <a:pt x="1024" y="464"/>
                  </a:lnTo>
                  <a:lnTo>
                    <a:pt x="1027" y="440"/>
                  </a:lnTo>
                  <a:lnTo>
                    <a:pt x="1015" y="441"/>
                  </a:lnTo>
                  <a:lnTo>
                    <a:pt x="1006" y="428"/>
                  </a:lnTo>
                  <a:lnTo>
                    <a:pt x="1015" y="422"/>
                  </a:lnTo>
                  <a:lnTo>
                    <a:pt x="1015" y="409"/>
                  </a:lnTo>
                  <a:lnTo>
                    <a:pt x="1009" y="380"/>
                  </a:lnTo>
                  <a:lnTo>
                    <a:pt x="1007" y="360"/>
                  </a:lnTo>
                  <a:lnTo>
                    <a:pt x="1005" y="347"/>
                  </a:lnTo>
                  <a:lnTo>
                    <a:pt x="994" y="364"/>
                  </a:lnTo>
                  <a:lnTo>
                    <a:pt x="976" y="369"/>
                  </a:lnTo>
                  <a:lnTo>
                    <a:pt x="965" y="381"/>
                  </a:lnTo>
                  <a:lnTo>
                    <a:pt x="970" y="395"/>
                  </a:lnTo>
                  <a:lnTo>
                    <a:pt x="962" y="405"/>
                  </a:lnTo>
                  <a:lnTo>
                    <a:pt x="950" y="403"/>
                  </a:lnTo>
                  <a:lnTo>
                    <a:pt x="961" y="389"/>
                  </a:lnTo>
                  <a:lnTo>
                    <a:pt x="953" y="383"/>
                  </a:lnTo>
                  <a:lnTo>
                    <a:pt x="943" y="390"/>
                  </a:lnTo>
                  <a:lnTo>
                    <a:pt x="943" y="404"/>
                  </a:lnTo>
                  <a:lnTo>
                    <a:pt x="961" y="422"/>
                  </a:lnTo>
                  <a:lnTo>
                    <a:pt x="965" y="436"/>
                  </a:lnTo>
                  <a:lnTo>
                    <a:pt x="952" y="454"/>
                  </a:lnTo>
                  <a:lnTo>
                    <a:pt x="952" y="496"/>
                  </a:lnTo>
                  <a:lnTo>
                    <a:pt x="952" y="514"/>
                  </a:lnTo>
                  <a:lnTo>
                    <a:pt x="954" y="525"/>
                  </a:lnTo>
                  <a:lnTo>
                    <a:pt x="974" y="523"/>
                  </a:lnTo>
                  <a:lnTo>
                    <a:pt x="988" y="527"/>
                  </a:lnTo>
                  <a:lnTo>
                    <a:pt x="997" y="510"/>
                  </a:lnTo>
                  <a:lnTo>
                    <a:pt x="1007" y="510"/>
                  </a:lnTo>
                  <a:lnTo>
                    <a:pt x="1003" y="519"/>
                  </a:lnTo>
                  <a:lnTo>
                    <a:pt x="1015" y="531"/>
                  </a:lnTo>
                  <a:lnTo>
                    <a:pt x="1030" y="534"/>
                  </a:lnTo>
                  <a:lnTo>
                    <a:pt x="1028" y="523"/>
                  </a:lnTo>
                  <a:lnTo>
                    <a:pt x="1063" y="523"/>
                  </a:lnTo>
                  <a:lnTo>
                    <a:pt x="1051" y="528"/>
                  </a:lnTo>
                  <a:lnTo>
                    <a:pt x="1050" y="537"/>
                  </a:lnTo>
                  <a:lnTo>
                    <a:pt x="1066" y="542"/>
                  </a:lnTo>
                  <a:lnTo>
                    <a:pt x="1081" y="546"/>
                  </a:lnTo>
                  <a:lnTo>
                    <a:pt x="1089" y="529"/>
                  </a:lnTo>
                  <a:lnTo>
                    <a:pt x="1091" y="519"/>
                  </a:lnTo>
                  <a:lnTo>
                    <a:pt x="1080" y="522"/>
                  </a:lnTo>
                  <a:lnTo>
                    <a:pt x="1070" y="515"/>
                  </a:lnTo>
                  <a:lnTo>
                    <a:pt x="1063" y="513"/>
                  </a:lnTo>
                  <a:lnTo>
                    <a:pt x="1059" y="527"/>
                  </a:lnTo>
                  <a:lnTo>
                    <a:pt x="1059" y="525"/>
                  </a:lnTo>
                  <a:lnTo>
                    <a:pt x="1026" y="525"/>
                  </a:lnTo>
                  <a:lnTo>
                    <a:pt x="1018" y="508"/>
                  </a:lnTo>
                  <a:lnTo>
                    <a:pt x="1009" y="512"/>
                  </a:lnTo>
                  <a:lnTo>
                    <a:pt x="998" y="510"/>
                  </a:lnTo>
                  <a:lnTo>
                    <a:pt x="994" y="492"/>
                  </a:lnTo>
                  <a:lnTo>
                    <a:pt x="990" y="481"/>
                  </a:lnTo>
                  <a:lnTo>
                    <a:pt x="1000" y="475"/>
                  </a:lnTo>
                  <a:lnTo>
                    <a:pt x="1000" y="464"/>
                  </a:lnTo>
                  <a:lnTo>
                    <a:pt x="983" y="470"/>
                  </a:lnTo>
                  <a:lnTo>
                    <a:pt x="973" y="479"/>
                  </a:lnTo>
                  <a:lnTo>
                    <a:pt x="965" y="493"/>
                  </a:lnTo>
                  <a:lnTo>
                    <a:pt x="952" y="493"/>
                  </a:lnTo>
                  <a:lnTo>
                    <a:pt x="952" y="460"/>
                  </a:lnTo>
                  <a:lnTo>
                    <a:pt x="944" y="466"/>
                  </a:lnTo>
                  <a:lnTo>
                    <a:pt x="935" y="453"/>
                  </a:lnTo>
                  <a:lnTo>
                    <a:pt x="923" y="438"/>
                  </a:lnTo>
                  <a:lnTo>
                    <a:pt x="908" y="441"/>
                  </a:lnTo>
                  <a:lnTo>
                    <a:pt x="907" y="455"/>
                  </a:lnTo>
                  <a:lnTo>
                    <a:pt x="914" y="474"/>
                  </a:lnTo>
                  <a:lnTo>
                    <a:pt x="914" y="489"/>
                  </a:lnTo>
                  <a:lnTo>
                    <a:pt x="924" y="504"/>
                  </a:lnTo>
                  <a:lnTo>
                    <a:pt x="931" y="512"/>
                  </a:lnTo>
                  <a:lnTo>
                    <a:pt x="918" y="512"/>
                  </a:lnTo>
                  <a:lnTo>
                    <a:pt x="909" y="504"/>
                  </a:lnTo>
                  <a:lnTo>
                    <a:pt x="905" y="513"/>
                  </a:lnTo>
                  <a:lnTo>
                    <a:pt x="922" y="533"/>
                  </a:lnTo>
                  <a:lnTo>
                    <a:pt x="935" y="544"/>
                  </a:lnTo>
                  <a:lnTo>
                    <a:pt x="947" y="543"/>
                  </a:lnTo>
                  <a:lnTo>
                    <a:pt x="961" y="548"/>
                  </a:lnTo>
                  <a:lnTo>
                    <a:pt x="979" y="548"/>
                  </a:lnTo>
                  <a:lnTo>
                    <a:pt x="994" y="544"/>
                  </a:lnTo>
                  <a:lnTo>
                    <a:pt x="1009" y="552"/>
                  </a:lnTo>
                  <a:lnTo>
                    <a:pt x="1005" y="555"/>
                  </a:lnTo>
                  <a:lnTo>
                    <a:pt x="990" y="550"/>
                  </a:lnTo>
                  <a:lnTo>
                    <a:pt x="990" y="578"/>
                  </a:lnTo>
                  <a:lnTo>
                    <a:pt x="1001" y="578"/>
                  </a:lnTo>
                  <a:lnTo>
                    <a:pt x="1007" y="576"/>
                  </a:lnTo>
                  <a:lnTo>
                    <a:pt x="1009" y="567"/>
                  </a:lnTo>
                  <a:lnTo>
                    <a:pt x="1024" y="569"/>
                  </a:lnTo>
                  <a:lnTo>
                    <a:pt x="1041" y="563"/>
                  </a:lnTo>
                  <a:lnTo>
                    <a:pt x="1039" y="574"/>
                  </a:lnTo>
                  <a:lnTo>
                    <a:pt x="1045" y="584"/>
                  </a:lnTo>
                  <a:lnTo>
                    <a:pt x="1055" y="589"/>
                  </a:lnTo>
                  <a:lnTo>
                    <a:pt x="1063" y="584"/>
                  </a:lnTo>
                  <a:lnTo>
                    <a:pt x="1062" y="570"/>
                  </a:lnTo>
                  <a:lnTo>
                    <a:pt x="1063" y="558"/>
                  </a:lnTo>
                  <a:lnTo>
                    <a:pt x="1070" y="570"/>
                  </a:lnTo>
                  <a:lnTo>
                    <a:pt x="1072" y="585"/>
                  </a:lnTo>
                  <a:lnTo>
                    <a:pt x="1059" y="616"/>
                  </a:lnTo>
                  <a:lnTo>
                    <a:pt x="1045" y="644"/>
                  </a:lnTo>
                  <a:lnTo>
                    <a:pt x="1032" y="673"/>
                  </a:lnTo>
                  <a:lnTo>
                    <a:pt x="1015" y="703"/>
                  </a:lnTo>
                  <a:lnTo>
                    <a:pt x="1003" y="694"/>
                  </a:lnTo>
                  <a:lnTo>
                    <a:pt x="990" y="700"/>
                  </a:lnTo>
                  <a:lnTo>
                    <a:pt x="983" y="711"/>
                  </a:lnTo>
                  <a:lnTo>
                    <a:pt x="973" y="717"/>
                  </a:lnTo>
                  <a:lnTo>
                    <a:pt x="953" y="721"/>
                  </a:lnTo>
                  <a:lnTo>
                    <a:pt x="941" y="720"/>
                  </a:lnTo>
                  <a:lnTo>
                    <a:pt x="946" y="701"/>
                  </a:lnTo>
                  <a:lnTo>
                    <a:pt x="944" y="688"/>
                  </a:lnTo>
                  <a:lnTo>
                    <a:pt x="952" y="677"/>
                  </a:lnTo>
                  <a:lnTo>
                    <a:pt x="950" y="668"/>
                  </a:lnTo>
                  <a:lnTo>
                    <a:pt x="937" y="661"/>
                  </a:lnTo>
                  <a:lnTo>
                    <a:pt x="938" y="644"/>
                  </a:lnTo>
                  <a:lnTo>
                    <a:pt x="943" y="627"/>
                  </a:lnTo>
                  <a:lnTo>
                    <a:pt x="956" y="614"/>
                  </a:lnTo>
                  <a:lnTo>
                    <a:pt x="974" y="612"/>
                  </a:lnTo>
                  <a:lnTo>
                    <a:pt x="977" y="602"/>
                  </a:lnTo>
                  <a:lnTo>
                    <a:pt x="973" y="585"/>
                  </a:lnTo>
                  <a:lnTo>
                    <a:pt x="983" y="579"/>
                  </a:lnTo>
                  <a:lnTo>
                    <a:pt x="990" y="578"/>
                  </a:lnTo>
                  <a:lnTo>
                    <a:pt x="990" y="552"/>
                  </a:lnTo>
                  <a:lnTo>
                    <a:pt x="974" y="553"/>
                  </a:lnTo>
                  <a:lnTo>
                    <a:pt x="961" y="559"/>
                  </a:lnTo>
                  <a:lnTo>
                    <a:pt x="948" y="552"/>
                  </a:lnTo>
                  <a:lnTo>
                    <a:pt x="933" y="552"/>
                  </a:lnTo>
                  <a:lnTo>
                    <a:pt x="916" y="544"/>
                  </a:lnTo>
                  <a:lnTo>
                    <a:pt x="905" y="533"/>
                  </a:lnTo>
                  <a:lnTo>
                    <a:pt x="897" y="520"/>
                  </a:lnTo>
                  <a:lnTo>
                    <a:pt x="888" y="510"/>
                  </a:lnTo>
                  <a:lnTo>
                    <a:pt x="897" y="507"/>
                  </a:lnTo>
                  <a:lnTo>
                    <a:pt x="905" y="512"/>
                  </a:lnTo>
                  <a:lnTo>
                    <a:pt x="911" y="502"/>
                  </a:lnTo>
                  <a:lnTo>
                    <a:pt x="908" y="487"/>
                  </a:lnTo>
                  <a:lnTo>
                    <a:pt x="897" y="485"/>
                  </a:lnTo>
                  <a:lnTo>
                    <a:pt x="893" y="469"/>
                  </a:lnTo>
                  <a:lnTo>
                    <a:pt x="896" y="453"/>
                  </a:lnTo>
                  <a:lnTo>
                    <a:pt x="905" y="439"/>
                  </a:lnTo>
                  <a:lnTo>
                    <a:pt x="902" y="422"/>
                  </a:lnTo>
                  <a:lnTo>
                    <a:pt x="896" y="421"/>
                  </a:lnTo>
                  <a:lnTo>
                    <a:pt x="888" y="430"/>
                  </a:lnTo>
                  <a:lnTo>
                    <a:pt x="887" y="439"/>
                  </a:lnTo>
                  <a:lnTo>
                    <a:pt x="878" y="422"/>
                  </a:lnTo>
                  <a:lnTo>
                    <a:pt x="863" y="410"/>
                  </a:lnTo>
                  <a:lnTo>
                    <a:pt x="852" y="411"/>
                  </a:lnTo>
                  <a:lnTo>
                    <a:pt x="842" y="428"/>
                  </a:lnTo>
                  <a:lnTo>
                    <a:pt x="828" y="438"/>
                  </a:lnTo>
                  <a:lnTo>
                    <a:pt x="828" y="448"/>
                  </a:lnTo>
                  <a:lnTo>
                    <a:pt x="833" y="460"/>
                  </a:lnTo>
                  <a:lnTo>
                    <a:pt x="831" y="472"/>
                  </a:lnTo>
                  <a:lnTo>
                    <a:pt x="820" y="470"/>
                  </a:lnTo>
                  <a:lnTo>
                    <a:pt x="813" y="455"/>
                  </a:lnTo>
                  <a:lnTo>
                    <a:pt x="801" y="439"/>
                  </a:lnTo>
                  <a:lnTo>
                    <a:pt x="787" y="428"/>
                  </a:lnTo>
                  <a:lnTo>
                    <a:pt x="776" y="410"/>
                  </a:lnTo>
                  <a:lnTo>
                    <a:pt x="768" y="404"/>
                  </a:lnTo>
                  <a:lnTo>
                    <a:pt x="750" y="404"/>
                  </a:lnTo>
                  <a:lnTo>
                    <a:pt x="734" y="404"/>
                  </a:lnTo>
                  <a:lnTo>
                    <a:pt x="725" y="411"/>
                  </a:lnTo>
                  <a:lnTo>
                    <a:pt x="716" y="400"/>
                  </a:lnTo>
                  <a:lnTo>
                    <a:pt x="706" y="392"/>
                  </a:lnTo>
                  <a:lnTo>
                    <a:pt x="691" y="380"/>
                  </a:lnTo>
                  <a:lnTo>
                    <a:pt x="701" y="400"/>
                  </a:lnTo>
                  <a:lnTo>
                    <a:pt x="717" y="405"/>
                  </a:lnTo>
                  <a:lnTo>
                    <a:pt x="729" y="422"/>
                  </a:lnTo>
                  <a:lnTo>
                    <a:pt x="724" y="438"/>
                  </a:lnTo>
                  <a:lnTo>
                    <a:pt x="714" y="445"/>
                  </a:lnTo>
                  <a:lnTo>
                    <a:pt x="697" y="448"/>
                  </a:lnTo>
                  <a:lnTo>
                    <a:pt x="683" y="454"/>
                  </a:lnTo>
                  <a:lnTo>
                    <a:pt x="674" y="468"/>
                  </a:lnTo>
                  <a:lnTo>
                    <a:pt x="666" y="475"/>
                  </a:lnTo>
                  <a:lnTo>
                    <a:pt x="663" y="459"/>
                  </a:lnTo>
                  <a:lnTo>
                    <a:pt x="655" y="438"/>
                  </a:lnTo>
                  <a:lnTo>
                    <a:pt x="644" y="425"/>
                  </a:lnTo>
                  <a:lnTo>
                    <a:pt x="644" y="411"/>
                  </a:lnTo>
                  <a:lnTo>
                    <a:pt x="635" y="413"/>
                  </a:lnTo>
                  <a:lnTo>
                    <a:pt x="638" y="434"/>
                  </a:lnTo>
                  <a:lnTo>
                    <a:pt x="647" y="453"/>
                  </a:lnTo>
                  <a:lnTo>
                    <a:pt x="647" y="466"/>
                  </a:lnTo>
                  <a:lnTo>
                    <a:pt x="662" y="474"/>
                  </a:lnTo>
                  <a:lnTo>
                    <a:pt x="666" y="484"/>
                  </a:lnTo>
                  <a:lnTo>
                    <a:pt x="681" y="479"/>
                  </a:lnTo>
                  <a:lnTo>
                    <a:pt x="694" y="478"/>
                  </a:lnTo>
                  <a:lnTo>
                    <a:pt x="709" y="470"/>
                  </a:lnTo>
                  <a:lnTo>
                    <a:pt x="702" y="490"/>
                  </a:lnTo>
                  <a:lnTo>
                    <a:pt x="691" y="514"/>
                  </a:lnTo>
                  <a:lnTo>
                    <a:pt x="681" y="529"/>
                  </a:lnTo>
                  <a:lnTo>
                    <a:pt x="670" y="543"/>
                  </a:lnTo>
                  <a:lnTo>
                    <a:pt x="663" y="555"/>
                  </a:lnTo>
                  <a:lnTo>
                    <a:pt x="661" y="584"/>
                  </a:lnTo>
                  <a:lnTo>
                    <a:pt x="657" y="603"/>
                  </a:lnTo>
                  <a:lnTo>
                    <a:pt x="659" y="622"/>
                  </a:lnTo>
                  <a:lnTo>
                    <a:pt x="662" y="639"/>
                  </a:lnTo>
                  <a:lnTo>
                    <a:pt x="662" y="644"/>
                  </a:lnTo>
                  <a:lnTo>
                    <a:pt x="674" y="643"/>
                  </a:lnTo>
                  <a:lnTo>
                    <a:pt x="676" y="627"/>
                  </a:lnTo>
                  <a:lnTo>
                    <a:pt x="687" y="612"/>
                  </a:lnTo>
                  <a:lnTo>
                    <a:pt x="701" y="603"/>
                  </a:lnTo>
                  <a:lnTo>
                    <a:pt x="704" y="620"/>
                  </a:lnTo>
                  <a:lnTo>
                    <a:pt x="702" y="637"/>
                  </a:lnTo>
                  <a:lnTo>
                    <a:pt x="695" y="644"/>
                  </a:lnTo>
                  <a:lnTo>
                    <a:pt x="697" y="653"/>
                  </a:lnTo>
                  <a:lnTo>
                    <a:pt x="692" y="674"/>
                  </a:lnTo>
                  <a:lnTo>
                    <a:pt x="689" y="685"/>
                  </a:lnTo>
                  <a:lnTo>
                    <a:pt x="680" y="688"/>
                  </a:lnTo>
                  <a:lnTo>
                    <a:pt x="671" y="677"/>
                  </a:lnTo>
                  <a:lnTo>
                    <a:pt x="676" y="662"/>
                  </a:lnTo>
                  <a:lnTo>
                    <a:pt x="679" y="655"/>
                  </a:lnTo>
                  <a:lnTo>
                    <a:pt x="672" y="644"/>
                  </a:lnTo>
                  <a:lnTo>
                    <a:pt x="661" y="646"/>
                  </a:lnTo>
                  <a:lnTo>
                    <a:pt x="656" y="661"/>
                  </a:lnTo>
                  <a:lnTo>
                    <a:pt x="640" y="668"/>
                  </a:lnTo>
                  <a:lnTo>
                    <a:pt x="628" y="677"/>
                  </a:lnTo>
                  <a:lnTo>
                    <a:pt x="630" y="694"/>
                  </a:lnTo>
                  <a:lnTo>
                    <a:pt x="628" y="713"/>
                  </a:lnTo>
                  <a:lnTo>
                    <a:pt x="625" y="733"/>
                  </a:lnTo>
                  <a:lnTo>
                    <a:pt x="600" y="756"/>
                  </a:lnTo>
                  <a:lnTo>
                    <a:pt x="590" y="757"/>
                  </a:lnTo>
                  <a:lnTo>
                    <a:pt x="582" y="742"/>
                  </a:lnTo>
                  <a:lnTo>
                    <a:pt x="568" y="733"/>
                  </a:lnTo>
                  <a:lnTo>
                    <a:pt x="561" y="727"/>
                  </a:lnTo>
                  <a:lnTo>
                    <a:pt x="547" y="700"/>
                  </a:lnTo>
                  <a:lnTo>
                    <a:pt x="536" y="686"/>
                  </a:lnTo>
                  <a:lnTo>
                    <a:pt x="526" y="673"/>
                  </a:lnTo>
                  <a:lnTo>
                    <a:pt x="522" y="659"/>
                  </a:lnTo>
                  <a:lnTo>
                    <a:pt x="520" y="639"/>
                  </a:lnTo>
                  <a:lnTo>
                    <a:pt x="509" y="627"/>
                  </a:lnTo>
                  <a:lnTo>
                    <a:pt x="505" y="616"/>
                  </a:lnTo>
                  <a:lnTo>
                    <a:pt x="513" y="601"/>
                  </a:lnTo>
                  <a:lnTo>
                    <a:pt x="513" y="587"/>
                  </a:lnTo>
                  <a:lnTo>
                    <a:pt x="502" y="578"/>
                  </a:lnTo>
                  <a:lnTo>
                    <a:pt x="485" y="576"/>
                  </a:lnTo>
                  <a:lnTo>
                    <a:pt x="472" y="570"/>
                  </a:lnTo>
                  <a:lnTo>
                    <a:pt x="464" y="576"/>
                  </a:lnTo>
                  <a:lnTo>
                    <a:pt x="452" y="578"/>
                  </a:lnTo>
                  <a:lnTo>
                    <a:pt x="442" y="570"/>
                  </a:lnTo>
                  <a:lnTo>
                    <a:pt x="433" y="561"/>
                  </a:lnTo>
                  <a:lnTo>
                    <a:pt x="419" y="558"/>
                  </a:lnTo>
                  <a:lnTo>
                    <a:pt x="405" y="552"/>
                  </a:lnTo>
                  <a:lnTo>
                    <a:pt x="393" y="542"/>
                  </a:lnTo>
                  <a:lnTo>
                    <a:pt x="390" y="519"/>
                  </a:lnTo>
                  <a:lnTo>
                    <a:pt x="389" y="504"/>
                  </a:lnTo>
                  <a:lnTo>
                    <a:pt x="399" y="493"/>
                  </a:lnTo>
                  <a:lnTo>
                    <a:pt x="398" y="483"/>
                  </a:lnTo>
                  <a:lnTo>
                    <a:pt x="395" y="464"/>
                  </a:lnTo>
                  <a:lnTo>
                    <a:pt x="396" y="446"/>
                  </a:lnTo>
                  <a:lnTo>
                    <a:pt x="393" y="430"/>
                  </a:lnTo>
                  <a:lnTo>
                    <a:pt x="405" y="416"/>
                  </a:lnTo>
                  <a:lnTo>
                    <a:pt x="414" y="407"/>
                  </a:lnTo>
                  <a:lnTo>
                    <a:pt x="425" y="405"/>
                  </a:lnTo>
                  <a:lnTo>
                    <a:pt x="424" y="392"/>
                  </a:lnTo>
                  <a:lnTo>
                    <a:pt x="429" y="380"/>
                  </a:lnTo>
                  <a:lnTo>
                    <a:pt x="440" y="372"/>
                  </a:lnTo>
                  <a:lnTo>
                    <a:pt x="454" y="379"/>
                  </a:lnTo>
                  <a:lnTo>
                    <a:pt x="470" y="383"/>
                  </a:lnTo>
                  <a:lnTo>
                    <a:pt x="488" y="380"/>
                  </a:lnTo>
                  <a:lnTo>
                    <a:pt x="503" y="380"/>
                  </a:lnTo>
                  <a:lnTo>
                    <a:pt x="511" y="381"/>
                  </a:lnTo>
                  <a:lnTo>
                    <a:pt x="514" y="395"/>
                  </a:lnTo>
                  <a:lnTo>
                    <a:pt x="529" y="398"/>
                  </a:lnTo>
                  <a:lnTo>
                    <a:pt x="544" y="404"/>
                  </a:lnTo>
                  <a:lnTo>
                    <a:pt x="552" y="403"/>
                  </a:lnTo>
                  <a:lnTo>
                    <a:pt x="558" y="394"/>
                  </a:lnTo>
                  <a:lnTo>
                    <a:pt x="562" y="385"/>
                  </a:lnTo>
                  <a:lnTo>
                    <a:pt x="576" y="389"/>
                  </a:lnTo>
                  <a:lnTo>
                    <a:pt x="591" y="395"/>
                  </a:lnTo>
                  <a:lnTo>
                    <a:pt x="609" y="398"/>
                  </a:lnTo>
                  <a:lnTo>
                    <a:pt x="621" y="400"/>
                  </a:lnTo>
                  <a:lnTo>
                    <a:pt x="635" y="398"/>
                  </a:lnTo>
                  <a:lnTo>
                    <a:pt x="644" y="389"/>
                  </a:lnTo>
                  <a:lnTo>
                    <a:pt x="650" y="375"/>
                  </a:lnTo>
                  <a:lnTo>
                    <a:pt x="655" y="365"/>
                  </a:lnTo>
                  <a:lnTo>
                    <a:pt x="650" y="362"/>
                  </a:lnTo>
                  <a:lnTo>
                    <a:pt x="642" y="352"/>
                  </a:lnTo>
                  <a:lnTo>
                    <a:pt x="633" y="356"/>
                  </a:lnTo>
                  <a:lnTo>
                    <a:pt x="618" y="356"/>
                  </a:lnTo>
                  <a:lnTo>
                    <a:pt x="608" y="351"/>
                  </a:lnTo>
                  <a:lnTo>
                    <a:pt x="606" y="339"/>
                  </a:lnTo>
                  <a:lnTo>
                    <a:pt x="600" y="335"/>
                  </a:lnTo>
                  <a:lnTo>
                    <a:pt x="596" y="339"/>
                  </a:lnTo>
                  <a:lnTo>
                    <a:pt x="598" y="351"/>
                  </a:lnTo>
                  <a:lnTo>
                    <a:pt x="592" y="360"/>
                  </a:lnTo>
                  <a:lnTo>
                    <a:pt x="581" y="359"/>
                  </a:lnTo>
                  <a:lnTo>
                    <a:pt x="574" y="350"/>
                  </a:lnTo>
                  <a:lnTo>
                    <a:pt x="572" y="337"/>
                  </a:lnTo>
                  <a:lnTo>
                    <a:pt x="572" y="322"/>
                  </a:lnTo>
                  <a:lnTo>
                    <a:pt x="564" y="318"/>
                  </a:lnTo>
                  <a:lnTo>
                    <a:pt x="559" y="327"/>
                  </a:lnTo>
                  <a:lnTo>
                    <a:pt x="561" y="339"/>
                  </a:lnTo>
                  <a:lnTo>
                    <a:pt x="567" y="349"/>
                  </a:lnTo>
                  <a:lnTo>
                    <a:pt x="574" y="357"/>
                  </a:lnTo>
                  <a:lnTo>
                    <a:pt x="567" y="368"/>
                  </a:lnTo>
                  <a:lnTo>
                    <a:pt x="558" y="374"/>
                  </a:lnTo>
                  <a:lnTo>
                    <a:pt x="546" y="372"/>
                  </a:lnTo>
                  <a:lnTo>
                    <a:pt x="546" y="381"/>
                  </a:lnTo>
                  <a:lnTo>
                    <a:pt x="538" y="387"/>
                  </a:lnTo>
                  <a:lnTo>
                    <a:pt x="528" y="374"/>
                  </a:lnTo>
                  <a:lnTo>
                    <a:pt x="529" y="366"/>
                  </a:lnTo>
                  <a:lnTo>
                    <a:pt x="543" y="372"/>
                  </a:lnTo>
                  <a:lnTo>
                    <a:pt x="551" y="372"/>
                  </a:lnTo>
                  <a:lnTo>
                    <a:pt x="561" y="364"/>
                  </a:lnTo>
                  <a:lnTo>
                    <a:pt x="558" y="351"/>
                  </a:lnTo>
                  <a:lnTo>
                    <a:pt x="547" y="342"/>
                  </a:lnTo>
                  <a:lnTo>
                    <a:pt x="538" y="335"/>
                  </a:lnTo>
                  <a:lnTo>
                    <a:pt x="528" y="324"/>
                  </a:lnTo>
                  <a:lnTo>
                    <a:pt x="516" y="314"/>
                  </a:lnTo>
                  <a:lnTo>
                    <a:pt x="516" y="327"/>
                  </a:lnTo>
                  <a:lnTo>
                    <a:pt x="523" y="336"/>
                  </a:lnTo>
                  <a:lnTo>
                    <a:pt x="522" y="351"/>
                  </a:lnTo>
                  <a:lnTo>
                    <a:pt x="522" y="364"/>
                  </a:lnTo>
                  <a:lnTo>
                    <a:pt x="509" y="354"/>
                  </a:lnTo>
                  <a:lnTo>
                    <a:pt x="507" y="345"/>
                  </a:lnTo>
                  <a:lnTo>
                    <a:pt x="513" y="337"/>
                  </a:lnTo>
                  <a:lnTo>
                    <a:pt x="511" y="330"/>
                  </a:lnTo>
                  <a:lnTo>
                    <a:pt x="517" y="326"/>
                  </a:lnTo>
                  <a:lnTo>
                    <a:pt x="517" y="314"/>
                  </a:lnTo>
                  <a:lnTo>
                    <a:pt x="507" y="316"/>
                  </a:lnTo>
                  <a:lnTo>
                    <a:pt x="499" y="327"/>
                  </a:lnTo>
                  <a:lnTo>
                    <a:pt x="488" y="324"/>
                  </a:lnTo>
                  <a:lnTo>
                    <a:pt x="472" y="331"/>
                  </a:lnTo>
                  <a:lnTo>
                    <a:pt x="469" y="347"/>
                  </a:lnTo>
                  <a:lnTo>
                    <a:pt x="457" y="357"/>
                  </a:lnTo>
                  <a:lnTo>
                    <a:pt x="442" y="365"/>
                  </a:lnTo>
                  <a:lnTo>
                    <a:pt x="428" y="366"/>
                  </a:lnTo>
                  <a:lnTo>
                    <a:pt x="414" y="362"/>
                  </a:lnTo>
                  <a:lnTo>
                    <a:pt x="407" y="354"/>
                  </a:lnTo>
                  <a:lnTo>
                    <a:pt x="413" y="347"/>
                  </a:lnTo>
                  <a:lnTo>
                    <a:pt x="407" y="336"/>
                  </a:lnTo>
                  <a:lnTo>
                    <a:pt x="416" y="329"/>
                  </a:lnTo>
                  <a:lnTo>
                    <a:pt x="418" y="320"/>
                  </a:lnTo>
                  <a:lnTo>
                    <a:pt x="418" y="306"/>
                  </a:lnTo>
                  <a:lnTo>
                    <a:pt x="429" y="294"/>
                  </a:lnTo>
                  <a:lnTo>
                    <a:pt x="448" y="298"/>
                  </a:lnTo>
                  <a:lnTo>
                    <a:pt x="467" y="303"/>
                  </a:lnTo>
                  <a:lnTo>
                    <a:pt x="475" y="295"/>
                  </a:lnTo>
                  <a:lnTo>
                    <a:pt x="475" y="282"/>
                  </a:lnTo>
                  <a:lnTo>
                    <a:pt x="465" y="273"/>
                  </a:lnTo>
                  <a:lnTo>
                    <a:pt x="450" y="265"/>
                  </a:lnTo>
                  <a:lnTo>
                    <a:pt x="458" y="259"/>
                  </a:lnTo>
                  <a:lnTo>
                    <a:pt x="473" y="253"/>
                  </a:lnTo>
                  <a:lnTo>
                    <a:pt x="477" y="250"/>
                  </a:lnTo>
                  <a:lnTo>
                    <a:pt x="472" y="248"/>
                  </a:lnTo>
                  <a:lnTo>
                    <a:pt x="460" y="250"/>
                  </a:lnTo>
                  <a:lnTo>
                    <a:pt x="448" y="253"/>
                  </a:lnTo>
                  <a:lnTo>
                    <a:pt x="440" y="256"/>
                  </a:lnTo>
                  <a:lnTo>
                    <a:pt x="446" y="247"/>
                  </a:lnTo>
                  <a:lnTo>
                    <a:pt x="448" y="235"/>
                  </a:lnTo>
                  <a:lnTo>
                    <a:pt x="452" y="227"/>
                  </a:lnTo>
                  <a:lnTo>
                    <a:pt x="455" y="220"/>
                  </a:lnTo>
                  <a:lnTo>
                    <a:pt x="449" y="211"/>
                  </a:lnTo>
                  <a:lnTo>
                    <a:pt x="440" y="216"/>
                  </a:lnTo>
                  <a:lnTo>
                    <a:pt x="442" y="226"/>
                  </a:lnTo>
                  <a:lnTo>
                    <a:pt x="440" y="237"/>
                  </a:lnTo>
                  <a:lnTo>
                    <a:pt x="435" y="250"/>
                  </a:lnTo>
                  <a:lnTo>
                    <a:pt x="424" y="248"/>
                  </a:lnTo>
                  <a:lnTo>
                    <a:pt x="419" y="237"/>
                  </a:lnTo>
                  <a:lnTo>
                    <a:pt x="411" y="223"/>
                  </a:lnTo>
                  <a:lnTo>
                    <a:pt x="425" y="220"/>
                  </a:lnTo>
                  <a:lnTo>
                    <a:pt x="431" y="214"/>
                  </a:lnTo>
                  <a:lnTo>
                    <a:pt x="437" y="212"/>
                  </a:lnTo>
                  <a:lnTo>
                    <a:pt x="437" y="205"/>
                  </a:lnTo>
                  <a:lnTo>
                    <a:pt x="434" y="196"/>
                  </a:lnTo>
                  <a:lnTo>
                    <a:pt x="445" y="189"/>
                  </a:lnTo>
                  <a:lnTo>
                    <a:pt x="455" y="183"/>
                  </a:lnTo>
                  <a:lnTo>
                    <a:pt x="463" y="188"/>
                  </a:lnTo>
                  <a:lnTo>
                    <a:pt x="465" y="202"/>
                  </a:lnTo>
                  <a:lnTo>
                    <a:pt x="470" y="216"/>
                  </a:lnTo>
                  <a:lnTo>
                    <a:pt x="478" y="224"/>
                  </a:lnTo>
                  <a:lnTo>
                    <a:pt x="481" y="237"/>
                  </a:lnTo>
                  <a:lnTo>
                    <a:pt x="477" y="246"/>
                  </a:lnTo>
                  <a:lnTo>
                    <a:pt x="475" y="252"/>
                  </a:lnTo>
                  <a:lnTo>
                    <a:pt x="485" y="248"/>
                  </a:lnTo>
                  <a:lnTo>
                    <a:pt x="498" y="242"/>
                  </a:lnTo>
                  <a:lnTo>
                    <a:pt x="502" y="226"/>
                  </a:lnTo>
                  <a:lnTo>
                    <a:pt x="514" y="226"/>
                  </a:lnTo>
                  <a:lnTo>
                    <a:pt x="520" y="223"/>
                  </a:lnTo>
                  <a:lnTo>
                    <a:pt x="518" y="211"/>
                  </a:lnTo>
                  <a:lnTo>
                    <a:pt x="513" y="199"/>
                  </a:lnTo>
                  <a:lnTo>
                    <a:pt x="523" y="199"/>
                  </a:lnTo>
                  <a:lnTo>
                    <a:pt x="536" y="211"/>
                  </a:lnTo>
                  <a:lnTo>
                    <a:pt x="546" y="220"/>
                  </a:lnTo>
                  <a:lnTo>
                    <a:pt x="556" y="220"/>
                  </a:lnTo>
                  <a:lnTo>
                    <a:pt x="570" y="214"/>
                  </a:lnTo>
                  <a:lnTo>
                    <a:pt x="579" y="201"/>
                  </a:lnTo>
                  <a:lnTo>
                    <a:pt x="585" y="188"/>
                  </a:lnTo>
                  <a:lnTo>
                    <a:pt x="606" y="193"/>
                  </a:lnTo>
                  <a:lnTo>
                    <a:pt x="588" y="182"/>
                  </a:lnTo>
                  <a:lnTo>
                    <a:pt x="574" y="183"/>
                  </a:lnTo>
                  <a:lnTo>
                    <a:pt x="572" y="167"/>
                  </a:lnTo>
                  <a:lnTo>
                    <a:pt x="572" y="158"/>
                  </a:lnTo>
                  <a:lnTo>
                    <a:pt x="587" y="152"/>
                  </a:lnTo>
                  <a:lnTo>
                    <a:pt x="590" y="143"/>
                  </a:lnTo>
                  <a:lnTo>
                    <a:pt x="579" y="149"/>
                  </a:lnTo>
                  <a:lnTo>
                    <a:pt x="567" y="157"/>
                  </a:lnTo>
                  <a:lnTo>
                    <a:pt x="553" y="158"/>
                  </a:lnTo>
                  <a:lnTo>
                    <a:pt x="559" y="173"/>
                  </a:lnTo>
                  <a:lnTo>
                    <a:pt x="558" y="187"/>
                  </a:lnTo>
                  <a:lnTo>
                    <a:pt x="558" y="197"/>
                  </a:lnTo>
                  <a:lnTo>
                    <a:pt x="547" y="205"/>
                  </a:lnTo>
                  <a:lnTo>
                    <a:pt x="537" y="208"/>
                  </a:lnTo>
                  <a:lnTo>
                    <a:pt x="529" y="199"/>
                  </a:lnTo>
                  <a:lnTo>
                    <a:pt x="531" y="188"/>
                  </a:lnTo>
                  <a:lnTo>
                    <a:pt x="532" y="182"/>
                  </a:lnTo>
                  <a:lnTo>
                    <a:pt x="520" y="187"/>
                  </a:lnTo>
                  <a:lnTo>
                    <a:pt x="508" y="181"/>
                  </a:lnTo>
                  <a:lnTo>
                    <a:pt x="502" y="172"/>
                  </a:lnTo>
                  <a:lnTo>
                    <a:pt x="505" y="158"/>
                  </a:lnTo>
                  <a:lnTo>
                    <a:pt x="503" y="157"/>
                  </a:lnTo>
                  <a:lnTo>
                    <a:pt x="505" y="155"/>
                  </a:lnTo>
                  <a:lnTo>
                    <a:pt x="507" y="153"/>
                  </a:lnTo>
                  <a:lnTo>
                    <a:pt x="366" y="153"/>
                  </a:lnTo>
                  <a:lnTo>
                    <a:pt x="359" y="163"/>
                  </a:lnTo>
                  <a:lnTo>
                    <a:pt x="346" y="170"/>
                  </a:lnTo>
                  <a:lnTo>
                    <a:pt x="335" y="164"/>
                  </a:lnTo>
                  <a:lnTo>
                    <a:pt x="330" y="157"/>
                  </a:lnTo>
                  <a:lnTo>
                    <a:pt x="330" y="147"/>
                  </a:lnTo>
                  <a:lnTo>
                    <a:pt x="331" y="146"/>
                  </a:lnTo>
                  <a:lnTo>
                    <a:pt x="303" y="146"/>
                  </a:lnTo>
                  <a:lnTo>
                    <a:pt x="294" y="147"/>
                  </a:lnTo>
                  <a:lnTo>
                    <a:pt x="285" y="164"/>
                  </a:lnTo>
                  <a:lnTo>
                    <a:pt x="280" y="178"/>
                  </a:lnTo>
                  <a:lnTo>
                    <a:pt x="276" y="189"/>
                  </a:lnTo>
                  <a:lnTo>
                    <a:pt x="262" y="187"/>
                  </a:lnTo>
                  <a:lnTo>
                    <a:pt x="251" y="178"/>
                  </a:lnTo>
                  <a:lnTo>
                    <a:pt x="250" y="158"/>
                  </a:lnTo>
                  <a:lnTo>
                    <a:pt x="246" y="138"/>
                  </a:lnTo>
                  <a:lnTo>
                    <a:pt x="236" y="127"/>
                  </a:lnTo>
                  <a:lnTo>
                    <a:pt x="240" y="117"/>
                  </a:lnTo>
                  <a:lnTo>
                    <a:pt x="232" y="100"/>
                  </a:lnTo>
                  <a:lnTo>
                    <a:pt x="225" y="94"/>
                  </a:lnTo>
                  <a:lnTo>
                    <a:pt x="215" y="102"/>
                  </a:lnTo>
                  <a:lnTo>
                    <a:pt x="202" y="93"/>
                  </a:lnTo>
                  <a:lnTo>
                    <a:pt x="194" y="99"/>
                  </a:lnTo>
                  <a:lnTo>
                    <a:pt x="187" y="105"/>
                  </a:lnTo>
                  <a:lnTo>
                    <a:pt x="170" y="110"/>
                  </a:lnTo>
                  <a:lnTo>
                    <a:pt x="161" y="122"/>
                  </a:lnTo>
                  <a:lnTo>
                    <a:pt x="181" y="125"/>
                  </a:lnTo>
                  <a:lnTo>
                    <a:pt x="196" y="131"/>
                  </a:lnTo>
                  <a:lnTo>
                    <a:pt x="205" y="143"/>
                  </a:lnTo>
                  <a:lnTo>
                    <a:pt x="215" y="155"/>
                  </a:lnTo>
                  <a:lnTo>
                    <a:pt x="217" y="174"/>
                  </a:lnTo>
                  <a:lnTo>
                    <a:pt x="212" y="193"/>
                  </a:lnTo>
                  <a:lnTo>
                    <a:pt x="202" y="199"/>
                  </a:lnTo>
                  <a:lnTo>
                    <a:pt x="190" y="187"/>
                  </a:lnTo>
                  <a:lnTo>
                    <a:pt x="167" y="185"/>
                  </a:lnTo>
                  <a:lnTo>
                    <a:pt x="167" y="176"/>
                  </a:lnTo>
                  <a:lnTo>
                    <a:pt x="187" y="172"/>
                  </a:lnTo>
                  <a:lnTo>
                    <a:pt x="188" y="161"/>
                  </a:lnTo>
                  <a:lnTo>
                    <a:pt x="185" y="157"/>
                  </a:lnTo>
                  <a:lnTo>
                    <a:pt x="179" y="167"/>
                  </a:lnTo>
                  <a:lnTo>
                    <a:pt x="168" y="159"/>
                  </a:lnTo>
                  <a:lnTo>
                    <a:pt x="182" y="149"/>
                  </a:lnTo>
                  <a:lnTo>
                    <a:pt x="190" y="158"/>
                  </a:lnTo>
                  <a:lnTo>
                    <a:pt x="179" y="147"/>
                  </a:lnTo>
                  <a:lnTo>
                    <a:pt x="167" y="147"/>
                  </a:lnTo>
                  <a:lnTo>
                    <a:pt x="158" y="155"/>
                  </a:lnTo>
                  <a:lnTo>
                    <a:pt x="159" y="167"/>
                  </a:lnTo>
                  <a:lnTo>
                    <a:pt x="159" y="182"/>
                  </a:lnTo>
                  <a:lnTo>
                    <a:pt x="157" y="194"/>
                  </a:lnTo>
                  <a:lnTo>
                    <a:pt x="159" y="206"/>
                  </a:lnTo>
                  <a:lnTo>
                    <a:pt x="147" y="197"/>
                  </a:lnTo>
                  <a:lnTo>
                    <a:pt x="142" y="203"/>
                  </a:lnTo>
                  <a:lnTo>
                    <a:pt x="138" y="196"/>
                  </a:lnTo>
                  <a:lnTo>
                    <a:pt x="142" y="183"/>
                  </a:lnTo>
                  <a:lnTo>
                    <a:pt x="131" y="188"/>
                  </a:lnTo>
                  <a:lnTo>
                    <a:pt x="126" y="199"/>
                  </a:lnTo>
                  <a:lnTo>
                    <a:pt x="117" y="208"/>
                  </a:lnTo>
                  <a:lnTo>
                    <a:pt x="117" y="217"/>
                  </a:lnTo>
                  <a:lnTo>
                    <a:pt x="104" y="217"/>
                  </a:lnTo>
                  <a:lnTo>
                    <a:pt x="99" y="224"/>
                  </a:lnTo>
                  <a:lnTo>
                    <a:pt x="104" y="238"/>
                  </a:lnTo>
                  <a:lnTo>
                    <a:pt x="119" y="247"/>
                  </a:lnTo>
                  <a:lnTo>
                    <a:pt x="126" y="253"/>
                  </a:lnTo>
                  <a:lnTo>
                    <a:pt x="125" y="267"/>
                  </a:lnTo>
                  <a:lnTo>
                    <a:pt x="134" y="263"/>
                  </a:lnTo>
                  <a:lnTo>
                    <a:pt x="136" y="250"/>
                  </a:lnTo>
                  <a:lnTo>
                    <a:pt x="152" y="250"/>
                  </a:lnTo>
                  <a:lnTo>
                    <a:pt x="161" y="238"/>
                  </a:lnTo>
                  <a:lnTo>
                    <a:pt x="162" y="226"/>
                  </a:lnTo>
                  <a:lnTo>
                    <a:pt x="161" y="205"/>
                  </a:lnTo>
                  <a:lnTo>
                    <a:pt x="167" y="191"/>
                  </a:lnTo>
                  <a:lnTo>
                    <a:pt x="174" y="182"/>
                  </a:lnTo>
                  <a:lnTo>
                    <a:pt x="188" y="189"/>
                  </a:lnTo>
                  <a:lnTo>
                    <a:pt x="203" y="199"/>
                  </a:lnTo>
                  <a:lnTo>
                    <a:pt x="211" y="205"/>
                  </a:lnTo>
                  <a:lnTo>
                    <a:pt x="218" y="217"/>
                  </a:lnTo>
                  <a:lnTo>
                    <a:pt x="229" y="224"/>
                  </a:lnTo>
                  <a:lnTo>
                    <a:pt x="233" y="238"/>
                  </a:lnTo>
                  <a:lnTo>
                    <a:pt x="235" y="248"/>
                  </a:lnTo>
                  <a:lnTo>
                    <a:pt x="246" y="257"/>
                  </a:lnTo>
                  <a:lnTo>
                    <a:pt x="236" y="268"/>
                  </a:lnTo>
                  <a:lnTo>
                    <a:pt x="223" y="268"/>
                  </a:lnTo>
                  <a:lnTo>
                    <a:pt x="208" y="276"/>
                  </a:lnTo>
                  <a:lnTo>
                    <a:pt x="196" y="285"/>
                  </a:lnTo>
                  <a:lnTo>
                    <a:pt x="181" y="292"/>
                  </a:lnTo>
                  <a:lnTo>
                    <a:pt x="167" y="306"/>
                  </a:lnTo>
                  <a:lnTo>
                    <a:pt x="153" y="316"/>
                  </a:lnTo>
                  <a:lnTo>
                    <a:pt x="152" y="327"/>
                  </a:lnTo>
                  <a:lnTo>
                    <a:pt x="152" y="335"/>
                  </a:lnTo>
                  <a:lnTo>
                    <a:pt x="142" y="344"/>
                  </a:lnTo>
                  <a:lnTo>
                    <a:pt x="143" y="352"/>
                  </a:lnTo>
                  <a:lnTo>
                    <a:pt x="132" y="365"/>
                  </a:lnTo>
                  <a:lnTo>
                    <a:pt x="132" y="380"/>
                  </a:lnTo>
                  <a:lnTo>
                    <a:pt x="140" y="392"/>
                  </a:lnTo>
                  <a:lnTo>
                    <a:pt x="136" y="401"/>
                  </a:lnTo>
                  <a:lnTo>
                    <a:pt x="125" y="395"/>
                  </a:lnTo>
                  <a:lnTo>
                    <a:pt x="122" y="380"/>
                  </a:lnTo>
                  <a:lnTo>
                    <a:pt x="111" y="372"/>
                  </a:lnTo>
                  <a:lnTo>
                    <a:pt x="102" y="374"/>
                  </a:lnTo>
                  <a:lnTo>
                    <a:pt x="98" y="385"/>
                  </a:lnTo>
                  <a:lnTo>
                    <a:pt x="87" y="380"/>
                  </a:lnTo>
                  <a:lnTo>
                    <a:pt x="75" y="380"/>
                  </a:lnTo>
                  <a:lnTo>
                    <a:pt x="63" y="390"/>
                  </a:lnTo>
                  <a:lnTo>
                    <a:pt x="60" y="401"/>
                  </a:lnTo>
                  <a:lnTo>
                    <a:pt x="55" y="411"/>
                  </a:lnTo>
                  <a:lnTo>
                    <a:pt x="54" y="428"/>
                  </a:lnTo>
                  <a:lnTo>
                    <a:pt x="63" y="439"/>
                  </a:lnTo>
                  <a:lnTo>
                    <a:pt x="73" y="431"/>
                  </a:lnTo>
                  <a:lnTo>
                    <a:pt x="85" y="431"/>
                  </a:lnTo>
                  <a:lnTo>
                    <a:pt x="87" y="445"/>
                  </a:lnTo>
                  <a:lnTo>
                    <a:pt x="78" y="455"/>
                  </a:lnTo>
                  <a:lnTo>
                    <a:pt x="93" y="457"/>
                  </a:lnTo>
                  <a:lnTo>
                    <a:pt x="99" y="460"/>
                  </a:lnTo>
                  <a:lnTo>
                    <a:pt x="102" y="474"/>
                  </a:lnTo>
                  <a:lnTo>
                    <a:pt x="114" y="479"/>
                  </a:lnTo>
                  <a:lnTo>
                    <a:pt x="128" y="490"/>
                  </a:lnTo>
                  <a:lnTo>
                    <a:pt x="138" y="483"/>
                  </a:lnTo>
                  <a:lnTo>
                    <a:pt x="159" y="490"/>
                  </a:lnTo>
                  <a:lnTo>
                    <a:pt x="176" y="492"/>
                  </a:lnTo>
                  <a:lnTo>
                    <a:pt x="200" y="504"/>
                  </a:lnTo>
                  <a:lnTo>
                    <a:pt x="205" y="514"/>
                  </a:lnTo>
                  <a:lnTo>
                    <a:pt x="218" y="527"/>
                  </a:lnTo>
                  <a:lnTo>
                    <a:pt x="226" y="543"/>
                  </a:lnTo>
                  <a:lnTo>
                    <a:pt x="242" y="552"/>
                  </a:lnTo>
                  <a:lnTo>
                    <a:pt x="257" y="553"/>
                  </a:lnTo>
                  <a:lnTo>
                    <a:pt x="272" y="567"/>
                  </a:lnTo>
                  <a:lnTo>
                    <a:pt x="292" y="567"/>
                  </a:lnTo>
                  <a:lnTo>
                    <a:pt x="294" y="579"/>
                  </a:lnTo>
                  <a:lnTo>
                    <a:pt x="294" y="591"/>
                  </a:lnTo>
                  <a:lnTo>
                    <a:pt x="285" y="603"/>
                  </a:lnTo>
                  <a:lnTo>
                    <a:pt x="283" y="618"/>
                  </a:lnTo>
                  <a:lnTo>
                    <a:pt x="280" y="633"/>
                  </a:lnTo>
                  <a:lnTo>
                    <a:pt x="270" y="648"/>
                  </a:lnTo>
                  <a:lnTo>
                    <a:pt x="255" y="656"/>
                  </a:lnTo>
                  <a:lnTo>
                    <a:pt x="241" y="659"/>
                  </a:lnTo>
                  <a:lnTo>
                    <a:pt x="247" y="671"/>
                  </a:lnTo>
                  <a:lnTo>
                    <a:pt x="235" y="685"/>
                  </a:lnTo>
                  <a:lnTo>
                    <a:pt x="225" y="697"/>
                  </a:lnTo>
                  <a:lnTo>
                    <a:pt x="212" y="705"/>
                  </a:lnTo>
                  <a:lnTo>
                    <a:pt x="202" y="722"/>
                  </a:lnTo>
                  <a:lnTo>
                    <a:pt x="194" y="735"/>
                  </a:lnTo>
                  <a:lnTo>
                    <a:pt x="182" y="741"/>
                  </a:lnTo>
                  <a:lnTo>
                    <a:pt x="174" y="751"/>
                  </a:lnTo>
                  <a:lnTo>
                    <a:pt x="168" y="762"/>
                  </a:lnTo>
                  <a:lnTo>
                    <a:pt x="162" y="772"/>
                  </a:lnTo>
                  <a:lnTo>
                    <a:pt x="164" y="783"/>
                  </a:lnTo>
                  <a:lnTo>
                    <a:pt x="158" y="791"/>
                  </a:lnTo>
                  <a:lnTo>
                    <a:pt x="149" y="777"/>
                  </a:lnTo>
                  <a:lnTo>
                    <a:pt x="137" y="765"/>
                  </a:lnTo>
                  <a:lnTo>
                    <a:pt x="132" y="748"/>
                  </a:lnTo>
                  <a:lnTo>
                    <a:pt x="132" y="735"/>
                  </a:lnTo>
                  <a:lnTo>
                    <a:pt x="131" y="717"/>
                  </a:lnTo>
                  <a:lnTo>
                    <a:pt x="137" y="694"/>
                  </a:lnTo>
                  <a:lnTo>
                    <a:pt x="138" y="671"/>
                  </a:lnTo>
                  <a:lnTo>
                    <a:pt x="136" y="650"/>
                  </a:lnTo>
                  <a:lnTo>
                    <a:pt x="131" y="633"/>
                  </a:lnTo>
                  <a:lnTo>
                    <a:pt x="117" y="618"/>
                  </a:lnTo>
                  <a:lnTo>
                    <a:pt x="104" y="607"/>
                  </a:lnTo>
                  <a:lnTo>
                    <a:pt x="93" y="589"/>
                  </a:lnTo>
                  <a:lnTo>
                    <a:pt x="90" y="570"/>
                  </a:lnTo>
                  <a:lnTo>
                    <a:pt x="98" y="557"/>
                  </a:lnTo>
                  <a:lnTo>
                    <a:pt x="98" y="544"/>
                  </a:lnTo>
                  <a:lnTo>
                    <a:pt x="104" y="525"/>
                  </a:lnTo>
                  <a:lnTo>
                    <a:pt x="113" y="510"/>
                  </a:lnTo>
                  <a:lnTo>
                    <a:pt x="125" y="500"/>
                  </a:lnTo>
                  <a:lnTo>
                    <a:pt x="129" y="492"/>
                  </a:lnTo>
                  <a:lnTo>
                    <a:pt x="114" y="487"/>
                  </a:lnTo>
                  <a:lnTo>
                    <a:pt x="105" y="490"/>
                  </a:lnTo>
                  <a:lnTo>
                    <a:pt x="96" y="485"/>
                  </a:lnTo>
                  <a:lnTo>
                    <a:pt x="84" y="476"/>
                  </a:lnTo>
                  <a:lnTo>
                    <a:pt x="72" y="466"/>
                  </a:lnTo>
                  <a:lnTo>
                    <a:pt x="64" y="454"/>
                  </a:lnTo>
                  <a:lnTo>
                    <a:pt x="60" y="451"/>
                  </a:lnTo>
                  <a:lnTo>
                    <a:pt x="53" y="455"/>
                  </a:lnTo>
                  <a:lnTo>
                    <a:pt x="40" y="448"/>
                  </a:lnTo>
                  <a:lnTo>
                    <a:pt x="31" y="438"/>
                  </a:lnTo>
                  <a:lnTo>
                    <a:pt x="27" y="428"/>
                  </a:lnTo>
                  <a:lnTo>
                    <a:pt x="27" y="413"/>
                  </a:lnTo>
                  <a:lnTo>
                    <a:pt x="24" y="405"/>
                  </a:lnTo>
                  <a:lnTo>
                    <a:pt x="13" y="396"/>
                  </a:lnTo>
                  <a:lnTo>
                    <a:pt x="13" y="404"/>
                  </a:lnTo>
                  <a:lnTo>
                    <a:pt x="19" y="415"/>
                  </a:lnTo>
                  <a:lnTo>
                    <a:pt x="20" y="425"/>
                  </a:lnTo>
                  <a:lnTo>
                    <a:pt x="10" y="418"/>
                  </a:lnTo>
                  <a:lnTo>
                    <a:pt x="4" y="410"/>
                  </a:lnTo>
                  <a:lnTo>
                    <a:pt x="1" y="398"/>
                  </a:lnTo>
                  <a:lnTo>
                    <a:pt x="3" y="379"/>
                  </a:lnTo>
                  <a:lnTo>
                    <a:pt x="0" y="354"/>
                  </a:lnTo>
                  <a:lnTo>
                    <a:pt x="3" y="322"/>
                  </a:lnTo>
                  <a:lnTo>
                    <a:pt x="10" y="276"/>
                  </a:lnTo>
                  <a:lnTo>
                    <a:pt x="25" y="229"/>
                  </a:lnTo>
                  <a:lnTo>
                    <a:pt x="49" y="174"/>
                  </a:lnTo>
                  <a:lnTo>
                    <a:pt x="68" y="137"/>
                  </a:lnTo>
                  <a:lnTo>
                    <a:pt x="96" y="94"/>
                  </a:lnTo>
                  <a:lnTo>
                    <a:pt x="119" y="6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Oval 2"/>
            <p:cNvSpPr>
              <a:spLocks noChangeArrowheads="1"/>
            </p:cNvSpPr>
            <p:nvPr/>
          </p:nvSpPr>
          <p:spPr bwMode="auto">
            <a:xfrm>
              <a:off x="780125" y="1917103"/>
              <a:ext cx="2164048" cy="2171805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</p:grpSp>
      <p:sp>
        <p:nvSpPr>
          <p:cNvPr id="60" name="Rectangle 4">
            <a:extLst>
              <a:ext uri="{FF2B5EF4-FFF2-40B4-BE49-F238E27FC236}">
                <a16:creationId xmlns="" xmlns:a16="http://schemas.microsoft.com/office/drawing/2014/main" id="{1076E0C5-9615-43AA-A386-C7B1A48C6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024" y="2016868"/>
            <a:ext cx="84659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3200" b="1" dirty="0">
                <a:ea typeface="宋体" panose="02010600030101010101" pitchFamily="2" charset="-122"/>
              </a:rPr>
              <a:t>Complete</a:t>
            </a:r>
            <a:endParaRPr lang="en-US" altLang="zh-CN" sz="3200" u="sng" dirty="0">
              <a:ea typeface="宋体" panose="02010600030101010101" pitchFamily="2" charset="-122"/>
            </a:endParaRPr>
          </a:p>
          <a:p>
            <a:pPr lvl="1"/>
            <a:r>
              <a:rPr lang="en-US" altLang="zh-CN" sz="3200" dirty="0">
                <a:ea typeface="宋体" panose="02010600030101010101" pitchFamily="2" charset="-122"/>
              </a:rPr>
              <a:t> even for infinite implicit NETS !</a:t>
            </a:r>
          </a:p>
          <a:p>
            <a:r>
              <a:rPr lang="en-US" altLang="zh-CN" sz="3200" dirty="0">
                <a:ea typeface="宋体" panose="02010600030101010101" pitchFamily="2" charset="-122"/>
              </a:rPr>
              <a:t>Would even remain complete without our loop-checking.</a:t>
            </a:r>
          </a:p>
          <a:p>
            <a:r>
              <a:rPr lang="en-US" altLang="zh-CN" sz="3200" b="1" dirty="0">
                <a:ea typeface="宋体" panose="02010600030101010101" pitchFamily="2" charset="-122"/>
              </a:rPr>
              <a:t>Note:</a:t>
            </a:r>
            <a:r>
              <a:rPr lang="en-US" altLang="zh-CN" sz="3200" dirty="0">
                <a:ea typeface="宋体" panose="02010600030101010101" pitchFamily="2" charset="-122"/>
              </a:rPr>
              <a:t> ALWAYS finds the shortest path.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31CCF0F-4A72-4992-8EA8-902F06B2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89" y="118318"/>
            <a:ext cx="10972800" cy="5334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Speed (breadth-first)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1B97CEFF-44A3-4B24-A1B2-FCFE8B728167}"/>
              </a:ext>
            </a:extLst>
          </p:cNvPr>
          <p:cNvSpPr txBox="1">
            <a:spLocks noChangeArrowheads="1"/>
          </p:cNvSpPr>
          <p:nvPr/>
        </p:nvSpPr>
        <p:spPr>
          <a:xfrm>
            <a:off x="2251789" y="26436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8BBE40-A371-4FE7-8FB7-0656998D3811}"/>
              </a:ext>
            </a:extLst>
          </p:cNvPr>
          <p:cNvSpPr txBox="1">
            <a:spLocks noChangeArrowheads="1"/>
          </p:cNvSpPr>
          <p:nvPr/>
        </p:nvSpPr>
        <p:spPr>
          <a:xfrm>
            <a:off x="921398" y="1392287"/>
            <a:ext cx="9137781" cy="106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a goal node is found on depth </a:t>
            </a: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the tree, all nodes up till that depth are created. </a:t>
            </a:r>
          </a:p>
          <a:p>
            <a:pPr lvl="1"/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CD6D8A3D-5FCA-47AF-8843-360772C2A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189" y="2550368"/>
            <a:ext cx="64008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5">
            <a:extLst>
              <a:ext uri="{FF2B5EF4-FFF2-40B4-BE49-F238E27FC236}">
                <a16:creationId xmlns="" xmlns:a16="http://schemas.microsoft.com/office/drawing/2014/main" id="{19C62B6E-44DF-4A8D-A078-68754F5FD7AC}"/>
              </a:ext>
            </a:extLst>
          </p:cNvPr>
          <p:cNvGrpSpPr>
            <a:grpSpLocks/>
          </p:cNvGrpSpPr>
          <p:nvPr/>
        </p:nvGrpSpPr>
        <p:grpSpPr bwMode="auto">
          <a:xfrm>
            <a:off x="7890589" y="2855168"/>
            <a:ext cx="592138" cy="2362200"/>
            <a:chOff x="4176" y="1440"/>
            <a:chExt cx="373" cy="1488"/>
          </a:xfrm>
        </p:grpSpPr>
        <p:sp>
          <p:nvSpPr>
            <p:cNvPr id="9" name="AutoShape 6">
              <a:extLst>
                <a:ext uri="{FF2B5EF4-FFF2-40B4-BE49-F238E27FC236}">
                  <a16:creationId xmlns="" xmlns:a16="http://schemas.microsoft.com/office/drawing/2014/main" id="{187C191E-D947-4752-91AB-56996CFB6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1440"/>
              <a:ext cx="192" cy="1488"/>
            </a:xfrm>
            <a:prstGeom prst="rightBrace">
              <a:avLst>
                <a:gd name="adj1" fmla="val 64583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10" name="Text Box 7">
              <a:extLst>
                <a:ext uri="{FF2B5EF4-FFF2-40B4-BE49-F238E27FC236}">
                  <a16:creationId xmlns="" xmlns:a16="http://schemas.microsoft.com/office/drawing/2014/main" id="{9E0127FE-AB15-452A-987B-B75595E5A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016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="" xmlns:a16="http://schemas.microsoft.com/office/drawing/2014/main" id="{EB29208E-3571-458B-B4FF-FBF1A41266FD}"/>
              </a:ext>
            </a:extLst>
          </p:cNvPr>
          <p:cNvGrpSpPr>
            <a:grpSpLocks/>
          </p:cNvGrpSpPr>
          <p:nvPr/>
        </p:nvGrpSpPr>
        <p:grpSpPr bwMode="auto">
          <a:xfrm>
            <a:off x="3013789" y="2694831"/>
            <a:ext cx="4611688" cy="2560637"/>
            <a:chOff x="1104" y="1339"/>
            <a:chExt cx="2905" cy="1613"/>
          </a:xfrm>
        </p:grpSpPr>
        <p:sp>
          <p:nvSpPr>
            <p:cNvPr id="12" name="Line 9">
              <a:extLst>
                <a:ext uri="{FF2B5EF4-FFF2-40B4-BE49-F238E27FC236}">
                  <a16:creationId xmlns="" xmlns:a16="http://schemas.microsoft.com/office/drawing/2014/main" id="{37E1ED1A-F3BF-4DEE-8A72-59E7F9CE1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440"/>
              <a:ext cx="864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0">
              <a:extLst>
                <a:ext uri="{FF2B5EF4-FFF2-40B4-BE49-F238E27FC236}">
                  <a16:creationId xmlns="" xmlns:a16="http://schemas.microsoft.com/office/drawing/2014/main" id="{60D182CC-470A-49D8-BDF4-E8CBC6687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338"/>
              <a:ext cx="240" cy="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="" xmlns:a16="http://schemas.microsoft.com/office/drawing/2014/main" id="{9FA4BC78-9423-4662-991B-7E3EC634B3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2289"/>
              <a:ext cx="192" cy="5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="" xmlns:a16="http://schemas.microsoft.com/office/drawing/2014/main" id="{2F1BE53C-46AE-45F1-93B8-DB99B029D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338"/>
              <a:ext cx="192" cy="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="" xmlns:a16="http://schemas.microsoft.com/office/drawing/2014/main" id="{777605CF-D5F2-4E8A-82E2-732C8AED9C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1859"/>
              <a:ext cx="144" cy="4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4">
              <a:extLst>
                <a:ext uri="{FF2B5EF4-FFF2-40B4-BE49-F238E27FC236}">
                  <a16:creationId xmlns="" xmlns:a16="http://schemas.microsoft.com/office/drawing/2014/main" id="{E52B9319-AA5F-4051-BB9B-0C81CC6C0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859"/>
              <a:ext cx="96" cy="4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5">
              <a:extLst>
                <a:ext uri="{FF2B5EF4-FFF2-40B4-BE49-F238E27FC236}">
                  <a16:creationId xmlns="" xmlns:a16="http://schemas.microsoft.com/office/drawing/2014/main" id="{CD06EE68-E142-4674-BA77-C0F8D1584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402"/>
              <a:ext cx="1440" cy="14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16">
              <a:extLst>
                <a:ext uri="{FF2B5EF4-FFF2-40B4-BE49-F238E27FC236}">
                  <a16:creationId xmlns="" xmlns:a16="http://schemas.microsoft.com/office/drawing/2014/main" id="{8877F490-E448-4E87-A088-E4F729B67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39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17">
              <a:extLst>
                <a:ext uri="{FF2B5EF4-FFF2-40B4-BE49-F238E27FC236}">
                  <a16:creationId xmlns="" xmlns:a16="http://schemas.microsoft.com/office/drawing/2014/main" id="{22DADEC4-7FE6-47DE-A5E6-89A16380E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27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18">
              <a:extLst>
                <a:ext uri="{FF2B5EF4-FFF2-40B4-BE49-F238E27FC236}">
                  <a16:creationId xmlns="" xmlns:a16="http://schemas.microsoft.com/office/drawing/2014/main" id="{99244CE1-8B8A-4064-A00B-EC16D86EC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771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19">
              <a:extLst>
                <a:ext uri="{FF2B5EF4-FFF2-40B4-BE49-F238E27FC236}">
                  <a16:creationId xmlns="" xmlns:a16="http://schemas.microsoft.com/office/drawing/2014/main" id="{31BCC4DE-5E79-4CA9-8061-084312D31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771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0">
              <a:extLst>
                <a:ext uri="{FF2B5EF4-FFF2-40B4-BE49-F238E27FC236}">
                  <a16:creationId xmlns="" xmlns:a16="http://schemas.microsoft.com/office/drawing/2014/main" id="{0419248E-F11E-43B6-880B-389BA78E0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27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1">
              <a:extLst>
                <a:ext uri="{FF2B5EF4-FFF2-40B4-BE49-F238E27FC236}">
                  <a16:creationId xmlns="" xmlns:a16="http://schemas.microsoft.com/office/drawing/2014/main" id="{82DD3126-831F-4F1F-9955-E0BF89443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227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2">
              <a:extLst>
                <a:ext uri="{FF2B5EF4-FFF2-40B4-BE49-F238E27FC236}">
                  <a16:creationId xmlns="" xmlns:a16="http://schemas.microsoft.com/office/drawing/2014/main" id="{C65FEB38-5CBB-4570-962A-812A6578A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55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3">
              <a:extLst>
                <a:ext uri="{FF2B5EF4-FFF2-40B4-BE49-F238E27FC236}">
                  <a16:creationId xmlns="" xmlns:a16="http://schemas.microsoft.com/office/drawing/2014/main" id="{7EF1292A-BD05-4DEB-B2AA-63C3DFDDF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755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24">
              <a:extLst>
                <a:ext uri="{FF2B5EF4-FFF2-40B4-BE49-F238E27FC236}">
                  <a16:creationId xmlns="" xmlns:a16="http://schemas.microsoft.com/office/drawing/2014/main" id="{7AAA1C9A-A330-43AA-A038-657F23B59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208"/>
              <a:ext cx="240" cy="19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G</a:t>
              </a:r>
              <a:endPara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8" name="Oval 25">
              <a:extLst>
                <a:ext uri="{FF2B5EF4-FFF2-40B4-BE49-F238E27FC236}">
                  <a16:creationId xmlns="" xmlns:a16="http://schemas.microsoft.com/office/drawing/2014/main" id="{7E9B04E0-07D4-4033-B572-A91E11F59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755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26">
              <a:extLst>
                <a:ext uri="{FF2B5EF4-FFF2-40B4-BE49-F238E27FC236}">
                  <a16:creationId xmlns="" xmlns:a16="http://schemas.microsoft.com/office/drawing/2014/main" id="{8F4E5895-BB31-4997-8A89-5E4C9E18C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755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utoShape 27">
              <a:extLst>
                <a:ext uri="{FF2B5EF4-FFF2-40B4-BE49-F238E27FC236}">
                  <a16:creationId xmlns="" xmlns:a16="http://schemas.microsoft.com/office/drawing/2014/main" id="{0060E633-524D-450A-B486-97E6EF55CC23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616" y="1608"/>
              <a:ext cx="96" cy="912"/>
            </a:xfrm>
            <a:prstGeom prst="leftBrace">
              <a:avLst>
                <a:gd name="adj1" fmla="val 79167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28">
              <a:extLst>
                <a:ext uri="{FF2B5EF4-FFF2-40B4-BE49-F238E27FC236}">
                  <a16:creationId xmlns="" xmlns:a16="http://schemas.microsoft.com/office/drawing/2014/main" id="{E87DD550-5B54-48EB-B421-90252CC20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112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endPara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2" name="AutoShape 29">
              <a:extLst>
                <a:ext uri="{FF2B5EF4-FFF2-40B4-BE49-F238E27FC236}">
                  <a16:creationId xmlns="" xmlns:a16="http://schemas.microsoft.com/office/drawing/2014/main" id="{4B5BBF27-04C6-4084-879A-3082AD913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1440"/>
              <a:ext cx="144" cy="960"/>
            </a:xfrm>
            <a:prstGeom prst="rightBrace">
              <a:avLst>
                <a:gd name="adj1" fmla="val 55556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30">
              <a:extLst>
                <a:ext uri="{FF2B5EF4-FFF2-40B4-BE49-F238E27FC236}">
                  <a16:creationId xmlns="" xmlns:a16="http://schemas.microsoft.com/office/drawing/2014/main" id="{86B1B299-F5E1-4913-B108-DB570014B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77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" name="Rectangle 31">
            <a:extLst>
              <a:ext uri="{FF2B5EF4-FFF2-40B4-BE49-F238E27FC236}">
                <a16:creationId xmlns="" xmlns:a16="http://schemas.microsoft.com/office/drawing/2014/main" id="{4AF41F35-73DC-46E0-B891-68A56E07C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5620592"/>
            <a:ext cx="935497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3200" u="sng" dirty="0">
                <a:ea typeface="宋体" panose="02010600030101010101" pitchFamily="2" charset="-122"/>
              </a:rPr>
              <a:t>Thus</a:t>
            </a:r>
            <a:r>
              <a:rPr lang="en-US" altLang="zh-CN" sz="3200" dirty="0">
                <a:ea typeface="宋体" panose="02010600030101010101" pitchFamily="2" charset="-122"/>
              </a:rPr>
              <a:t>:  O</a:t>
            </a:r>
            <a:r>
              <a:rPr lang="en-US" altLang="zh-CN" sz="3200" b="1" dirty="0">
                <a:ea typeface="宋体" panose="02010600030101010101" pitchFamily="2" charset="-122"/>
              </a:rPr>
              <a:t>(</a:t>
            </a:r>
            <a:r>
              <a:rPr lang="en-US" altLang="zh-CN" sz="3200" dirty="0" err="1">
                <a:ea typeface="宋体" panose="02010600030101010101" pitchFamily="2" charset="-122"/>
              </a:rPr>
              <a:t>b</a:t>
            </a:r>
            <a:r>
              <a:rPr lang="en-US" altLang="zh-CN" sz="4000" b="1" baseline="30000" dirty="0" err="1">
                <a:solidFill>
                  <a:srgbClr val="CC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3200" b="1" dirty="0">
                <a:ea typeface="宋体" panose="02010600030101010101" pitchFamily="2" charset="-122"/>
              </a:rPr>
              <a:t>) </a:t>
            </a:r>
          </a:p>
          <a:p>
            <a:r>
              <a:rPr lang="en-US" altLang="zh-CN" sz="3200" dirty="0">
                <a:ea typeface="宋体" panose="02010600030101010101" pitchFamily="2" charset="-122"/>
              </a:rPr>
              <a:t>note: depth-first would also visit deeper nodes.</a:t>
            </a:r>
          </a:p>
        </p:txBody>
      </p:sp>
    </p:spTree>
    <p:extLst>
      <p:ext uri="{BB962C8B-B14F-4D97-AF65-F5344CB8AC3E}">
        <p14:creationId xmlns="" xmlns:p14="http://schemas.microsoft.com/office/powerpoint/2010/main" val="127158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5499C4A-543F-434C-A7E8-DA4843BE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Memory (breadth-first)</a:t>
            </a:r>
            <a:br>
              <a:rPr lang="en-US" altLang="zh-CN" sz="3600" dirty="0">
                <a:ea typeface="宋体" panose="02010600030101010101" pitchFamily="2" charset="-122"/>
              </a:rPr>
            </a:br>
            <a:endParaRPr lang="zh-CN" alt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119223F-59F3-491D-B5F7-077090493344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1318419"/>
            <a:ext cx="9756710" cy="99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ea typeface="宋体" panose="02010600030101010101" pitchFamily="2" charset="-122"/>
              </a:rPr>
              <a:t>Largest number of nodes in QUEUE is reached on the level </a:t>
            </a:r>
            <a:r>
              <a:rPr lang="en-US" altLang="zh-CN" sz="3600" dirty="0">
                <a:solidFill>
                  <a:srgbClr val="CC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3600" dirty="0">
                <a:ea typeface="宋体" panose="02010600030101010101" pitchFamily="2" charset="-122"/>
              </a:rPr>
              <a:t> of the goal node.</a:t>
            </a:r>
          </a:p>
          <a:p>
            <a:endParaRPr lang="zh-CN" altLang="en-US" sz="3600" dirty="0">
              <a:ea typeface="宋体" panose="02010600030101010101" pitchFamily="2" charset="-12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375FCB42-0D12-420D-8296-1E782ABB20C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286000"/>
            <a:ext cx="6400800" cy="2971800"/>
            <a:chOff x="912" y="1152"/>
            <a:chExt cx="4032" cy="1872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54BDD5F1-FD5D-474C-A2B8-6F1A6C82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152"/>
              <a:ext cx="4032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="" xmlns:a16="http://schemas.microsoft.com/office/drawing/2014/main" id="{DC081C3F-269C-4474-B40F-3A5B52786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344"/>
              <a:ext cx="864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="" xmlns:a16="http://schemas.microsoft.com/office/drawing/2014/main" id="{15FDB295-4FB0-474A-9EB5-494654D02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42"/>
              <a:ext cx="240" cy="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="" xmlns:a16="http://schemas.microsoft.com/office/drawing/2014/main" id="{D84D468A-64B0-4C35-A638-414AD0050B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193"/>
              <a:ext cx="192" cy="5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="" xmlns:a16="http://schemas.microsoft.com/office/drawing/2014/main" id="{47450330-41CF-4DBF-BA8B-9FC527C59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242"/>
              <a:ext cx="192" cy="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="" xmlns:a16="http://schemas.microsoft.com/office/drawing/2014/main" id="{5AC6FA58-B8F6-4A38-8229-28B342E35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763"/>
              <a:ext cx="144" cy="4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="" xmlns:a16="http://schemas.microsoft.com/office/drawing/2014/main" id="{EF3F2787-299E-49FD-ACDE-1B45FD6E0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763"/>
              <a:ext cx="96" cy="4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="" xmlns:a16="http://schemas.microsoft.com/office/drawing/2014/main" id="{441F3B57-2CC5-4FBB-9BC5-BC92D6D84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1306"/>
              <a:ext cx="1440" cy="14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0AFF4F53-42FF-4437-B238-1986C166A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243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D3841E27-C4A0-4EA2-A736-BB3420A20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131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0E28D814-AE1D-4ED6-8404-0D71C1764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675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454C332B-357E-490A-8815-FE220D5D2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675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C2D95394-6AC6-47D0-B6B8-8065F021C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131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FCC9FBBA-F4AE-4308-B1B2-E0F09465C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131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C40E11E8-9E0C-4529-B466-D1E22FDF5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59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F809EF2E-4B8E-49F7-94F6-FA54FF053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59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3AD93250-134D-4842-8D33-9E3E7C743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112"/>
              <a:ext cx="240" cy="19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G</a:t>
              </a:r>
              <a:endPara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55B204A3-11D1-4C39-8D4B-3D863C86E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59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BD791A8E-FB38-4EA6-AAD5-648B66E67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59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AutoShape 24">
              <a:extLst>
                <a:ext uri="{FF2B5EF4-FFF2-40B4-BE49-F238E27FC236}">
                  <a16:creationId xmlns="" xmlns:a16="http://schemas.microsoft.com/office/drawing/2014/main" id="{4F34F006-5926-46D6-B37B-CE786B2CC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344"/>
              <a:ext cx="192" cy="1488"/>
            </a:xfrm>
            <a:prstGeom prst="rightBrace">
              <a:avLst>
                <a:gd name="adj1" fmla="val 64583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26" name="Text Box 25">
              <a:extLst>
                <a:ext uri="{FF2B5EF4-FFF2-40B4-BE49-F238E27FC236}">
                  <a16:creationId xmlns="" xmlns:a16="http://schemas.microsoft.com/office/drawing/2014/main" id="{DB1AC218-A473-4B19-8731-62ED912BB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920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7" name="AutoShape 26">
              <a:extLst>
                <a:ext uri="{FF2B5EF4-FFF2-40B4-BE49-F238E27FC236}">
                  <a16:creationId xmlns="" xmlns:a16="http://schemas.microsoft.com/office/drawing/2014/main" id="{5FE44CFA-5CBA-4298-B54E-87FB0D30089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568" y="1512"/>
              <a:ext cx="96" cy="912"/>
            </a:xfrm>
            <a:prstGeom prst="leftBrace">
              <a:avLst>
                <a:gd name="adj1" fmla="val 79167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27">
              <a:extLst>
                <a:ext uri="{FF2B5EF4-FFF2-40B4-BE49-F238E27FC236}">
                  <a16:creationId xmlns="" xmlns:a16="http://schemas.microsoft.com/office/drawing/2014/main" id="{BC4DAECC-0912-4059-8256-7F1879F22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2016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endPara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9" name="AutoShape 28">
              <a:extLst>
                <a:ext uri="{FF2B5EF4-FFF2-40B4-BE49-F238E27FC236}">
                  <a16:creationId xmlns="" xmlns:a16="http://schemas.microsoft.com/office/drawing/2014/main" id="{C1A79B40-D1C3-41C0-B821-6AAEE7ED3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1344"/>
              <a:ext cx="144" cy="960"/>
            </a:xfrm>
            <a:prstGeom prst="rightBrace">
              <a:avLst>
                <a:gd name="adj1" fmla="val 55556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29">
              <a:extLst>
                <a:ext uri="{FF2B5EF4-FFF2-40B4-BE49-F238E27FC236}">
                  <a16:creationId xmlns="" xmlns:a16="http://schemas.microsoft.com/office/drawing/2014/main" id="{F6C87C83-2A8D-4E8A-AA70-662917ED4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68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CDB243C4-C3B6-4A36-A64C-AB7858548D50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334000"/>
            <a:ext cx="7924800" cy="1752600"/>
            <a:chOff x="288" y="3072"/>
            <a:chExt cx="4992" cy="1104"/>
          </a:xfrm>
        </p:grpSpPr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4175AFE0-2ECF-4FD4-82EB-293244A45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120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04090A34-4D69-4600-BAB1-BAD0786DE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120"/>
              <a:ext cx="240" cy="19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G</a:t>
              </a:r>
              <a:endParaRPr lang="en-US" altLang="zh-CN" sz="18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A14B1CE2-6278-4C1A-AA71-EE21FAF25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072"/>
              <a:ext cx="4992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QUEUE  contains  all         and        nodes. 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(Thus: 4)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.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 General: </a:t>
              </a:r>
              <a:r>
                <a:rPr lang="en-US" altLang="zh-CN" sz="24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3200" b="1" baseline="30000" dirty="0" err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en-US" altLang="zh-CN" sz="3200" b="1" baseline="30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This usually is </a:t>
              </a:r>
              <a:r>
                <a:rPr lang="en-US" altLang="zh-CN" sz="2400" u="sng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MUCH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worse than depth-first !!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90369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9D8C204-A2C9-4E4B-A68D-67CCF17E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600" dirty="0"/>
              <a:t>Exponential Growth </a:t>
            </a:r>
            <a:r>
              <a:rPr lang="en-US" altLang="zh-CN" sz="3600" dirty="0">
                <a:ea typeface="宋体" panose="02010600030101010101" pitchFamily="2" charset="-122"/>
              </a:rPr>
              <a:t>(breadth-first)</a:t>
            </a:r>
            <a:r>
              <a:rPr lang="en-GB" altLang="zh-CN" sz="3600" dirty="0"/>
              <a:t/>
            </a:r>
            <a:br>
              <a:rPr lang="en-GB" altLang="zh-CN" sz="3600" dirty="0"/>
            </a:br>
            <a:endParaRPr lang="zh-CN" altLang="en-US" sz="36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3591E618-1B4D-47D2-BA5C-7B879E885C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39387490"/>
              </p:ext>
            </p:extLst>
          </p:nvPr>
        </p:nvGraphicFramePr>
        <p:xfrm>
          <a:off x="1447799" y="1265822"/>
          <a:ext cx="8147050" cy="2754312"/>
        </p:xfrm>
        <a:graphic>
          <a:graphicData uri="http://schemas.openxmlformats.org/presentationml/2006/ole">
            <p:oleObj spid="_x0000_s1028" name="Document" r:id="rId3" imgW="5629626" imgH="1911740" progId="">
              <p:embed/>
            </p:oleObj>
          </a:graphicData>
        </a:graphic>
      </p:graphicFrame>
      <p:sp>
        <p:nvSpPr>
          <p:cNvPr id="5" name="Text Box 4">
            <a:extLst>
              <a:ext uri="{FF2B5EF4-FFF2-40B4-BE49-F238E27FC236}">
                <a16:creationId xmlns="" xmlns:a16="http://schemas.microsoft.com/office/drawing/2014/main" id="{C2B1AD4C-264C-44B3-B8C1-53D7E49A2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256" y="4503930"/>
            <a:ext cx="10178144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300"/>
              </a:spcAft>
            </a:pPr>
            <a:r>
              <a:rPr lang="en-US" altLang="zh-CN" sz="3600" dirty="0">
                <a:ea typeface="宋体" panose="02010600030101010101" pitchFamily="2" charset="-122"/>
                <a:cs typeface="Times New Roman" panose="02020603050405020304" pitchFamily="18" charset="0"/>
              </a:rPr>
              <a:t>Time and memory requirements for breadth-first search, assuming a branching factor of 10, 100 bytes per node and searching 1000 nodes/second</a:t>
            </a:r>
          </a:p>
        </p:txBody>
      </p:sp>
    </p:spTree>
    <p:extLst>
      <p:ext uri="{BB962C8B-B14F-4D97-AF65-F5344CB8AC3E}">
        <p14:creationId xmlns="" xmlns:p14="http://schemas.microsoft.com/office/powerpoint/2010/main" val="13382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chemeClr val="folHlink"/>
                </a:solidFill>
                <a:ea typeface="宋体" panose="02010600030101010101" pitchFamily="2" charset="-122"/>
              </a:rPr>
              <a:t>Objectives:</a:t>
            </a:r>
            <a:endParaRPr lang="zh-CN" altLang="en-US" sz="3600" dirty="0">
              <a:sym typeface="微软雅黑" panose="020B0503020204020204" pitchFamily="34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E0A99C59-6EF1-481E-A847-AA13FDC93652}"/>
              </a:ext>
            </a:extLst>
          </p:cNvPr>
          <p:cNvSpPr txBox="1">
            <a:spLocks noChangeArrowheads="1"/>
          </p:cNvSpPr>
          <p:nvPr/>
        </p:nvSpPr>
        <p:spPr>
          <a:xfrm>
            <a:off x="691376" y="1475295"/>
            <a:ext cx="10995102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You should</a:t>
            </a:r>
          </a:p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 able to formulate a search problem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 able to evaluate a search algorithm 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on the basis of completeness, optimality, time complexity, and space complexity.</a:t>
            </a:r>
          </a:p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 able to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compare, contrast, classify,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and implement 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various search algorithms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including breadth-first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uniform-cost, depth-first, depth-limited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iterative 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deepening, bi-directional.</a:t>
            </a:r>
          </a:p>
          <a:p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D8F0CA0-B8F6-4132-AA6A-A7700D9C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600" dirty="0"/>
              <a:t>Exponential Growth - Observations</a:t>
            </a:r>
            <a:endParaRPr lang="zh-CN" altLang="en-US" sz="3600" dirty="0"/>
          </a:p>
        </p:txBody>
      </p:sp>
      <p:sp>
        <p:nvSpPr>
          <p:cNvPr id="3" name="Rectangle 1027">
            <a:extLst>
              <a:ext uri="{FF2B5EF4-FFF2-40B4-BE49-F238E27FC236}">
                <a16:creationId xmlns="" xmlns:a16="http://schemas.microsoft.com/office/drawing/2014/main" id="{EA5EAAFE-6182-4E15-BC59-019F371D37EB}"/>
              </a:ext>
            </a:extLst>
          </p:cNvPr>
          <p:cNvSpPr txBox="1">
            <a:spLocks noChangeArrowheads="1"/>
          </p:cNvSpPr>
          <p:nvPr/>
        </p:nvSpPr>
        <p:spPr>
          <a:xfrm>
            <a:off x="1182687" y="1524000"/>
            <a:ext cx="9902079" cy="480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is more of a factor to breadth first search than time</a:t>
            </a:r>
          </a:p>
          <a:p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is still an issue. Who has 35 years to wait for an answer to a level 12 problem (or even 128 days to a level 10 problem)</a:t>
            </a:r>
          </a:p>
          <a:p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could be argued that as technology gets faster then exponential growth will not be a problem. But even if technology is 100 times faster we would still have to wait 35 years for a level 14 problem and what if we hit a level 15 problem!</a:t>
            </a:r>
          </a:p>
        </p:txBody>
      </p:sp>
    </p:spTree>
    <p:extLst>
      <p:ext uri="{BB962C8B-B14F-4D97-AF65-F5344CB8AC3E}">
        <p14:creationId xmlns="" xmlns:p14="http://schemas.microsoft.com/office/powerpoint/2010/main" val="178652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01932FE-B0E2-40DB-B94B-F4199EF8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Practical evaluation:</a:t>
            </a:r>
            <a:endParaRPr lang="zh-CN" altLang="en-US" sz="3600" dirty="0"/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42B3C0A2-B0DE-4250-ABC2-CA657DADA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24000"/>
            <a:ext cx="1009261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>
                <a:ea typeface="宋体" panose="02010600030101010101" pitchFamily="2" charset="-122"/>
              </a:rPr>
              <a:t>1.</a:t>
            </a:r>
            <a:r>
              <a:rPr lang="en-US" altLang="zh-CN" b="1" dirty="0">
                <a:ea typeface="宋体" panose="02010600030101010101" pitchFamily="2" charset="-122"/>
              </a:rPr>
              <a:t>Depth-first search: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the search space contains very deep branches without solution, THEN Depth-first may waist much time in them.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2. Breadth-first search: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 Is VERY demanding on memory !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Solutions ??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Non-deterministic search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 Iterative deepening</a:t>
            </a:r>
          </a:p>
        </p:txBody>
      </p:sp>
    </p:spTree>
    <p:extLst>
      <p:ext uri="{BB962C8B-B14F-4D97-AF65-F5344CB8AC3E}">
        <p14:creationId xmlns="" xmlns:p14="http://schemas.microsoft.com/office/powerpoint/2010/main" val="205439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2F5DC88-47A7-4CC9-8D65-B37B07DA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Non-deterministic search: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200DACB4-A5FB-43E0-BA41-E1A478B7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688" y="1295400"/>
            <a:ext cx="7924800" cy="51816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3">
            <a:extLst>
              <a:ext uri="{FF2B5EF4-FFF2-40B4-BE49-F238E27FC236}">
                <a16:creationId xmlns="" xmlns:a16="http://schemas.microsoft.com/office/drawing/2014/main" id="{D76E31E7-8016-4438-A03E-6BC6DEDE9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813" y="1266503"/>
            <a:ext cx="7924800" cy="5181600"/>
          </a:xfrm>
          <a:prstGeom prst="rect">
            <a:avLst/>
          </a:prstGeom>
          <a:solidFill>
            <a:schemeClr val="bg1"/>
          </a:solidFill>
          <a:ln w="2857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5">
            <a:extLst>
              <a:ext uri="{FF2B5EF4-FFF2-40B4-BE49-F238E27FC236}">
                <a16:creationId xmlns="" xmlns:a16="http://schemas.microsoft.com/office/drawing/2014/main" id="{640D7164-8CC3-4DC9-AB4B-A2A5333216DB}"/>
              </a:ext>
            </a:extLst>
          </p:cNvPr>
          <p:cNvSpPr>
            <a:spLocks/>
          </p:cNvSpPr>
          <p:nvPr/>
        </p:nvSpPr>
        <p:spPr bwMode="auto">
          <a:xfrm>
            <a:off x="3783888" y="22098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">
            <a:extLst>
              <a:ext uri="{FF2B5EF4-FFF2-40B4-BE49-F238E27FC236}">
                <a16:creationId xmlns="" xmlns:a16="http://schemas.microsoft.com/office/drawing/2014/main" id="{40C1E984-F64D-4C72-9F0A-0DD091B4D432}"/>
              </a:ext>
            </a:extLst>
          </p:cNvPr>
          <p:cNvSpPr>
            <a:spLocks/>
          </p:cNvSpPr>
          <p:nvPr/>
        </p:nvSpPr>
        <p:spPr bwMode="auto">
          <a:xfrm>
            <a:off x="2869488" y="3429000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Group 7">
            <a:extLst>
              <a:ext uri="{FF2B5EF4-FFF2-40B4-BE49-F238E27FC236}">
                <a16:creationId xmlns="" xmlns:a16="http://schemas.microsoft.com/office/drawing/2014/main" id="{27C3E051-AB8C-40FC-AB11-EBD585E1592F}"/>
              </a:ext>
            </a:extLst>
          </p:cNvPr>
          <p:cNvGrpSpPr>
            <a:grpSpLocks/>
          </p:cNvGrpSpPr>
          <p:nvPr/>
        </p:nvGrpSpPr>
        <p:grpSpPr bwMode="auto">
          <a:xfrm>
            <a:off x="5688888" y="4267200"/>
            <a:ext cx="3048000" cy="1814513"/>
            <a:chOff x="2890" y="2688"/>
            <a:chExt cx="1920" cy="1143"/>
          </a:xfrm>
        </p:grpSpPr>
        <p:sp>
          <p:nvSpPr>
            <p:cNvPr id="18" name="AutoShape 8">
              <a:extLst>
                <a:ext uri="{FF2B5EF4-FFF2-40B4-BE49-F238E27FC236}">
                  <a16:creationId xmlns="" xmlns:a16="http://schemas.microsoft.com/office/drawing/2014/main" id="{7F2FA6E7-7E9D-4CA8-A213-F21C2E2C4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2688"/>
              <a:ext cx="1920" cy="576"/>
            </a:xfrm>
            <a:prstGeom prst="irregularSeal2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utoShape 9">
              <a:extLst>
                <a:ext uri="{FF2B5EF4-FFF2-40B4-BE49-F238E27FC236}">
                  <a16:creationId xmlns="" xmlns:a16="http://schemas.microsoft.com/office/drawing/2014/main" id="{6C676F80-8EB5-4A48-AEEF-358E68BD0E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932535">
              <a:off x="3935" y="3371"/>
              <a:ext cx="61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" name="Text Box 10">
            <a:extLst>
              <a:ext uri="{FF2B5EF4-FFF2-40B4-BE49-F238E27FC236}">
                <a16:creationId xmlns="" xmlns:a16="http://schemas.microsoft.com/office/drawing/2014/main" id="{E52BB8E0-68FF-47D2-95FC-FD1763EEE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813" y="1417638"/>
            <a:ext cx="8164415" cy="510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1.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&lt;--  path only containing the root;</a:t>
            </a: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2.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WHILE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is not empty</a:t>
            </a: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AND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goal is not reached</a:t>
            </a: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DO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remove the first path from the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create new paths (to all children);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reject the new paths with loops;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add the new paths in random places in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3.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goal reached</a:t>
            </a: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THEN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success;</a:t>
            </a: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ELSE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failure;</a:t>
            </a: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79461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5ABFF71-189C-4311-9E2F-762CEFFF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ea typeface="宋体" panose="02010600030101010101" pitchFamily="2" charset="-122"/>
              </a:rPr>
              <a:t>3. </a:t>
            </a:r>
            <a:r>
              <a:rPr lang="en-US" altLang="zh-CN" sz="3600" dirty="0">
                <a:ea typeface="宋体" panose="02010600030101010101" pitchFamily="2" charset="-122"/>
              </a:rPr>
              <a:t>Iterative deepening Search</a:t>
            </a:r>
            <a:endParaRPr lang="zh-CN" altLang="en-US" sz="3600" dirty="0"/>
          </a:p>
        </p:txBody>
      </p:sp>
      <p:sp>
        <p:nvSpPr>
          <p:cNvPr id="3" name="Rectangle 1027">
            <a:extLst>
              <a:ext uri="{FF2B5EF4-FFF2-40B4-BE49-F238E27FC236}">
                <a16:creationId xmlns="" xmlns:a16="http://schemas.microsoft.com/office/drawing/2014/main" id="{14CEE3AE-643D-4519-B80D-407DCEB05B14}"/>
              </a:ext>
            </a:extLst>
          </p:cNvPr>
          <p:cNvSpPr txBox="1">
            <a:spLocks noChangeArrowheads="1"/>
          </p:cNvSpPr>
          <p:nvPr/>
        </p:nvSpPr>
        <p:spPr>
          <a:xfrm>
            <a:off x="1182688" y="1524000"/>
            <a:ext cx="10555222" cy="46085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Restrict a depth-first search to a fixed depth.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no path was found, increase the depth and restart the search.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9C444308-77CD-4C58-B6FF-37EC84A41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102" y="2559050"/>
            <a:ext cx="7620000" cy="2774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2659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9C1AC2A-4AD7-4913-B660-B69EB479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Depth-limited search:</a:t>
            </a:r>
            <a:br>
              <a:rPr lang="en-US" altLang="zh-CN" sz="4000" dirty="0">
                <a:ea typeface="宋体" panose="02010600030101010101" pitchFamily="2" charset="-122"/>
              </a:rPr>
            </a:br>
            <a:endParaRPr lang="zh-CN" alt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529D459-0910-48BC-B311-3A7C46007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7467600" cy="5668963"/>
          </a:xfrm>
          <a:prstGeom prst="rect">
            <a:avLst/>
          </a:prstGeom>
          <a:solidFill>
            <a:schemeClr val="bg1"/>
          </a:solidFill>
          <a:ln w="2857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9C5C629-A104-4533-9B92-C9E6C0834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8382000" cy="5668963"/>
          </a:xfrm>
          <a:prstGeom prst="rect">
            <a:avLst/>
          </a:prstGeom>
          <a:solidFill>
            <a:schemeClr val="bg1"/>
          </a:solidFill>
          <a:ln w="1905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5">
            <a:extLst>
              <a:ext uri="{FF2B5EF4-FFF2-40B4-BE49-F238E27FC236}">
                <a16:creationId xmlns="" xmlns:a16="http://schemas.microsoft.com/office/drawing/2014/main" id="{F49395DA-7030-4579-89EB-9389FB0DB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73463"/>
            <a:ext cx="6400800" cy="533400"/>
          </a:xfrm>
          <a:prstGeom prst="irregularSeal2">
            <a:avLst/>
          </a:prstGeom>
          <a:solidFill>
            <a:srgbClr val="FFFF00"/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6">
            <a:extLst>
              <a:ext uri="{FF2B5EF4-FFF2-40B4-BE49-F238E27FC236}">
                <a16:creationId xmlns="" xmlns:a16="http://schemas.microsoft.com/office/drawing/2014/main" id="{22DD5593-2683-45A9-8789-54E7010D2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1219200"/>
            <a:ext cx="7254875" cy="568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1. </a:t>
            </a:r>
            <a:r>
              <a:rPr lang="en-US" altLang="zh-CN" sz="24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DEPTH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&lt;--  &lt;some natural number&gt;</a:t>
            </a: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&lt;--  path only containing the root;</a:t>
            </a: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2.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WHILE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is not empty</a:t>
            </a: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AND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goal is not reached</a:t>
            </a:r>
          </a:p>
          <a:p>
            <a:pPr eaLnBrk="0" hangingPunct="0">
              <a:lnSpc>
                <a:spcPct val="70000"/>
              </a:lnSpc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DO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remove the first path from the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path has length smaller than </a:t>
            </a:r>
            <a:r>
              <a:rPr lang="en-US" altLang="zh-CN" sz="24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DEPTH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        create new paths (to all children);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reject the new paths with loops;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add the new paths to front of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eaLnBrk="0" hangingPunct="0">
              <a:lnSpc>
                <a:spcPct val="60000"/>
              </a:lnSpc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3.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goal reached</a:t>
            </a: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THEN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success;</a:t>
            </a: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ELSE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failure;</a:t>
            </a: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="" xmlns:a16="http://schemas.microsoft.com/office/drawing/2014/main" id="{60B27AF5-7384-46BD-A519-B7B51448FFD4}"/>
              </a:ext>
            </a:extLst>
          </p:cNvPr>
          <p:cNvSpPr>
            <a:spLocks/>
          </p:cNvSpPr>
          <p:nvPr/>
        </p:nvSpPr>
        <p:spPr bwMode="auto">
          <a:xfrm>
            <a:off x="2895600" y="223996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8">
            <a:extLst>
              <a:ext uri="{FF2B5EF4-FFF2-40B4-BE49-F238E27FC236}">
                <a16:creationId xmlns="" xmlns:a16="http://schemas.microsoft.com/office/drawing/2014/main" id="{B830B8AB-18CB-4B63-BE2E-DC18E7CA49A1}"/>
              </a:ext>
            </a:extLst>
          </p:cNvPr>
          <p:cNvSpPr>
            <a:spLocks/>
          </p:cNvSpPr>
          <p:nvPr/>
        </p:nvSpPr>
        <p:spPr bwMode="auto">
          <a:xfrm>
            <a:off x="1981200" y="3352800"/>
            <a:ext cx="152400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5135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6BA0F96-9645-48C8-8C70-A06E5320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Iterative deepening algorithm:</a:t>
            </a:r>
            <a:endParaRPr lang="zh-CN" altLang="en-US" sz="3600" dirty="0"/>
          </a:p>
        </p:txBody>
      </p:sp>
      <p:sp>
        <p:nvSpPr>
          <p:cNvPr id="3" name="Text Box 6">
            <a:extLst>
              <a:ext uri="{FF2B5EF4-FFF2-40B4-BE49-F238E27FC236}">
                <a16:creationId xmlns="" xmlns:a16="http://schemas.microsoft.com/office/drawing/2014/main" id="{6A308B6C-07B4-4B19-A882-623E2F21B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6000"/>
            <a:ext cx="7816563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1. </a:t>
            </a:r>
            <a:r>
              <a:rPr lang="en-US" altLang="zh-CN" sz="32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DEPTH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&lt;--  1</a:t>
            </a:r>
          </a:p>
          <a:p>
            <a:pPr eaLnBrk="0" hangingPunct="0"/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</a:p>
          <a:p>
            <a:pPr eaLnBrk="0" hangingPunct="0"/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2. </a:t>
            </a:r>
            <a:r>
              <a:rPr lang="en-US" altLang="zh-CN" sz="32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WHILE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goal is not reached</a:t>
            </a:r>
          </a:p>
          <a:p>
            <a:pPr eaLnBrk="0" hangingPunct="0"/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</a:t>
            </a:r>
            <a:r>
              <a:rPr lang="en-US" altLang="zh-CN" sz="32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DO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perform Depth-limited search;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increase  </a:t>
            </a:r>
            <a:r>
              <a:rPr lang="en-US" altLang="zh-CN" sz="32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DEPTH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by 1;</a:t>
            </a:r>
          </a:p>
          <a:p>
            <a:pPr eaLnBrk="0" hangingPunct="0"/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9581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761ABF4-5525-404E-A41F-EA49696D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Iterative deepening: the best ‘blind’ search.</a:t>
            </a:r>
            <a:endParaRPr lang="zh-CN" altLang="en-US" sz="3200" dirty="0"/>
          </a:p>
        </p:txBody>
      </p:sp>
      <p:grpSp>
        <p:nvGrpSpPr>
          <p:cNvPr id="3" name="Group 4">
            <a:extLst>
              <a:ext uri="{FF2B5EF4-FFF2-40B4-BE49-F238E27FC236}">
                <a16:creationId xmlns="" xmlns:a16="http://schemas.microsoft.com/office/drawing/2014/main" id="{606997A3-B504-4F99-8893-FE67900F710F}"/>
              </a:ext>
            </a:extLst>
          </p:cNvPr>
          <p:cNvGrpSpPr>
            <a:grpSpLocks/>
          </p:cNvGrpSpPr>
          <p:nvPr/>
        </p:nvGrpSpPr>
        <p:grpSpPr bwMode="auto">
          <a:xfrm>
            <a:off x="1794588" y="4449409"/>
            <a:ext cx="8305800" cy="825500"/>
            <a:chOff x="288" y="3072"/>
            <a:chExt cx="5232" cy="520"/>
          </a:xfrm>
        </p:grpSpPr>
        <p:sp>
          <p:nvSpPr>
            <p:cNvPr id="4" name="Text Box 5">
              <a:extLst>
                <a:ext uri="{FF2B5EF4-FFF2-40B4-BE49-F238E27FC236}">
                  <a16:creationId xmlns="" xmlns:a16="http://schemas.microsoft.com/office/drawing/2014/main" id="{20CDAB56-CD14-40D4-B3F3-E785EC0D2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342"/>
              <a:ext cx="4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b - 1</a:t>
              </a:r>
              <a:endParaRPr lang="en-US" altLang="zh-CN" sz="1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" name="Line 6">
              <a:extLst>
                <a:ext uri="{FF2B5EF4-FFF2-40B4-BE49-F238E27FC236}">
                  <a16:creationId xmlns="" xmlns:a16="http://schemas.microsoft.com/office/drawing/2014/main" id="{7EE2A436-5188-498C-9B57-E59D79E06B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2" y="3312"/>
              <a:ext cx="566" cy="1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="" xmlns:a16="http://schemas.microsoft.com/office/drawing/2014/main" id="{EF47C58F-39B1-4A7D-8857-112D85EC2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072"/>
              <a:ext cx="523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400">
                  <a:ea typeface="宋体" panose="02010600030101010101" pitchFamily="2" charset="-122"/>
                </a:rPr>
                <a:t>b</a:t>
              </a:r>
              <a:r>
                <a:rPr lang="en-US" altLang="zh-CN" sz="3200" b="1" baseline="30000">
                  <a:solidFill>
                    <a:srgbClr val="CC0000"/>
                  </a:solidFill>
                  <a:ea typeface="宋体" panose="02010600030101010101" pitchFamily="2" charset="-122"/>
                </a:rPr>
                <a:t>m-1</a:t>
              </a:r>
              <a:r>
                <a:rPr lang="en-US" altLang="zh-CN" sz="3200" b="1" baseline="30000"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ea typeface="宋体" panose="02010600030101010101" pitchFamily="2" charset="-122"/>
                </a:rPr>
                <a:t>+</a:t>
              </a:r>
              <a:r>
                <a:rPr lang="en-US" altLang="zh-CN" sz="3200" b="1" baseline="30000"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ea typeface="宋体" panose="02010600030101010101" pitchFamily="2" charset="-122"/>
                </a:rPr>
                <a:t>b</a:t>
              </a:r>
              <a:r>
                <a:rPr lang="en-US" altLang="zh-CN" sz="3200" b="1" baseline="30000">
                  <a:solidFill>
                    <a:srgbClr val="CC0000"/>
                  </a:solidFill>
                  <a:ea typeface="宋体" panose="02010600030101010101" pitchFamily="2" charset="-122"/>
                </a:rPr>
                <a:t>m-2</a:t>
              </a:r>
              <a:r>
                <a:rPr lang="en-US" altLang="zh-CN" sz="3200" b="1" baseline="30000"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ea typeface="宋体" panose="02010600030101010101" pitchFamily="2" charset="-122"/>
                </a:rPr>
                <a:t>+ … + </a:t>
              </a:r>
              <a:r>
                <a:rPr lang="en-US" altLang="zh-CN" sz="2400">
                  <a:ea typeface="宋体" panose="02010600030101010101" pitchFamily="2" charset="-122"/>
                </a:rPr>
                <a:t>1</a:t>
              </a:r>
              <a:r>
                <a:rPr lang="en-US" altLang="zh-CN" sz="2400" b="1">
                  <a:ea typeface="宋体" panose="02010600030101010101" pitchFamily="2" charset="-122"/>
                </a:rPr>
                <a:t> = </a:t>
              </a:r>
              <a:r>
                <a:rPr lang="en-US" altLang="zh-CN" sz="2400">
                  <a:ea typeface="宋体" panose="02010600030101010101" pitchFamily="2" charset="-122"/>
                </a:rPr>
                <a:t>b</a:t>
              </a:r>
              <a:r>
                <a:rPr lang="en-US" altLang="zh-CN" sz="3200" b="1" baseline="30000">
                  <a:solidFill>
                    <a:srgbClr val="CC0000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3200" b="1" baseline="30000"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ea typeface="宋体" panose="02010600030101010101" pitchFamily="2" charset="-122"/>
                </a:rPr>
                <a:t>-</a:t>
              </a:r>
              <a:r>
                <a:rPr lang="en-US" altLang="zh-CN" sz="2400">
                  <a:ea typeface="宋体" panose="02010600030101010101" pitchFamily="2" charset="-122"/>
                </a:rPr>
                <a:t>1 =     O(b</a:t>
              </a:r>
              <a:r>
                <a:rPr lang="en-US" altLang="zh-CN" sz="3200" b="1" baseline="30000">
                  <a:solidFill>
                    <a:srgbClr val="CC0000"/>
                  </a:solidFill>
                  <a:ea typeface="宋体" panose="02010600030101010101" pitchFamily="2" charset="-122"/>
                </a:rPr>
                <a:t>m-1</a:t>
              </a:r>
              <a:r>
                <a:rPr lang="en-US" altLang="zh-CN" sz="2400">
                  <a:ea typeface="宋体" panose="02010600030101010101" pitchFamily="2" charset="-122"/>
                </a:rPr>
                <a:t>)</a:t>
              </a:r>
              <a:endParaRPr lang="en-US" altLang="zh-CN" sz="2400" b="1">
                <a:ea typeface="宋体" panose="02010600030101010101" pitchFamily="2" charset="-122"/>
              </a:endParaRPr>
            </a:p>
            <a:p>
              <a:pPr lvl="2"/>
              <a:endParaRPr lang="zh-CN" altLang="en-US" sz="2000"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="" xmlns:a16="http://schemas.microsoft.com/office/drawing/2014/main" id="{CEE6C9C3-A8DC-4536-A0F7-CC3318575DA7}"/>
              </a:ext>
            </a:extLst>
          </p:cNvPr>
          <p:cNvGrpSpPr>
            <a:grpSpLocks/>
          </p:cNvGrpSpPr>
          <p:nvPr/>
        </p:nvGrpSpPr>
        <p:grpSpPr bwMode="auto">
          <a:xfrm>
            <a:off x="1794588" y="5246334"/>
            <a:ext cx="7620000" cy="942975"/>
            <a:chOff x="288" y="3408"/>
            <a:chExt cx="5232" cy="594"/>
          </a:xfrm>
        </p:grpSpPr>
        <p:sp>
          <p:nvSpPr>
            <p:cNvPr id="8" name="Text Box 9">
              <a:extLst>
                <a:ext uri="{FF2B5EF4-FFF2-40B4-BE49-F238E27FC236}">
                  <a16:creationId xmlns="" xmlns:a16="http://schemas.microsoft.com/office/drawing/2014/main" id="{D25257E6-DC73-4380-9707-A58A66FBD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5" y="3726"/>
              <a:ext cx="27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In general: VERY good trade-off</a:t>
              </a:r>
            </a:p>
          </p:txBody>
        </p:sp>
        <p:sp>
          <p:nvSpPr>
            <p:cNvPr id="9" name="AutoShape 10">
              <a:extLst>
                <a:ext uri="{FF2B5EF4-FFF2-40B4-BE49-F238E27FC236}">
                  <a16:creationId xmlns="" xmlns:a16="http://schemas.microsoft.com/office/drawing/2014/main" id="{3A43F278-0F3F-4672-98F1-A6E05E5AC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3696"/>
              <a:ext cx="61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1">
              <a:extLst>
                <a:ext uri="{FF2B5EF4-FFF2-40B4-BE49-F238E27FC236}">
                  <a16:creationId xmlns="" xmlns:a16="http://schemas.microsoft.com/office/drawing/2014/main" id="{A23B4360-EEAA-478D-B1BB-67BABB2AC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408"/>
              <a:ext cx="523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400">
                  <a:ea typeface="宋体" panose="02010600030101010101" pitchFamily="2" charset="-122"/>
                </a:rPr>
                <a:t>While the work spent at </a:t>
              </a:r>
              <a:r>
                <a:rPr lang="en-US" altLang="zh-CN" sz="2400">
                  <a:solidFill>
                    <a:srgbClr val="003300"/>
                  </a:solidFill>
                  <a:ea typeface="宋体" panose="02010600030101010101" pitchFamily="2" charset="-122"/>
                </a:rPr>
                <a:t>DEPTH</a:t>
              </a:r>
              <a:r>
                <a:rPr lang="en-US" altLang="zh-CN" sz="2400">
                  <a:ea typeface="宋体" panose="02010600030101010101" pitchFamily="2" charset="-122"/>
                </a:rPr>
                <a:t> = </a:t>
              </a:r>
              <a:r>
                <a:rPr lang="en-US" altLang="zh-CN" sz="2400">
                  <a:solidFill>
                    <a:srgbClr val="CC0000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>
                  <a:ea typeface="宋体" panose="02010600030101010101" pitchFamily="2" charset="-122"/>
                </a:rPr>
                <a:t> itself is  O(b</a:t>
              </a:r>
              <a:r>
                <a:rPr lang="en-US" altLang="zh-CN" sz="3200" b="1" baseline="30000">
                  <a:solidFill>
                    <a:srgbClr val="CC0000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>
                  <a:ea typeface="宋体" panose="02010600030101010101" pitchFamily="2" charset="-122"/>
                </a:rPr>
                <a:t>)</a:t>
              </a:r>
            </a:p>
          </p:txBody>
        </p:sp>
      </p:grpSp>
      <p:sp>
        <p:nvSpPr>
          <p:cNvPr id="11" name="Rectangle 12">
            <a:extLst>
              <a:ext uri="{FF2B5EF4-FFF2-40B4-BE49-F238E27FC236}">
                <a16:creationId xmlns="" xmlns:a16="http://schemas.microsoft.com/office/drawing/2014/main" id="{D638D9D7-5C52-4DFA-8167-E2CE2CBD3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588" y="1160109"/>
            <a:ext cx="7696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Complete:  yes - even finds the shortest path </a:t>
            </a:r>
            <a:r>
              <a:rPr lang="en-US" altLang="zh-CN" sz="2200">
                <a:ea typeface="宋体" panose="02010600030101010101" pitchFamily="2" charset="-122"/>
              </a:rPr>
              <a:t>(like breadth first)</a:t>
            </a:r>
            <a:r>
              <a:rPr lang="en-US" altLang="zh-CN" sz="2400">
                <a:ea typeface="宋体" panose="02010600030101010101" pitchFamily="2" charset="-122"/>
              </a:rPr>
              <a:t> 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Memory: b*</a:t>
            </a:r>
            <a:r>
              <a:rPr lang="en-US" altLang="zh-CN" sz="2400">
                <a:solidFill>
                  <a:srgbClr val="CC0000"/>
                </a:solidFill>
                <a:ea typeface="宋体" panose="02010600030101010101" pitchFamily="2" charset="-122"/>
              </a:rPr>
              <a:t>m  </a:t>
            </a:r>
            <a:r>
              <a:rPr lang="en-US" altLang="zh-CN" sz="2200">
                <a:ea typeface="宋体" panose="02010600030101010101" pitchFamily="2" charset="-122"/>
              </a:rPr>
              <a:t>(combines advantages of depth- and breadth-first)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Speed: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 If the path is found for </a:t>
            </a:r>
            <a:r>
              <a:rPr lang="en-US" altLang="zh-CN" sz="2500">
                <a:solidFill>
                  <a:srgbClr val="003300"/>
                </a:solidFill>
                <a:ea typeface="宋体" panose="02010600030101010101" pitchFamily="2" charset="-122"/>
              </a:rPr>
              <a:t>Depth</a:t>
            </a:r>
            <a:r>
              <a:rPr lang="en-US" altLang="zh-CN" sz="2400">
                <a:ea typeface="宋体" panose="02010600030101010101" pitchFamily="2" charset="-122"/>
              </a:rPr>
              <a:t> = </a:t>
            </a:r>
            <a:r>
              <a:rPr lang="en-US" altLang="zh-CN" sz="2500">
                <a:solidFill>
                  <a:srgbClr val="CC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>
                <a:ea typeface="宋体" panose="02010600030101010101" pitchFamily="2" charset="-122"/>
              </a:rPr>
              <a:t>, then how much time was waisted constructing the smaller trees??</a:t>
            </a:r>
          </a:p>
        </p:txBody>
      </p:sp>
    </p:spTree>
    <p:extLst>
      <p:ext uri="{BB962C8B-B14F-4D97-AF65-F5344CB8AC3E}">
        <p14:creationId xmlns="" xmlns:p14="http://schemas.microsoft.com/office/powerpoint/2010/main" val="22389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4828DF-FDEF-4A13-8C42-4C92647C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panose="02010600030101010101" pitchFamily="2" charset="-122"/>
              </a:rPr>
              <a:t>4. </a:t>
            </a:r>
            <a:r>
              <a:rPr lang="en-US" altLang="zh-CN" sz="4000" dirty="0">
                <a:ea typeface="宋体" panose="02010600030101010101" pitchFamily="2" charset="-122"/>
              </a:rPr>
              <a:t>Bi-directional Search</a:t>
            </a:r>
            <a:endParaRPr lang="zh-CN" alt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938E4E3-F2EB-4DF0-902B-0769D4C32BA2}"/>
              </a:ext>
            </a:extLst>
          </p:cNvPr>
          <p:cNvSpPr/>
          <p:nvPr/>
        </p:nvSpPr>
        <p:spPr>
          <a:xfrm>
            <a:off x="1054359" y="1323688"/>
            <a:ext cx="107302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Compute the tree from the start node and from a goal node, until these meet.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2A574230-0928-49B4-9355-AB89DE60A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149" y="3682484"/>
            <a:ext cx="6553200" cy="2895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2CC3EF2-F326-42F3-9E58-0BB3F538D8C9}"/>
              </a:ext>
            </a:extLst>
          </p:cNvPr>
          <p:cNvSpPr txBox="1">
            <a:spLocks noChangeArrowheads="1"/>
          </p:cNvSpPr>
          <p:nvPr/>
        </p:nvSpPr>
        <p:spPr>
          <a:xfrm>
            <a:off x="920623" y="2288333"/>
            <a:ext cx="10999233" cy="38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you are able to EXPLICITLY describe the GOAL state,  </a:t>
            </a:r>
            <a:r>
              <a:rPr lang="en-US" altLang="zh-CN" sz="32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 have BOTH rules for FORWARD reasoning AND BACKWARD reasoning: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54EE7AB-EEAC-4E41-A5A3-8962A74C2A1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887549" y="3530084"/>
            <a:ext cx="2971800" cy="2971800"/>
            <a:chOff x="3216" y="2016"/>
            <a:chExt cx="1872" cy="1872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5B15B596-BDA5-457E-A1FC-329D93D3A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08"/>
              <a:ext cx="576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="" xmlns:a16="http://schemas.microsoft.com/office/drawing/2014/main" id="{C36C43C9-3025-4934-9EA0-68FACDDB78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="" xmlns:a16="http://schemas.microsoft.com/office/drawing/2014/main" id="{5E07B9B6-476E-4E94-ACE5-2DF5C555C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7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="" xmlns:a16="http://schemas.microsoft.com/office/drawing/2014/main" id="{DB910841-BF43-4723-B5FE-2DE27DE9D0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73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="" xmlns:a16="http://schemas.microsoft.com/office/drawing/2014/main" id="{03C493A1-65E1-4E2F-9493-0D4B02B29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73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="" xmlns:a16="http://schemas.microsoft.com/office/drawing/2014/main" id="{B0FC6A7C-572C-4F16-91EE-3685596EB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26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="" xmlns:a16="http://schemas.microsoft.com/office/drawing/2014/main" id="{7328E3EE-E7FE-4669-A269-BD19E36A7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6" y="254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="" xmlns:a16="http://schemas.microsoft.com/office/drawing/2014/main" id="{9E7B3426-4780-4FD5-ADEA-7351E230C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400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="" xmlns:a16="http://schemas.microsoft.com/office/drawing/2014/main" id="{4087A191-8E77-4B5F-86D1-2468345CAB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72" y="225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="" xmlns:a16="http://schemas.microsoft.com/office/drawing/2014/main" id="{3DBB2937-CE3A-4ADB-B5B8-B3B65997CA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4" y="249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="" xmlns:a16="http://schemas.microsoft.com/office/drawing/2014/main" id="{7D2EE11F-1E84-4A66-AB60-C206F6F50F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="" xmlns:a16="http://schemas.microsoft.com/office/drawing/2014/main" id="{28AFD30E-5C67-458C-8177-6069AC72C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="" xmlns:a16="http://schemas.microsoft.com/office/drawing/2014/main" id="{7932633B-4171-4C46-A90A-8850391CE0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49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="" xmlns:a16="http://schemas.microsoft.com/office/drawing/2014/main" id="{560E7279-7E70-486D-925F-FAF9B0A049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="" xmlns:a16="http://schemas.microsoft.com/office/drawing/2014/main" id="{3E741E9C-CCBC-4593-B2A6-FB6058BC6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78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="" xmlns:a16="http://schemas.microsoft.com/office/drawing/2014/main" id="{CBA5688F-8ACE-4CAF-8441-58F9A9B138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0" y="2880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="" xmlns:a16="http://schemas.microsoft.com/office/drawing/2014/main" id="{2E3D3C72-B7DC-4D88-B95E-804247B48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3">
              <a:extLst>
                <a:ext uri="{FF2B5EF4-FFF2-40B4-BE49-F238E27FC236}">
                  <a16:creationId xmlns="" xmlns:a16="http://schemas.microsoft.com/office/drawing/2014/main" id="{70A40CB9-5EFF-4F4A-913B-9AF8A750E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" y="254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4">
              <a:extLst>
                <a:ext uri="{FF2B5EF4-FFF2-40B4-BE49-F238E27FC236}">
                  <a16:creationId xmlns="" xmlns:a16="http://schemas.microsoft.com/office/drawing/2014/main" id="{0409139C-6D80-4FEA-8A1D-ABA205955B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5">
              <a:extLst>
                <a:ext uri="{FF2B5EF4-FFF2-40B4-BE49-F238E27FC236}">
                  <a16:creationId xmlns="" xmlns:a16="http://schemas.microsoft.com/office/drawing/2014/main" id="{DB4C4CA4-E763-4CD9-BBA1-32B7451867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6">
              <a:extLst>
                <a:ext uri="{FF2B5EF4-FFF2-40B4-BE49-F238E27FC236}">
                  <a16:creationId xmlns="" xmlns:a16="http://schemas.microsoft.com/office/drawing/2014/main" id="{9BDBCB17-3950-4440-A12C-F98F142A4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25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7">
              <a:extLst>
                <a:ext uri="{FF2B5EF4-FFF2-40B4-BE49-F238E27FC236}">
                  <a16:creationId xmlns="" xmlns:a16="http://schemas.microsoft.com/office/drawing/2014/main" id="{8C312F25-0C98-407E-B90F-E329B94E33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160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8">
              <a:extLst>
                <a:ext uri="{FF2B5EF4-FFF2-40B4-BE49-F238E27FC236}">
                  <a16:creationId xmlns="" xmlns:a16="http://schemas.microsoft.com/office/drawing/2014/main" id="{183BD906-04A5-4BDA-A40A-38769BD81C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31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9">
              <a:extLst>
                <a:ext uri="{FF2B5EF4-FFF2-40B4-BE49-F238E27FC236}">
                  <a16:creationId xmlns="" xmlns:a16="http://schemas.microsoft.com/office/drawing/2014/main" id="{86075758-F76B-4694-AEA6-EE8F76D14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36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0">
              <a:extLst>
                <a:ext uri="{FF2B5EF4-FFF2-40B4-BE49-F238E27FC236}">
                  <a16:creationId xmlns="" xmlns:a16="http://schemas.microsoft.com/office/drawing/2014/main" id="{75E06608-1B12-4711-9248-ADAB14664D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336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1">
              <a:extLst>
                <a:ext uri="{FF2B5EF4-FFF2-40B4-BE49-F238E27FC236}">
                  <a16:creationId xmlns="" xmlns:a16="http://schemas.microsoft.com/office/drawing/2014/main" id="{3074F1EB-78E5-4586-B784-0B47FC648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5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2">
              <a:extLst>
                <a:ext uri="{FF2B5EF4-FFF2-40B4-BE49-F238E27FC236}">
                  <a16:creationId xmlns="" xmlns:a16="http://schemas.microsoft.com/office/drawing/2014/main" id="{20FB0AF1-5F5D-4E68-A0E0-6B541BDE8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374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3">
              <a:extLst>
                <a:ext uri="{FF2B5EF4-FFF2-40B4-BE49-F238E27FC236}">
                  <a16:creationId xmlns="" xmlns:a16="http://schemas.microsoft.com/office/drawing/2014/main" id="{6C08141D-0286-4EA6-8807-57A536819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4">
              <a:extLst>
                <a:ext uri="{FF2B5EF4-FFF2-40B4-BE49-F238E27FC236}">
                  <a16:creationId xmlns="" xmlns:a16="http://schemas.microsoft.com/office/drawing/2014/main" id="{7764C098-4E91-4FE8-8767-9EEC18496A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350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5">
              <a:extLst>
                <a:ext uri="{FF2B5EF4-FFF2-40B4-BE49-F238E27FC236}">
                  <a16:creationId xmlns="" xmlns:a16="http://schemas.microsoft.com/office/drawing/2014/main" id="{8D0914CD-F758-4896-9FAF-2E67313ECB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50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6">
              <a:extLst>
                <a:ext uri="{FF2B5EF4-FFF2-40B4-BE49-F238E27FC236}">
                  <a16:creationId xmlns="" xmlns:a16="http://schemas.microsoft.com/office/drawing/2014/main" id="{380B388E-276E-4C03-9905-13CB975938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36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7">
              <a:extLst>
                <a:ext uri="{FF2B5EF4-FFF2-40B4-BE49-F238E27FC236}">
                  <a16:creationId xmlns="" xmlns:a16="http://schemas.microsoft.com/office/drawing/2014/main" id="{5D260478-ADC2-413C-837B-66508BB4A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02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8">
              <a:extLst>
                <a:ext uri="{FF2B5EF4-FFF2-40B4-BE49-F238E27FC236}">
                  <a16:creationId xmlns="" xmlns:a16="http://schemas.microsoft.com/office/drawing/2014/main" id="{D3BF5CE7-D144-4A3D-84C4-6E5BFD2BC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9">
              <a:extLst>
                <a:ext uri="{FF2B5EF4-FFF2-40B4-BE49-F238E27FC236}">
                  <a16:creationId xmlns="" xmlns:a16="http://schemas.microsoft.com/office/drawing/2014/main" id="{3F4C76BE-D50E-4307-9C51-A748618CF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302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40">
              <a:extLst>
                <a:ext uri="{FF2B5EF4-FFF2-40B4-BE49-F238E27FC236}">
                  <a16:creationId xmlns="" xmlns:a16="http://schemas.microsoft.com/office/drawing/2014/main" id="{1E056BFB-7AE7-4B77-9CEC-23A5BD899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307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1">
              <a:extLst>
                <a:ext uri="{FF2B5EF4-FFF2-40B4-BE49-F238E27FC236}">
                  <a16:creationId xmlns="" xmlns:a16="http://schemas.microsoft.com/office/drawing/2014/main" id="{08D15944-123A-4BE3-BE65-D42794E2E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6" y="312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2">
              <a:extLst>
                <a:ext uri="{FF2B5EF4-FFF2-40B4-BE49-F238E27FC236}">
                  <a16:creationId xmlns="" xmlns:a16="http://schemas.microsoft.com/office/drawing/2014/main" id="{30731E25-E7B3-4232-8894-147F6F6D7E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331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3">
              <a:extLst>
                <a:ext uri="{FF2B5EF4-FFF2-40B4-BE49-F238E27FC236}">
                  <a16:creationId xmlns="" xmlns:a16="http://schemas.microsoft.com/office/drawing/2014/main" id="{AFF21784-3B47-4F3F-81E2-75B89190B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0" y="331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4">
              <a:extLst>
                <a:ext uri="{FF2B5EF4-FFF2-40B4-BE49-F238E27FC236}">
                  <a16:creationId xmlns="" xmlns:a16="http://schemas.microsoft.com/office/drawing/2014/main" id="{0FBAD8DC-B7ED-4E23-83FB-12F246751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1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5">
              <a:extLst>
                <a:ext uri="{FF2B5EF4-FFF2-40B4-BE49-F238E27FC236}">
                  <a16:creationId xmlns="" xmlns:a16="http://schemas.microsoft.com/office/drawing/2014/main" id="{E098ABB4-F0E5-45A9-9490-0A9154572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40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6">
              <a:extLst>
                <a:ext uri="{FF2B5EF4-FFF2-40B4-BE49-F238E27FC236}">
                  <a16:creationId xmlns="" xmlns:a16="http://schemas.microsoft.com/office/drawing/2014/main" id="{C3F74B5E-9EBD-403D-A32F-333F08AA0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456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7">
              <a:extLst>
                <a:ext uri="{FF2B5EF4-FFF2-40B4-BE49-F238E27FC236}">
                  <a16:creationId xmlns="" xmlns:a16="http://schemas.microsoft.com/office/drawing/2014/main" id="{33EE224B-00E8-403A-8519-5BE52BCE3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336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8">
              <a:extLst>
                <a:ext uri="{FF2B5EF4-FFF2-40B4-BE49-F238E27FC236}">
                  <a16:creationId xmlns="" xmlns:a16="http://schemas.microsoft.com/office/drawing/2014/main" id="{7596890A-1D9D-4ECF-92DB-684968619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49">
              <a:extLst>
                <a:ext uri="{FF2B5EF4-FFF2-40B4-BE49-F238E27FC236}">
                  <a16:creationId xmlns="" xmlns:a16="http://schemas.microsoft.com/office/drawing/2014/main" id="{D8B870A4-127A-45EE-B72C-E94F69F3E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345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50">
              <a:extLst>
                <a:ext uri="{FF2B5EF4-FFF2-40B4-BE49-F238E27FC236}">
                  <a16:creationId xmlns="" xmlns:a16="http://schemas.microsoft.com/office/drawing/2014/main" id="{97A3DD88-CF75-4CD8-BEE6-15C622CEB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648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1">
              <a:extLst>
                <a:ext uri="{FF2B5EF4-FFF2-40B4-BE49-F238E27FC236}">
                  <a16:creationId xmlns="" xmlns:a16="http://schemas.microsoft.com/office/drawing/2014/main" id="{092BD4DE-4E5D-4CDD-894F-71BD8F3BB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648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2">
              <a:extLst>
                <a:ext uri="{FF2B5EF4-FFF2-40B4-BE49-F238E27FC236}">
                  <a16:creationId xmlns="" xmlns:a16="http://schemas.microsoft.com/office/drawing/2014/main" id="{46DB5037-E8AD-4E2C-966A-4BBAE57B2C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69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3">
              <a:extLst>
                <a:ext uri="{FF2B5EF4-FFF2-40B4-BE49-F238E27FC236}">
                  <a16:creationId xmlns="" xmlns:a16="http://schemas.microsoft.com/office/drawing/2014/main" id="{125FEDFB-9F9A-4339-9EF2-FA2B78AA1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49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4">
              <a:extLst>
                <a:ext uri="{FF2B5EF4-FFF2-40B4-BE49-F238E27FC236}">
                  <a16:creationId xmlns="" xmlns:a16="http://schemas.microsoft.com/office/drawing/2014/main" id="{EAF0C3EE-F0D6-4026-B178-12A399A0BC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0" y="240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55">
              <a:extLst>
                <a:ext uri="{FF2B5EF4-FFF2-40B4-BE49-F238E27FC236}">
                  <a16:creationId xmlns="" xmlns:a16="http://schemas.microsoft.com/office/drawing/2014/main" id="{30B5F570-5935-4A6D-9D95-78B3134B1C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3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56">
              <a:extLst>
                <a:ext uri="{FF2B5EF4-FFF2-40B4-BE49-F238E27FC236}">
                  <a16:creationId xmlns="" xmlns:a16="http://schemas.microsoft.com/office/drawing/2014/main" id="{B8759255-E730-4A21-878B-75FB80CF3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355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57">
              <a:extLst>
                <a:ext uri="{FF2B5EF4-FFF2-40B4-BE49-F238E27FC236}">
                  <a16:creationId xmlns="" xmlns:a16="http://schemas.microsoft.com/office/drawing/2014/main" id="{5F65A6E5-19EE-43F0-A131-D4E24FD6E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552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8">
              <a:extLst>
                <a:ext uri="{FF2B5EF4-FFF2-40B4-BE49-F238E27FC236}">
                  <a16:creationId xmlns="" xmlns:a16="http://schemas.microsoft.com/office/drawing/2014/main" id="{92DD1ED3-B595-4518-B502-70ED3B119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74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59">
              <a:extLst>
                <a:ext uri="{FF2B5EF4-FFF2-40B4-BE49-F238E27FC236}">
                  <a16:creationId xmlns="" xmlns:a16="http://schemas.microsoft.com/office/drawing/2014/main" id="{01F356DC-FB6B-4E81-8B1E-12EF9F72A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3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60">
              <a:extLst>
                <a:ext uri="{FF2B5EF4-FFF2-40B4-BE49-F238E27FC236}">
                  <a16:creationId xmlns="" xmlns:a16="http://schemas.microsoft.com/office/drawing/2014/main" id="{B9462348-E8AE-4F24-9C2E-C29427C7F6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61">
              <a:extLst>
                <a:ext uri="{FF2B5EF4-FFF2-40B4-BE49-F238E27FC236}">
                  <a16:creationId xmlns="" xmlns:a16="http://schemas.microsoft.com/office/drawing/2014/main" id="{21B730A3-BB9D-454C-9F4C-1E96E44F1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2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62">
              <a:extLst>
                <a:ext uri="{FF2B5EF4-FFF2-40B4-BE49-F238E27FC236}">
                  <a16:creationId xmlns="" xmlns:a16="http://schemas.microsoft.com/office/drawing/2014/main" id="{CB80F8BD-FBDF-497D-A4B8-79B8E483F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63">
              <a:extLst>
                <a:ext uri="{FF2B5EF4-FFF2-40B4-BE49-F238E27FC236}">
                  <a16:creationId xmlns="" xmlns:a16="http://schemas.microsoft.com/office/drawing/2014/main" id="{DE60EE66-0EE4-4118-898D-8694AD94E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01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64">
              <a:extLst>
                <a:ext uri="{FF2B5EF4-FFF2-40B4-BE49-F238E27FC236}">
                  <a16:creationId xmlns="" xmlns:a16="http://schemas.microsoft.com/office/drawing/2014/main" id="{FDF21245-9AE8-4F51-9488-58E27043D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54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65">
              <a:extLst>
                <a:ext uri="{FF2B5EF4-FFF2-40B4-BE49-F238E27FC236}">
                  <a16:creationId xmlns="" xmlns:a16="http://schemas.microsoft.com/office/drawing/2014/main" id="{45DE10A3-B5F4-4E48-8225-81526403F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16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66">
              <a:extLst>
                <a:ext uri="{FF2B5EF4-FFF2-40B4-BE49-F238E27FC236}">
                  <a16:creationId xmlns="" xmlns:a16="http://schemas.microsoft.com/office/drawing/2014/main" id="{219A50B0-AF7D-404A-A1F1-2571B57833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33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67">
              <a:extLst>
                <a:ext uri="{FF2B5EF4-FFF2-40B4-BE49-F238E27FC236}">
                  <a16:creationId xmlns="" xmlns:a16="http://schemas.microsoft.com/office/drawing/2014/main" id="{91630B09-0708-4B65-B952-45B4C1B5A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68">
              <a:extLst>
                <a:ext uri="{FF2B5EF4-FFF2-40B4-BE49-F238E27FC236}">
                  <a16:creationId xmlns="" xmlns:a16="http://schemas.microsoft.com/office/drawing/2014/main" id="{CB462920-12D7-4D19-8588-9B1823F2D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3408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69">
              <a:extLst>
                <a:ext uri="{FF2B5EF4-FFF2-40B4-BE49-F238E27FC236}">
                  <a16:creationId xmlns="" xmlns:a16="http://schemas.microsoft.com/office/drawing/2014/main" id="{3824478E-0F5A-4823-B70B-4E8782F4F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70">
              <a:extLst>
                <a:ext uri="{FF2B5EF4-FFF2-40B4-BE49-F238E27FC236}">
                  <a16:creationId xmlns="" xmlns:a16="http://schemas.microsoft.com/office/drawing/2014/main" id="{7055427D-A6BC-4B25-B0E1-17BDC6C3B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71">
              <a:extLst>
                <a:ext uri="{FF2B5EF4-FFF2-40B4-BE49-F238E27FC236}">
                  <a16:creationId xmlns="" xmlns:a16="http://schemas.microsoft.com/office/drawing/2014/main" id="{1DEA142E-9D25-455A-895C-89788C28A8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5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72">
              <a:extLst>
                <a:ext uri="{FF2B5EF4-FFF2-40B4-BE49-F238E27FC236}">
                  <a16:creationId xmlns="" xmlns:a16="http://schemas.microsoft.com/office/drawing/2014/main" id="{55C3DFFC-67F1-4130-9097-D52104B231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4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73">
              <a:extLst>
                <a:ext uri="{FF2B5EF4-FFF2-40B4-BE49-F238E27FC236}">
                  <a16:creationId xmlns="" xmlns:a16="http://schemas.microsoft.com/office/drawing/2014/main" id="{D49D1B36-9AB4-4AE8-A2FB-0E2B62DFA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6" y="2832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74">
              <a:extLst>
                <a:ext uri="{FF2B5EF4-FFF2-40B4-BE49-F238E27FC236}">
                  <a16:creationId xmlns="" xmlns:a16="http://schemas.microsoft.com/office/drawing/2014/main" id="{41EB0F73-CBE5-48DB-AA06-EDB930717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278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75">
              <a:extLst>
                <a:ext uri="{FF2B5EF4-FFF2-40B4-BE49-F238E27FC236}">
                  <a16:creationId xmlns="" xmlns:a16="http://schemas.microsoft.com/office/drawing/2014/main" id="{6CA1CC91-4A45-45CE-AA51-EE5CC578E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35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76">
              <a:extLst>
                <a:ext uri="{FF2B5EF4-FFF2-40B4-BE49-F238E27FC236}">
                  <a16:creationId xmlns="" xmlns:a16="http://schemas.microsoft.com/office/drawing/2014/main" id="{D0129DF7-BA8F-4DCE-AB10-404E052CF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77">
              <a:extLst>
                <a:ext uri="{FF2B5EF4-FFF2-40B4-BE49-F238E27FC236}">
                  <a16:creationId xmlns="" xmlns:a16="http://schemas.microsoft.com/office/drawing/2014/main" id="{B2ADF4DF-EE88-4EAF-A1FF-3420419E9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7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78">
              <a:extLst>
                <a:ext uri="{FF2B5EF4-FFF2-40B4-BE49-F238E27FC236}">
                  <a16:creationId xmlns="" xmlns:a16="http://schemas.microsoft.com/office/drawing/2014/main" id="{45C9C406-63AB-476F-ADCC-93116A547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307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79">
              <a:extLst>
                <a:ext uri="{FF2B5EF4-FFF2-40B4-BE49-F238E27FC236}">
                  <a16:creationId xmlns="" xmlns:a16="http://schemas.microsoft.com/office/drawing/2014/main" id="{90A24D4E-3DD4-4D20-942C-61B7DD484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92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F6C7003B-3CFA-4A76-AE93-D40A5F9FDA6D}"/>
              </a:ext>
            </a:extLst>
          </p:cNvPr>
          <p:cNvGrpSpPr>
            <a:grpSpLocks/>
          </p:cNvGrpSpPr>
          <p:nvPr/>
        </p:nvGrpSpPr>
        <p:grpSpPr bwMode="auto">
          <a:xfrm>
            <a:off x="3666152" y="3651384"/>
            <a:ext cx="2971800" cy="2971800"/>
            <a:chOff x="3216" y="2016"/>
            <a:chExt cx="1872" cy="1872"/>
          </a:xfrm>
        </p:grpSpPr>
        <p:sp>
          <p:nvSpPr>
            <p:cNvPr id="82" name="Oval 81">
              <a:extLst>
                <a:ext uri="{FF2B5EF4-FFF2-40B4-BE49-F238E27FC236}">
                  <a16:creationId xmlns="" xmlns:a16="http://schemas.microsoft.com/office/drawing/2014/main" id="{A3D6B782-ED39-4266-B574-9875312BE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08"/>
              <a:ext cx="576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82">
              <a:extLst>
                <a:ext uri="{FF2B5EF4-FFF2-40B4-BE49-F238E27FC236}">
                  <a16:creationId xmlns="" xmlns:a16="http://schemas.microsoft.com/office/drawing/2014/main" id="{9F82E31B-8001-4DA2-9389-51051AA99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83">
              <a:extLst>
                <a:ext uri="{FF2B5EF4-FFF2-40B4-BE49-F238E27FC236}">
                  <a16:creationId xmlns="" xmlns:a16="http://schemas.microsoft.com/office/drawing/2014/main" id="{D5364826-95C9-4039-9558-273FCF502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7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84">
              <a:extLst>
                <a:ext uri="{FF2B5EF4-FFF2-40B4-BE49-F238E27FC236}">
                  <a16:creationId xmlns="" xmlns:a16="http://schemas.microsoft.com/office/drawing/2014/main" id="{7AB401DA-C8CF-4DB6-8485-741559914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73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85">
              <a:extLst>
                <a:ext uri="{FF2B5EF4-FFF2-40B4-BE49-F238E27FC236}">
                  <a16:creationId xmlns="" xmlns:a16="http://schemas.microsoft.com/office/drawing/2014/main" id="{B29A07BA-3E1C-415D-A19C-D4FC6DE02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73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86">
              <a:extLst>
                <a:ext uri="{FF2B5EF4-FFF2-40B4-BE49-F238E27FC236}">
                  <a16:creationId xmlns="" xmlns:a16="http://schemas.microsoft.com/office/drawing/2014/main" id="{9E64D557-257F-4195-A046-89CCE49361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26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Line 87">
              <a:extLst>
                <a:ext uri="{FF2B5EF4-FFF2-40B4-BE49-F238E27FC236}">
                  <a16:creationId xmlns="" xmlns:a16="http://schemas.microsoft.com/office/drawing/2014/main" id="{8DD8CF4C-1A69-40A4-9D77-C37C1A707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6" y="254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88">
              <a:extLst>
                <a:ext uri="{FF2B5EF4-FFF2-40B4-BE49-F238E27FC236}">
                  <a16:creationId xmlns="" xmlns:a16="http://schemas.microsoft.com/office/drawing/2014/main" id="{FC96F4E0-6BDF-4CDF-BE77-F860551A82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400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89">
              <a:extLst>
                <a:ext uri="{FF2B5EF4-FFF2-40B4-BE49-F238E27FC236}">
                  <a16:creationId xmlns="" xmlns:a16="http://schemas.microsoft.com/office/drawing/2014/main" id="{FB1320EB-52C4-4649-819A-F29DFCC271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72" y="225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90">
              <a:extLst>
                <a:ext uri="{FF2B5EF4-FFF2-40B4-BE49-F238E27FC236}">
                  <a16:creationId xmlns="" xmlns:a16="http://schemas.microsoft.com/office/drawing/2014/main" id="{4F7ED974-5AB8-42B2-94D7-9821A6AC5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4" y="249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91">
              <a:extLst>
                <a:ext uri="{FF2B5EF4-FFF2-40B4-BE49-F238E27FC236}">
                  <a16:creationId xmlns="" xmlns:a16="http://schemas.microsoft.com/office/drawing/2014/main" id="{4DF9CAED-76CD-422F-AC83-70C6B83772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Line 92">
              <a:extLst>
                <a:ext uri="{FF2B5EF4-FFF2-40B4-BE49-F238E27FC236}">
                  <a16:creationId xmlns="" xmlns:a16="http://schemas.microsoft.com/office/drawing/2014/main" id="{3D6D324B-25BC-45FC-B7EF-D9369FF722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93">
              <a:extLst>
                <a:ext uri="{FF2B5EF4-FFF2-40B4-BE49-F238E27FC236}">
                  <a16:creationId xmlns="" xmlns:a16="http://schemas.microsoft.com/office/drawing/2014/main" id="{062000F8-5166-4E79-8ABE-531F91104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49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94">
              <a:extLst>
                <a:ext uri="{FF2B5EF4-FFF2-40B4-BE49-F238E27FC236}">
                  <a16:creationId xmlns="" xmlns:a16="http://schemas.microsoft.com/office/drawing/2014/main" id="{1C449113-D002-4EFF-8621-06822CB53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95">
              <a:extLst>
                <a:ext uri="{FF2B5EF4-FFF2-40B4-BE49-F238E27FC236}">
                  <a16:creationId xmlns="" xmlns:a16="http://schemas.microsoft.com/office/drawing/2014/main" id="{61507E69-7D32-4FB2-A518-F8CA0A2E0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78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96">
              <a:extLst>
                <a:ext uri="{FF2B5EF4-FFF2-40B4-BE49-F238E27FC236}">
                  <a16:creationId xmlns="" xmlns:a16="http://schemas.microsoft.com/office/drawing/2014/main" id="{F316F4A5-B1F5-4247-B0EE-CF500C0D9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0" y="2880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97">
              <a:extLst>
                <a:ext uri="{FF2B5EF4-FFF2-40B4-BE49-F238E27FC236}">
                  <a16:creationId xmlns="" xmlns:a16="http://schemas.microsoft.com/office/drawing/2014/main" id="{7F93574C-AF7C-4033-A7C9-86A6E4EBA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Line 98">
              <a:extLst>
                <a:ext uri="{FF2B5EF4-FFF2-40B4-BE49-F238E27FC236}">
                  <a16:creationId xmlns="" xmlns:a16="http://schemas.microsoft.com/office/drawing/2014/main" id="{62A133B1-1E0B-4F07-9CB3-686D2578DA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" y="254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99">
              <a:extLst>
                <a:ext uri="{FF2B5EF4-FFF2-40B4-BE49-F238E27FC236}">
                  <a16:creationId xmlns="" xmlns:a16="http://schemas.microsoft.com/office/drawing/2014/main" id="{2284111B-2595-4A11-BCE8-59D005B1B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100">
              <a:extLst>
                <a:ext uri="{FF2B5EF4-FFF2-40B4-BE49-F238E27FC236}">
                  <a16:creationId xmlns="" xmlns:a16="http://schemas.microsoft.com/office/drawing/2014/main" id="{FA24D644-27A2-424E-9228-6CEAF7552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101">
              <a:extLst>
                <a:ext uri="{FF2B5EF4-FFF2-40B4-BE49-F238E27FC236}">
                  <a16:creationId xmlns="" xmlns:a16="http://schemas.microsoft.com/office/drawing/2014/main" id="{D3CE8AC3-0762-4A1C-8DCB-5C0811BC9E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25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102">
              <a:extLst>
                <a:ext uri="{FF2B5EF4-FFF2-40B4-BE49-F238E27FC236}">
                  <a16:creationId xmlns="" xmlns:a16="http://schemas.microsoft.com/office/drawing/2014/main" id="{7F024875-5043-482E-99AD-CB508B005B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160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Line 103">
              <a:extLst>
                <a:ext uri="{FF2B5EF4-FFF2-40B4-BE49-F238E27FC236}">
                  <a16:creationId xmlns="" xmlns:a16="http://schemas.microsoft.com/office/drawing/2014/main" id="{45F0C9BD-3C9A-4691-86B7-EE9B0754E7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31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104">
              <a:extLst>
                <a:ext uri="{FF2B5EF4-FFF2-40B4-BE49-F238E27FC236}">
                  <a16:creationId xmlns="" xmlns:a16="http://schemas.microsoft.com/office/drawing/2014/main" id="{69DAB01E-D201-418E-A8E5-A1D066967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36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105">
              <a:extLst>
                <a:ext uri="{FF2B5EF4-FFF2-40B4-BE49-F238E27FC236}">
                  <a16:creationId xmlns="" xmlns:a16="http://schemas.microsoft.com/office/drawing/2014/main" id="{F21E038C-7FDF-44EA-A66E-2E6EC574B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336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106">
              <a:extLst>
                <a:ext uri="{FF2B5EF4-FFF2-40B4-BE49-F238E27FC236}">
                  <a16:creationId xmlns="" xmlns:a16="http://schemas.microsoft.com/office/drawing/2014/main" id="{28E622D9-6C09-4D40-AC1C-FC118F54C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5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Line 107">
              <a:extLst>
                <a:ext uri="{FF2B5EF4-FFF2-40B4-BE49-F238E27FC236}">
                  <a16:creationId xmlns="" xmlns:a16="http://schemas.microsoft.com/office/drawing/2014/main" id="{64DAA232-AB10-475D-BF84-B0D3B85CE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374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Line 108">
              <a:extLst>
                <a:ext uri="{FF2B5EF4-FFF2-40B4-BE49-F238E27FC236}">
                  <a16:creationId xmlns="" xmlns:a16="http://schemas.microsoft.com/office/drawing/2014/main" id="{00B3C311-3CA5-418E-82BC-6AD11B532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109">
              <a:extLst>
                <a:ext uri="{FF2B5EF4-FFF2-40B4-BE49-F238E27FC236}">
                  <a16:creationId xmlns="" xmlns:a16="http://schemas.microsoft.com/office/drawing/2014/main" id="{0FF8F1E0-9FE4-40EB-93C7-A560C444D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350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110">
              <a:extLst>
                <a:ext uri="{FF2B5EF4-FFF2-40B4-BE49-F238E27FC236}">
                  <a16:creationId xmlns="" xmlns:a16="http://schemas.microsoft.com/office/drawing/2014/main" id="{262A92F1-E9A9-468F-885E-53CA5AA4E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50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111">
              <a:extLst>
                <a:ext uri="{FF2B5EF4-FFF2-40B4-BE49-F238E27FC236}">
                  <a16:creationId xmlns="" xmlns:a16="http://schemas.microsoft.com/office/drawing/2014/main" id="{3F76E7B3-1430-4DB8-8348-C95932935F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36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Line 112">
              <a:extLst>
                <a:ext uri="{FF2B5EF4-FFF2-40B4-BE49-F238E27FC236}">
                  <a16:creationId xmlns="" xmlns:a16="http://schemas.microsoft.com/office/drawing/2014/main" id="{04D98E99-DCC6-4D81-9FBB-F2FE271DB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02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Line 113">
              <a:extLst>
                <a:ext uri="{FF2B5EF4-FFF2-40B4-BE49-F238E27FC236}">
                  <a16:creationId xmlns="" xmlns:a16="http://schemas.microsoft.com/office/drawing/2014/main" id="{3451C941-8AE3-4B70-8E6A-BAD53C88C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Line 114">
              <a:extLst>
                <a:ext uri="{FF2B5EF4-FFF2-40B4-BE49-F238E27FC236}">
                  <a16:creationId xmlns="" xmlns:a16="http://schemas.microsoft.com/office/drawing/2014/main" id="{73AB0694-3235-4781-88E7-E42DC6D1F8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302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115">
              <a:extLst>
                <a:ext uri="{FF2B5EF4-FFF2-40B4-BE49-F238E27FC236}">
                  <a16:creationId xmlns="" xmlns:a16="http://schemas.microsoft.com/office/drawing/2014/main" id="{432A3676-792C-4C2C-8B71-308E8FFFBE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307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116">
              <a:extLst>
                <a:ext uri="{FF2B5EF4-FFF2-40B4-BE49-F238E27FC236}">
                  <a16:creationId xmlns="" xmlns:a16="http://schemas.microsoft.com/office/drawing/2014/main" id="{FF92B695-ABBB-4490-9DD6-FABCD469AF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6" y="312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117">
              <a:extLst>
                <a:ext uri="{FF2B5EF4-FFF2-40B4-BE49-F238E27FC236}">
                  <a16:creationId xmlns="" xmlns:a16="http://schemas.microsoft.com/office/drawing/2014/main" id="{EFC54180-71BD-446A-8FE4-F4A5E5FDF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331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118">
              <a:extLst>
                <a:ext uri="{FF2B5EF4-FFF2-40B4-BE49-F238E27FC236}">
                  <a16:creationId xmlns="" xmlns:a16="http://schemas.microsoft.com/office/drawing/2014/main" id="{62693030-BB08-4335-8187-3A7283E2E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0" y="331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119">
              <a:extLst>
                <a:ext uri="{FF2B5EF4-FFF2-40B4-BE49-F238E27FC236}">
                  <a16:creationId xmlns="" xmlns:a16="http://schemas.microsoft.com/office/drawing/2014/main" id="{C537D2DC-98E6-40E5-B60C-F195D7370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1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120">
              <a:extLst>
                <a:ext uri="{FF2B5EF4-FFF2-40B4-BE49-F238E27FC236}">
                  <a16:creationId xmlns="" xmlns:a16="http://schemas.microsoft.com/office/drawing/2014/main" id="{DC16B1AB-D6A3-4BFD-BBA6-AD66C288F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40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Line 121">
              <a:extLst>
                <a:ext uri="{FF2B5EF4-FFF2-40B4-BE49-F238E27FC236}">
                  <a16:creationId xmlns="" xmlns:a16="http://schemas.microsoft.com/office/drawing/2014/main" id="{2AB3FCD7-0096-452A-A36E-CCABA367A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456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Line 122">
              <a:extLst>
                <a:ext uri="{FF2B5EF4-FFF2-40B4-BE49-F238E27FC236}">
                  <a16:creationId xmlns="" xmlns:a16="http://schemas.microsoft.com/office/drawing/2014/main" id="{71D8ACD6-F41F-4727-837B-8AF0D85EF9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336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123">
              <a:extLst>
                <a:ext uri="{FF2B5EF4-FFF2-40B4-BE49-F238E27FC236}">
                  <a16:creationId xmlns="" xmlns:a16="http://schemas.microsoft.com/office/drawing/2014/main" id="{2A20B463-80D5-4326-8B67-899635528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124">
              <a:extLst>
                <a:ext uri="{FF2B5EF4-FFF2-40B4-BE49-F238E27FC236}">
                  <a16:creationId xmlns="" xmlns:a16="http://schemas.microsoft.com/office/drawing/2014/main" id="{F8BE1D74-F3D1-465A-96A6-EE191B349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345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125">
              <a:extLst>
                <a:ext uri="{FF2B5EF4-FFF2-40B4-BE49-F238E27FC236}">
                  <a16:creationId xmlns="" xmlns:a16="http://schemas.microsoft.com/office/drawing/2014/main" id="{ACC4E4DB-C6FF-433B-BD91-84DB8AA8B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648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126">
              <a:extLst>
                <a:ext uri="{FF2B5EF4-FFF2-40B4-BE49-F238E27FC236}">
                  <a16:creationId xmlns="" xmlns:a16="http://schemas.microsoft.com/office/drawing/2014/main" id="{23D2E482-B081-4C0A-8F64-C7D3FDB43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648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127">
              <a:extLst>
                <a:ext uri="{FF2B5EF4-FFF2-40B4-BE49-F238E27FC236}">
                  <a16:creationId xmlns="" xmlns:a16="http://schemas.microsoft.com/office/drawing/2014/main" id="{56564F5E-33E5-481F-B228-75915A419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69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Line 128">
              <a:extLst>
                <a:ext uri="{FF2B5EF4-FFF2-40B4-BE49-F238E27FC236}">
                  <a16:creationId xmlns="" xmlns:a16="http://schemas.microsoft.com/office/drawing/2014/main" id="{94EA8FBD-D049-4D65-AE58-1F79AB3DD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49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129">
              <a:extLst>
                <a:ext uri="{FF2B5EF4-FFF2-40B4-BE49-F238E27FC236}">
                  <a16:creationId xmlns="" xmlns:a16="http://schemas.microsoft.com/office/drawing/2014/main" id="{123A7E99-66C9-4F4E-8920-726EE4655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0" y="240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Line 130">
              <a:extLst>
                <a:ext uri="{FF2B5EF4-FFF2-40B4-BE49-F238E27FC236}">
                  <a16:creationId xmlns="" xmlns:a16="http://schemas.microsoft.com/office/drawing/2014/main" id="{A53C7B6F-1458-4D1C-8A6C-C0D535FA1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3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131">
              <a:extLst>
                <a:ext uri="{FF2B5EF4-FFF2-40B4-BE49-F238E27FC236}">
                  <a16:creationId xmlns="" xmlns:a16="http://schemas.microsoft.com/office/drawing/2014/main" id="{83494BB7-5A7E-4C4F-AE7F-68B39B3D3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355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132">
              <a:extLst>
                <a:ext uri="{FF2B5EF4-FFF2-40B4-BE49-F238E27FC236}">
                  <a16:creationId xmlns="" xmlns:a16="http://schemas.microsoft.com/office/drawing/2014/main" id="{1A603EDA-1ECB-4AF3-8058-A3D80ED44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552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Line 133">
              <a:extLst>
                <a:ext uri="{FF2B5EF4-FFF2-40B4-BE49-F238E27FC236}">
                  <a16:creationId xmlns="" xmlns:a16="http://schemas.microsoft.com/office/drawing/2014/main" id="{633D8FD3-5DD7-483A-BE90-924EEA229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74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Line 134">
              <a:extLst>
                <a:ext uri="{FF2B5EF4-FFF2-40B4-BE49-F238E27FC236}">
                  <a16:creationId xmlns="" xmlns:a16="http://schemas.microsoft.com/office/drawing/2014/main" id="{EC02058F-3FBF-4BCE-8C5E-E676184F4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3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Line 135">
              <a:extLst>
                <a:ext uri="{FF2B5EF4-FFF2-40B4-BE49-F238E27FC236}">
                  <a16:creationId xmlns="" xmlns:a16="http://schemas.microsoft.com/office/drawing/2014/main" id="{AC6AB20B-58A9-4249-BCAD-52F4B1CE88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136">
              <a:extLst>
                <a:ext uri="{FF2B5EF4-FFF2-40B4-BE49-F238E27FC236}">
                  <a16:creationId xmlns="" xmlns:a16="http://schemas.microsoft.com/office/drawing/2014/main" id="{B4998312-D8B1-40AE-8CAC-228601EFE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2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137">
              <a:extLst>
                <a:ext uri="{FF2B5EF4-FFF2-40B4-BE49-F238E27FC236}">
                  <a16:creationId xmlns="" xmlns:a16="http://schemas.microsoft.com/office/drawing/2014/main" id="{F4F8A470-396C-466A-BBFE-B18C78C84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Line 138">
              <a:extLst>
                <a:ext uri="{FF2B5EF4-FFF2-40B4-BE49-F238E27FC236}">
                  <a16:creationId xmlns="" xmlns:a16="http://schemas.microsoft.com/office/drawing/2014/main" id="{E4F90EC4-F75E-4DB6-8BFA-63F293E669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01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Line 139">
              <a:extLst>
                <a:ext uri="{FF2B5EF4-FFF2-40B4-BE49-F238E27FC236}">
                  <a16:creationId xmlns="" xmlns:a16="http://schemas.microsoft.com/office/drawing/2014/main" id="{5BC75177-E3D3-488A-8242-FB00EC549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54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Line 140">
              <a:extLst>
                <a:ext uri="{FF2B5EF4-FFF2-40B4-BE49-F238E27FC236}">
                  <a16:creationId xmlns="" xmlns:a16="http://schemas.microsoft.com/office/drawing/2014/main" id="{CBE9A761-5234-4AF7-B8A6-4F4B806F2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16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Line 141">
              <a:extLst>
                <a:ext uri="{FF2B5EF4-FFF2-40B4-BE49-F238E27FC236}">
                  <a16:creationId xmlns="" xmlns:a16="http://schemas.microsoft.com/office/drawing/2014/main" id="{2647EEF0-0E98-4707-8B4C-8F4531707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33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Line 142">
              <a:extLst>
                <a:ext uri="{FF2B5EF4-FFF2-40B4-BE49-F238E27FC236}">
                  <a16:creationId xmlns="" xmlns:a16="http://schemas.microsoft.com/office/drawing/2014/main" id="{90F02620-05CF-4454-9F48-D57D83841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Line 143">
              <a:extLst>
                <a:ext uri="{FF2B5EF4-FFF2-40B4-BE49-F238E27FC236}">
                  <a16:creationId xmlns="" xmlns:a16="http://schemas.microsoft.com/office/drawing/2014/main" id="{79193D15-22A3-433D-83E1-998FEDBB80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3408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Line 144">
              <a:extLst>
                <a:ext uri="{FF2B5EF4-FFF2-40B4-BE49-F238E27FC236}">
                  <a16:creationId xmlns="" xmlns:a16="http://schemas.microsoft.com/office/drawing/2014/main" id="{8FB5459B-6DB8-4328-A8B2-8718FB912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145">
              <a:extLst>
                <a:ext uri="{FF2B5EF4-FFF2-40B4-BE49-F238E27FC236}">
                  <a16:creationId xmlns="" xmlns:a16="http://schemas.microsoft.com/office/drawing/2014/main" id="{C3D52949-19FA-42BD-A766-5B4695BA8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146">
              <a:extLst>
                <a:ext uri="{FF2B5EF4-FFF2-40B4-BE49-F238E27FC236}">
                  <a16:creationId xmlns="" xmlns:a16="http://schemas.microsoft.com/office/drawing/2014/main" id="{614BBF35-EF19-4E6E-A92A-1287A7889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5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147">
              <a:extLst>
                <a:ext uri="{FF2B5EF4-FFF2-40B4-BE49-F238E27FC236}">
                  <a16:creationId xmlns="" xmlns:a16="http://schemas.microsoft.com/office/drawing/2014/main" id="{AE9E85A4-401E-4EC9-A86F-27D3486D04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4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148">
              <a:extLst>
                <a:ext uri="{FF2B5EF4-FFF2-40B4-BE49-F238E27FC236}">
                  <a16:creationId xmlns="" xmlns:a16="http://schemas.microsoft.com/office/drawing/2014/main" id="{0B816760-9CBB-4CC9-A6C0-1DFD18205F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6" y="2832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149">
              <a:extLst>
                <a:ext uri="{FF2B5EF4-FFF2-40B4-BE49-F238E27FC236}">
                  <a16:creationId xmlns="" xmlns:a16="http://schemas.microsoft.com/office/drawing/2014/main" id="{83B5BF1E-D39F-4448-A920-3CBCC5DF38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278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150">
              <a:extLst>
                <a:ext uri="{FF2B5EF4-FFF2-40B4-BE49-F238E27FC236}">
                  <a16:creationId xmlns="" xmlns:a16="http://schemas.microsoft.com/office/drawing/2014/main" id="{B099BD18-BAC3-474A-8B31-C0FB8D770C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35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151">
              <a:extLst>
                <a:ext uri="{FF2B5EF4-FFF2-40B4-BE49-F238E27FC236}">
                  <a16:creationId xmlns="" xmlns:a16="http://schemas.microsoft.com/office/drawing/2014/main" id="{DD425E5F-0A0A-4B3C-83CB-A3DC79F83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152">
              <a:extLst>
                <a:ext uri="{FF2B5EF4-FFF2-40B4-BE49-F238E27FC236}">
                  <a16:creationId xmlns="" xmlns:a16="http://schemas.microsoft.com/office/drawing/2014/main" id="{236530CA-7C93-450A-BDD6-1BEAA75B8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7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153">
              <a:extLst>
                <a:ext uri="{FF2B5EF4-FFF2-40B4-BE49-F238E27FC236}">
                  <a16:creationId xmlns="" xmlns:a16="http://schemas.microsoft.com/office/drawing/2014/main" id="{FB4E671B-8FFF-42E6-8CD4-B6A28A972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307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Line 154">
              <a:extLst>
                <a:ext uri="{FF2B5EF4-FFF2-40B4-BE49-F238E27FC236}">
                  <a16:creationId xmlns="" xmlns:a16="http://schemas.microsoft.com/office/drawing/2014/main" id="{0AB68365-9EF3-420E-8673-D297C7FDB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92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" name="Text Box 155">
            <a:extLst>
              <a:ext uri="{FF2B5EF4-FFF2-40B4-BE49-F238E27FC236}">
                <a16:creationId xmlns="" xmlns:a16="http://schemas.microsoft.com/office/drawing/2014/main" id="{374C8DA8-B7C2-42E0-A26E-62711214C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474" y="4673084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Goal</a:t>
            </a:r>
            <a:endParaRPr lang="en-US" altLang="zh-CN" sz="20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57" name="Text Box 156">
            <a:extLst>
              <a:ext uri="{FF2B5EF4-FFF2-40B4-BE49-F238E27FC236}">
                <a16:creationId xmlns="" xmlns:a16="http://schemas.microsoft.com/office/drawing/2014/main" id="{DE0DC3F2-46CC-46BB-833D-D85438CEB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7643" y="4969334"/>
            <a:ext cx="982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Start</a:t>
            </a:r>
            <a:endParaRPr lang="en-US" altLang="zh-CN" sz="2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31283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6AE18A-0F19-4397-8C6B-3EE2EE92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Bi-directional algorithm:</a:t>
            </a:r>
            <a:br>
              <a:rPr lang="en-US" altLang="zh-CN" sz="3600" dirty="0">
                <a:ea typeface="宋体" panose="02010600030101010101" pitchFamily="2" charset="-122"/>
              </a:rPr>
            </a:br>
            <a:endParaRPr lang="zh-CN" alt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05C04D8-67BF-4557-87DE-2BB01DF7E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268" y="1182818"/>
            <a:ext cx="7696200" cy="54864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20109C1-7083-4AF6-BEAE-B786978BF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268" y="1189038"/>
            <a:ext cx="9296400" cy="5486400"/>
          </a:xfrm>
          <a:prstGeom prst="rect">
            <a:avLst/>
          </a:prstGeom>
          <a:solidFill>
            <a:schemeClr val="bg1"/>
          </a:solidFill>
          <a:ln w="2857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="" xmlns:a16="http://schemas.microsoft.com/office/drawing/2014/main" id="{EB77160F-89E8-4659-A38A-7C10E9E2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86000"/>
            <a:ext cx="6400800" cy="914400"/>
          </a:xfrm>
          <a:prstGeom prst="irregularSeal2">
            <a:avLst/>
          </a:prstGeom>
          <a:solidFill>
            <a:srgbClr val="FFFF00"/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6">
            <a:extLst>
              <a:ext uri="{FF2B5EF4-FFF2-40B4-BE49-F238E27FC236}">
                <a16:creationId xmlns="" xmlns:a16="http://schemas.microsoft.com/office/drawing/2014/main" id="{9643AC17-98A0-457B-B39F-7308DEAA4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752600" cy="914400"/>
          </a:xfrm>
          <a:prstGeom prst="irregularSeal2">
            <a:avLst/>
          </a:prstGeom>
          <a:solidFill>
            <a:srgbClr val="FFFF00"/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7">
            <a:extLst>
              <a:ext uri="{FF2B5EF4-FFF2-40B4-BE49-F238E27FC236}">
                <a16:creationId xmlns="" xmlns:a16="http://schemas.microsoft.com/office/drawing/2014/main" id="{90EA731D-DDBB-4BEE-BDB4-228781495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324177"/>
            <a:ext cx="8739997" cy="553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1.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QUEUE1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&lt;--  path only containing the root;</a:t>
            </a: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QUEUE2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&lt;--  path only containing the goal;</a:t>
            </a: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2.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WHILE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both  </a:t>
            </a:r>
            <a:r>
              <a:rPr lang="en-US" altLang="zh-CN" sz="24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QUEUEi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are not empty</a:t>
            </a: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AND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QUEUE1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and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QUEUE2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do NOT share a state</a:t>
            </a: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DO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remove their first paths;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create their new paths (to all children);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reject their new paths with loops;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add their new paths to back;</a:t>
            </a: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3.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QUEUE1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and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QUEUE2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share a state</a:t>
            </a: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THEN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success;</a:t>
            </a: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ELSE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failure;</a:t>
            </a: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="" xmlns:a16="http://schemas.microsoft.com/office/drawing/2014/main" id="{3F578031-7D37-4174-8237-3D7CAFB25502}"/>
              </a:ext>
            </a:extLst>
          </p:cNvPr>
          <p:cNvSpPr>
            <a:spLocks/>
          </p:cNvSpPr>
          <p:nvPr/>
        </p:nvSpPr>
        <p:spPr bwMode="auto">
          <a:xfrm>
            <a:off x="1981200" y="3581400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4580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57316D8-BC1E-4797-82FD-418EC93E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Properties (Bi-directional):</a:t>
            </a:r>
            <a:endParaRPr lang="zh-CN" altLang="en-US" sz="3600" dirty="0"/>
          </a:p>
        </p:txBody>
      </p:sp>
      <p:sp>
        <p:nvSpPr>
          <p:cNvPr id="3" name="Rectangle 1027">
            <a:extLst>
              <a:ext uri="{FF2B5EF4-FFF2-40B4-BE49-F238E27FC236}">
                <a16:creationId xmlns="" xmlns:a16="http://schemas.microsoft.com/office/drawing/2014/main" id="{222288F9-9AE3-41F9-8869-557E5879164A}"/>
              </a:ext>
            </a:extLst>
          </p:cNvPr>
          <p:cNvSpPr txBox="1">
            <a:spLocks noChangeArrowheads="1"/>
          </p:cNvSpPr>
          <p:nvPr/>
        </p:nvSpPr>
        <p:spPr>
          <a:xfrm>
            <a:off x="1667069" y="1573763"/>
            <a:ext cx="7924800" cy="3505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ea typeface="宋体" panose="02010600030101010101" pitchFamily="2" charset="-122"/>
              </a:rPr>
              <a:t>Complete: Yes.</a:t>
            </a:r>
          </a:p>
          <a:p>
            <a:r>
              <a:rPr lang="en-US" altLang="zh-CN" sz="3600" dirty="0">
                <a:ea typeface="宋体" panose="02010600030101010101" pitchFamily="2" charset="-122"/>
              </a:rPr>
              <a:t>Speed:  If the test on common state can be done in constant time (hashing):</a:t>
            </a:r>
          </a:p>
          <a:p>
            <a:pPr lvl="1"/>
            <a:r>
              <a:rPr lang="en-US" altLang="zh-CN" sz="3600" dirty="0">
                <a:ea typeface="宋体" panose="02010600030101010101" pitchFamily="2" charset="-122"/>
              </a:rPr>
              <a:t>    2 * O(</a:t>
            </a:r>
            <a:r>
              <a:rPr lang="en-US" altLang="zh-CN" sz="3600" dirty="0" err="1">
                <a:ea typeface="宋体" panose="02010600030101010101" pitchFamily="2" charset="-122"/>
              </a:rPr>
              <a:t>b</a:t>
            </a:r>
            <a:r>
              <a:rPr lang="en-US" altLang="zh-CN" sz="4400" b="1" baseline="30000" dirty="0" err="1">
                <a:solidFill>
                  <a:srgbClr val="CC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4400" b="1" baseline="30000" dirty="0">
                <a:solidFill>
                  <a:srgbClr val="CC0000"/>
                </a:solidFill>
                <a:ea typeface="宋体" panose="02010600030101010101" pitchFamily="2" charset="-122"/>
              </a:rPr>
              <a:t>/2</a:t>
            </a:r>
            <a:r>
              <a:rPr lang="en-US" altLang="zh-CN" sz="3600" dirty="0">
                <a:ea typeface="宋体" panose="02010600030101010101" pitchFamily="2" charset="-122"/>
              </a:rPr>
              <a:t>) = O(</a:t>
            </a:r>
            <a:r>
              <a:rPr lang="en-US" altLang="zh-CN" sz="3600" dirty="0" err="1">
                <a:ea typeface="宋体" panose="02010600030101010101" pitchFamily="2" charset="-122"/>
              </a:rPr>
              <a:t>b</a:t>
            </a:r>
            <a:r>
              <a:rPr lang="en-US" altLang="zh-CN" sz="4400" b="1" baseline="30000" dirty="0" err="1">
                <a:solidFill>
                  <a:srgbClr val="CC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4400" b="1" baseline="30000" dirty="0">
                <a:solidFill>
                  <a:srgbClr val="CC0000"/>
                </a:solidFill>
                <a:ea typeface="宋体" panose="02010600030101010101" pitchFamily="2" charset="-122"/>
              </a:rPr>
              <a:t>/2</a:t>
            </a:r>
            <a:r>
              <a:rPr lang="en-US" altLang="zh-CN" sz="3600" dirty="0">
                <a:ea typeface="宋体" panose="02010600030101010101" pitchFamily="2" charset="-122"/>
              </a:rPr>
              <a:t>) </a:t>
            </a:r>
          </a:p>
          <a:p>
            <a:r>
              <a:rPr lang="en-US" altLang="zh-CN" sz="3600" dirty="0">
                <a:ea typeface="宋体" panose="02010600030101010101" pitchFamily="2" charset="-122"/>
              </a:rPr>
              <a:t>Memory: similarly:  O(</a:t>
            </a:r>
            <a:r>
              <a:rPr lang="en-US" altLang="zh-CN" sz="3600" dirty="0" err="1">
                <a:ea typeface="宋体" panose="02010600030101010101" pitchFamily="2" charset="-122"/>
              </a:rPr>
              <a:t>b</a:t>
            </a:r>
            <a:r>
              <a:rPr lang="en-US" altLang="zh-CN" sz="4400" b="1" baseline="30000" dirty="0" err="1">
                <a:solidFill>
                  <a:srgbClr val="CC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4400" b="1" baseline="30000" dirty="0">
                <a:solidFill>
                  <a:srgbClr val="CC0000"/>
                </a:solidFill>
                <a:ea typeface="宋体" panose="02010600030101010101" pitchFamily="2" charset="-122"/>
              </a:rPr>
              <a:t>/2</a:t>
            </a:r>
            <a:r>
              <a:rPr lang="en-US" altLang="zh-CN" sz="3600" dirty="0">
                <a:ea typeface="宋体" panose="02010600030101010101" pitchFamily="2" charset="-122"/>
              </a:rPr>
              <a:t>)</a:t>
            </a:r>
          </a:p>
          <a:p>
            <a:endParaRPr lang="zh-CN" altLang="en-US" sz="3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091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1. Motivation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130" t="-1" r="704" b="629"/>
          <a:stretch>
            <a:fillRect/>
          </a:stretch>
        </p:blipFill>
        <p:spPr>
          <a:xfrm>
            <a:off x="8742382" y="2061879"/>
            <a:ext cx="3449618" cy="2359478"/>
          </a:xfrm>
          <a:prstGeom prst="roundRect">
            <a:avLst>
              <a:gd name="adj" fmla="val 9085"/>
            </a:avLst>
          </a:prstGeom>
        </p:spPr>
      </p:pic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DC89E45E-ED59-403C-8DC9-9C182D69D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30" y="1516668"/>
            <a:ext cx="9052671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600" b="1" dirty="0" smtClean="0">
                <a:ea typeface="宋体" panose="02010600030101010101" pitchFamily="2" charset="-122"/>
              </a:rPr>
              <a:t> Search </a:t>
            </a:r>
            <a:r>
              <a:rPr lang="en-US" altLang="zh-CN" sz="3600" b="1" dirty="0">
                <a:ea typeface="宋体" panose="02010600030101010101" pitchFamily="2" charset="-122"/>
              </a:rPr>
              <a:t>strategies are important methods for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ea typeface="宋体" panose="02010600030101010101" pitchFamily="2" charset="-122"/>
              </a:rPr>
              <a:t>m</a:t>
            </a:r>
            <a:r>
              <a:rPr lang="en-US" altLang="zh-CN" sz="3600" b="1" dirty="0" smtClean="0">
                <a:ea typeface="宋体" panose="02010600030101010101" pitchFamily="2" charset="-122"/>
              </a:rPr>
              <a:t>any  </a:t>
            </a:r>
            <a:r>
              <a:rPr lang="en-US" altLang="zh-CN" sz="3600" b="1" dirty="0">
                <a:ea typeface="宋体" panose="02010600030101010101" pitchFamily="2" charset="-122"/>
              </a:rPr>
              <a:t>approaches to </a:t>
            </a:r>
            <a:r>
              <a:rPr lang="en-US" altLang="zh-CN" sz="36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problem-solving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9A674B36-23DC-413A-88F0-0C153B4F5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29" y="2884660"/>
            <a:ext cx="11413810" cy="234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600" b="1" dirty="0" smtClean="0">
                <a:ea typeface="宋体" panose="02010600030101010101" pitchFamily="2" charset="-122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The </a:t>
            </a:r>
            <a:r>
              <a:rPr lang="en-US" altLang="zh-CN" sz="3600" b="1" dirty="0">
                <a:solidFill>
                  <a:srgbClr val="0000FF"/>
                </a:solidFill>
                <a:ea typeface="宋体" panose="02010600030101010101" pitchFamily="2" charset="-122"/>
              </a:rPr>
              <a:t>use of search requires an abstract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ea typeface="宋体" panose="02010600030101010101" pitchFamily="2" charset="-122"/>
              </a:rPr>
              <a:t> </a:t>
            </a:r>
            <a:r>
              <a:rPr lang="en-US" altLang="zh-CN" sz="3600" b="1" smtClean="0">
                <a:ea typeface="宋体" panose="02010600030101010101" pitchFamily="2" charset="-122"/>
              </a:rPr>
              <a:t>formulation </a:t>
            </a:r>
            <a:r>
              <a:rPr lang="en-US" altLang="zh-CN" sz="3600" b="1" smtClean="0">
                <a:ea typeface="宋体" panose="02010600030101010101" pitchFamily="2" charset="-122"/>
              </a:rPr>
              <a:t>of </a:t>
            </a:r>
            <a:r>
              <a:rPr lang="en-US" altLang="zh-CN" sz="3600" b="1" dirty="0">
                <a:ea typeface="宋体" panose="02010600030101010101" pitchFamily="2" charset="-122"/>
              </a:rPr>
              <a:t>the problem and the available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ea typeface="宋体" panose="02010600030101010101" pitchFamily="2" charset="-122"/>
              </a:rPr>
              <a:t>steps to construct </a:t>
            </a:r>
            <a:r>
              <a:rPr lang="en-US" altLang="zh-CN" sz="3600" b="1" dirty="0" smtClean="0">
                <a:ea typeface="宋体" panose="02010600030101010101" pitchFamily="2" charset="-122"/>
              </a:rPr>
              <a:t>solutions.</a:t>
            </a:r>
            <a:endParaRPr lang="en-US" altLang="zh-CN" sz="3600" b="1" dirty="0">
              <a:ea typeface="宋体" panose="02010600030101010101" pitchFamily="2" charset="-122"/>
            </a:endParaRPr>
          </a:p>
          <a:p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="" xmlns:a16="http://schemas.microsoft.com/office/drawing/2014/main" id="{E2C1E38B-414E-4D18-AC12-810AF2AEC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970" y="4768731"/>
            <a:ext cx="11898030" cy="168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600" b="1" dirty="0" smtClean="0">
                <a:ea typeface="宋体" panose="02010600030101010101" pitchFamily="2" charset="-122"/>
              </a:rPr>
              <a:t> Search </a:t>
            </a:r>
            <a:r>
              <a:rPr lang="en-US" altLang="zh-CN" sz="3600" b="1" dirty="0">
                <a:ea typeface="宋体" panose="02010600030101010101" pitchFamily="2" charset="-122"/>
              </a:rPr>
              <a:t>algorithms are the basis for many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ea typeface="宋体" panose="02010600030101010101" pitchFamily="2" charset="-122"/>
              </a:rPr>
              <a:t>optimization and planning </a:t>
            </a:r>
            <a:r>
              <a:rPr lang="en-US" altLang="zh-CN" sz="3600" b="1" dirty="0" smtClean="0">
                <a:ea typeface="宋体" panose="02010600030101010101" pitchFamily="2" charset="-122"/>
              </a:rPr>
              <a:t>methods.</a:t>
            </a:r>
            <a:endParaRPr lang="zh-CN" altLang="en-US" sz="3600" b="1" dirty="0">
              <a:ea typeface="宋体" panose="02010600030101010101" pitchFamily="2" charset="-122"/>
            </a:endParaRPr>
          </a:p>
          <a:p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build="p" autoUpdateAnimBg="0"/>
      <p:bldP spid="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FFD4C3F-02B2-4A9B-A9C7-1D512F2C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Additional Readings and Discussion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82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240371" y="4399434"/>
            <a:ext cx="1000579" cy="756052"/>
            <a:chOff x="6064404" y="4596276"/>
            <a:chExt cx="1048741" cy="792444"/>
          </a:xfrm>
          <a:solidFill>
            <a:schemeClr val="bg1">
              <a:lumMod val="85000"/>
            </a:schemeClr>
          </a:solidFill>
        </p:grpSpPr>
        <p:sp>
          <p:nvSpPr>
            <p:cNvPr id="54" name="文本框 53"/>
            <p:cNvSpPr txBox="1"/>
            <p:nvPr/>
          </p:nvSpPr>
          <p:spPr bwMode="auto">
            <a:xfrm>
              <a:off x="606440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 bwMode="auto">
            <a:xfrm>
              <a:off x="663467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39979" y="2646375"/>
            <a:ext cx="678437" cy="512637"/>
            <a:chOff x="1734927" y="2253785"/>
            <a:chExt cx="678437" cy="512637"/>
          </a:xfrm>
          <a:solidFill>
            <a:schemeClr val="bg1">
              <a:lumMod val="85000"/>
            </a:schemeClr>
          </a:solidFill>
        </p:grpSpPr>
        <p:sp>
          <p:nvSpPr>
            <p:cNvPr id="56" name="文本框 55"/>
            <p:cNvSpPr txBox="1"/>
            <p:nvPr/>
          </p:nvSpPr>
          <p:spPr bwMode="auto">
            <a:xfrm rot="10800000">
              <a:off x="2103838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 bwMode="auto">
            <a:xfrm rot="10800000">
              <a:off x="1734927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501261" y="165746"/>
            <a:ext cx="10972800" cy="533400"/>
          </a:xfrm>
        </p:spPr>
        <p:txBody>
          <a:bodyPr/>
          <a:lstStyle/>
          <a:p>
            <a:r>
              <a:rPr lang="es-MX" altLang="he-IL" sz="4000" dirty="0">
                <a:solidFill>
                  <a:srgbClr val="0000FF"/>
                </a:solidFill>
              </a:rPr>
              <a:t>Problem solving by search</a:t>
            </a:r>
            <a:endParaRPr lang="zh-CN" altLang="en-US" sz="4000" dirty="0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="" xmlns:a16="http://schemas.microsoft.com/office/drawing/2014/main" id="{A1268C33-724F-4397-B511-5BE4925918CC}"/>
              </a:ext>
            </a:extLst>
          </p:cNvPr>
          <p:cNvSpPr txBox="1">
            <a:spLocks noChangeArrowheads="1"/>
          </p:cNvSpPr>
          <p:nvPr/>
        </p:nvSpPr>
        <p:spPr>
          <a:xfrm>
            <a:off x="613318" y="1237785"/>
            <a:ext cx="10727472" cy="4849416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None/>
            </a:pPr>
            <a:r>
              <a:rPr lang="es-MX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Represent the problem as </a:t>
            </a:r>
            <a:r>
              <a:rPr lang="es-MX" altLang="he-IL" sz="2600" b="1" i="1" u="sng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STATES</a:t>
            </a:r>
            <a:r>
              <a:rPr lang="es-MX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and </a:t>
            </a:r>
            <a:r>
              <a:rPr lang="es-MX" altLang="he-IL" sz="2600" b="1" i="1" u="sng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OPERATORS</a:t>
            </a:r>
            <a:r>
              <a:rPr lang="es-MX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that </a:t>
            </a:r>
            <a:r>
              <a:rPr lang="es-MX" altLang="he-IL" sz="2600" b="1" i="1" dirty="0" smtClean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transform</a:t>
            </a:r>
            <a:r>
              <a:rPr lang="en-US" altLang="he-IL" sz="2600" b="1" i="1" dirty="0" smtClean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one </a:t>
            </a:r>
            <a:endParaRPr lang="en-US" altLang="he-IL" sz="2600" b="1" i="1" dirty="0" smtClean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he-IL" sz="2600" b="1" i="1" dirty="0" smtClean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state </a:t>
            </a:r>
            <a:r>
              <a:rPr lang="en-US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into another state.  A solution to </a:t>
            </a:r>
            <a:r>
              <a:rPr lang="en-US" altLang="he-IL" sz="2600" b="1" i="1" dirty="0" smtClean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  </a:t>
            </a:r>
            <a:r>
              <a:rPr lang="en-US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problem is an  </a:t>
            </a:r>
            <a:r>
              <a:rPr lang="en-US" altLang="he-IL" sz="2600" b="1" i="1" u="sng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OPERATOR </a:t>
            </a:r>
            <a:endParaRPr lang="en-US" altLang="he-IL" sz="2600" b="1" i="1" u="sng" dirty="0" smtClean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he-IL" sz="2600" b="1" i="1" u="sng" dirty="0" smtClean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SEQUENCE</a:t>
            </a:r>
            <a:r>
              <a:rPr lang="en-US" altLang="he-IL" sz="2600" b="1" i="1" dirty="0" smtClean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 </a:t>
            </a:r>
            <a:r>
              <a:rPr lang="en-US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that transforms </a:t>
            </a:r>
            <a:r>
              <a:rPr lang="en-US" altLang="he-IL" sz="2600" b="1" i="1" dirty="0" smtClean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the </a:t>
            </a:r>
            <a:r>
              <a:rPr lang="en-US" altLang="he-IL" sz="2600" b="1" i="1" u="sng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INITIAL STATE</a:t>
            </a:r>
            <a:r>
              <a:rPr lang="en-US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into a </a:t>
            </a:r>
            <a:r>
              <a:rPr lang="en-US" altLang="he-IL" sz="2600" b="1" i="1" u="sng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GOAL STATE</a:t>
            </a:r>
            <a:r>
              <a:rPr lang="en-US" altLang="he-IL" sz="2600" b="1" i="1" dirty="0" smtClean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he-IL" sz="2600" b="1" i="1" dirty="0" smtClean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 </a:t>
            </a:r>
            <a:r>
              <a:rPr lang="en-US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Finding the </a:t>
            </a:r>
            <a:r>
              <a:rPr lang="en-US" altLang="he-IL" sz="2600" b="1" i="1" dirty="0" smtClean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sequence  </a:t>
            </a:r>
            <a:r>
              <a:rPr lang="en-US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requires </a:t>
            </a:r>
            <a:r>
              <a:rPr lang="en-US" altLang="he-IL" sz="2600" b="1" i="1" u="sng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SEARCHING</a:t>
            </a:r>
            <a:r>
              <a:rPr lang="en-US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the </a:t>
            </a:r>
            <a:r>
              <a:rPr lang="en-US" altLang="he-IL" sz="2600" b="1" i="1" u="sng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STATE SPACE</a:t>
            </a:r>
            <a:r>
              <a:rPr lang="en-US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by </a:t>
            </a:r>
            <a:endParaRPr lang="en-US" altLang="he-IL" sz="2600" b="1" i="1" dirty="0" smtClean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he-IL" sz="2600" b="1" i="1" u="sng" dirty="0" smtClean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GENERATING </a:t>
            </a:r>
            <a:r>
              <a:rPr lang="en-US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 paths connecting the two.</a:t>
            </a:r>
            <a:endParaRPr lang="es-MX" altLang="he-IL" sz="2600" b="1" i="1" dirty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="" xmlns:a16="http://schemas.microsoft.com/office/drawing/2014/main" id="{EEB5D382-B344-445A-8862-E77C4C8D096B}"/>
              </a:ext>
            </a:extLst>
          </p:cNvPr>
          <p:cNvSpPr txBox="1">
            <a:spLocks noChangeArrowheads="1"/>
          </p:cNvSpPr>
          <p:nvPr/>
        </p:nvSpPr>
        <p:spPr>
          <a:xfrm>
            <a:off x="1543996" y="1099469"/>
            <a:ext cx="92456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>
                <a:ea typeface="宋体" panose="02010600030101010101" pitchFamily="2" charset="-122"/>
              </a:rPr>
              <a:t>many problems can be viewed as reaching a goal state from a given starting point</a:t>
            </a:r>
          </a:p>
          <a:p>
            <a:pPr lvl="1"/>
            <a:r>
              <a:rPr lang="en-US" altLang="zh-CN" sz="3200" dirty="0">
                <a:ea typeface="宋体" panose="02010600030101010101" pitchFamily="2" charset="-122"/>
              </a:rPr>
              <a:t>often there is an underlying state space that defines the problem and its possible solutions in a more formal way</a:t>
            </a:r>
          </a:p>
          <a:p>
            <a:pPr lvl="1"/>
            <a:r>
              <a:rPr lang="en-US" altLang="zh-CN" sz="3200" dirty="0">
                <a:ea typeface="宋体" panose="02010600030101010101" pitchFamily="2" charset="-122"/>
              </a:rPr>
              <a:t>the space can be traversed by applying operators to proceed from one state to the next</a:t>
            </a:r>
          </a:p>
          <a:p>
            <a:endParaRPr lang="zh-CN" altLang="en-US" sz="3600" dirty="0">
              <a:ea typeface="宋体" panose="02010600030101010101" pitchFamily="2" charset="-122"/>
            </a:endParaRPr>
          </a:p>
          <a:p>
            <a:endParaRPr lang="zh-CN" altLang="en-US" sz="3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="" xmlns:a16="http://schemas.microsoft.com/office/drawing/2014/main" id="{1224410C-6E98-4934-BA31-EA0B99D29D68}"/>
              </a:ext>
            </a:extLst>
          </p:cNvPr>
          <p:cNvSpPr txBox="1">
            <a:spLocks noChangeArrowheads="1"/>
          </p:cNvSpPr>
          <p:nvPr/>
        </p:nvSpPr>
        <p:spPr>
          <a:xfrm>
            <a:off x="535021" y="592122"/>
            <a:ext cx="11656979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formulate appropriate problems as search tasks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initial state, goal state, operators, cost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know the fundamental search strategies and algorithms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uninformed search</a:t>
            </a:r>
          </a:p>
          <a:p>
            <a:pPr lvl="2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breadth-first, depth-first, uniform-cost, iterative deepening, bi-directional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informed search</a:t>
            </a:r>
          </a:p>
          <a:p>
            <a:pPr lvl="2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best-first (greedy, A*), heuristics, memory-bounded, iterative improvement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evaluate the suitability of a search strategy for a problem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completeness, time &amp; space complexity, optimality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he-IL" sz="3600" dirty="0"/>
              <a:t>Basic concepts (1)</a:t>
            </a:r>
            <a:endParaRPr lang="zh-CN" altLang="en-US" sz="3600" dirty="0">
              <a:sym typeface="微软雅黑" panose="020B0503020204020204" pitchFamily="34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508BD70A-4984-46BC-9076-7EE8A00E1E51}"/>
              </a:ext>
            </a:extLst>
          </p:cNvPr>
          <p:cNvSpPr txBox="1">
            <a:spLocks noChangeArrowheads="1"/>
          </p:cNvSpPr>
          <p:nvPr/>
        </p:nvSpPr>
        <p:spPr>
          <a:xfrm>
            <a:off x="959254" y="1689655"/>
            <a:ext cx="10496146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altLang="en-US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s-MX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finite representation of the world at a given time.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function that transforms a state into another (</a:t>
            </a:r>
            <a:r>
              <a:rPr lang="es-MX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rule, transition, successor function, production, action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altLang="he-IL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world state at the beginning.</a:t>
            </a:r>
          </a:p>
          <a:p>
            <a:r>
              <a:rPr lang="en-US" altLang="he-IL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state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desired world state (can be several)</a:t>
            </a:r>
          </a:p>
          <a:p>
            <a:r>
              <a:rPr lang="en-US" altLang="he-IL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test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test to determine if the goal has been reached.</a:t>
            </a:r>
          </a:p>
          <a:p>
            <a:r>
              <a:rPr lang="en-US" altLang="he-IL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The sequence of actions that get you from the initial state to the goal state.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3440E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1529</TotalTime>
  <Words>2510</Words>
  <Application>Microsoft Office PowerPoint</Application>
  <PresentationFormat>自定义</PresentationFormat>
  <Paragraphs>498</Paragraphs>
  <Slides>50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2" baseType="lpstr">
      <vt:lpstr>Office Theme</vt:lpstr>
      <vt:lpstr>Document</vt:lpstr>
      <vt:lpstr>幻灯片 1</vt:lpstr>
      <vt:lpstr>What is AI?</vt:lpstr>
      <vt:lpstr>幻灯片 3</vt:lpstr>
      <vt:lpstr>Objectives:</vt:lpstr>
      <vt:lpstr>1. Motivation</vt:lpstr>
      <vt:lpstr>Problem solving by search</vt:lpstr>
      <vt:lpstr>幻灯片 7</vt:lpstr>
      <vt:lpstr>幻灯片 8</vt:lpstr>
      <vt:lpstr>Basic concepts (1)</vt:lpstr>
      <vt:lpstr>幻灯片 10</vt:lpstr>
      <vt:lpstr>Example: the missionaries and wildlings crossing the river problem</vt:lpstr>
      <vt:lpstr>幻灯片 12</vt:lpstr>
      <vt:lpstr>幻灯片 13</vt:lpstr>
      <vt:lpstr>Uninformed Search?</vt:lpstr>
      <vt:lpstr>Uninformed Search Characteristics</vt:lpstr>
      <vt:lpstr>Uninformed (Blind) Search Methods</vt:lpstr>
      <vt:lpstr>1. Depth-first Search</vt:lpstr>
      <vt:lpstr>Depth-first search= Chronological backtracking</vt:lpstr>
      <vt:lpstr>幻灯片 19</vt:lpstr>
      <vt:lpstr>幻灯片 20</vt:lpstr>
      <vt:lpstr>Depth-first algorithm:</vt:lpstr>
      <vt:lpstr>幻灯片 22</vt:lpstr>
      <vt:lpstr>Trace of depth-first for running example:</vt:lpstr>
      <vt:lpstr>Evaluation criteria:</vt:lpstr>
      <vt:lpstr>Note: approximations !!</vt:lpstr>
      <vt:lpstr>Completeness (depth-first)</vt:lpstr>
      <vt:lpstr>幻灯片 27</vt:lpstr>
      <vt:lpstr>Speed (depth-first)</vt:lpstr>
      <vt:lpstr>Memory (depth-first)</vt:lpstr>
      <vt:lpstr>2. Breadth-first Search</vt:lpstr>
      <vt:lpstr>Breadth-First Search</vt:lpstr>
      <vt:lpstr>Breadth-first search:</vt:lpstr>
      <vt:lpstr>幻灯片 33</vt:lpstr>
      <vt:lpstr>Breadth-first algorithm:</vt:lpstr>
      <vt:lpstr>Trace of breadth-first for running example:</vt:lpstr>
      <vt:lpstr>Completeness (breadth-first)</vt:lpstr>
      <vt:lpstr>Speed (breadth-first)</vt:lpstr>
      <vt:lpstr>Memory (breadth-first) </vt:lpstr>
      <vt:lpstr>Exponential Growth (breadth-first) </vt:lpstr>
      <vt:lpstr>Exponential Growth - Observations</vt:lpstr>
      <vt:lpstr>Practical evaluation:</vt:lpstr>
      <vt:lpstr>Non-deterministic search:</vt:lpstr>
      <vt:lpstr>3. Iterative deepening Search</vt:lpstr>
      <vt:lpstr>Depth-limited search: </vt:lpstr>
      <vt:lpstr>Iterative deepening algorithm:</vt:lpstr>
      <vt:lpstr>Iterative deepening: the best ‘blind’ search.</vt:lpstr>
      <vt:lpstr>4. Bi-directional Search</vt:lpstr>
      <vt:lpstr>Bi-directional algorithm: </vt:lpstr>
      <vt:lpstr>Properties (Bi-directional):</vt:lpstr>
      <vt:lpstr>Additional Readings and 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Administrator</cp:lastModifiedBy>
  <cp:revision>127</cp:revision>
  <dcterms:created xsi:type="dcterms:W3CDTF">2019-06-09T06:58:00Z</dcterms:created>
  <dcterms:modified xsi:type="dcterms:W3CDTF">2021-03-07T08:38:32Z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