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0" r:id="rId2"/>
    <p:sldMasterId id="2147483694" r:id="rId3"/>
  </p:sldMasterIdLst>
  <p:notesMasterIdLst>
    <p:notesMasterId r:id="rId48"/>
  </p:notesMasterIdLst>
  <p:handoutMasterIdLst>
    <p:handoutMasterId r:id="rId49"/>
  </p:handoutMasterIdLst>
  <p:sldIdLst>
    <p:sldId id="478" r:id="rId4"/>
    <p:sldId id="508" r:id="rId5"/>
    <p:sldId id="509" r:id="rId6"/>
    <p:sldId id="510" r:id="rId7"/>
    <p:sldId id="511" r:id="rId8"/>
    <p:sldId id="512" r:id="rId9"/>
    <p:sldId id="513" r:id="rId10"/>
    <p:sldId id="514" r:id="rId11"/>
    <p:sldId id="515" r:id="rId12"/>
    <p:sldId id="516" r:id="rId13"/>
    <p:sldId id="517" r:id="rId14"/>
    <p:sldId id="518" r:id="rId15"/>
    <p:sldId id="519" r:id="rId16"/>
    <p:sldId id="520" r:id="rId17"/>
    <p:sldId id="521" r:id="rId18"/>
    <p:sldId id="522" r:id="rId19"/>
    <p:sldId id="523" r:id="rId20"/>
    <p:sldId id="524" r:id="rId21"/>
    <p:sldId id="484" r:id="rId22"/>
    <p:sldId id="485" r:id="rId23"/>
    <p:sldId id="487" r:id="rId24"/>
    <p:sldId id="488" r:id="rId25"/>
    <p:sldId id="489" r:id="rId26"/>
    <p:sldId id="491" r:id="rId27"/>
    <p:sldId id="492" r:id="rId28"/>
    <p:sldId id="493" r:id="rId29"/>
    <p:sldId id="494" r:id="rId30"/>
    <p:sldId id="495" r:id="rId31"/>
    <p:sldId id="528" r:id="rId32"/>
    <p:sldId id="529" r:id="rId33"/>
    <p:sldId id="496" r:id="rId34"/>
    <p:sldId id="497" r:id="rId35"/>
    <p:sldId id="498" r:id="rId36"/>
    <p:sldId id="499" r:id="rId37"/>
    <p:sldId id="500" r:id="rId38"/>
    <p:sldId id="501" r:id="rId39"/>
    <p:sldId id="502" r:id="rId40"/>
    <p:sldId id="525" r:id="rId41"/>
    <p:sldId id="503" r:id="rId42"/>
    <p:sldId id="504" r:id="rId43"/>
    <p:sldId id="505" r:id="rId44"/>
    <p:sldId id="506" r:id="rId45"/>
    <p:sldId id="526" r:id="rId46"/>
    <p:sldId id="527" r:id="rId47"/>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9F9F9"/>
    <a:srgbClr val="FFFFFD"/>
    <a:srgbClr val="FAFAFA"/>
    <a:srgbClr val="F8F8F8"/>
    <a:srgbClr val="B1937F"/>
    <a:srgbClr val="DEDEDE"/>
    <a:srgbClr val="B8243D"/>
    <a:srgbClr val="FFAA00"/>
    <a:srgbClr val="FFEF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612" autoAdjust="0"/>
    <p:restoredTop sz="94660"/>
  </p:normalViewPr>
  <p:slideViewPr>
    <p:cSldViewPr>
      <p:cViewPr varScale="1">
        <p:scale>
          <a:sx n="88" d="100"/>
          <a:sy n="88" d="100"/>
        </p:scale>
        <p:origin x="-126" y="-120"/>
      </p:cViewPr>
      <p:guideLst>
        <p:guide orient="horz" pos="2160"/>
        <p:guide pos="3840"/>
      </p:guideLst>
    </p:cSldViewPr>
  </p:slideViewPr>
  <p:notesTextViewPr>
    <p:cViewPr>
      <p:scale>
        <a:sx n="1" d="1"/>
        <a:sy n="1" d="1"/>
      </p:scale>
      <p:origin x="0" y="0"/>
    </p:cViewPr>
  </p:notesTextViewPr>
  <p:sorterViewPr>
    <p:cViewPr>
      <p:scale>
        <a:sx n="100" d="100"/>
        <a:sy n="100" d="100"/>
      </p:scale>
      <p:origin x="0" y="-7708"/>
    </p:cViewPr>
  </p:sorterViewPr>
  <p:notesViewPr>
    <p:cSldViewPr snapToGrid="0">
      <p:cViewPr varScale="1">
        <p:scale>
          <a:sx n="48" d="100"/>
          <a:sy n="48" d="100"/>
        </p:scale>
        <p:origin x="1828" y="52"/>
      </p:cViewPr>
      <p:guideLst/>
    </p:cSldViewPr>
  </p:notesViewPr>
  <p:gridSpacing cx="73728263" cy="73728263"/>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3C2D54-41E9-4F9B-84F0-DB426FBA1FF0}" type="datetimeFigureOut">
              <a:rPr lang="zh-CN" altLang="en-US" smtClean="0"/>
              <a:pPr/>
              <a:t>2021/3/21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A1FDD3-5682-4A22-B636-E57B566225CA}" type="slidenum">
              <a:rPr lang="zh-CN" altLang="en-US" smtClean="0"/>
              <a:pPr/>
              <a:t>‹#›</a:t>
            </a:fld>
            <a:endParaRPr lang="zh-CN" altLang="en-US"/>
          </a:p>
        </p:txBody>
      </p:sp>
    </p:spTree>
    <p:extLst>
      <p:ext uri="{BB962C8B-B14F-4D97-AF65-F5344CB8AC3E}">
        <p14:creationId xmlns:p14="http://schemas.microsoft.com/office/powerpoint/2010/main" xmlns="" val="1002760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2B1D4-5CAD-4F8D-8A42-777314ADBB20}" type="datetimeFigureOut">
              <a:rPr lang="zh-CN" altLang="en-US" smtClean="0"/>
              <a:pPr/>
              <a:t>2021/3/21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EEA95-15FA-454A-B750-D2F7A7125CAF}" type="slidenum">
              <a:rPr lang="zh-CN" altLang="en-US" smtClean="0"/>
              <a:pPr/>
              <a:t>‹#›</a:t>
            </a:fld>
            <a:endParaRPr lang="zh-CN" altLang="en-US"/>
          </a:p>
        </p:txBody>
      </p:sp>
    </p:spTree>
    <p:extLst>
      <p:ext uri="{BB962C8B-B14F-4D97-AF65-F5344CB8AC3E}">
        <p14:creationId xmlns:p14="http://schemas.microsoft.com/office/powerpoint/2010/main" xmlns="" val="2150224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5EEA95-15FA-454A-B750-D2F7A7125CAF}" type="slidenum">
              <a:rPr lang="zh-CN" altLang="en-US" smtClean="0"/>
              <a:pPr/>
              <a:t>1</a:t>
            </a:fld>
            <a:endParaRPr lang="zh-CN" altLang="en-US"/>
          </a:p>
        </p:txBody>
      </p:sp>
    </p:spTree>
    <p:extLst>
      <p:ext uri="{BB962C8B-B14F-4D97-AF65-F5344CB8AC3E}">
        <p14:creationId xmlns:p14="http://schemas.microsoft.com/office/powerpoint/2010/main" xmlns="" val="2672909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microsoft.com/office/2007/relationships/hdphoto" Target="../media/hdphoto1.wdp"/></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microsoft.com/office/2007/relationships/hdphoto" Target="../media/hdphoto1.wdp"/></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microsoft.com/office/2007/relationships/hdphoto" Target="../media/hdphoto1.wdp"/></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A359A7-3243-4C38-BB22-ADB739282BE8}" type="datetime1">
              <a:rPr lang="zh-CN" altLang="en-US" smtClean="0"/>
              <a:pPr/>
              <a:t>2021/3/21</a:t>
            </a:fld>
            <a:endParaRPr lang="zh-CN" altLang="en-US"/>
          </a:p>
        </p:txBody>
      </p:sp>
      <p:sp>
        <p:nvSpPr>
          <p:cNvPr id="5" name="页脚占位符 4"/>
          <p:cNvSpPr>
            <a:spLocks noGrp="1"/>
          </p:cNvSpPr>
          <p:nvPr>
            <p:ph type="ftr" sz="quarter" idx="11"/>
          </p:nvPr>
        </p:nvSpPr>
        <p:spPr/>
        <p:txBody>
          <a:bodyPr/>
          <a:lstStyle/>
          <a:p>
            <a:r>
              <a:rPr lang="zh-CN" altLang="en-US"/>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B82FEF-A634-48EA-B26A-D00E273EA4BD}" type="datetime1">
              <a:rPr lang="zh-CN" altLang="en-US" smtClean="0"/>
              <a:pPr/>
              <a:t>2021/3/21</a:t>
            </a:fld>
            <a:endParaRPr lang="zh-CN" altLang="en-US"/>
          </a:p>
        </p:txBody>
      </p:sp>
      <p:sp>
        <p:nvSpPr>
          <p:cNvPr id="5" name="页脚占位符 4"/>
          <p:cNvSpPr>
            <a:spLocks noGrp="1"/>
          </p:cNvSpPr>
          <p:nvPr>
            <p:ph type="ftr" sz="quarter" idx="11"/>
          </p:nvPr>
        </p:nvSpPr>
        <p:spPr/>
        <p:txBody>
          <a:bodyPr/>
          <a:lstStyle/>
          <a:p>
            <a:r>
              <a:rPr lang="zh-CN" altLang="en-US"/>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val="0"/>
              </a:ext>
            </a:extLst>
          </a:blip>
          <a:stretch>
            <a:fillRect/>
          </a:stretch>
        </p:blipFill>
        <p:spPr>
          <a:xfrm>
            <a:off x="4052145" y="1385145"/>
            <a:ext cx="4087710" cy="4087710"/>
          </a:xfrm>
          <a:prstGeom prst="rect">
            <a:avLst/>
          </a:prstGeom>
        </p:spPr>
      </p:pic>
      <p:sp>
        <p:nvSpPr>
          <p:cNvPr id="8" name="矩形 7"/>
          <p:cNvSpPr/>
          <p:nvPr userDrawn="1"/>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4" name="日期占位符 3"/>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pic>
        <p:nvPicPr>
          <p:cNvPr id="15" name="图片 14"/>
          <p:cNvPicPr>
            <a:picLocks noChangeAspect="1"/>
          </p:cNvPicPr>
          <p:nvPr userDrawn="1"/>
        </p:nvPicPr>
        <p:blipFill rotWithShape="1">
          <a:blip r:embed="rId5" cstate="print">
            <a:extLst>
              <a:ext uri="{28A0092B-C50C-407E-A947-70E740481C1C}">
                <a14:useLocalDpi xmlns:a14="http://schemas.microsoft.com/office/drawing/2010/main" xmlns="" val="0"/>
              </a:ext>
            </a:extLst>
          </a:blip>
          <a:srcRect l="-20841" t="131845" r="108331" b="-39745"/>
          <a:stretch>
            <a:fillRect/>
          </a:stretch>
        </p:blipFill>
        <p:spPr>
          <a:xfrm rot="5400000">
            <a:off x="519051" y="427475"/>
            <a:ext cx="692701" cy="410003"/>
          </a:xfrm>
          <a:custGeom>
            <a:avLst/>
            <a:gdLst>
              <a:gd name="connsiteX0" fmla="*/ 0 w 1993902"/>
              <a:gd name="connsiteY0" fmla="*/ 0 h 1180172"/>
              <a:gd name="connsiteX1" fmla="*/ 1850785 w 1993902"/>
              <a:gd name="connsiteY1" fmla="*/ 0 h 1180172"/>
              <a:gd name="connsiteX2" fmla="*/ 1861313 w 1993902"/>
              <a:gd name="connsiteY2" fmla="*/ 17230 h 1180172"/>
              <a:gd name="connsiteX3" fmla="*/ 1993902 w 1993902"/>
              <a:gd name="connsiteY3" fmla="*/ 537837 h 1180172"/>
              <a:gd name="connsiteX4" fmla="*/ 1806287 w 1993902"/>
              <a:gd name="connsiteY4" fmla="*/ 1148496 h 1180172"/>
              <a:gd name="connsiteX5" fmla="*/ 1782462 w 1993902"/>
              <a:gd name="connsiteY5" fmla="*/ 1180172 h 1180172"/>
              <a:gd name="connsiteX6" fmla="*/ 8240 w 1993902"/>
              <a:gd name="connsiteY6" fmla="*/ 1180172 h 1180172"/>
              <a:gd name="connsiteX7" fmla="*/ 0 w 1993902"/>
              <a:gd name="connsiteY7" fmla="*/ 1169217 h 1180172"/>
              <a:gd name="connsiteX8" fmla="*/ 0 w 1993902"/>
              <a:gd name="connsiteY8" fmla="*/ 0 h 118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3902" h="1180172">
                <a:moveTo>
                  <a:pt x="0" y="0"/>
                </a:moveTo>
                <a:lnTo>
                  <a:pt x="1850785" y="0"/>
                </a:lnTo>
                <a:lnTo>
                  <a:pt x="1861313" y="17230"/>
                </a:lnTo>
                <a:cubicBezTo>
                  <a:pt x="1945871" y="171987"/>
                  <a:pt x="1993902" y="349336"/>
                  <a:pt x="1993902" y="537837"/>
                </a:cubicBezTo>
                <a:cubicBezTo>
                  <a:pt x="1993902" y="764039"/>
                  <a:pt x="1924738" y="974180"/>
                  <a:pt x="1806287" y="1148496"/>
                </a:cubicBezTo>
                <a:lnTo>
                  <a:pt x="1782462" y="1180172"/>
                </a:lnTo>
                <a:lnTo>
                  <a:pt x="8240" y="1180172"/>
                </a:lnTo>
                <a:lnTo>
                  <a:pt x="0" y="1169217"/>
                </a:lnTo>
                <a:lnTo>
                  <a:pt x="0" y="0"/>
                </a:lnTo>
                <a:close/>
              </a:path>
            </a:pathLst>
          </a:custGeom>
        </p:spPr>
      </p:pic>
      <p:sp>
        <p:nvSpPr>
          <p:cNvPr id="14" name="矩形 13"/>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9408000" y="458241"/>
            <a:ext cx="2138000" cy="504713"/>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val="0"/>
              </a:ext>
            </a:extLst>
          </a:blip>
          <a:stretch>
            <a:fillRect/>
          </a:stretch>
        </p:blipFill>
        <p:spPr>
          <a:xfrm>
            <a:off x="4052145" y="1385145"/>
            <a:ext cx="4087710" cy="4087710"/>
          </a:xfrm>
          <a:prstGeom prst="rect">
            <a:avLst/>
          </a:prstGeom>
        </p:spPr>
      </p:pic>
      <p:sp>
        <p:nvSpPr>
          <p:cNvPr id="8" name="矩形 7"/>
          <p:cNvSpPr/>
          <p:nvPr userDrawn="1"/>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íṧļiḓé"/>
          <p:cNvSpPr/>
          <p:nvPr userDrawn="1"/>
        </p:nvSpPr>
        <p:spPr>
          <a:xfrm>
            <a:off x="5221718" y="1602668"/>
            <a:ext cx="1748578" cy="3101976"/>
          </a:xfrm>
          <a:prstGeom prst="rect">
            <a:avLst/>
          </a:prstGeom>
          <a:pattFill prst="pct5">
            <a:fgClr>
              <a:srgbClr val="E4E6EA"/>
            </a:fgClr>
            <a:bgClr>
              <a:srgbClr val="ADB5BF"/>
            </a:bgClr>
          </a:pattFill>
          <a:ln w="3175" cap="flat" cmpd="sng" algn="ctr">
            <a:noFill/>
            <a:prstDash val="solid"/>
            <a:miter lim="800000"/>
          </a:ln>
          <a:effectLst/>
          <a:extLst>
            <a:ext uri="{91240B29-F687-4F45-9708-019B960494DF}">
              <a14:hiddenLine xmlns:a14="http://schemas.microsoft.com/office/drawing/2010/main" xmlns="" w="3175"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 name="日期占位符 3"/>
          <p:cNvSpPr>
            <a:spLocks noGrp="1"/>
          </p:cNvSpPr>
          <p:nvPr>
            <p:ph type="dt" sz="half" idx="10"/>
          </p:nvPr>
        </p:nvSpPr>
        <p:spPr/>
        <p:txBody>
          <a:bodyPr/>
          <a:lstStyle/>
          <a:p>
            <a:fld id="{0AA9AE33-E62E-49B7-AC0B-0504C9981B63}" type="datetime1">
              <a:rPr lang="zh-CN" altLang="en-US" smtClean="0"/>
              <a:pPr/>
              <a:t>2021/3/21</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
        <p:nvSpPr>
          <p:cNvPr id="11"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12" name="矩形 11"/>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9408000" y="458241"/>
            <a:ext cx="2138000" cy="504713"/>
          </a:xfrm>
          <a:prstGeom prst="rect">
            <a:avLst/>
          </a:prstGeom>
        </p:spPr>
      </p:pic>
      <p:sp>
        <p:nvSpPr>
          <p:cNvPr id="13" name="ïSḷïḓe"/>
          <p:cNvSpPr/>
          <p:nvPr userDrawn="1"/>
        </p:nvSpPr>
        <p:spPr>
          <a:xfrm>
            <a:off x="3150604" y="1604494"/>
            <a:ext cx="1748580" cy="3101976"/>
          </a:xfrm>
          <a:prstGeom prst="rect">
            <a:avLst/>
          </a:prstGeom>
          <a:pattFill prst="pct5">
            <a:fgClr>
              <a:srgbClr val="E4E6EA"/>
            </a:fgClr>
            <a:bgClr>
              <a:srgbClr val="ADB5BF"/>
            </a:bgClr>
          </a:pattFill>
          <a:ln w="3175" cap="flat" cmpd="sng" algn="ctr">
            <a:noFill/>
            <a:prstDash val="solid"/>
            <a:miter lim="800000"/>
          </a:ln>
          <a:effectLst/>
          <a:extLst>
            <a:ext uri="{91240B29-F687-4F45-9708-019B960494DF}">
              <a14:hiddenLine xmlns:a14="http://schemas.microsoft.com/office/drawing/2010/main" xmlns="" w="3175"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ïṣļiḑê"/>
          <p:cNvSpPr/>
          <p:nvPr userDrawn="1"/>
        </p:nvSpPr>
        <p:spPr>
          <a:xfrm>
            <a:off x="7292820" y="1604494"/>
            <a:ext cx="1748580" cy="3101976"/>
          </a:xfrm>
          <a:prstGeom prst="rect">
            <a:avLst/>
          </a:prstGeom>
          <a:pattFill prst="pct5">
            <a:fgClr>
              <a:srgbClr val="E4E6EA"/>
            </a:fgClr>
            <a:bgClr>
              <a:srgbClr val="ADB5BF"/>
            </a:bgClr>
          </a:pattFill>
          <a:ln w="3175" cap="flat" cmpd="sng" algn="ctr">
            <a:noFill/>
            <a:prstDash val="solid"/>
            <a:miter lim="800000"/>
          </a:ln>
          <a:effectLst/>
          <a:extLst>
            <a:ext uri="{91240B29-F687-4F45-9708-019B960494DF}">
              <a14:hiddenLine xmlns:a14="http://schemas.microsoft.com/office/drawing/2010/main" xmlns="" w="3175"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ïṣlîḑe"/>
          <p:cNvSpPr/>
          <p:nvPr userDrawn="1"/>
        </p:nvSpPr>
        <p:spPr>
          <a:xfrm>
            <a:off x="9363928" y="1604494"/>
            <a:ext cx="1748580" cy="3101976"/>
          </a:xfrm>
          <a:prstGeom prst="rect">
            <a:avLst/>
          </a:prstGeom>
          <a:pattFill prst="pct5">
            <a:fgClr>
              <a:srgbClr val="E4E6EA"/>
            </a:fgClr>
            <a:bgClr>
              <a:srgbClr val="ADB5BF"/>
            </a:bgClr>
          </a:pattFill>
          <a:ln w="3175" cap="flat" cmpd="sng" algn="ctr">
            <a:noFill/>
            <a:prstDash val="solid"/>
            <a:miter lim="800000"/>
          </a:ln>
          <a:effectLst/>
          <a:extLst>
            <a:ext uri="{91240B29-F687-4F45-9708-019B960494DF}">
              <a14:hiddenLine xmlns:a14="http://schemas.microsoft.com/office/drawing/2010/main" xmlns="" w="3175"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îšḻïḋe"/>
          <p:cNvSpPr/>
          <p:nvPr userDrawn="1"/>
        </p:nvSpPr>
        <p:spPr>
          <a:xfrm>
            <a:off x="1079496" y="1604494"/>
            <a:ext cx="1748580" cy="3101976"/>
          </a:xfrm>
          <a:prstGeom prst="rect">
            <a:avLst/>
          </a:prstGeom>
          <a:pattFill prst="pct5">
            <a:fgClr>
              <a:srgbClr val="E4E6EA"/>
            </a:fgClr>
            <a:bgClr>
              <a:srgbClr val="ADB5BF"/>
            </a:bgClr>
          </a:pattFill>
          <a:ln w="3175" cap="flat" cmpd="sng" algn="ctr">
            <a:noFill/>
            <a:prstDash val="solid"/>
            <a:miter lim="800000"/>
          </a:ln>
          <a:effectLst/>
          <a:extLst>
            <a:ext uri="{91240B29-F687-4F45-9708-019B960494DF}">
              <a14:hiddenLine xmlns:a14="http://schemas.microsoft.com/office/drawing/2010/main" xmlns="" w="3175"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图片占位符 8"/>
          <p:cNvSpPr>
            <a:spLocks noGrp="1"/>
          </p:cNvSpPr>
          <p:nvPr>
            <p:ph type="pic" sz="quarter" idx="13"/>
          </p:nvPr>
        </p:nvSpPr>
        <p:spPr>
          <a:xfrm>
            <a:off x="1079500" y="1603375"/>
            <a:ext cx="1747838" cy="3101975"/>
          </a:xfrm>
        </p:spPr>
        <p:txBody>
          <a:bodyPr/>
          <a:lstStyle/>
          <a:p>
            <a:endParaRPr lang="zh-CN" altLang="en-US"/>
          </a:p>
        </p:txBody>
      </p:sp>
      <p:sp>
        <p:nvSpPr>
          <p:cNvPr id="17" name="图片占位符 8"/>
          <p:cNvSpPr>
            <a:spLocks noGrp="1"/>
          </p:cNvSpPr>
          <p:nvPr>
            <p:ph type="pic" sz="quarter" idx="14"/>
          </p:nvPr>
        </p:nvSpPr>
        <p:spPr>
          <a:xfrm>
            <a:off x="3150975" y="1603375"/>
            <a:ext cx="1747838" cy="3101975"/>
          </a:xfrm>
        </p:spPr>
        <p:txBody>
          <a:bodyPr/>
          <a:lstStyle/>
          <a:p>
            <a:endParaRPr lang="zh-CN" altLang="en-US"/>
          </a:p>
        </p:txBody>
      </p:sp>
      <p:sp>
        <p:nvSpPr>
          <p:cNvPr id="18" name="图片占位符 8"/>
          <p:cNvSpPr>
            <a:spLocks noGrp="1"/>
          </p:cNvSpPr>
          <p:nvPr>
            <p:ph type="pic" sz="quarter" idx="15"/>
          </p:nvPr>
        </p:nvSpPr>
        <p:spPr>
          <a:xfrm>
            <a:off x="7291336" y="1602669"/>
            <a:ext cx="1747838" cy="3101975"/>
          </a:xfrm>
        </p:spPr>
        <p:txBody>
          <a:bodyPr/>
          <a:lstStyle/>
          <a:p>
            <a:endParaRPr lang="zh-CN" altLang="en-US"/>
          </a:p>
        </p:txBody>
      </p:sp>
      <p:sp>
        <p:nvSpPr>
          <p:cNvPr id="19" name="图片占位符 8"/>
          <p:cNvSpPr>
            <a:spLocks noGrp="1"/>
          </p:cNvSpPr>
          <p:nvPr>
            <p:ph type="pic" sz="quarter" idx="16"/>
          </p:nvPr>
        </p:nvSpPr>
        <p:spPr>
          <a:xfrm>
            <a:off x="9360214" y="1602669"/>
            <a:ext cx="1747838" cy="3101975"/>
          </a:xfrm>
        </p:spPr>
        <p:txBody>
          <a:bodyPr/>
          <a:lstStyle/>
          <a:p>
            <a:endParaRPr lang="zh-CN" altLang="en-US"/>
          </a:p>
        </p:txBody>
      </p:sp>
      <p:sp>
        <p:nvSpPr>
          <p:cNvPr id="20" name="图片占位符 8"/>
          <p:cNvSpPr>
            <a:spLocks noGrp="1"/>
          </p:cNvSpPr>
          <p:nvPr>
            <p:ph type="pic" sz="quarter" idx="17"/>
          </p:nvPr>
        </p:nvSpPr>
        <p:spPr>
          <a:xfrm>
            <a:off x="5222081" y="1603375"/>
            <a:ext cx="1747838" cy="3101975"/>
          </a:xfrm>
        </p:spPr>
        <p:txBody>
          <a:bodyPr/>
          <a:lstStyle/>
          <a:p>
            <a:endParaRPr lang="zh-CN" altLang="en-US"/>
          </a:p>
        </p:txBody>
      </p:sp>
    </p:spTree>
    <p:extLst>
      <p:ext uri="{BB962C8B-B14F-4D97-AF65-F5344CB8AC3E}">
        <p14:creationId xmlns:p14="http://schemas.microsoft.com/office/powerpoint/2010/main" xmlns="" val="318042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val="0"/>
              </a:ext>
            </a:extLst>
          </a:blip>
          <a:stretch>
            <a:fillRect/>
          </a:stretch>
        </p:blipFill>
        <p:spPr>
          <a:xfrm>
            <a:off x="4052145" y="1385145"/>
            <a:ext cx="4087710" cy="4087710"/>
          </a:xfrm>
          <a:prstGeom prst="rect">
            <a:avLst/>
          </a:prstGeom>
        </p:spPr>
      </p:pic>
      <p:sp>
        <p:nvSpPr>
          <p:cNvPr id="8" name="矩形 7"/>
          <p:cNvSpPr/>
          <p:nvPr userDrawn="1"/>
        </p:nvSpPr>
        <p:spPr>
          <a:xfrm>
            <a:off x="9500" y="-9525"/>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15C4F437-3CD5-4678-BD84-6B872B0DA1BF}" type="datetime1">
              <a:rPr lang="zh-CN" altLang="en-US" smtClean="0"/>
              <a:pPr/>
              <a:t>2021/3/21</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
        <p:nvSpPr>
          <p:cNvPr id="11"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12" name="矩形 11"/>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片占位符 2"/>
          <p:cNvSpPr>
            <a:spLocks noGrp="1"/>
          </p:cNvSpPr>
          <p:nvPr>
            <p:ph type="pic" sz="quarter" idx="13"/>
          </p:nvPr>
        </p:nvSpPr>
        <p:spPr>
          <a:xfrm>
            <a:off x="984000" y="1348770"/>
            <a:ext cx="4537075" cy="4706937"/>
          </a:xfrm>
        </p:spPr>
        <p:txBody>
          <a:bodyPr/>
          <a:lstStyle/>
          <a:p>
            <a:endParaRPr lang="zh-CN" altLang="en-US"/>
          </a:p>
        </p:txBody>
      </p:sp>
      <p:pic>
        <p:nvPicPr>
          <p:cNvPr id="13" name="图片 12"/>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9408000" y="458241"/>
            <a:ext cx="2138000" cy="504713"/>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val="0"/>
              </a:ext>
            </a:extLst>
          </a:blip>
          <a:stretch>
            <a:fillRect/>
          </a:stretch>
        </p:blipFill>
        <p:spPr>
          <a:xfrm>
            <a:off x="4052145" y="1385145"/>
            <a:ext cx="4087710" cy="4087710"/>
          </a:xfrm>
          <a:prstGeom prst="rect">
            <a:avLst/>
          </a:prstGeom>
        </p:spPr>
      </p:pic>
      <p:sp>
        <p:nvSpPr>
          <p:cNvPr id="8" name="矩形 7"/>
          <p:cNvSpPr/>
          <p:nvPr userDrawn="1"/>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4402470-19B5-4E61-AC09-C20465289DBC}" type="datetime1">
              <a:rPr lang="zh-CN" altLang="en-US" smtClean="0"/>
              <a:pPr/>
              <a:t>2021/3/21</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
        <p:nvSpPr>
          <p:cNvPr id="11"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12" name="矩形 11"/>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片占位符 2"/>
          <p:cNvSpPr>
            <a:spLocks noGrp="1"/>
          </p:cNvSpPr>
          <p:nvPr>
            <p:ph type="pic" sz="quarter" idx="13"/>
          </p:nvPr>
        </p:nvSpPr>
        <p:spPr>
          <a:xfrm>
            <a:off x="647700" y="1385146"/>
            <a:ext cx="4699000" cy="2153917"/>
          </a:xfrm>
        </p:spPr>
        <p:txBody>
          <a:bodyPr/>
          <a:lstStyle/>
          <a:p>
            <a:endParaRPr lang="zh-CN" altLang="en-US"/>
          </a:p>
        </p:txBody>
      </p:sp>
      <p:sp>
        <p:nvSpPr>
          <p:cNvPr id="10" name="图片占位符 9"/>
          <p:cNvSpPr>
            <a:spLocks noGrp="1"/>
          </p:cNvSpPr>
          <p:nvPr>
            <p:ph type="pic" sz="quarter" idx="14"/>
          </p:nvPr>
        </p:nvSpPr>
        <p:spPr>
          <a:xfrm>
            <a:off x="6845300" y="4148413"/>
            <a:ext cx="4699000" cy="2160587"/>
          </a:xfrm>
        </p:spPr>
        <p:txBody>
          <a:bodyPr/>
          <a:lstStyle/>
          <a:p>
            <a:endParaRPr lang="zh-CN" altLang="en-US"/>
          </a:p>
        </p:txBody>
      </p:sp>
      <p:pic>
        <p:nvPicPr>
          <p:cNvPr id="13" name="图片 12"/>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9408000" y="458241"/>
            <a:ext cx="2138000" cy="50471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val="0"/>
              </a:ext>
            </a:extLst>
          </a:blip>
          <a:stretch>
            <a:fillRect/>
          </a:stretch>
        </p:blipFill>
        <p:spPr>
          <a:xfrm>
            <a:off x="4052145" y="1385145"/>
            <a:ext cx="4087710" cy="4087710"/>
          </a:xfrm>
          <a:prstGeom prst="rect">
            <a:avLst/>
          </a:prstGeom>
        </p:spPr>
      </p:pic>
      <p:sp>
        <p:nvSpPr>
          <p:cNvPr id="8" name="矩形 7"/>
          <p:cNvSpPr/>
          <p:nvPr userDrawn="1"/>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0736BED-AFC0-4CF7-ADDA-EBCE89A383CB}" type="datetime1">
              <a:rPr lang="zh-CN" altLang="en-US" smtClean="0"/>
              <a:pPr/>
              <a:t>2021/3/21</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
        <p:nvSpPr>
          <p:cNvPr id="11"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12" name="矩形 11"/>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图片占位符 15"/>
          <p:cNvSpPr>
            <a:spLocks noGrp="1"/>
          </p:cNvSpPr>
          <p:nvPr>
            <p:ph type="pic" sz="quarter" idx="13"/>
          </p:nvPr>
        </p:nvSpPr>
        <p:spPr>
          <a:xfrm>
            <a:off x="660400" y="2133000"/>
            <a:ext cx="5086502" cy="3599678"/>
          </a:xfrm>
          <a:custGeom>
            <a:avLst/>
            <a:gdLst>
              <a:gd name="connsiteX0" fmla="*/ 2330500 w 4680000"/>
              <a:gd name="connsiteY0" fmla="*/ 0 h 3312000"/>
              <a:gd name="connsiteX1" fmla="*/ 3584275 w 4680000"/>
              <a:gd name="connsiteY1" fmla="*/ 730115 h 3312000"/>
              <a:gd name="connsiteX2" fmla="*/ 3649592 w 4680000"/>
              <a:gd name="connsiteY2" fmla="*/ 847870 h 3312000"/>
              <a:gd name="connsiteX3" fmla="*/ 3839621 w 4680000"/>
              <a:gd name="connsiteY3" fmla="*/ 847870 h 3312000"/>
              <a:gd name="connsiteX4" fmla="*/ 4680000 w 4680000"/>
              <a:gd name="connsiteY4" fmla="*/ 1688249 h 3312000"/>
              <a:gd name="connsiteX5" fmla="*/ 3839621 w 4680000"/>
              <a:gd name="connsiteY5" fmla="*/ 2528628 h 3312000"/>
              <a:gd name="connsiteX6" fmla="*/ 3613816 w 4680000"/>
              <a:gd name="connsiteY6" fmla="*/ 2528628 h 3312000"/>
              <a:gd name="connsiteX7" fmla="*/ 3584275 w 4680000"/>
              <a:gd name="connsiteY7" fmla="*/ 2581886 h 3312000"/>
              <a:gd name="connsiteX8" fmla="*/ 2330500 w 4680000"/>
              <a:gd name="connsiteY8" fmla="*/ 3312000 h 3312000"/>
              <a:gd name="connsiteX9" fmla="*/ 1076726 w 4680000"/>
              <a:gd name="connsiteY9" fmla="*/ 2581886 h 3312000"/>
              <a:gd name="connsiteX10" fmla="*/ 1047185 w 4680000"/>
              <a:gd name="connsiteY10" fmla="*/ 2528628 h 3312000"/>
              <a:gd name="connsiteX11" fmla="*/ 840379 w 4680000"/>
              <a:gd name="connsiteY11" fmla="*/ 2528628 h 3312000"/>
              <a:gd name="connsiteX12" fmla="*/ 0 w 4680000"/>
              <a:gd name="connsiteY12" fmla="*/ 1688249 h 3312000"/>
              <a:gd name="connsiteX13" fmla="*/ 840379 w 4680000"/>
              <a:gd name="connsiteY13" fmla="*/ 847870 h 3312000"/>
              <a:gd name="connsiteX14" fmla="*/ 1011408 w 4680000"/>
              <a:gd name="connsiteY14" fmla="*/ 847870 h 3312000"/>
              <a:gd name="connsiteX15" fmla="*/ 1076726 w 4680000"/>
              <a:gd name="connsiteY15" fmla="*/ 730115 h 3312000"/>
              <a:gd name="connsiteX16" fmla="*/ 2330500 w 4680000"/>
              <a:gd name="connsiteY16" fmla="*/ 0 h 331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80000" h="3312000">
                <a:moveTo>
                  <a:pt x="2330500" y="0"/>
                </a:moveTo>
                <a:cubicBezTo>
                  <a:pt x="2852410" y="0"/>
                  <a:pt x="3312557" y="289616"/>
                  <a:pt x="3584275" y="730115"/>
                </a:cubicBezTo>
                <a:lnTo>
                  <a:pt x="3649592" y="847870"/>
                </a:lnTo>
                <a:lnTo>
                  <a:pt x="3839621" y="847870"/>
                </a:lnTo>
                <a:cubicBezTo>
                  <a:pt x="4303750" y="847870"/>
                  <a:pt x="4680000" y="1224120"/>
                  <a:pt x="4680000" y="1688249"/>
                </a:cubicBezTo>
                <a:cubicBezTo>
                  <a:pt x="4680000" y="2152378"/>
                  <a:pt x="4303750" y="2528628"/>
                  <a:pt x="3839621" y="2528628"/>
                </a:cubicBezTo>
                <a:lnTo>
                  <a:pt x="3613816" y="2528628"/>
                </a:lnTo>
                <a:lnTo>
                  <a:pt x="3584275" y="2581886"/>
                </a:lnTo>
                <a:cubicBezTo>
                  <a:pt x="3312557" y="3022385"/>
                  <a:pt x="2852410" y="3312000"/>
                  <a:pt x="2330500" y="3312000"/>
                </a:cubicBezTo>
                <a:cubicBezTo>
                  <a:pt x="1808591" y="3312000"/>
                  <a:pt x="1348443" y="3022385"/>
                  <a:pt x="1076726" y="2581886"/>
                </a:cubicBezTo>
                <a:lnTo>
                  <a:pt x="1047185" y="2528628"/>
                </a:lnTo>
                <a:lnTo>
                  <a:pt x="840379" y="2528628"/>
                </a:lnTo>
                <a:cubicBezTo>
                  <a:pt x="376250" y="2528628"/>
                  <a:pt x="0" y="2152378"/>
                  <a:pt x="0" y="1688249"/>
                </a:cubicBezTo>
                <a:cubicBezTo>
                  <a:pt x="0" y="1224120"/>
                  <a:pt x="376250" y="847870"/>
                  <a:pt x="840379" y="847870"/>
                </a:cubicBezTo>
                <a:lnTo>
                  <a:pt x="1011408" y="847870"/>
                </a:lnTo>
                <a:lnTo>
                  <a:pt x="1076726" y="730115"/>
                </a:lnTo>
                <a:cubicBezTo>
                  <a:pt x="1348443" y="289616"/>
                  <a:pt x="1808591" y="0"/>
                  <a:pt x="2330500" y="0"/>
                </a:cubicBezTo>
                <a:close/>
              </a:path>
            </a:pathLst>
          </a:custGeom>
        </p:spPr>
        <p:txBody>
          <a:bodyPr wrap="square">
            <a:noAutofit/>
          </a:bodyPr>
          <a:lstStyle/>
          <a:p>
            <a:endParaRPr lang="zh-CN" altLang="en-US"/>
          </a:p>
        </p:txBody>
      </p:sp>
      <p:pic>
        <p:nvPicPr>
          <p:cNvPr id="13" name="图片 12"/>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9408000" y="458241"/>
            <a:ext cx="2138000" cy="504713"/>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val="0"/>
              </a:ext>
            </a:extLst>
          </a:blip>
          <a:stretch>
            <a:fillRect/>
          </a:stretch>
        </p:blipFill>
        <p:spPr>
          <a:xfrm>
            <a:off x="4052145" y="1385145"/>
            <a:ext cx="4087710" cy="4087710"/>
          </a:xfrm>
          <a:prstGeom prst="rect">
            <a:avLst/>
          </a:prstGeom>
        </p:spPr>
      </p:pic>
      <p:sp>
        <p:nvSpPr>
          <p:cNvPr id="8" name="矩形 7"/>
          <p:cNvSpPr/>
          <p:nvPr userDrawn="1"/>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66B35BEC-AAB7-4136-8395-728B6E9BF703}" type="datetime1">
              <a:rPr lang="zh-CN" altLang="en-US" smtClean="0"/>
              <a:pPr/>
              <a:t>2021/3/21</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
        <p:nvSpPr>
          <p:cNvPr id="11"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12" name="矩形 11"/>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片占位符 2"/>
          <p:cNvSpPr>
            <a:spLocks noGrp="1"/>
          </p:cNvSpPr>
          <p:nvPr>
            <p:ph type="pic" sz="quarter" idx="13"/>
          </p:nvPr>
        </p:nvSpPr>
        <p:spPr>
          <a:xfrm>
            <a:off x="1128000" y="1196975"/>
            <a:ext cx="2784475" cy="2376488"/>
          </a:xfrm>
        </p:spPr>
        <p:txBody>
          <a:bodyPr/>
          <a:lstStyle/>
          <a:p>
            <a:endParaRPr lang="zh-CN" altLang="en-US"/>
          </a:p>
        </p:txBody>
      </p:sp>
      <p:sp>
        <p:nvSpPr>
          <p:cNvPr id="15" name="图片占位符 2"/>
          <p:cNvSpPr>
            <a:spLocks noGrp="1"/>
          </p:cNvSpPr>
          <p:nvPr>
            <p:ph type="pic" sz="quarter" idx="14"/>
          </p:nvPr>
        </p:nvSpPr>
        <p:spPr>
          <a:xfrm>
            <a:off x="4728000" y="1196975"/>
            <a:ext cx="2784475" cy="2376488"/>
          </a:xfrm>
        </p:spPr>
        <p:txBody>
          <a:bodyPr/>
          <a:lstStyle/>
          <a:p>
            <a:endParaRPr lang="zh-CN" altLang="en-US"/>
          </a:p>
        </p:txBody>
      </p:sp>
      <p:sp>
        <p:nvSpPr>
          <p:cNvPr id="16" name="图片占位符 2"/>
          <p:cNvSpPr>
            <a:spLocks noGrp="1"/>
          </p:cNvSpPr>
          <p:nvPr>
            <p:ph type="pic" sz="quarter" idx="15"/>
          </p:nvPr>
        </p:nvSpPr>
        <p:spPr>
          <a:xfrm>
            <a:off x="8328000" y="1196975"/>
            <a:ext cx="2784475" cy="2376488"/>
          </a:xfrm>
        </p:spPr>
        <p:txBody>
          <a:bodyPr/>
          <a:lstStyle/>
          <a:p>
            <a:endParaRPr lang="zh-CN" altLang="en-US"/>
          </a:p>
        </p:txBody>
      </p:sp>
      <p:pic>
        <p:nvPicPr>
          <p:cNvPr id="13" name="图片 12"/>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9408000" y="458241"/>
            <a:ext cx="2138000" cy="504713"/>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val="0"/>
              </a:ext>
            </a:extLst>
          </a:blip>
          <a:stretch>
            <a:fillRect/>
          </a:stretch>
        </p:blipFill>
        <p:spPr>
          <a:xfrm>
            <a:off x="4052145" y="1385145"/>
            <a:ext cx="4087710" cy="4087710"/>
          </a:xfrm>
          <a:prstGeom prst="rect">
            <a:avLst/>
          </a:prstGeom>
        </p:spPr>
      </p:pic>
      <p:sp>
        <p:nvSpPr>
          <p:cNvPr id="8" name="矩形 7"/>
          <p:cNvSpPr/>
          <p:nvPr userDrawn="1"/>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31EC307A-E1D0-4E5F-9521-7897950F09D3}" type="datetime1">
              <a:rPr lang="zh-CN" altLang="en-US" smtClean="0"/>
              <a:pPr/>
              <a:t>2021/3/21</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
        <p:nvSpPr>
          <p:cNvPr id="11"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12" name="矩形 11"/>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片占位符 2"/>
          <p:cNvSpPr>
            <a:spLocks noGrp="1"/>
          </p:cNvSpPr>
          <p:nvPr>
            <p:ph type="pic" sz="quarter" idx="13"/>
          </p:nvPr>
        </p:nvSpPr>
        <p:spPr>
          <a:xfrm>
            <a:off x="865188" y="1412875"/>
            <a:ext cx="10487025" cy="2016125"/>
          </a:xfrm>
        </p:spPr>
        <p:txBody>
          <a:bodyPr/>
          <a:lstStyle/>
          <a:p>
            <a:endParaRPr lang="zh-CN" altLang="en-US"/>
          </a:p>
        </p:txBody>
      </p:sp>
      <p:pic>
        <p:nvPicPr>
          <p:cNvPr id="13" name="图片 12"/>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9408000" y="458241"/>
            <a:ext cx="2138000" cy="504713"/>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val="0"/>
              </a:ext>
            </a:extLst>
          </a:blip>
          <a:stretch>
            <a:fillRect/>
          </a:stretch>
        </p:blipFill>
        <p:spPr>
          <a:xfrm>
            <a:off x="4052145" y="1385145"/>
            <a:ext cx="4087710" cy="4087710"/>
          </a:xfrm>
          <a:prstGeom prst="rect">
            <a:avLst/>
          </a:prstGeom>
        </p:spPr>
      </p:pic>
      <p:sp>
        <p:nvSpPr>
          <p:cNvPr id="8" name="矩形 7"/>
          <p:cNvSpPr/>
          <p:nvPr userDrawn="1"/>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AE7BCBDC-171A-4289-A7B7-C5C1908C7928}" type="datetime1">
              <a:rPr lang="zh-CN" altLang="en-US" smtClean="0"/>
              <a:pPr/>
              <a:t>2021/3/21</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
        <p:nvSpPr>
          <p:cNvPr id="11"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12" name="矩形 11"/>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表格 9"/>
          <p:cNvGraphicFramePr>
            <a:graphicFrameLocks noGrp="1"/>
          </p:cNvGraphicFramePr>
          <p:nvPr userDrawn="1"/>
        </p:nvGraphicFramePr>
        <p:xfrm>
          <a:off x="888501" y="1337353"/>
          <a:ext cx="10416300" cy="5047294"/>
        </p:xfrm>
        <a:graphic>
          <a:graphicData uri="http://schemas.openxmlformats.org/drawingml/2006/table">
            <a:tbl>
              <a:tblPr firstRow="1" bandRow="1">
                <a:tableStyleId>{5C22544A-7EE6-4342-B048-85BDC9FD1C3A}</a:tableStyleId>
              </a:tblPr>
              <a:tblGrid>
                <a:gridCol w="2604075">
                  <a:extLst>
                    <a:ext uri="{9D8B030D-6E8A-4147-A177-3AD203B41FA5}">
                      <a16:colId xmlns:a16="http://schemas.microsoft.com/office/drawing/2014/main" xmlns="" val="20000"/>
                    </a:ext>
                  </a:extLst>
                </a:gridCol>
                <a:gridCol w="2604075">
                  <a:extLst>
                    <a:ext uri="{9D8B030D-6E8A-4147-A177-3AD203B41FA5}">
                      <a16:colId xmlns:a16="http://schemas.microsoft.com/office/drawing/2014/main" xmlns="" val="20001"/>
                    </a:ext>
                  </a:extLst>
                </a:gridCol>
                <a:gridCol w="2604075">
                  <a:extLst>
                    <a:ext uri="{9D8B030D-6E8A-4147-A177-3AD203B41FA5}">
                      <a16:colId xmlns:a16="http://schemas.microsoft.com/office/drawing/2014/main" xmlns="" val="20002"/>
                    </a:ext>
                  </a:extLst>
                </a:gridCol>
                <a:gridCol w="2604075">
                  <a:extLst>
                    <a:ext uri="{9D8B030D-6E8A-4147-A177-3AD203B41FA5}">
                      <a16:colId xmlns:a16="http://schemas.microsoft.com/office/drawing/2014/main" xmlns="" val="20003"/>
                    </a:ext>
                  </a:extLst>
                </a:gridCol>
              </a:tblGrid>
              <a:tr h="2523647">
                <a:tc>
                  <a:txBody>
                    <a:bodyPr/>
                    <a:lstStyle/>
                    <a:p>
                      <a:endParaRPr lang="zh-CN" altLang="en-US" sz="1800" dirty="0"/>
                    </a:p>
                  </a:txBody>
                  <a:tcPr marL="87409" marR="87409" marT="43705" marB="43705">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alpha val="20000"/>
                      </a:schemeClr>
                    </a:solidFill>
                  </a:tcPr>
                </a:tc>
                <a:tc>
                  <a:txBody>
                    <a:bodyPr/>
                    <a:lstStyle/>
                    <a:p>
                      <a:endParaRPr lang="zh-CN" altLang="en-US" sz="1800" dirty="0"/>
                    </a:p>
                  </a:txBody>
                  <a:tcPr marL="87409" marR="87409" marT="43705" marB="43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zh-CN" altLang="en-US" sz="1800" dirty="0"/>
                    </a:p>
                  </a:txBody>
                  <a:tcPr marL="87409" marR="87409" marT="43705" marB="43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20000"/>
                      </a:schemeClr>
                    </a:solidFill>
                  </a:tcPr>
                </a:tc>
                <a:tc>
                  <a:txBody>
                    <a:bodyPr/>
                    <a:lstStyle/>
                    <a:p>
                      <a:endParaRPr lang="zh-CN" altLang="en-US" sz="1800" dirty="0"/>
                    </a:p>
                  </a:txBody>
                  <a:tcPr marL="87409" marR="87409" marT="43705" marB="43705">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523647">
                <a:tc>
                  <a:txBody>
                    <a:bodyPr/>
                    <a:lstStyle/>
                    <a:p>
                      <a:endParaRPr lang="zh-CN" altLang="en-US" sz="1800" dirty="0"/>
                    </a:p>
                  </a:txBody>
                  <a:tcPr marL="87409" marR="87409" marT="43705" marB="43705">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solidFill>
                  </a:tcPr>
                </a:tc>
                <a:tc>
                  <a:txBody>
                    <a:bodyPr/>
                    <a:lstStyle/>
                    <a:p>
                      <a:endParaRPr lang="zh-CN" altLang="en-US" sz="1800" dirty="0"/>
                    </a:p>
                  </a:txBody>
                  <a:tcPr marL="87409" marR="87409" marT="43705" marB="43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alpha val="20000"/>
                      </a:schemeClr>
                    </a:solidFill>
                  </a:tcPr>
                </a:tc>
                <a:tc>
                  <a:txBody>
                    <a:bodyPr/>
                    <a:lstStyle/>
                    <a:p>
                      <a:endParaRPr lang="zh-CN" altLang="en-US" sz="1800" dirty="0"/>
                    </a:p>
                  </a:txBody>
                  <a:tcPr marL="87409" marR="87409" marT="43705" marB="43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solidFill>
                  </a:tcPr>
                </a:tc>
                <a:tc>
                  <a:txBody>
                    <a:bodyPr/>
                    <a:lstStyle/>
                    <a:p>
                      <a:endParaRPr lang="zh-CN" altLang="en-US" sz="1800" dirty="0"/>
                    </a:p>
                  </a:txBody>
                  <a:tcPr marL="87409" marR="87409" marT="43705" marB="43705">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6">
                        <a:alpha val="20000"/>
                      </a:schemeClr>
                    </a:solidFill>
                  </a:tcPr>
                </a:tc>
                <a:extLst>
                  <a:ext uri="{0D108BD9-81ED-4DB2-BD59-A6C34878D82A}">
                    <a16:rowId xmlns:a16="http://schemas.microsoft.com/office/drawing/2014/main" xmlns="" val="10001"/>
                  </a:ext>
                </a:extLst>
              </a:tr>
            </a:tbl>
          </a:graphicData>
        </a:graphic>
      </p:graphicFrame>
      <p:sp>
        <p:nvSpPr>
          <p:cNvPr id="3" name="图片占位符 2"/>
          <p:cNvSpPr>
            <a:spLocks noGrp="1"/>
          </p:cNvSpPr>
          <p:nvPr>
            <p:ph type="pic" sz="quarter" idx="13"/>
          </p:nvPr>
        </p:nvSpPr>
        <p:spPr>
          <a:xfrm>
            <a:off x="893100" y="3847210"/>
            <a:ext cx="2605600" cy="2527100"/>
          </a:xfrm>
        </p:spPr>
        <p:txBody>
          <a:bodyPr/>
          <a:lstStyle/>
          <a:p>
            <a:endParaRPr lang="zh-CN" altLang="en-US" dirty="0"/>
          </a:p>
        </p:txBody>
      </p:sp>
      <p:sp>
        <p:nvSpPr>
          <p:cNvPr id="18" name="图片占位符 2"/>
          <p:cNvSpPr>
            <a:spLocks noGrp="1"/>
          </p:cNvSpPr>
          <p:nvPr>
            <p:ph type="pic" sz="quarter" idx="14"/>
          </p:nvPr>
        </p:nvSpPr>
        <p:spPr>
          <a:xfrm>
            <a:off x="6096000" y="3847210"/>
            <a:ext cx="2605600" cy="2527100"/>
          </a:xfrm>
        </p:spPr>
        <p:txBody>
          <a:bodyPr/>
          <a:lstStyle/>
          <a:p>
            <a:endParaRPr lang="zh-CN" altLang="en-US" dirty="0"/>
          </a:p>
        </p:txBody>
      </p:sp>
      <p:sp>
        <p:nvSpPr>
          <p:cNvPr id="19" name="图片占位符 2"/>
          <p:cNvSpPr>
            <a:spLocks noGrp="1"/>
          </p:cNvSpPr>
          <p:nvPr>
            <p:ph type="pic" sz="quarter" idx="15"/>
          </p:nvPr>
        </p:nvSpPr>
        <p:spPr>
          <a:xfrm>
            <a:off x="8693300" y="1333900"/>
            <a:ext cx="2605600" cy="2527100"/>
          </a:xfrm>
        </p:spPr>
        <p:txBody>
          <a:bodyPr/>
          <a:lstStyle/>
          <a:p>
            <a:endParaRPr lang="zh-CN" altLang="en-US" dirty="0"/>
          </a:p>
        </p:txBody>
      </p:sp>
      <p:sp>
        <p:nvSpPr>
          <p:cNvPr id="20" name="图片占位符 2"/>
          <p:cNvSpPr>
            <a:spLocks noGrp="1"/>
          </p:cNvSpPr>
          <p:nvPr>
            <p:ph type="pic" sz="quarter" idx="16"/>
          </p:nvPr>
        </p:nvSpPr>
        <p:spPr>
          <a:xfrm>
            <a:off x="3490400" y="1333900"/>
            <a:ext cx="2605600" cy="2527100"/>
          </a:xfrm>
        </p:spPr>
        <p:txBody>
          <a:bodyPr/>
          <a:lstStyle/>
          <a:p>
            <a:endParaRPr lang="zh-CN" altLang="en-US" dirty="0"/>
          </a:p>
        </p:txBody>
      </p:sp>
      <p:pic>
        <p:nvPicPr>
          <p:cNvPr id="15" name="图片 14"/>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9408000" y="458241"/>
            <a:ext cx="2138000" cy="50471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2D28A6-4659-4FC5-835A-CA38B0335403}" type="datetime1">
              <a:rPr lang="zh-CN" altLang="en-US" smtClean="0"/>
              <a:pPr/>
              <a:t>2021/3/21</a:t>
            </a:fld>
            <a:endParaRPr lang="zh-CN" altLang="en-US" dirty="0"/>
          </a:p>
        </p:txBody>
      </p:sp>
      <p:sp>
        <p:nvSpPr>
          <p:cNvPr id="5" name="页脚占位符 4"/>
          <p:cNvSpPr>
            <a:spLocks noGrp="1"/>
          </p:cNvSpPr>
          <p:nvPr>
            <p:ph type="ftr" sz="quarter" idx="11"/>
          </p:nvPr>
        </p:nvSpPr>
        <p:spPr/>
        <p:txBody>
          <a:bodyPr/>
          <a:lstStyle/>
          <a:p>
            <a:r>
              <a:rPr lang="zh-CN" altLang="en-US"/>
              <a:t>学而不厌，诲人不倦</a:t>
            </a:r>
            <a:endParaRPr lang="zh-CN" altLang="en-US" dirty="0"/>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val="0"/>
              </a:ext>
            </a:extLst>
          </a:blip>
          <a:stretch>
            <a:fillRect/>
          </a:stretch>
        </p:blipFill>
        <p:spPr>
          <a:xfrm>
            <a:off x="4052145" y="1385145"/>
            <a:ext cx="4087710" cy="4087710"/>
          </a:xfrm>
          <a:prstGeom prst="rect">
            <a:avLst/>
          </a:prstGeom>
        </p:spPr>
      </p:pic>
      <p:sp>
        <p:nvSpPr>
          <p:cNvPr id="8" name="矩形 7"/>
          <p:cNvSpPr/>
          <p:nvPr userDrawn="1"/>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4F2FEF81-5D27-4797-BA31-C9CD1581CDEA}" type="datetime1">
              <a:rPr lang="zh-CN" altLang="en-US" smtClean="0"/>
              <a:pPr/>
              <a:t>2021/3/21</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
        <p:nvSpPr>
          <p:cNvPr id="11"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12" name="矩形 11"/>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9408000" y="458241"/>
            <a:ext cx="2138000" cy="504713"/>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val="0"/>
              </a:ext>
            </a:extLst>
          </a:blip>
          <a:stretch>
            <a:fillRect/>
          </a:stretch>
        </p:blipFill>
        <p:spPr>
          <a:xfrm>
            <a:off x="4052145" y="1385145"/>
            <a:ext cx="4087710" cy="4087710"/>
          </a:xfrm>
          <a:prstGeom prst="rect">
            <a:avLst/>
          </a:prstGeom>
        </p:spPr>
      </p:pic>
      <p:sp>
        <p:nvSpPr>
          <p:cNvPr id="8" name="矩形 7"/>
          <p:cNvSpPr/>
          <p:nvPr userDrawn="1"/>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AB486420-11EE-4DCD-97D9-484F833C0C23}" type="datetime1">
              <a:rPr lang="zh-CN" altLang="en-US" smtClean="0"/>
              <a:pPr/>
              <a:t>2021/3/21</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
        <p:nvSpPr>
          <p:cNvPr id="11"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12" name="矩形 11"/>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9408000" y="458241"/>
            <a:ext cx="2138000" cy="504713"/>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8_标题和内容">
    <p:bg>
      <p:bgPr>
        <a:blipFill dpi="0" rotWithShape="1">
          <a:blip r:embed="rId2" cstate="print">
            <a:alphaModFix amt="4000"/>
            <a:lum/>
          </a:blip>
          <a:srcRect/>
          <a:tile tx="0" ty="0" sx="100000" sy="100000" flip="none" algn="b"/>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duotone>
              <a:schemeClr val="bg2">
                <a:shade val="45000"/>
                <a:satMod val="135000"/>
              </a:schemeClr>
              <a:prstClr val="white"/>
            </a:duotone>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val="0"/>
              </a:ext>
            </a:extLst>
          </a:blip>
          <a:stretch>
            <a:fillRect/>
          </a:stretch>
        </p:blipFill>
        <p:spPr>
          <a:xfrm>
            <a:off x="4052145" y="1385145"/>
            <a:ext cx="4087710" cy="4087710"/>
          </a:xfrm>
          <a:prstGeom prst="rect">
            <a:avLst/>
          </a:prstGeom>
        </p:spPr>
      </p:pic>
      <p:sp>
        <p:nvSpPr>
          <p:cNvPr id="8" name="矩形 7"/>
          <p:cNvSpPr/>
          <p:nvPr userDrawn="1"/>
        </p:nvSpPr>
        <p:spPr>
          <a:xfrm>
            <a:off x="0" y="0"/>
            <a:ext cx="12192000" cy="6858000"/>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865401" y="382479"/>
            <a:ext cx="4481299" cy="596348"/>
          </a:xfrm>
        </p:spPr>
        <p:txBody>
          <a:bodyPr/>
          <a:lstStyle>
            <a:lvl1pPr>
              <a:defRPr>
                <a:solidFill>
                  <a:schemeClr val="accent1"/>
                </a:solidFill>
                <a:latin typeface="思源黑体 CN Heavy" panose="020B0A00000000000000" pitchFamily="34" charset="-122"/>
                <a:ea typeface="思源黑体 CN Heavy" panose="020B0A00000000000000" pitchFamily="34" charset="-122"/>
              </a:defRPr>
            </a:lvl1pPr>
          </a:lstStyle>
          <a:p>
            <a:r>
              <a:rPr lang="zh-CN" altLang="en-US" dirty="0"/>
              <a:t>此处有标题</a:t>
            </a:r>
          </a:p>
        </p:txBody>
      </p:sp>
      <p:sp>
        <p:nvSpPr>
          <p:cNvPr id="4" name="日期占位符 3"/>
          <p:cNvSpPr>
            <a:spLocks noGrp="1"/>
          </p:cNvSpPr>
          <p:nvPr>
            <p:ph type="dt" sz="half" idx="10"/>
          </p:nvPr>
        </p:nvSpPr>
        <p:spPr/>
        <p:txBody>
          <a:bodyPr/>
          <a:lstStyle/>
          <a:p>
            <a:fld id="{411576C6-F5B5-42E8-9C3F-D24B4A188FE2}" type="datetime1">
              <a:rPr lang="zh-CN" altLang="en-US" smtClean="0"/>
              <a:pPr/>
              <a:t>2021/3/21</a:t>
            </a:fld>
            <a:endParaRPr lang="zh-CN" altLang="en-US"/>
          </a:p>
        </p:txBody>
      </p:sp>
      <p:sp>
        <p:nvSpPr>
          <p:cNvPr id="5" name="页脚占位符 4"/>
          <p:cNvSpPr>
            <a:spLocks noGrp="1"/>
          </p:cNvSpPr>
          <p:nvPr>
            <p:ph type="ftr" sz="quarter" idx="11"/>
          </p:nvPr>
        </p:nvSpPr>
        <p:spPr/>
        <p:txBody>
          <a:bodyPr/>
          <a:lstStyle/>
          <a:p>
            <a:r>
              <a:rPr lang="zh-CN" altLang="en-US" dirty="0"/>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pic>
        <p:nvPicPr>
          <p:cNvPr id="15" name="图片 14"/>
          <p:cNvPicPr>
            <a:picLocks noChangeAspect="1"/>
          </p:cNvPicPr>
          <p:nvPr userDrawn="1"/>
        </p:nvPicPr>
        <p:blipFill rotWithShape="1">
          <a:blip r:embed="rId5" cstate="print">
            <a:extLst>
              <a:ext uri="{28A0092B-C50C-407E-A947-70E740481C1C}">
                <a14:useLocalDpi xmlns:a14="http://schemas.microsoft.com/office/drawing/2010/main" xmlns="" val="0"/>
              </a:ext>
            </a:extLst>
          </a:blip>
          <a:srcRect l="-20841" t="131845" r="108331" b="-39745"/>
          <a:stretch>
            <a:fillRect/>
          </a:stretch>
        </p:blipFill>
        <p:spPr>
          <a:xfrm rot="5400000">
            <a:off x="519051" y="427475"/>
            <a:ext cx="692701" cy="410003"/>
          </a:xfrm>
          <a:custGeom>
            <a:avLst/>
            <a:gdLst>
              <a:gd name="connsiteX0" fmla="*/ 0 w 1993902"/>
              <a:gd name="connsiteY0" fmla="*/ 0 h 1180172"/>
              <a:gd name="connsiteX1" fmla="*/ 1850785 w 1993902"/>
              <a:gd name="connsiteY1" fmla="*/ 0 h 1180172"/>
              <a:gd name="connsiteX2" fmla="*/ 1861313 w 1993902"/>
              <a:gd name="connsiteY2" fmla="*/ 17230 h 1180172"/>
              <a:gd name="connsiteX3" fmla="*/ 1993902 w 1993902"/>
              <a:gd name="connsiteY3" fmla="*/ 537837 h 1180172"/>
              <a:gd name="connsiteX4" fmla="*/ 1806287 w 1993902"/>
              <a:gd name="connsiteY4" fmla="*/ 1148496 h 1180172"/>
              <a:gd name="connsiteX5" fmla="*/ 1782462 w 1993902"/>
              <a:gd name="connsiteY5" fmla="*/ 1180172 h 1180172"/>
              <a:gd name="connsiteX6" fmla="*/ 8240 w 1993902"/>
              <a:gd name="connsiteY6" fmla="*/ 1180172 h 1180172"/>
              <a:gd name="connsiteX7" fmla="*/ 0 w 1993902"/>
              <a:gd name="connsiteY7" fmla="*/ 1169217 h 1180172"/>
              <a:gd name="connsiteX8" fmla="*/ 0 w 1993902"/>
              <a:gd name="connsiteY8" fmla="*/ 0 h 118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3902" h="1180172">
                <a:moveTo>
                  <a:pt x="0" y="0"/>
                </a:moveTo>
                <a:lnTo>
                  <a:pt x="1850785" y="0"/>
                </a:lnTo>
                <a:lnTo>
                  <a:pt x="1861313" y="17230"/>
                </a:lnTo>
                <a:cubicBezTo>
                  <a:pt x="1945871" y="171987"/>
                  <a:pt x="1993902" y="349336"/>
                  <a:pt x="1993902" y="537837"/>
                </a:cubicBezTo>
                <a:cubicBezTo>
                  <a:pt x="1993902" y="764039"/>
                  <a:pt x="1924738" y="974180"/>
                  <a:pt x="1806287" y="1148496"/>
                </a:cubicBezTo>
                <a:lnTo>
                  <a:pt x="1782462" y="1180172"/>
                </a:lnTo>
                <a:lnTo>
                  <a:pt x="8240" y="1180172"/>
                </a:lnTo>
                <a:lnTo>
                  <a:pt x="0" y="1169217"/>
                </a:lnTo>
                <a:lnTo>
                  <a:pt x="0" y="0"/>
                </a:lnTo>
                <a:close/>
              </a:path>
            </a:pathLst>
          </a:custGeom>
        </p:spPr>
      </p:pic>
      <p:sp>
        <p:nvSpPr>
          <p:cNvPr id="14" name="矩形 13"/>
          <p:cNvSpPr/>
          <p:nvPr userDrawn="1"/>
        </p:nvSpPr>
        <p:spPr>
          <a:xfrm>
            <a:off x="660400" y="305121"/>
            <a:ext cx="177800" cy="625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9408000" y="458241"/>
            <a:ext cx="2138000" cy="504713"/>
          </a:xfrm>
          <a:prstGeom prst="rect">
            <a:avLst/>
          </a:prstGeom>
        </p:spPr>
      </p:pic>
      <p:sp>
        <p:nvSpPr>
          <p:cNvPr id="17" name="íṥľiḓê"/>
          <p:cNvSpPr/>
          <p:nvPr userDrawn="1"/>
        </p:nvSpPr>
        <p:spPr>
          <a:xfrm>
            <a:off x="1200007"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îṧḷîde"/>
          <p:cNvSpPr/>
          <p:nvPr userDrawn="1"/>
        </p:nvSpPr>
        <p:spPr>
          <a:xfrm>
            <a:off x="3843846"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íṥľiḓê"/>
          <p:cNvSpPr/>
          <p:nvPr userDrawn="1"/>
        </p:nvSpPr>
        <p:spPr>
          <a:xfrm>
            <a:off x="6487685"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îşļíďé"/>
          <p:cNvSpPr/>
          <p:nvPr userDrawn="1"/>
        </p:nvSpPr>
        <p:spPr>
          <a:xfrm>
            <a:off x="9131524"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图片占位符 27"/>
          <p:cNvSpPr>
            <a:spLocks noGrp="1"/>
          </p:cNvSpPr>
          <p:nvPr>
            <p:ph type="pic" sz="quarter" idx="13"/>
          </p:nvPr>
        </p:nvSpPr>
        <p:spPr>
          <a:xfrm>
            <a:off x="1200007" y="1767867"/>
            <a:ext cx="1860468" cy="1810713"/>
          </a:xfrm>
          <a:custGeom>
            <a:avLst/>
            <a:gdLst>
              <a:gd name="connsiteX0" fmla="*/ 301792 w 1860468"/>
              <a:gd name="connsiteY0" fmla="*/ 0 h 1810713"/>
              <a:gd name="connsiteX1" fmla="*/ 1558676 w 1860468"/>
              <a:gd name="connsiteY1" fmla="*/ 0 h 1810713"/>
              <a:gd name="connsiteX2" fmla="*/ 1860468 w 1860468"/>
              <a:gd name="connsiteY2" fmla="*/ 301792 h 1810713"/>
              <a:gd name="connsiteX3" fmla="*/ 1860468 w 1860468"/>
              <a:gd name="connsiteY3" fmla="*/ 1508921 h 1810713"/>
              <a:gd name="connsiteX4" fmla="*/ 1558676 w 1860468"/>
              <a:gd name="connsiteY4" fmla="*/ 1810713 h 1810713"/>
              <a:gd name="connsiteX5" fmla="*/ 301792 w 1860468"/>
              <a:gd name="connsiteY5" fmla="*/ 1810713 h 1810713"/>
              <a:gd name="connsiteX6" fmla="*/ 0 w 1860468"/>
              <a:gd name="connsiteY6" fmla="*/ 1508921 h 1810713"/>
              <a:gd name="connsiteX7" fmla="*/ 0 w 1860468"/>
              <a:gd name="connsiteY7" fmla="*/ 301792 h 1810713"/>
              <a:gd name="connsiteX8" fmla="*/ 301792 w 1860468"/>
              <a:gd name="connsiteY8" fmla="*/ 0 h 18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0468" h="1810713">
                <a:moveTo>
                  <a:pt x="301792" y="0"/>
                </a:moveTo>
                <a:lnTo>
                  <a:pt x="1558676" y="0"/>
                </a:lnTo>
                <a:cubicBezTo>
                  <a:pt x="1725351" y="0"/>
                  <a:pt x="1860468" y="135117"/>
                  <a:pt x="1860468" y="301792"/>
                </a:cubicBezTo>
                <a:lnTo>
                  <a:pt x="1860468" y="1508921"/>
                </a:lnTo>
                <a:cubicBezTo>
                  <a:pt x="1860468" y="1675596"/>
                  <a:pt x="1725351" y="1810713"/>
                  <a:pt x="1558676" y="1810713"/>
                </a:cubicBezTo>
                <a:lnTo>
                  <a:pt x="301792" y="1810713"/>
                </a:lnTo>
                <a:cubicBezTo>
                  <a:pt x="135117" y="1810713"/>
                  <a:pt x="0" y="1675596"/>
                  <a:pt x="0" y="1508921"/>
                </a:cubicBezTo>
                <a:lnTo>
                  <a:pt x="0" y="301792"/>
                </a:lnTo>
                <a:cubicBezTo>
                  <a:pt x="0" y="135117"/>
                  <a:pt x="135117" y="0"/>
                  <a:pt x="301792" y="0"/>
                </a:cubicBezTo>
                <a:close/>
              </a:path>
            </a:pathLst>
          </a:custGeom>
        </p:spPr>
        <p:txBody>
          <a:bodyPr wrap="square">
            <a:noAutofit/>
          </a:bodyPr>
          <a:lstStyle/>
          <a:p>
            <a:endParaRPr lang="zh-CN" altLang="en-US"/>
          </a:p>
        </p:txBody>
      </p:sp>
      <p:sp>
        <p:nvSpPr>
          <p:cNvPr id="23" name="图片占位符 28"/>
          <p:cNvSpPr>
            <a:spLocks noGrp="1"/>
          </p:cNvSpPr>
          <p:nvPr>
            <p:ph type="pic" sz="quarter" idx="14"/>
          </p:nvPr>
        </p:nvSpPr>
        <p:spPr>
          <a:xfrm>
            <a:off x="3843846" y="1767867"/>
            <a:ext cx="1860468" cy="1810713"/>
          </a:xfrm>
          <a:custGeom>
            <a:avLst/>
            <a:gdLst>
              <a:gd name="connsiteX0" fmla="*/ 301792 w 1860468"/>
              <a:gd name="connsiteY0" fmla="*/ 0 h 1810713"/>
              <a:gd name="connsiteX1" fmla="*/ 1558676 w 1860468"/>
              <a:gd name="connsiteY1" fmla="*/ 0 h 1810713"/>
              <a:gd name="connsiteX2" fmla="*/ 1860468 w 1860468"/>
              <a:gd name="connsiteY2" fmla="*/ 301792 h 1810713"/>
              <a:gd name="connsiteX3" fmla="*/ 1860468 w 1860468"/>
              <a:gd name="connsiteY3" fmla="*/ 1508921 h 1810713"/>
              <a:gd name="connsiteX4" fmla="*/ 1558676 w 1860468"/>
              <a:gd name="connsiteY4" fmla="*/ 1810713 h 1810713"/>
              <a:gd name="connsiteX5" fmla="*/ 301792 w 1860468"/>
              <a:gd name="connsiteY5" fmla="*/ 1810713 h 1810713"/>
              <a:gd name="connsiteX6" fmla="*/ 0 w 1860468"/>
              <a:gd name="connsiteY6" fmla="*/ 1508921 h 1810713"/>
              <a:gd name="connsiteX7" fmla="*/ 0 w 1860468"/>
              <a:gd name="connsiteY7" fmla="*/ 301792 h 1810713"/>
              <a:gd name="connsiteX8" fmla="*/ 301792 w 1860468"/>
              <a:gd name="connsiteY8" fmla="*/ 0 h 18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0468" h="1810713">
                <a:moveTo>
                  <a:pt x="301792" y="0"/>
                </a:moveTo>
                <a:lnTo>
                  <a:pt x="1558676" y="0"/>
                </a:lnTo>
                <a:cubicBezTo>
                  <a:pt x="1725351" y="0"/>
                  <a:pt x="1860468" y="135117"/>
                  <a:pt x="1860468" y="301792"/>
                </a:cubicBezTo>
                <a:lnTo>
                  <a:pt x="1860468" y="1508921"/>
                </a:lnTo>
                <a:cubicBezTo>
                  <a:pt x="1860468" y="1675596"/>
                  <a:pt x="1725351" y="1810713"/>
                  <a:pt x="1558676" y="1810713"/>
                </a:cubicBezTo>
                <a:lnTo>
                  <a:pt x="301792" y="1810713"/>
                </a:lnTo>
                <a:cubicBezTo>
                  <a:pt x="135117" y="1810713"/>
                  <a:pt x="0" y="1675596"/>
                  <a:pt x="0" y="1508921"/>
                </a:cubicBezTo>
                <a:lnTo>
                  <a:pt x="0" y="301792"/>
                </a:lnTo>
                <a:cubicBezTo>
                  <a:pt x="0" y="135117"/>
                  <a:pt x="135117" y="0"/>
                  <a:pt x="301792" y="0"/>
                </a:cubicBezTo>
                <a:close/>
              </a:path>
            </a:pathLst>
          </a:custGeom>
        </p:spPr>
        <p:txBody>
          <a:bodyPr wrap="square">
            <a:noAutofit/>
          </a:bodyPr>
          <a:lstStyle/>
          <a:p>
            <a:endParaRPr lang="zh-CN" altLang="en-US"/>
          </a:p>
        </p:txBody>
      </p:sp>
      <p:sp>
        <p:nvSpPr>
          <p:cNvPr id="24" name="图片占位符 30"/>
          <p:cNvSpPr>
            <a:spLocks noGrp="1"/>
          </p:cNvSpPr>
          <p:nvPr>
            <p:ph type="pic" sz="quarter" idx="15"/>
          </p:nvPr>
        </p:nvSpPr>
        <p:spPr>
          <a:xfrm>
            <a:off x="6487685" y="1767867"/>
            <a:ext cx="1860468" cy="1810713"/>
          </a:xfrm>
          <a:custGeom>
            <a:avLst/>
            <a:gdLst>
              <a:gd name="connsiteX0" fmla="*/ 301792 w 1860468"/>
              <a:gd name="connsiteY0" fmla="*/ 0 h 1810713"/>
              <a:gd name="connsiteX1" fmla="*/ 1558676 w 1860468"/>
              <a:gd name="connsiteY1" fmla="*/ 0 h 1810713"/>
              <a:gd name="connsiteX2" fmla="*/ 1860468 w 1860468"/>
              <a:gd name="connsiteY2" fmla="*/ 301792 h 1810713"/>
              <a:gd name="connsiteX3" fmla="*/ 1860468 w 1860468"/>
              <a:gd name="connsiteY3" fmla="*/ 1508921 h 1810713"/>
              <a:gd name="connsiteX4" fmla="*/ 1558676 w 1860468"/>
              <a:gd name="connsiteY4" fmla="*/ 1810713 h 1810713"/>
              <a:gd name="connsiteX5" fmla="*/ 301792 w 1860468"/>
              <a:gd name="connsiteY5" fmla="*/ 1810713 h 1810713"/>
              <a:gd name="connsiteX6" fmla="*/ 0 w 1860468"/>
              <a:gd name="connsiteY6" fmla="*/ 1508921 h 1810713"/>
              <a:gd name="connsiteX7" fmla="*/ 0 w 1860468"/>
              <a:gd name="connsiteY7" fmla="*/ 301792 h 1810713"/>
              <a:gd name="connsiteX8" fmla="*/ 301792 w 1860468"/>
              <a:gd name="connsiteY8" fmla="*/ 0 h 18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0468" h="1810713">
                <a:moveTo>
                  <a:pt x="301792" y="0"/>
                </a:moveTo>
                <a:lnTo>
                  <a:pt x="1558676" y="0"/>
                </a:lnTo>
                <a:cubicBezTo>
                  <a:pt x="1725351" y="0"/>
                  <a:pt x="1860468" y="135117"/>
                  <a:pt x="1860468" y="301792"/>
                </a:cubicBezTo>
                <a:lnTo>
                  <a:pt x="1860468" y="1508921"/>
                </a:lnTo>
                <a:cubicBezTo>
                  <a:pt x="1860468" y="1675596"/>
                  <a:pt x="1725351" y="1810713"/>
                  <a:pt x="1558676" y="1810713"/>
                </a:cubicBezTo>
                <a:lnTo>
                  <a:pt x="301792" y="1810713"/>
                </a:lnTo>
                <a:cubicBezTo>
                  <a:pt x="135117" y="1810713"/>
                  <a:pt x="0" y="1675596"/>
                  <a:pt x="0" y="1508921"/>
                </a:cubicBezTo>
                <a:lnTo>
                  <a:pt x="0" y="301792"/>
                </a:lnTo>
                <a:cubicBezTo>
                  <a:pt x="0" y="135117"/>
                  <a:pt x="135117" y="0"/>
                  <a:pt x="301792" y="0"/>
                </a:cubicBezTo>
                <a:close/>
              </a:path>
            </a:pathLst>
          </a:custGeom>
        </p:spPr>
        <p:txBody>
          <a:bodyPr wrap="square">
            <a:noAutofit/>
          </a:bodyPr>
          <a:lstStyle/>
          <a:p>
            <a:endParaRPr lang="zh-CN" altLang="en-US"/>
          </a:p>
        </p:txBody>
      </p:sp>
      <p:sp>
        <p:nvSpPr>
          <p:cNvPr id="25" name="图片占位符 31"/>
          <p:cNvSpPr>
            <a:spLocks noGrp="1"/>
          </p:cNvSpPr>
          <p:nvPr>
            <p:ph type="pic" sz="quarter" idx="16"/>
          </p:nvPr>
        </p:nvSpPr>
        <p:spPr>
          <a:xfrm>
            <a:off x="9131524" y="1767867"/>
            <a:ext cx="1860468" cy="1810713"/>
          </a:xfrm>
          <a:custGeom>
            <a:avLst/>
            <a:gdLst>
              <a:gd name="connsiteX0" fmla="*/ 301792 w 1860468"/>
              <a:gd name="connsiteY0" fmla="*/ 0 h 1810713"/>
              <a:gd name="connsiteX1" fmla="*/ 1558676 w 1860468"/>
              <a:gd name="connsiteY1" fmla="*/ 0 h 1810713"/>
              <a:gd name="connsiteX2" fmla="*/ 1860468 w 1860468"/>
              <a:gd name="connsiteY2" fmla="*/ 301792 h 1810713"/>
              <a:gd name="connsiteX3" fmla="*/ 1860468 w 1860468"/>
              <a:gd name="connsiteY3" fmla="*/ 1508921 h 1810713"/>
              <a:gd name="connsiteX4" fmla="*/ 1558676 w 1860468"/>
              <a:gd name="connsiteY4" fmla="*/ 1810713 h 1810713"/>
              <a:gd name="connsiteX5" fmla="*/ 301792 w 1860468"/>
              <a:gd name="connsiteY5" fmla="*/ 1810713 h 1810713"/>
              <a:gd name="connsiteX6" fmla="*/ 0 w 1860468"/>
              <a:gd name="connsiteY6" fmla="*/ 1508921 h 1810713"/>
              <a:gd name="connsiteX7" fmla="*/ 0 w 1860468"/>
              <a:gd name="connsiteY7" fmla="*/ 301792 h 1810713"/>
              <a:gd name="connsiteX8" fmla="*/ 301792 w 1860468"/>
              <a:gd name="connsiteY8" fmla="*/ 0 h 18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0468" h="1810713">
                <a:moveTo>
                  <a:pt x="301792" y="0"/>
                </a:moveTo>
                <a:lnTo>
                  <a:pt x="1558676" y="0"/>
                </a:lnTo>
                <a:cubicBezTo>
                  <a:pt x="1725351" y="0"/>
                  <a:pt x="1860468" y="135117"/>
                  <a:pt x="1860468" y="301792"/>
                </a:cubicBezTo>
                <a:lnTo>
                  <a:pt x="1860468" y="1508921"/>
                </a:lnTo>
                <a:cubicBezTo>
                  <a:pt x="1860468" y="1675596"/>
                  <a:pt x="1725351" y="1810713"/>
                  <a:pt x="1558676" y="1810713"/>
                </a:cubicBezTo>
                <a:lnTo>
                  <a:pt x="301792" y="1810713"/>
                </a:lnTo>
                <a:cubicBezTo>
                  <a:pt x="135117" y="1810713"/>
                  <a:pt x="0" y="1675596"/>
                  <a:pt x="0" y="1508921"/>
                </a:cubicBezTo>
                <a:lnTo>
                  <a:pt x="0" y="301792"/>
                </a:lnTo>
                <a:cubicBezTo>
                  <a:pt x="0" y="135117"/>
                  <a:pt x="135117" y="0"/>
                  <a:pt x="301792"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xmlns="" val="41719718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D0A4D1-0762-4535-96A1-AF557760D071}" type="datetime1">
              <a:rPr lang="zh-CN" altLang="en-US" smtClean="0"/>
              <a:pPr/>
              <a:t>2021/3/21</a:t>
            </a:fld>
            <a:endParaRPr lang="zh-CN" altLang="en-US"/>
          </a:p>
        </p:txBody>
      </p:sp>
      <p:sp>
        <p:nvSpPr>
          <p:cNvPr id="5" name="页脚占位符 4"/>
          <p:cNvSpPr>
            <a:spLocks noGrp="1"/>
          </p:cNvSpPr>
          <p:nvPr>
            <p:ph type="ftr" sz="quarter" idx="11"/>
          </p:nvPr>
        </p:nvSpPr>
        <p:spPr/>
        <p:txBody>
          <a:bodyPr/>
          <a:lstStyle/>
          <a:p>
            <a:r>
              <a:rPr lang="zh-CN" altLang="en-US"/>
              <a:t>学而不厌，诲人不倦</a:t>
            </a:r>
          </a:p>
        </p:txBody>
      </p:sp>
      <p:sp>
        <p:nvSpPr>
          <p:cNvPr id="6" name="灯片编号占位符 5"/>
          <p:cNvSpPr>
            <a:spLocks noGrp="1"/>
          </p:cNvSpPr>
          <p:nvPr>
            <p:ph type="sldNum" sz="quarter" idx="12"/>
          </p:nvPr>
        </p:nvSpPr>
        <p:spPr/>
        <p:txBody>
          <a:bodyPr/>
          <a:lstStyle/>
          <a:p>
            <a:fld id="{F687CA98-21E3-4BBD-A5F7-FCD4997D6114}" type="slidenum">
              <a:rPr lang="zh-CN" altLang="en-US" smtClean="0"/>
              <a:pPr/>
              <a:t>‹#›</a:t>
            </a:fld>
            <a:endParaRPr lang="zh-CN" altLang="en-US"/>
          </a:p>
        </p:txBody>
      </p:sp>
      <p:sp>
        <p:nvSpPr>
          <p:cNvPr id="12" name="图片占位符 11"/>
          <p:cNvSpPr>
            <a:spLocks noGrp="1"/>
          </p:cNvSpPr>
          <p:nvPr>
            <p:ph type="pic" sz="quarter" idx="13"/>
          </p:nvPr>
        </p:nvSpPr>
        <p:spPr>
          <a:xfrm>
            <a:off x="0" y="0"/>
            <a:ext cx="12192000" cy="6858000"/>
          </a:xfrm>
        </p:spPr>
        <p:txBody>
          <a:bodyPr/>
          <a:lstStyle/>
          <a:p>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724701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337004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289913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517849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0666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4F9BC23-DFCA-4ADB-B723-1BF0AE5E6F7F}" type="datetime1">
              <a:rPr lang="zh-CN" altLang="en-US" smtClean="0"/>
              <a:pPr/>
              <a:t>2021/3/21</a:t>
            </a:fld>
            <a:endParaRPr lang="zh-CN" altLang="en-US"/>
          </a:p>
        </p:txBody>
      </p:sp>
      <p:sp>
        <p:nvSpPr>
          <p:cNvPr id="5" name="页脚占位符 4"/>
          <p:cNvSpPr>
            <a:spLocks noGrp="1"/>
          </p:cNvSpPr>
          <p:nvPr>
            <p:ph type="ftr" sz="quarter" idx="11"/>
          </p:nvPr>
        </p:nvSpPr>
        <p:spPr/>
        <p:txBody>
          <a:bodyPr/>
          <a:lstStyle/>
          <a:p>
            <a:r>
              <a:rPr lang="zh-CN" altLang="en-US"/>
              <a:t>学而不厌，诲人不倦</a:t>
            </a:r>
          </a:p>
        </p:txBody>
      </p:sp>
      <p:sp>
        <p:nvSpPr>
          <p:cNvPr id="6" name="灯片编号占位符 5"/>
          <p:cNvSpPr>
            <a:spLocks noGrp="1"/>
          </p:cNvSpPr>
          <p:nvPr>
            <p:ph type="sldNum" sz="quarter" idx="12"/>
          </p:nvPr>
        </p:nvSpPr>
        <p:spPr/>
        <p:txBody>
          <a:bodyPr/>
          <a:lstStyle/>
          <a:p>
            <a:fld id="{E60F2D4F-2241-454B-AF5D-961C997CB3B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47403CB-AE2B-46B7-9FBD-E9AB8A25DF0B}" type="datetime1">
              <a:rPr lang="zh-CN" altLang="en-US" smtClean="0"/>
              <a:pPr/>
              <a:t>2021/3/21</a:t>
            </a:fld>
            <a:endParaRPr lang="zh-CN" altLang="en-US"/>
          </a:p>
        </p:txBody>
      </p:sp>
      <p:sp>
        <p:nvSpPr>
          <p:cNvPr id="6" name="页脚占位符 5"/>
          <p:cNvSpPr>
            <a:spLocks noGrp="1"/>
          </p:cNvSpPr>
          <p:nvPr>
            <p:ph type="ftr" sz="quarter" idx="11"/>
          </p:nvPr>
        </p:nvSpPr>
        <p:spPr/>
        <p:txBody>
          <a:bodyPr/>
          <a:lstStyle/>
          <a:p>
            <a:r>
              <a:rPr lang="zh-CN" altLang="en-US"/>
              <a:t>学而不厌，诲人不倦</a:t>
            </a:r>
          </a:p>
        </p:txBody>
      </p:sp>
      <p:sp>
        <p:nvSpPr>
          <p:cNvPr id="7" name="灯片编号占位符 6"/>
          <p:cNvSpPr>
            <a:spLocks noGrp="1"/>
          </p:cNvSpPr>
          <p:nvPr>
            <p:ph type="sldNum" sz="quarter" idx="12"/>
          </p:nvPr>
        </p:nvSpPr>
        <p:spPr/>
        <p:txBody>
          <a:bodyPr/>
          <a:lstStyle/>
          <a:p>
            <a:fld id="{E60F2D4F-2241-454B-AF5D-961C997CB3B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1F592F9-8B61-4158-9498-F1A0E25AA045}" type="datetime1">
              <a:rPr lang="zh-CN" altLang="en-US" smtClean="0"/>
              <a:pPr/>
              <a:t>2021/3/21</a:t>
            </a:fld>
            <a:endParaRPr lang="zh-CN" altLang="en-US"/>
          </a:p>
        </p:txBody>
      </p:sp>
      <p:sp>
        <p:nvSpPr>
          <p:cNvPr id="8" name="页脚占位符 7"/>
          <p:cNvSpPr>
            <a:spLocks noGrp="1"/>
          </p:cNvSpPr>
          <p:nvPr>
            <p:ph type="ftr" sz="quarter" idx="11"/>
          </p:nvPr>
        </p:nvSpPr>
        <p:spPr/>
        <p:txBody>
          <a:bodyPr/>
          <a:lstStyle/>
          <a:p>
            <a:r>
              <a:rPr lang="zh-CN" altLang="en-US"/>
              <a:t>学而不厌，诲人不倦</a:t>
            </a:r>
          </a:p>
        </p:txBody>
      </p:sp>
      <p:sp>
        <p:nvSpPr>
          <p:cNvPr id="9" name="灯片编号占位符 8"/>
          <p:cNvSpPr>
            <a:spLocks noGrp="1"/>
          </p:cNvSpPr>
          <p:nvPr>
            <p:ph type="sldNum" sz="quarter" idx="12"/>
          </p:nvPr>
        </p:nvSpPr>
        <p:spPr/>
        <p:txBody>
          <a:bodyPr/>
          <a:lstStyle/>
          <a:p>
            <a:fld id="{E60F2D4F-2241-454B-AF5D-961C997CB3B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2FCF98-EB99-4046-956E-C5961C63E6DD}" type="datetime1">
              <a:rPr lang="zh-CN" altLang="en-US" smtClean="0"/>
              <a:pPr/>
              <a:t>2021/3/21</a:t>
            </a:fld>
            <a:endParaRPr lang="zh-CN" altLang="en-US"/>
          </a:p>
        </p:txBody>
      </p:sp>
      <p:sp>
        <p:nvSpPr>
          <p:cNvPr id="4" name="页脚占位符 3"/>
          <p:cNvSpPr>
            <a:spLocks noGrp="1"/>
          </p:cNvSpPr>
          <p:nvPr>
            <p:ph type="ftr" sz="quarter" idx="11"/>
          </p:nvPr>
        </p:nvSpPr>
        <p:spPr/>
        <p:txBody>
          <a:bodyPr/>
          <a:lstStyle/>
          <a:p>
            <a:r>
              <a:rPr lang="zh-CN" altLang="en-US"/>
              <a:t>学而不厌，诲人不倦</a:t>
            </a:r>
          </a:p>
        </p:txBody>
      </p:sp>
      <p:sp>
        <p:nvSpPr>
          <p:cNvPr id="5" name="灯片编号占位符 4"/>
          <p:cNvSpPr>
            <a:spLocks noGrp="1"/>
          </p:cNvSpPr>
          <p:nvPr>
            <p:ph type="sldNum" sz="quarter" idx="12"/>
          </p:nvPr>
        </p:nvSpPr>
        <p:spPr/>
        <p:txBody>
          <a:bodyPr/>
          <a:lstStyle/>
          <a:p>
            <a:fld id="{E60F2D4F-2241-454B-AF5D-961C997CB3B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D8A144-1ECC-47B3-84F8-B0A91898A30F}" type="datetime1">
              <a:rPr lang="zh-CN" altLang="en-US" smtClean="0"/>
              <a:pPr/>
              <a:t>2021/3/21</a:t>
            </a:fld>
            <a:endParaRPr lang="zh-CN" altLang="en-US"/>
          </a:p>
        </p:txBody>
      </p:sp>
      <p:sp>
        <p:nvSpPr>
          <p:cNvPr id="3" name="页脚占位符 2"/>
          <p:cNvSpPr>
            <a:spLocks noGrp="1"/>
          </p:cNvSpPr>
          <p:nvPr>
            <p:ph type="ftr" sz="quarter" idx="11"/>
          </p:nvPr>
        </p:nvSpPr>
        <p:spPr/>
        <p:txBody>
          <a:bodyPr/>
          <a:lstStyle/>
          <a:p>
            <a:r>
              <a:rPr lang="zh-CN" altLang="en-US"/>
              <a:t>学而不厌，诲人不倦</a:t>
            </a:r>
          </a:p>
        </p:txBody>
      </p:sp>
      <p:sp>
        <p:nvSpPr>
          <p:cNvPr id="4" name="灯片编号占位符 3"/>
          <p:cNvSpPr>
            <a:spLocks noGrp="1"/>
          </p:cNvSpPr>
          <p:nvPr>
            <p:ph type="sldNum" sz="quarter" idx="12"/>
          </p:nvPr>
        </p:nvSpPr>
        <p:spPr/>
        <p:txBody>
          <a:bodyPr/>
          <a:lstStyle/>
          <a:p>
            <a:fld id="{E60F2D4F-2241-454B-AF5D-961C997CB3BA}" type="slidenum">
              <a:rPr lang="zh-CN" altLang="en-US" smtClean="0"/>
              <a:pPr/>
              <a:t>‹#›</a:t>
            </a:fld>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56871" y="277510"/>
            <a:ext cx="2203682" cy="63403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7C7D99C-F0E1-46E5-8194-C48F10C829D5}" type="datetime1">
              <a:rPr lang="zh-CN" altLang="en-US" smtClean="0"/>
              <a:pPr/>
              <a:t>2021/3/21</a:t>
            </a:fld>
            <a:endParaRPr lang="zh-CN" altLang="en-US"/>
          </a:p>
        </p:txBody>
      </p:sp>
      <p:sp>
        <p:nvSpPr>
          <p:cNvPr id="6" name="页脚占位符 5"/>
          <p:cNvSpPr>
            <a:spLocks noGrp="1"/>
          </p:cNvSpPr>
          <p:nvPr>
            <p:ph type="ftr" sz="quarter" idx="11"/>
          </p:nvPr>
        </p:nvSpPr>
        <p:spPr/>
        <p:txBody>
          <a:bodyPr/>
          <a:lstStyle/>
          <a:p>
            <a:r>
              <a:rPr lang="zh-CN" altLang="en-US"/>
              <a:t>学而不厌，诲人不倦</a:t>
            </a:r>
          </a:p>
        </p:txBody>
      </p:sp>
      <p:sp>
        <p:nvSpPr>
          <p:cNvPr id="7" name="灯片编号占位符 6"/>
          <p:cNvSpPr>
            <a:spLocks noGrp="1"/>
          </p:cNvSpPr>
          <p:nvPr>
            <p:ph type="sldNum" sz="quarter" idx="12"/>
          </p:nvPr>
        </p:nvSpPr>
        <p:spPr/>
        <p:txBody>
          <a:bodyPr/>
          <a:lstStyle/>
          <a:p>
            <a:fld id="{E60F2D4F-2241-454B-AF5D-961C997CB3B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0F658CC-26B5-4ACA-8290-65BB4E4851A2}" type="datetime1">
              <a:rPr lang="zh-CN" altLang="en-US" smtClean="0"/>
              <a:pPr/>
              <a:t>2021/3/21</a:t>
            </a:fld>
            <a:endParaRPr lang="zh-CN" altLang="en-US"/>
          </a:p>
        </p:txBody>
      </p:sp>
      <p:sp>
        <p:nvSpPr>
          <p:cNvPr id="6" name="页脚占位符 5"/>
          <p:cNvSpPr>
            <a:spLocks noGrp="1"/>
          </p:cNvSpPr>
          <p:nvPr>
            <p:ph type="ftr" sz="quarter" idx="11"/>
          </p:nvPr>
        </p:nvSpPr>
        <p:spPr/>
        <p:txBody>
          <a:bodyPr/>
          <a:lstStyle/>
          <a:p>
            <a:r>
              <a:rPr lang="zh-CN" altLang="en-US"/>
              <a:t>学而不厌，诲人不倦</a:t>
            </a:r>
          </a:p>
        </p:txBody>
      </p:sp>
      <p:sp>
        <p:nvSpPr>
          <p:cNvPr id="7" name="灯片编号占位符 6"/>
          <p:cNvSpPr>
            <a:spLocks noGrp="1"/>
          </p:cNvSpPr>
          <p:nvPr>
            <p:ph type="sldNum" sz="quarter" idx="12"/>
          </p:nvPr>
        </p:nvSpPr>
        <p:spPr/>
        <p:txBody>
          <a:bodyPr/>
          <a:lstStyle/>
          <a:p>
            <a:fld id="{E60F2D4F-2241-454B-AF5D-961C997CB3B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47700" y="649287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E74C6-1819-4215-ACCE-9EE885241B6D}" type="datetime1">
              <a:rPr lang="zh-CN" altLang="en-US" smtClean="0"/>
              <a:pPr/>
              <a:t>2021/3/21</a:t>
            </a:fld>
            <a:endParaRPr lang="zh-CN" altLang="en-US" dirty="0"/>
          </a:p>
        </p:txBody>
      </p:sp>
      <p:sp>
        <p:nvSpPr>
          <p:cNvPr id="5" name="页脚占位符 4"/>
          <p:cNvSpPr>
            <a:spLocks noGrp="1"/>
          </p:cNvSpPr>
          <p:nvPr>
            <p:ph type="ftr" sz="quarter" idx="3"/>
          </p:nvPr>
        </p:nvSpPr>
        <p:spPr>
          <a:xfrm>
            <a:off x="4048100" y="6483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学而不厌，诲人不倦</a:t>
            </a:r>
            <a:endParaRPr lang="zh-CN" altLang="en-US" dirty="0"/>
          </a:p>
        </p:txBody>
      </p:sp>
      <p:sp>
        <p:nvSpPr>
          <p:cNvPr id="6" name="灯片编号占位符 5"/>
          <p:cNvSpPr>
            <a:spLocks noGrp="1"/>
          </p:cNvSpPr>
          <p:nvPr>
            <p:ph type="sldNum" sz="quarter" idx="4"/>
          </p:nvPr>
        </p:nvSpPr>
        <p:spPr>
          <a:xfrm>
            <a:off x="8801100" y="649287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F2D4F-2241-454B-AF5D-961C997CB3BA}"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88" r:id="rId13"/>
    <p:sldLayoutId id="2147483668" r:id="rId14"/>
    <p:sldLayoutId id="2147483669" r:id="rId15"/>
    <p:sldLayoutId id="2147483671" r:id="rId16"/>
    <p:sldLayoutId id="2147483673" r:id="rId17"/>
    <p:sldLayoutId id="2147483674" r:id="rId18"/>
    <p:sldLayoutId id="2147483675" r:id="rId19"/>
    <p:sldLayoutId id="2147483676" r:id="rId20"/>
    <p:sldLayoutId id="2147483677" r:id="rId21"/>
    <p:sldLayoutId id="2147483687" r:id="rId22"/>
    <p:sldLayoutId id="2147483686" r:id="rId2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9480350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96784114"/>
      </p:ext>
    </p:extLst>
  </p:cSld>
  <p:clrMap bg1="lt1" tx1="dk1" bg2="lt2" tx2="dk2" accent1="accent1" accent2="accent2" accent3="accent3" accent4="accent4" accent5="accent5" accent6="accent6" hlink="hlink" folHlink="folHlink"/>
  <p:sldLayoutIdLst>
    <p:sldLayoutId id="2147483695" r:id="rId1"/>
    <p:sldLayoutId id="214748369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introduce%20to%208-queens%20promble.ppt"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hyperlink" Target="http://www.wordiq.com/definition/Queen_(chess)" TargetMode="External"/><Relationship Id="rId4" Type="http://schemas.openxmlformats.org/officeDocument/2006/relationships/hyperlink" Target="http://www.wordiq.com/definition/Chess" TargetMode="Externa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hyperlink" Target="http://www.wordiq.com/definition/Queen_(chess)" TargetMode="External"/><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hyperlink" Target="http://www.wordiq.com/definition/Chess" TargetMode="External"/><Relationship Id="rId5" Type="http://schemas.openxmlformats.org/officeDocument/2006/relationships/hyperlink" Target="introduce%20to%208-queens%20promble.ppt" TargetMode="External"/><Relationship Id="rId4"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hyperlink" Target="4-Queens%20Problem.ppt" TargetMode="Externa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6.v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p:cNvPicPr>
            <a:picLocks noGrp="1" noChangeAspect="1"/>
          </p:cNvPicPr>
          <p:nvPr>
            <p:ph type="pic" sz="quarter" idx="13"/>
          </p:nvPr>
        </p:nvPicPr>
        <p:blipFill rotWithShape="1">
          <a:blip r:embed="rId3" cstate="print">
            <a:extLst>
              <a:ext uri="{28A0092B-C50C-407E-A947-70E740481C1C}">
                <a14:useLocalDpi xmlns:a14="http://schemas.microsoft.com/office/drawing/2010/main" xmlns="" val="0"/>
              </a:ext>
            </a:extLst>
          </a:blip>
          <a:srcRect t="7813" b="7813"/>
          <a:stretch>
            <a:fillRect/>
          </a:stretch>
        </p:blipFill>
        <p:spPr/>
      </p:pic>
      <p:sp>
        <p:nvSpPr>
          <p:cNvPr id="8" name="矩形 7"/>
          <p:cNvSpPr/>
          <p:nvPr/>
        </p:nvSpPr>
        <p:spPr>
          <a:xfrm>
            <a:off x="-1" y="0"/>
            <a:ext cx="12192000" cy="6858000"/>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10" name="任意多边形 9"/>
          <p:cNvSpPr/>
          <p:nvPr/>
        </p:nvSpPr>
        <p:spPr>
          <a:xfrm>
            <a:off x="0" y="5372100"/>
            <a:ext cx="9925050" cy="1488653"/>
          </a:xfrm>
          <a:custGeom>
            <a:avLst/>
            <a:gdLst>
              <a:gd name="connsiteX0" fmla="*/ 0 w 12192000"/>
              <a:gd name="connsiteY0" fmla="*/ 0 h 1883327"/>
              <a:gd name="connsiteX1" fmla="*/ 210580 w 12192000"/>
              <a:gd name="connsiteY1" fmla="*/ 136554 h 1883327"/>
              <a:gd name="connsiteX2" fmla="*/ 5909897 w 12192000"/>
              <a:gd name="connsiteY2" fmla="*/ 1630229 h 1883327"/>
              <a:gd name="connsiteX3" fmla="*/ 12189227 w 12192000"/>
              <a:gd name="connsiteY3" fmla="*/ 593158 h 1883327"/>
              <a:gd name="connsiteX4" fmla="*/ 12192000 w 12192000"/>
              <a:gd name="connsiteY4" fmla="*/ 591451 h 1883327"/>
              <a:gd name="connsiteX5" fmla="*/ 12192000 w 12192000"/>
              <a:gd name="connsiteY5" fmla="*/ 1883327 h 1883327"/>
              <a:gd name="connsiteX6" fmla="*/ 0 w 12192000"/>
              <a:gd name="connsiteY6" fmla="*/ 1883327 h 188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83327">
                <a:moveTo>
                  <a:pt x="0" y="0"/>
                </a:moveTo>
                <a:lnTo>
                  <a:pt x="210580" y="136554"/>
                </a:lnTo>
                <a:cubicBezTo>
                  <a:pt x="1539998" y="922715"/>
                  <a:pt x="3588127" y="1494176"/>
                  <a:pt x="5909897" y="1630229"/>
                </a:cubicBezTo>
                <a:cubicBezTo>
                  <a:pt x="8489641" y="1781399"/>
                  <a:pt x="10796652" y="1359251"/>
                  <a:pt x="12189227" y="593158"/>
                </a:cubicBezTo>
                <a:lnTo>
                  <a:pt x="12192000" y="591451"/>
                </a:lnTo>
                <a:lnTo>
                  <a:pt x="12192000" y="1883327"/>
                </a:lnTo>
                <a:lnTo>
                  <a:pt x="0" y="1883327"/>
                </a:lnTo>
                <a:close/>
              </a:path>
            </a:pathLst>
          </a:custGeom>
          <a:gradFill>
            <a:gsLst>
              <a:gs pos="0">
                <a:schemeClr val="accent1"/>
              </a:gs>
              <a:gs pos="64000">
                <a:srgbClr val="64220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19" name="任意多边形 18"/>
          <p:cNvSpPr/>
          <p:nvPr/>
        </p:nvSpPr>
        <p:spPr>
          <a:xfrm rot="10800000">
            <a:off x="2266950" y="-12880"/>
            <a:ext cx="9925050" cy="1488653"/>
          </a:xfrm>
          <a:custGeom>
            <a:avLst/>
            <a:gdLst>
              <a:gd name="connsiteX0" fmla="*/ 0 w 12192000"/>
              <a:gd name="connsiteY0" fmla="*/ 0 h 1883327"/>
              <a:gd name="connsiteX1" fmla="*/ 210580 w 12192000"/>
              <a:gd name="connsiteY1" fmla="*/ 136554 h 1883327"/>
              <a:gd name="connsiteX2" fmla="*/ 5909897 w 12192000"/>
              <a:gd name="connsiteY2" fmla="*/ 1630229 h 1883327"/>
              <a:gd name="connsiteX3" fmla="*/ 12189227 w 12192000"/>
              <a:gd name="connsiteY3" fmla="*/ 593158 h 1883327"/>
              <a:gd name="connsiteX4" fmla="*/ 12192000 w 12192000"/>
              <a:gd name="connsiteY4" fmla="*/ 591451 h 1883327"/>
              <a:gd name="connsiteX5" fmla="*/ 12192000 w 12192000"/>
              <a:gd name="connsiteY5" fmla="*/ 1883327 h 1883327"/>
              <a:gd name="connsiteX6" fmla="*/ 0 w 12192000"/>
              <a:gd name="connsiteY6" fmla="*/ 1883327 h 188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83327">
                <a:moveTo>
                  <a:pt x="0" y="0"/>
                </a:moveTo>
                <a:lnTo>
                  <a:pt x="210580" y="136554"/>
                </a:lnTo>
                <a:cubicBezTo>
                  <a:pt x="1539998" y="922715"/>
                  <a:pt x="3588127" y="1494176"/>
                  <a:pt x="5909897" y="1630229"/>
                </a:cubicBezTo>
                <a:cubicBezTo>
                  <a:pt x="8489641" y="1781399"/>
                  <a:pt x="10796652" y="1359251"/>
                  <a:pt x="12189227" y="593158"/>
                </a:cubicBezTo>
                <a:lnTo>
                  <a:pt x="12192000" y="591451"/>
                </a:lnTo>
                <a:lnTo>
                  <a:pt x="12192000" y="1883327"/>
                </a:lnTo>
                <a:lnTo>
                  <a:pt x="0" y="1883327"/>
                </a:lnTo>
                <a:close/>
              </a:path>
            </a:pathLst>
          </a:custGeom>
          <a:gradFill>
            <a:gsLst>
              <a:gs pos="0">
                <a:schemeClr val="accent1"/>
              </a:gs>
              <a:gs pos="64000">
                <a:srgbClr val="64220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20" name="任意多边形 19"/>
          <p:cNvSpPr/>
          <p:nvPr/>
        </p:nvSpPr>
        <p:spPr>
          <a:xfrm rot="10800000">
            <a:off x="0" y="-20340"/>
            <a:ext cx="12192000" cy="1070394"/>
          </a:xfrm>
          <a:custGeom>
            <a:avLst/>
            <a:gdLst>
              <a:gd name="connsiteX0" fmla="*/ 0 w 12192000"/>
              <a:gd name="connsiteY0" fmla="*/ 0 h 1883327"/>
              <a:gd name="connsiteX1" fmla="*/ 210580 w 12192000"/>
              <a:gd name="connsiteY1" fmla="*/ 136554 h 1883327"/>
              <a:gd name="connsiteX2" fmla="*/ 5909897 w 12192000"/>
              <a:gd name="connsiteY2" fmla="*/ 1630229 h 1883327"/>
              <a:gd name="connsiteX3" fmla="*/ 12189227 w 12192000"/>
              <a:gd name="connsiteY3" fmla="*/ 593158 h 1883327"/>
              <a:gd name="connsiteX4" fmla="*/ 12192000 w 12192000"/>
              <a:gd name="connsiteY4" fmla="*/ 591451 h 1883327"/>
              <a:gd name="connsiteX5" fmla="*/ 12192000 w 12192000"/>
              <a:gd name="connsiteY5" fmla="*/ 1883327 h 1883327"/>
              <a:gd name="connsiteX6" fmla="*/ 0 w 12192000"/>
              <a:gd name="connsiteY6" fmla="*/ 1883327 h 188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83327">
                <a:moveTo>
                  <a:pt x="0" y="0"/>
                </a:moveTo>
                <a:lnTo>
                  <a:pt x="210580" y="136554"/>
                </a:lnTo>
                <a:cubicBezTo>
                  <a:pt x="1539998" y="922715"/>
                  <a:pt x="3588127" y="1494176"/>
                  <a:pt x="5909897" y="1630229"/>
                </a:cubicBezTo>
                <a:cubicBezTo>
                  <a:pt x="8489641" y="1781399"/>
                  <a:pt x="10796652" y="1359251"/>
                  <a:pt x="12189227" y="593158"/>
                </a:cubicBezTo>
                <a:lnTo>
                  <a:pt x="12192000" y="591451"/>
                </a:lnTo>
                <a:lnTo>
                  <a:pt x="12192000" y="1883327"/>
                </a:lnTo>
                <a:lnTo>
                  <a:pt x="0" y="1883327"/>
                </a:lnTo>
                <a:close/>
              </a:path>
            </a:pathLst>
          </a:custGeom>
          <a:gradFill>
            <a:gsLst>
              <a:gs pos="0">
                <a:schemeClr val="accent1"/>
              </a:gs>
              <a:gs pos="100000">
                <a:srgbClr val="64220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pic>
        <p:nvPicPr>
          <p:cNvPr id="22" name="图片 2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334595" y="1497064"/>
            <a:ext cx="3522808" cy="831622"/>
          </a:xfrm>
          <a:prstGeom prst="rect">
            <a:avLst/>
          </a:prstGeom>
        </p:spPr>
      </p:pic>
      <p:sp>
        <p:nvSpPr>
          <p:cNvPr id="24" name="Rectangle 3">
            <a:extLst>
              <a:ext uri="{FF2B5EF4-FFF2-40B4-BE49-F238E27FC236}">
                <a16:creationId xmlns:a16="http://schemas.microsoft.com/office/drawing/2014/main" xmlns="" id="{B0251B0B-8155-4E31-B370-57B1894EACB6}"/>
              </a:ext>
            </a:extLst>
          </p:cNvPr>
          <p:cNvSpPr txBox="1">
            <a:spLocks noChangeArrowheads="1"/>
          </p:cNvSpPr>
          <p:nvPr/>
        </p:nvSpPr>
        <p:spPr>
          <a:xfrm>
            <a:off x="623999" y="2637000"/>
            <a:ext cx="11160000" cy="1943202"/>
          </a:xfrm>
          <a:prstGeom prst="rect">
            <a:avLst/>
          </a:prstGeom>
          <a:noFill/>
          <a:ln/>
        </p:spPr>
        <p:txBody>
          <a:bodyPr lIns="92075" tIns="46038" rIns="92075" bIns="46038"/>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0" hangingPunct="0">
              <a:buFont typeface="Times New Roman" panose="02020603050405020304" pitchFamily="18" charset="0"/>
              <a:buNone/>
            </a:pPr>
            <a:r>
              <a:rPr lang="en-US" altLang="ko-KR" sz="6000" b="1" dirty="0">
                <a:solidFill>
                  <a:srgbClr val="0000CC"/>
                </a:solidFill>
                <a:latin typeface="Times New Roman" panose="02020603050405020304" pitchFamily="18" charset="0"/>
              </a:rPr>
              <a:t>Alternative Search </a:t>
            </a:r>
            <a:endParaRPr lang="en-US" altLang="ko-KR" sz="6000" b="1" dirty="0" smtClean="0">
              <a:solidFill>
                <a:srgbClr val="0000CC"/>
              </a:solidFill>
              <a:latin typeface="Times New Roman" panose="02020603050405020304" pitchFamily="18" charset="0"/>
            </a:endParaRPr>
          </a:p>
          <a:p>
            <a:pPr algn="ctr" eaLnBrk="0" hangingPunct="0">
              <a:buFont typeface="Times New Roman" panose="02020603050405020304" pitchFamily="18" charset="0"/>
              <a:buNone/>
            </a:pPr>
            <a:r>
              <a:rPr lang="en-US" altLang="ko-KR" sz="6000" b="1" dirty="0" smtClean="0">
                <a:solidFill>
                  <a:srgbClr val="0000CC"/>
                </a:solidFill>
                <a:latin typeface="Times New Roman" panose="02020603050405020304" pitchFamily="18" charset="0"/>
              </a:rPr>
              <a:t>Formulations </a:t>
            </a:r>
            <a:r>
              <a:rPr lang="en-US" altLang="ko-KR" sz="6000" b="1" dirty="0">
                <a:solidFill>
                  <a:srgbClr val="0000CC"/>
                </a:solidFill>
                <a:latin typeface="Times New Roman" panose="02020603050405020304" pitchFamily="18" charset="0"/>
              </a:rPr>
              <a:t>and Applications</a:t>
            </a:r>
          </a:p>
        </p:txBody>
      </p:sp>
    </p:spTree>
    <p:extLst>
      <p:ext uri="{BB962C8B-B14F-4D97-AF65-F5344CB8AC3E}">
        <p14:creationId xmlns:p14="http://schemas.microsoft.com/office/powerpoint/2010/main" xmlns="" val="4248189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6604001" y="296864"/>
          <a:ext cx="3782484" cy="1844675"/>
        </p:xfrm>
        <a:graphic>
          <a:graphicData uri="http://schemas.openxmlformats.org/presentationml/2006/ole">
            <p:oleObj spid="_x0000_s73730" name="文档" r:id="rId3" imgW="7099708" imgH="4624502" progId="Word.Document.8">
              <p:embed/>
            </p:oleObj>
          </a:graphicData>
        </a:graphic>
      </p:graphicFrame>
      <p:sp>
        <p:nvSpPr>
          <p:cNvPr id="18435" name="Text Box 3"/>
          <p:cNvSpPr txBox="1">
            <a:spLocks noChangeArrowheads="1"/>
          </p:cNvSpPr>
          <p:nvPr/>
        </p:nvSpPr>
        <p:spPr bwMode="auto">
          <a:xfrm>
            <a:off x="2052603" y="874068"/>
            <a:ext cx="46679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 )</a:t>
            </a:r>
          </a:p>
        </p:txBody>
      </p:sp>
      <p:sp>
        <p:nvSpPr>
          <p:cNvPr id="18436" name="Text Box 4"/>
          <p:cNvSpPr txBox="1">
            <a:spLocks noChangeArrowheads="1"/>
          </p:cNvSpPr>
          <p:nvPr/>
        </p:nvSpPr>
        <p:spPr bwMode="auto">
          <a:xfrm>
            <a:off x="6878727" y="302568"/>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18437" name="Text Box 5"/>
          <p:cNvSpPr txBox="1">
            <a:spLocks noChangeArrowheads="1"/>
          </p:cNvSpPr>
          <p:nvPr/>
        </p:nvSpPr>
        <p:spPr bwMode="auto">
          <a:xfrm>
            <a:off x="445689" y="1750368"/>
            <a:ext cx="97975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a:t>
            </a:r>
          </a:p>
        </p:txBody>
      </p:sp>
      <p:sp>
        <p:nvSpPr>
          <p:cNvPr id="18438" name="Line 6"/>
          <p:cNvSpPr>
            <a:spLocks noChangeShapeType="1"/>
          </p:cNvSpPr>
          <p:nvPr/>
        </p:nvSpPr>
        <p:spPr bwMode="auto">
          <a:xfrm flipH="1">
            <a:off x="1016000" y="1295400"/>
            <a:ext cx="101600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8439" name="Text Box 7"/>
          <p:cNvSpPr txBox="1">
            <a:spLocks noChangeArrowheads="1"/>
          </p:cNvSpPr>
          <p:nvPr/>
        </p:nvSpPr>
        <p:spPr bwMode="auto">
          <a:xfrm>
            <a:off x="264664" y="29695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(2,3))</a:t>
            </a:r>
          </a:p>
        </p:txBody>
      </p:sp>
      <p:sp>
        <p:nvSpPr>
          <p:cNvPr id="18440" name="Line 8"/>
          <p:cNvSpPr>
            <a:spLocks noChangeShapeType="1"/>
          </p:cNvSpPr>
          <p:nvPr/>
        </p:nvSpPr>
        <p:spPr bwMode="auto">
          <a:xfrm>
            <a:off x="812800" y="2286000"/>
            <a:ext cx="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8441" name="Line 9"/>
          <p:cNvSpPr>
            <a:spLocks noChangeShapeType="1"/>
          </p:cNvSpPr>
          <p:nvPr/>
        </p:nvSpPr>
        <p:spPr bwMode="auto">
          <a:xfrm flipV="1">
            <a:off x="1117600" y="2209800"/>
            <a:ext cx="0" cy="685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8442" name="Text Box 10"/>
          <p:cNvSpPr txBox="1">
            <a:spLocks noChangeArrowheads="1"/>
          </p:cNvSpPr>
          <p:nvPr/>
        </p:nvSpPr>
        <p:spPr bwMode="auto">
          <a:xfrm>
            <a:off x="2906264" y="30457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(2,4))</a:t>
            </a:r>
          </a:p>
        </p:txBody>
      </p:sp>
      <p:sp>
        <p:nvSpPr>
          <p:cNvPr id="18443" name="Line 11"/>
          <p:cNvSpPr>
            <a:spLocks noChangeShapeType="1"/>
          </p:cNvSpPr>
          <p:nvPr/>
        </p:nvSpPr>
        <p:spPr bwMode="auto">
          <a:xfrm>
            <a:off x="1422400" y="2209800"/>
            <a:ext cx="17272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8444" name="Text Box 12"/>
          <p:cNvSpPr txBox="1">
            <a:spLocks noChangeArrowheads="1"/>
          </p:cNvSpPr>
          <p:nvPr/>
        </p:nvSpPr>
        <p:spPr bwMode="auto">
          <a:xfrm>
            <a:off x="473106" y="4188768"/>
            <a:ext cx="231345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(2,4) (3.2))</a:t>
            </a:r>
          </a:p>
        </p:txBody>
      </p:sp>
      <p:sp>
        <p:nvSpPr>
          <p:cNvPr id="18445" name="Line 13"/>
          <p:cNvSpPr>
            <a:spLocks noChangeShapeType="1"/>
          </p:cNvSpPr>
          <p:nvPr/>
        </p:nvSpPr>
        <p:spPr bwMode="auto">
          <a:xfrm flipH="1">
            <a:off x="1524000" y="3581400"/>
            <a:ext cx="172720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8446" name="Line 14"/>
          <p:cNvSpPr>
            <a:spLocks noChangeShapeType="1"/>
          </p:cNvSpPr>
          <p:nvPr/>
        </p:nvSpPr>
        <p:spPr bwMode="auto">
          <a:xfrm flipV="1">
            <a:off x="2336800" y="3657600"/>
            <a:ext cx="1320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8447" name="Line 15"/>
          <p:cNvSpPr>
            <a:spLocks noChangeShapeType="1"/>
          </p:cNvSpPr>
          <p:nvPr/>
        </p:nvSpPr>
        <p:spPr bwMode="auto">
          <a:xfrm flipH="1" flipV="1">
            <a:off x="1727200" y="2133600"/>
            <a:ext cx="1625600" cy="685800"/>
          </a:xfrm>
          <a:prstGeom prst="line">
            <a:avLst/>
          </a:prstGeom>
          <a:noFill/>
          <a:ln w="9525">
            <a:solidFill>
              <a:schemeClr val="tx2"/>
            </a:solidFill>
            <a:round/>
            <a:headEnd/>
            <a:tailEnd type="triangle" w="med" len="me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nvGraphicFramePr>
        <p:xfrm>
          <a:off x="6604001" y="296864"/>
          <a:ext cx="3782484" cy="1844675"/>
        </p:xfrm>
        <a:graphic>
          <a:graphicData uri="http://schemas.openxmlformats.org/presentationml/2006/ole">
            <p:oleObj spid="_x0000_s74754" name="文档" r:id="rId3" imgW="7099708" imgH="4624502" progId="Word.Document.8">
              <p:embed/>
            </p:oleObj>
          </a:graphicData>
        </a:graphic>
      </p:graphicFrame>
      <p:sp>
        <p:nvSpPr>
          <p:cNvPr id="19459" name="Text Box 3"/>
          <p:cNvSpPr txBox="1">
            <a:spLocks noChangeArrowheads="1"/>
          </p:cNvSpPr>
          <p:nvPr/>
        </p:nvSpPr>
        <p:spPr bwMode="auto">
          <a:xfrm>
            <a:off x="2052603" y="874068"/>
            <a:ext cx="46679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 )</a:t>
            </a:r>
          </a:p>
        </p:txBody>
      </p:sp>
      <p:sp>
        <p:nvSpPr>
          <p:cNvPr id="19460" name="Text Box 4"/>
          <p:cNvSpPr txBox="1">
            <a:spLocks noChangeArrowheads="1"/>
          </p:cNvSpPr>
          <p:nvPr/>
        </p:nvSpPr>
        <p:spPr bwMode="auto">
          <a:xfrm>
            <a:off x="445689" y="1750368"/>
            <a:ext cx="97975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a:t>
            </a:r>
          </a:p>
        </p:txBody>
      </p:sp>
      <p:sp>
        <p:nvSpPr>
          <p:cNvPr id="19461" name="Line 5"/>
          <p:cNvSpPr>
            <a:spLocks noChangeShapeType="1"/>
          </p:cNvSpPr>
          <p:nvPr/>
        </p:nvSpPr>
        <p:spPr bwMode="auto">
          <a:xfrm flipH="1">
            <a:off x="1016000" y="1295400"/>
            <a:ext cx="101600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62" name="Text Box 6"/>
          <p:cNvSpPr txBox="1">
            <a:spLocks noChangeArrowheads="1"/>
          </p:cNvSpPr>
          <p:nvPr/>
        </p:nvSpPr>
        <p:spPr bwMode="auto">
          <a:xfrm>
            <a:off x="264664" y="29695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(2,3))</a:t>
            </a:r>
          </a:p>
        </p:txBody>
      </p:sp>
      <p:sp>
        <p:nvSpPr>
          <p:cNvPr id="19463" name="Line 7"/>
          <p:cNvSpPr>
            <a:spLocks noChangeShapeType="1"/>
          </p:cNvSpPr>
          <p:nvPr/>
        </p:nvSpPr>
        <p:spPr bwMode="auto">
          <a:xfrm>
            <a:off x="812800" y="2286000"/>
            <a:ext cx="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64" name="Line 8"/>
          <p:cNvSpPr>
            <a:spLocks noChangeShapeType="1"/>
          </p:cNvSpPr>
          <p:nvPr/>
        </p:nvSpPr>
        <p:spPr bwMode="auto">
          <a:xfrm flipV="1">
            <a:off x="1117600" y="2209800"/>
            <a:ext cx="0" cy="685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65" name="Text Box 9"/>
          <p:cNvSpPr txBox="1">
            <a:spLocks noChangeArrowheads="1"/>
          </p:cNvSpPr>
          <p:nvPr/>
        </p:nvSpPr>
        <p:spPr bwMode="auto">
          <a:xfrm>
            <a:off x="2906264" y="30457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(2,4))</a:t>
            </a:r>
          </a:p>
        </p:txBody>
      </p:sp>
      <p:sp>
        <p:nvSpPr>
          <p:cNvPr id="19466" name="Line 10"/>
          <p:cNvSpPr>
            <a:spLocks noChangeShapeType="1"/>
          </p:cNvSpPr>
          <p:nvPr/>
        </p:nvSpPr>
        <p:spPr bwMode="auto">
          <a:xfrm>
            <a:off x="1422400" y="2209800"/>
            <a:ext cx="17272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67" name="Text Box 11"/>
          <p:cNvSpPr txBox="1">
            <a:spLocks noChangeArrowheads="1"/>
          </p:cNvSpPr>
          <p:nvPr/>
        </p:nvSpPr>
        <p:spPr bwMode="auto">
          <a:xfrm>
            <a:off x="473106" y="4188768"/>
            <a:ext cx="231345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(2,4) (3.2))</a:t>
            </a:r>
          </a:p>
        </p:txBody>
      </p:sp>
      <p:sp>
        <p:nvSpPr>
          <p:cNvPr id="19468" name="Line 12"/>
          <p:cNvSpPr>
            <a:spLocks noChangeShapeType="1"/>
          </p:cNvSpPr>
          <p:nvPr/>
        </p:nvSpPr>
        <p:spPr bwMode="auto">
          <a:xfrm flipH="1">
            <a:off x="1524000" y="3581400"/>
            <a:ext cx="172720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69" name="Line 13"/>
          <p:cNvSpPr>
            <a:spLocks noChangeShapeType="1"/>
          </p:cNvSpPr>
          <p:nvPr/>
        </p:nvSpPr>
        <p:spPr bwMode="auto">
          <a:xfrm flipV="1">
            <a:off x="2336800" y="3657600"/>
            <a:ext cx="1320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70" name="Line 14"/>
          <p:cNvSpPr>
            <a:spLocks noChangeShapeType="1"/>
          </p:cNvSpPr>
          <p:nvPr/>
        </p:nvSpPr>
        <p:spPr bwMode="auto">
          <a:xfrm flipH="1" flipV="1">
            <a:off x="1727200" y="2133600"/>
            <a:ext cx="1625600" cy="685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71" name="Line 15"/>
          <p:cNvSpPr>
            <a:spLocks noChangeShapeType="1"/>
          </p:cNvSpPr>
          <p:nvPr/>
        </p:nvSpPr>
        <p:spPr bwMode="auto">
          <a:xfrm flipV="1">
            <a:off x="1524000" y="1447800"/>
            <a:ext cx="609600" cy="304800"/>
          </a:xfrm>
          <a:prstGeom prst="line">
            <a:avLst/>
          </a:prstGeom>
          <a:noFill/>
          <a:ln w="9525">
            <a:solidFill>
              <a:schemeClr val="tx2"/>
            </a:solidFill>
            <a:round/>
            <a:headEnd/>
            <a:tailEnd type="triangle" w="med" len="me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a:graphicFrameLocks noChangeAspect="1"/>
          </p:cNvGraphicFramePr>
          <p:nvPr/>
        </p:nvGraphicFramePr>
        <p:xfrm>
          <a:off x="6604001" y="296864"/>
          <a:ext cx="3782484" cy="1844675"/>
        </p:xfrm>
        <a:graphic>
          <a:graphicData uri="http://schemas.openxmlformats.org/presentationml/2006/ole">
            <p:oleObj spid="_x0000_s75778" name="文档" r:id="rId3" imgW="7099708" imgH="4624502" progId="Word.Document.8">
              <p:embed/>
            </p:oleObj>
          </a:graphicData>
        </a:graphic>
      </p:graphicFrame>
      <p:sp>
        <p:nvSpPr>
          <p:cNvPr id="20483" name="Text Box 3"/>
          <p:cNvSpPr txBox="1">
            <a:spLocks noChangeArrowheads="1"/>
          </p:cNvSpPr>
          <p:nvPr/>
        </p:nvSpPr>
        <p:spPr bwMode="auto">
          <a:xfrm>
            <a:off x="2052603" y="874068"/>
            <a:ext cx="46679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 )</a:t>
            </a:r>
          </a:p>
        </p:txBody>
      </p:sp>
      <p:sp>
        <p:nvSpPr>
          <p:cNvPr id="20484" name="Text Box 4"/>
          <p:cNvSpPr txBox="1">
            <a:spLocks noChangeArrowheads="1"/>
          </p:cNvSpPr>
          <p:nvPr/>
        </p:nvSpPr>
        <p:spPr bwMode="auto">
          <a:xfrm>
            <a:off x="445689" y="1750368"/>
            <a:ext cx="97975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a:t>
            </a:r>
          </a:p>
        </p:txBody>
      </p:sp>
      <p:sp>
        <p:nvSpPr>
          <p:cNvPr id="20485" name="Line 5"/>
          <p:cNvSpPr>
            <a:spLocks noChangeShapeType="1"/>
          </p:cNvSpPr>
          <p:nvPr/>
        </p:nvSpPr>
        <p:spPr bwMode="auto">
          <a:xfrm flipH="1">
            <a:off x="1016000" y="1295400"/>
            <a:ext cx="101600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86" name="Text Box 6"/>
          <p:cNvSpPr txBox="1">
            <a:spLocks noChangeArrowheads="1"/>
          </p:cNvSpPr>
          <p:nvPr/>
        </p:nvSpPr>
        <p:spPr bwMode="auto">
          <a:xfrm>
            <a:off x="264664" y="29695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(2,3))</a:t>
            </a:r>
          </a:p>
        </p:txBody>
      </p:sp>
      <p:sp>
        <p:nvSpPr>
          <p:cNvPr id="20487" name="Line 7"/>
          <p:cNvSpPr>
            <a:spLocks noChangeShapeType="1"/>
          </p:cNvSpPr>
          <p:nvPr/>
        </p:nvSpPr>
        <p:spPr bwMode="auto">
          <a:xfrm>
            <a:off x="812800" y="2286000"/>
            <a:ext cx="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88" name="Line 8"/>
          <p:cNvSpPr>
            <a:spLocks noChangeShapeType="1"/>
          </p:cNvSpPr>
          <p:nvPr/>
        </p:nvSpPr>
        <p:spPr bwMode="auto">
          <a:xfrm flipV="1">
            <a:off x="1117600" y="2209800"/>
            <a:ext cx="0" cy="685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89" name="Text Box 9"/>
          <p:cNvSpPr txBox="1">
            <a:spLocks noChangeArrowheads="1"/>
          </p:cNvSpPr>
          <p:nvPr/>
        </p:nvSpPr>
        <p:spPr bwMode="auto">
          <a:xfrm>
            <a:off x="2906264" y="30457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(2,4))</a:t>
            </a:r>
          </a:p>
        </p:txBody>
      </p:sp>
      <p:sp>
        <p:nvSpPr>
          <p:cNvPr id="20490" name="Line 10"/>
          <p:cNvSpPr>
            <a:spLocks noChangeShapeType="1"/>
          </p:cNvSpPr>
          <p:nvPr/>
        </p:nvSpPr>
        <p:spPr bwMode="auto">
          <a:xfrm>
            <a:off x="1422400" y="2209800"/>
            <a:ext cx="17272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91" name="Text Box 11"/>
          <p:cNvSpPr txBox="1">
            <a:spLocks noChangeArrowheads="1"/>
          </p:cNvSpPr>
          <p:nvPr/>
        </p:nvSpPr>
        <p:spPr bwMode="auto">
          <a:xfrm>
            <a:off x="473106" y="4188768"/>
            <a:ext cx="231345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(2,4) (3.2))</a:t>
            </a:r>
          </a:p>
        </p:txBody>
      </p:sp>
      <p:sp>
        <p:nvSpPr>
          <p:cNvPr id="20492" name="Line 12"/>
          <p:cNvSpPr>
            <a:spLocks noChangeShapeType="1"/>
          </p:cNvSpPr>
          <p:nvPr/>
        </p:nvSpPr>
        <p:spPr bwMode="auto">
          <a:xfrm flipH="1">
            <a:off x="1524000" y="3581400"/>
            <a:ext cx="172720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93" name="Line 13"/>
          <p:cNvSpPr>
            <a:spLocks noChangeShapeType="1"/>
          </p:cNvSpPr>
          <p:nvPr/>
        </p:nvSpPr>
        <p:spPr bwMode="auto">
          <a:xfrm flipV="1">
            <a:off x="2336800" y="3657600"/>
            <a:ext cx="1320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94" name="Line 14"/>
          <p:cNvSpPr>
            <a:spLocks noChangeShapeType="1"/>
          </p:cNvSpPr>
          <p:nvPr/>
        </p:nvSpPr>
        <p:spPr bwMode="auto">
          <a:xfrm flipH="1" flipV="1">
            <a:off x="1727200" y="2133600"/>
            <a:ext cx="1625600" cy="685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95" name="Line 15"/>
          <p:cNvSpPr>
            <a:spLocks noChangeShapeType="1"/>
          </p:cNvSpPr>
          <p:nvPr/>
        </p:nvSpPr>
        <p:spPr bwMode="auto">
          <a:xfrm flipV="1">
            <a:off x="1524000" y="1447800"/>
            <a:ext cx="609600" cy="304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96" name="Text Box 16"/>
          <p:cNvSpPr txBox="1">
            <a:spLocks noChangeArrowheads="1"/>
          </p:cNvSpPr>
          <p:nvPr/>
        </p:nvSpPr>
        <p:spPr bwMode="auto">
          <a:xfrm>
            <a:off x="7691527" y="302568"/>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20497" name="Text Box 17"/>
          <p:cNvSpPr txBox="1">
            <a:spLocks noChangeArrowheads="1"/>
          </p:cNvSpPr>
          <p:nvPr/>
        </p:nvSpPr>
        <p:spPr bwMode="auto">
          <a:xfrm>
            <a:off x="4526622" y="1826568"/>
            <a:ext cx="97975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chemeClr val="tx2"/>
                </a:solidFill>
                <a:latin typeface="Times New Roman" pitchFamily="18" charset="0"/>
              </a:rPr>
              <a:t>((1,2))</a:t>
            </a:r>
            <a:endParaRPr kumimoji="1" lang="en-US" altLang="zh-CN" sz="2400" b="0">
              <a:latin typeface="Times New Roman" pitchFamily="18" charset="0"/>
            </a:endParaRPr>
          </a:p>
        </p:txBody>
      </p:sp>
      <p:sp>
        <p:nvSpPr>
          <p:cNvPr id="20498" name="Line 18"/>
          <p:cNvSpPr>
            <a:spLocks noChangeShapeType="1"/>
          </p:cNvSpPr>
          <p:nvPr/>
        </p:nvSpPr>
        <p:spPr bwMode="auto">
          <a:xfrm>
            <a:off x="2641600" y="1371600"/>
            <a:ext cx="193040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6604001" y="296864"/>
          <a:ext cx="3782484" cy="1844675"/>
        </p:xfrm>
        <a:graphic>
          <a:graphicData uri="http://schemas.openxmlformats.org/presentationml/2006/ole">
            <p:oleObj spid="_x0000_s76802" name="文档" r:id="rId3" imgW="7099708" imgH="4624502" progId="Word.Document.8">
              <p:embed/>
            </p:oleObj>
          </a:graphicData>
        </a:graphic>
      </p:graphicFrame>
      <p:sp>
        <p:nvSpPr>
          <p:cNvPr id="21507" name="Text Box 3"/>
          <p:cNvSpPr txBox="1">
            <a:spLocks noChangeArrowheads="1"/>
          </p:cNvSpPr>
          <p:nvPr/>
        </p:nvSpPr>
        <p:spPr bwMode="auto">
          <a:xfrm>
            <a:off x="2052603" y="874068"/>
            <a:ext cx="46679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 )</a:t>
            </a:r>
          </a:p>
        </p:txBody>
      </p:sp>
      <p:sp>
        <p:nvSpPr>
          <p:cNvPr id="21508" name="Text Box 4"/>
          <p:cNvSpPr txBox="1">
            <a:spLocks noChangeArrowheads="1"/>
          </p:cNvSpPr>
          <p:nvPr/>
        </p:nvSpPr>
        <p:spPr bwMode="auto">
          <a:xfrm>
            <a:off x="445689" y="1750368"/>
            <a:ext cx="97975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a:t>
            </a:r>
          </a:p>
        </p:txBody>
      </p:sp>
      <p:sp>
        <p:nvSpPr>
          <p:cNvPr id="21509" name="Line 5"/>
          <p:cNvSpPr>
            <a:spLocks noChangeShapeType="1"/>
          </p:cNvSpPr>
          <p:nvPr/>
        </p:nvSpPr>
        <p:spPr bwMode="auto">
          <a:xfrm flipH="1">
            <a:off x="1016000" y="1295400"/>
            <a:ext cx="101600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10" name="Text Box 6"/>
          <p:cNvSpPr txBox="1">
            <a:spLocks noChangeArrowheads="1"/>
          </p:cNvSpPr>
          <p:nvPr/>
        </p:nvSpPr>
        <p:spPr bwMode="auto">
          <a:xfrm>
            <a:off x="264664" y="29695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(2,3))</a:t>
            </a:r>
          </a:p>
        </p:txBody>
      </p:sp>
      <p:sp>
        <p:nvSpPr>
          <p:cNvPr id="21511" name="Line 7"/>
          <p:cNvSpPr>
            <a:spLocks noChangeShapeType="1"/>
          </p:cNvSpPr>
          <p:nvPr/>
        </p:nvSpPr>
        <p:spPr bwMode="auto">
          <a:xfrm>
            <a:off x="812800" y="2286000"/>
            <a:ext cx="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12" name="Line 8"/>
          <p:cNvSpPr>
            <a:spLocks noChangeShapeType="1"/>
          </p:cNvSpPr>
          <p:nvPr/>
        </p:nvSpPr>
        <p:spPr bwMode="auto">
          <a:xfrm flipV="1">
            <a:off x="1117600" y="2209800"/>
            <a:ext cx="0" cy="685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13" name="Text Box 9"/>
          <p:cNvSpPr txBox="1">
            <a:spLocks noChangeArrowheads="1"/>
          </p:cNvSpPr>
          <p:nvPr/>
        </p:nvSpPr>
        <p:spPr bwMode="auto">
          <a:xfrm>
            <a:off x="2906264" y="30457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(2,4))</a:t>
            </a:r>
          </a:p>
        </p:txBody>
      </p:sp>
      <p:sp>
        <p:nvSpPr>
          <p:cNvPr id="21514" name="Line 10"/>
          <p:cNvSpPr>
            <a:spLocks noChangeShapeType="1"/>
          </p:cNvSpPr>
          <p:nvPr/>
        </p:nvSpPr>
        <p:spPr bwMode="auto">
          <a:xfrm>
            <a:off x="1422400" y="2209800"/>
            <a:ext cx="17272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15" name="Text Box 11"/>
          <p:cNvSpPr txBox="1">
            <a:spLocks noChangeArrowheads="1"/>
          </p:cNvSpPr>
          <p:nvPr/>
        </p:nvSpPr>
        <p:spPr bwMode="auto">
          <a:xfrm>
            <a:off x="473106" y="4188768"/>
            <a:ext cx="231345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(2,4) (3.2))</a:t>
            </a:r>
          </a:p>
        </p:txBody>
      </p:sp>
      <p:sp>
        <p:nvSpPr>
          <p:cNvPr id="21516" name="Line 12"/>
          <p:cNvSpPr>
            <a:spLocks noChangeShapeType="1"/>
          </p:cNvSpPr>
          <p:nvPr/>
        </p:nvSpPr>
        <p:spPr bwMode="auto">
          <a:xfrm flipH="1">
            <a:off x="1524000" y="3581400"/>
            <a:ext cx="172720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17" name="Line 13"/>
          <p:cNvSpPr>
            <a:spLocks noChangeShapeType="1"/>
          </p:cNvSpPr>
          <p:nvPr/>
        </p:nvSpPr>
        <p:spPr bwMode="auto">
          <a:xfrm flipV="1">
            <a:off x="2336800" y="3657600"/>
            <a:ext cx="1320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18" name="Line 14"/>
          <p:cNvSpPr>
            <a:spLocks noChangeShapeType="1"/>
          </p:cNvSpPr>
          <p:nvPr/>
        </p:nvSpPr>
        <p:spPr bwMode="auto">
          <a:xfrm flipH="1" flipV="1">
            <a:off x="1727200" y="2133600"/>
            <a:ext cx="1625600" cy="685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19" name="Line 15"/>
          <p:cNvSpPr>
            <a:spLocks noChangeShapeType="1"/>
          </p:cNvSpPr>
          <p:nvPr/>
        </p:nvSpPr>
        <p:spPr bwMode="auto">
          <a:xfrm flipV="1">
            <a:off x="1524000" y="1447800"/>
            <a:ext cx="609600" cy="304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20" name="Text Box 16"/>
          <p:cNvSpPr txBox="1">
            <a:spLocks noChangeArrowheads="1"/>
          </p:cNvSpPr>
          <p:nvPr/>
        </p:nvSpPr>
        <p:spPr bwMode="auto">
          <a:xfrm>
            <a:off x="7691527" y="302568"/>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21521" name="Text Box 17"/>
          <p:cNvSpPr txBox="1">
            <a:spLocks noChangeArrowheads="1"/>
          </p:cNvSpPr>
          <p:nvPr/>
        </p:nvSpPr>
        <p:spPr bwMode="auto">
          <a:xfrm>
            <a:off x="4526622" y="1826568"/>
            <a:ext cx="97975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((1,2))</a:t>
            </a:r>
          </a:p>
        </p:txBody>
      </p:sp>
      <p:sp>
        <p:nvSpPr>
          <p:cNvPr id="21522" name="Line 18"/>
          <p:cNvSpPr>
            <a:spLocks noChangeShapeType="1"/>
          </p:cNvSpPr>
          <p:nvPr/>
        </p:nvSpPr>
        <p:spPr bwMode="auto">
          <a:xfrm>
            <a:off x="2641600" y="1371600"/>
            <a:ext cx="193040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23" name="Text Box 19"/>
          <p:cNvSpPr txBox="1">
            <a:spLocks noChangeArrowheads="1"/>
          </p:cNvSpPr>
          <p:nvPr/>
        </p:nvSpPr>
        <p:spPr bwMode="auto">
          <a:xfrm>
            <a:off x="9317127" y="618481"/>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21524" name="Text Box 20"/>
          <p:cNvSpPr txBox="1">
            <a:spLocks noChangeArrowheads="1"/>
          </p:cNvSpPr>
          <p:nvPr/>
        </p:nvSpPr>
        <p:spPr bwMode="auto">
          <a:xfrm>
            <a:off x="5751064" y="31981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chemeClr val="tx2"/>
                </a:solidFill>
                <a:latin typeface="Times New Roman" pitchFamily="18" charset="0"/>
              </a:rPr>
              <a:t>((1,2) (2,4))</a:t>
            </a:r>
            <a:endParaRPr kumimoji="1" lang="en-US" altLang="zh-CN" sz="2400" b="0">
              <a:latin typeface="Times New Roman" pitchFamily="18" charset="0"/>
            </a:endParaRPr>
          </a:p>
        </p:txBody>
      </p:sp>
      <p:sp>
        <p:nvSpPr>
          <p:cNvPr id="21525" name="Line 21"/>
          <p:cNvSpPr>
            <a:spLocks noChangeShapeType="1"/>
          </p:cNvSpPr>
          <p:nvPr/>
        </p:nvSpPr>
        <p:spPr bwMode="auto">
          <a:xfrm>
            <a:off x="5283200" y="2362200"/>
            <a:ext cx="13208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a:graphicFrameLocks noChangeAspect="1"/>
          </p:cNvGraphicFramePr>
          <p:nvPr/>
        </p:nvGraphicFramePr>
        <p:xfrm>
          <a:off x="6604001" y="296864"/>
          <a:ext cx="3782484" cy="1844675"/>
        </p:xfrm>
        <a:graphic>
          <a:graphicData uri="http://schemas.openxmlformats.org/presentationml/2006/ole">
            <p:oleObj spid="_x0000_s77826" name="文档" r:id="rId3" imgW="7099708" imgH="4624502" progId="Word.Document.8">
              <p:embed/>
            </p:oleObj>
          </a:graphicData>
        </a:graphic>
      </p:graphicFrame>
      <p:sp>
        <p:nvSpPr>
          <p:cNvPr id="22531" name="Text Box 3"/>
          <p:cNvSpPr txBox="1">
            <a:spLocks noChangeArrowheads="1"/>
          </p:cNvSpPr>
          <p:nvPr/>
        </p:nvSpPr>
        <p:spPr bwMode="auto">
          <a:xfrm>
            <a:off x="2052603" y="874068"/>
            <a:ext cx="46679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 )</a:t>
            </a:r>
          </a:p>
        </p:txBody>
      </p:sp>
      <p:sp>
        <p:nvSpPr>
          <p:cNvPr id="22532" name="Text Box 4"/>
          <p:cNvSpPr txBox="1">
            <a:spLocks noChangeArrowheads="1"/>
          </p:cNvSpPr>
          <p:nvPr/>
        </p:nvSpPr>
        <p:spPr bwMode="auto">
          <a:xfrm>
            <a:off x="445689" y="1750368"/>
            <a:ext cx="97975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a:t>
            </a:r>
          </a:p>
        </p:txBody>
      </p:sp>
      <p:sp>
        <p:nvSpPr>
          <p:cNvPr id="22533" name="Line 5"/>
          <p:cNvSpPr>
            <a:spLocks noChangeShapeType="1"/>
          </p:cNvSpPr>
          <p:nvPr/>
        </p:nvSpPr>
        <p:spPr bwMode="auto">
          <a:xfrm flipH="1">
            <a:off x="1016000" y="1295400"/>
            <a:ext cx="101600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2534" name="Text Box 6"/>
          <p:cNvSpPr txBox="1">
            <a:spLocks noChangeArrowheads="1"/>
          </p:cNvSpPr>
          <p:nvPr/>
        </p:nvSpPr>
        <p:spPr bwMode="auto">
          <a:xfrm>
            <a:off x="264664" y="29695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(2,3))</a:t>
            </a:r>
          </a:p>
        </p:txBody>
      </p:sp>
      <p:sp>
        <p:nvSpPr>
          <p:cNvPr id="22535" name="Line 7"/>
          <p:cNvSpPr>
            <a:spLocks noChangeShapeType="1"/>
          </p:cNvSpPr>
          <p:nvPr/>
        </p:nvSpPr>
        <p:spPr bwMode="auto">
          <a:xfrm>
            <a:off x="812800" y="2286000"/>
            <a:ext cx="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2536" name="Line 8"/>
          <p:cNvSpPr>
            <a:spLocks noChangeShapeType="1"/>
          </p:cNvSpPr>
          <p:nvPr/>
        </p:nvSpPr>
        <p:spPr bwMode="auto">
          <a:xfrm flipV="1">
            <a:off x="1117600" y="2209800"/>
            <a:ext cx="0" cy="685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2537" name="Text Box 9"/>
          <p:cNvSpPr txBox="1">
            <a:spLocks noChangeArrowheads="1"/>
          </p:cNvSpPr>
          <p:nvPr/>
        </p:nvSpPr>
        <p:spPr bwMode="auto">
          <a:xfrm>
            <a:off x="2906264" y="30457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(2,4))</a:t>
            </a:r>
          </a:p>
        </p:txBody>
      </p:sp>
      <p:sp>
        <p:nvSpPr>
          <p:cNvPr id="22538" name="Line 10"/>
          <p:cNvSpPr>
            <a:spLocks noChangeShapeType="1"/>
          </p:cNvSpPr>
          <p:nvPr/>
        </p:nvSpPr>
        <p:spPr bwMode="auto">
          <a:xfrm>
            <a:off x="1422400" y="2209800"/>
            <a:ext cx="17272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2539" name="Text Box 11"/>
          <p:cNvSpPr txBox="1">
            <a:spLocks noChangeArrowheads="1"/>
          </p:cNvSpPr>
          <p:nvPr/>
        </p:nvSpPr>
        <p:spPr bwMode="auto">
          <a:xfrm>
            <a:off x="473106" y="4188768"/>
            <a:ext cx="231345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(2,4) (3.2))</a:t>
            </a:r>
          </a:p>
        </p:txBody>
      </p:sp>
      <p:sp>
        <p:nvSpPr>
          <p:cNvPr id="22540" name="Line 12"/>
          <p:cNvSpPr>
            <a:spLocks noChangeShapeType="1"/>
          </p:cNvSpPr>
          <p:nvPr/>
        </p:nvSpPr>
        <p:spPr bwMode="auto">
          <a:xfrm flipH="1">
            <a:off x="1524000" y="3581400"/>
            <a:ext cx="172720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2541" name="Line 13"/>
          <p:cNvSpPr>
            <a:spLocks noChangeShapeType="1"/>
          </p:cNvSpPr>
          <p:nvPr/>
        </p:nvSpPr>
        <p:spPr bwMode="auto">
          <a:xfrm flipV="1">
            <a:off x="2336800" y="3657600"/>
            <a:ext cx="1320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2542" name="Line 14"/>
          <p:cNvSpPr>
            <a:spLocks noChangeShapeType="1"/>
          </p:cNvSpPr>
          <p:nvPr/>
        </p:nvSpPr>
        <p:spPr bwMode="auto">
          <a:xfrm flipH="1" flipV="1">
            <a:off x="1727200" y="2133600"/>
            <a:ext cx="1625600" cy="685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2543" name="Line 15"/>
          <p:cNvSpPr>
            <a:spLocks noChangeShapeType="1"/>
          </p:cNvSpPr>
          <p:nvPr/>
        </p:nvSpPr>
        <p:spPr bwMode="auto">
          <a:xfrm flipV="1">
            <a:off x="1524000" y="1447800"/>
            <a:ext cx="609600" cy="304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2544" name="Text Box 16"/>
          <p:cNvSpPr txBox="1">
            <a:spLocks noChangeArrowheads="1"/>
          </p:cNvSpPr>
          <p:nvPr/>
        </p:nvSpPr>
        <p:spPr bwMode="auto">
          <a:xfrm>
            <a:off x="7691527" y="302568"/>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22545" name="Text Box 17"/>
          <p:cNvSpPr txBox="1">
            <a:spLocks noChangeArrowheads="1"/>
          </p:cNvSpPr>
          <p:nvPr/>
        </p:nvSpPr>
        <p:spPr bwMode="auto">
          <a:xfrm>
            <a:off x="4526622" y="1826568"/>
            <a:ext cx="97975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((1,2))</a:t>
            </a:r>
          </a:p>
        </p:txBody>
      </p:sp>
      <p:sp>
        <p:nvSpPr>
          <p:cNvPr id="22546" name="Line 18"/>
          <p:cNvSpPr>
            <a:spLocks noChangeShapeType="1"/>
          </p:cNvSpPr>
          <p:nvPr/>
        </p:nvSpPr>
        <p:spPr bwMode="auto">
          <a:xfrm>
            <a:off x="2641600" y="1371600"/>
            <a:ext cx="193040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2547" name="Text Box 19"/>
          <p:cNvSpPr txBox="1">
            <a:spLocks noChangeArrowheads="1"/>
          </p:cNvSpPr>
          <p:nvPr/>
        </p:nvSpPr>
        <p:spPr bwMode="auto">
          <a:xfrm>
            <a:off x="9317127" y="618481"/>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22548" name="Text Box 20"/>
          <p:cNvSpPr txBox="1">
            <a:spLocks noChangeArrowheads="1"/>
          </p:cNvSpPr>
          <p:nvPr/>
        </p:nvSpPr>
        <p:spPr bwMode="auto">
          <a:xfrm>
            <a:off x="5751064" y="31981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((1,2) (2,4))</a:t>
            </a:r>
          </a:p>
        </p:txBody>
      </p:sp>
      <p:sp>
        <p:nvSpPr>
          <p:cNvPr id="22549" name="Line 21"/>
          <p:cNvSpPr>
            <a:spLocks noChangeShapeType="1"/>
          </p:cNvSpPr>
          <p:nvPr/>
        </p:nvSpPr>
        <p:spPr bwMode="auto">
          <a:xfrm>
            <a:off x="5283200" y="2362200"/>
            <a:ext cx="13208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2550" name="Text Box 22"/>
          <p:cNvSpPr txBox="1">
            <a:spLocks noChangeArrowheads="1"/>
          </p:cNvSpPr>
          <p:nvPr/>
        </p:nvSpPr>
        <p:spPr bwMode="auto">
          <a:xfrm>
            <a:off x="6878727" y="1050281"/>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22551" name="Text Box 23"/>
          <p:cNvSpPr txBox="1">
            <a:spLocks noChangeArrowheads="1"/>
          </p:cNvSpPr>
          <p:nvPr/>
        </p:nvSpPr>
        <p:spPr bwMode="auto">
          <a:xfrm>
            <a:off x="5417639" y="4264968"/>
            <a:ext cx="231345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chemeClr val="tx2"/>
                </a:solidFill>
                <a:latin typeface="Times New Roman" pitchFamily="18" charset="0"/>
              </a:rPr>
              <a:t>((1,2) (2,4) (3,1))</a:t>
            </a:r>
            <a:endParaRPr kumimoji="1" lang="en-US" altLang="zh-CN" sz="2400" b="0">
              <a:latin typeface="Times New Roman" pitchFamily="18" charset="0"/>
            </a:endParaRPr>
          </a:p>
        </p:txBody>
      </p:sp>
      <p:sp>
        <p:nvSpPr>
          <p:cNvPr id="22552" name="Line 24"/>
          <p:cNvSpPr>
            <a:spLocks noChangeShapeType="1"/>
          </p:cNvSpPr>
          <p:nvPr/>
        </p:nvSpPr>
        <p:spPr bwMode="auto">
          <a:xfrm>
            <a:off x="6604000" y="3733800"/>
            <a:ext cx="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nvGraphicFramePr>
        <p:xfrm>
          <a:off x="6604001" y="296864"/>
          <a:ext cx="3782484" cy="1844675"/>
        </p:xfrm>
        <a:graphic>
          <a:graphicData uri="http://schemas.openxmlformats.org/presentationml/2006/ole">
            <p:oleObj spid="_x0000_s78850" name="文档" r:id="rId3" imgW="7099708" imgH="4624502" progId="Word.Document.8">
              <p:embed/>
            </p:oleObj>
          </a:graphicData>
        </a:graphic>
      </p:graphicFrame>
      <p:sp>
        <p:nvSpPr>
          <p:cNvPr id="23555" name="Text Box 3"/>
          <p:cNvSpPr txBox="1">
            <a:spLocks noChangeArrowheads="1"/>
          </p:cNvSpPr>
          <p:nvPr/>
        </p:nvSpPr>
        <p:spPr bwMode="auto">
          <a:xfrm>
            <a:off x="2052603" y="874068"/>
            <a:ext cx="46679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 )</a:t>
            </a:r>
          </a:p>
        </p:txBody>
      </p:sp>
      <p:sp>
        <p:nvSpPr>
          <p:cNvPr id="23556" name="Text Box 4"/>
          <p:cNvSpPr txBox="1">
            <a:spLocks noChangeArrowheads="1"/>
          </p:cNvSpPr>
          <p:nvPr/>
        </p:nvSpPr>
        <p:spPr bwMode="auto">
          <a:xfrm>
            <a:off x="445689" y="1750368"/>
            <a:ext cx="97975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a:t>
            </a:r>
          </a:p>
        </p:txBody>
      </p:sp>
      <p:sp>
        <p:nvSpPr>
          <p:cNvPr id="23557" name="Line 5"/>
          <p:cNvSpPr>
            <a:spLocks noChangeShapeType="1"/>
          </p:cNvSpPr>
          <p:nvPr/>
        </p:nvSpPr>
        <p:spPr bwMode="auto">
          <a:xfrm flipH="1">
            <a:off x="1016000" y="1295400"/>
            <a:ext cx="101600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3558" name="Text Box 6"/>
          <p:cNvSpPr txBox="1">
            <a:spLocks noChangeArrowheads="1"/>
          </p:cNvSpPr>
          <p:nvPr/>
        </p:nvSpPr>
        <p:spPr bwMode="auto">
          <a:xfrm>
            <a:off x="264664" y="29695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(2,3))</a:t>
            </a:r>
          </a:p>
        </p:txBody>
      </p:sp>
      <p:sp>
        <p:nvSpPr>
          <p:cNvPr id="23559" name="Line 7"/>
          <p:cNvSpPr>
            <a:spLocks noChangeShapeType="1"/>
          </p:cNvSpPr>
          <p:nvPr/>
        </p:nvSpPr>
        <p:spPr bwMode="auto">
          <a:xfrm>
            <a:off x="812800" y="2286000"/>
            <a:ext cx="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3560" name="Line 8"/>
          <p:cNvSpPr>
            <a:spLocks noChangeShapeType="1"/>
          </p:cNvSpPr>
          <p:nvPr/>
        </p:nvSpPr>
        <p:spPr bwMode="auto">
          <a:xfrm flipV="1">
            <a:off x="1117600" y="2209800"/>
            <a:ext cx="0" cy="685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3561" name="Text Box 9"/>
          <p:cNvSpPr txBox="1">
            <a:spLocks noChangeArrowheads="1"/>
          </p:cNvSpPr>
          <p:nvPr/>
        </p:nvSpPr>
        <p:spPr bwMode="auto">
          <a:xfrm>
            <a:off x="2906264" y="30457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(2,4))</a:t>
            </a:r>
          </a:p>
        </p:txBody>
      </p:sp>
      <p:sp>
        <p:nvSpPr>
          <p:cNvPr id="23562" name="Line 10"/>
          <p:cNvSpPr>
            <a:spLocks noChangeShapeType="1"/>
          </p:cNvSpPr>
          <p:nvPr/>
        </p:nvSpPr>
        <p:spPr bwMode="auto">
          <a:xfrm>
            <a:off x="1422400" y="2209800"/>
            <a:ext cx="17272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3563" name="Text Box 11"/>
          <p:cNvSpPr txBox="1">
            <a:spLocks noChangeArrowheads="1"/>
          </p:cNvSpPr>
          <p:nvPr/>
        </p:nvSpPr>
        <p:spPr bwMode="auto">
          <a:xfrm>
            <a:off x="473106" y="4188768"/>
            <a:ext cx="231345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(2,4) (3.2))</a:t>
            </a:r>
          </a:p>
        </p:txBody>
      </p:sp>
      <p:sp>
        <p:nvSpPr>
          <p:cNvPr id="23564" name="Line 12"/>
          <p:cNvSpPr>
            <a:spLocks noChangeShapeType="1"/>
          </p:cNvSpPr>
          <p:nvPr/>
        </p:nvSpPr>
        <p:spPr bwMode="auto">
          <a:xfrm flipH="1">
            <a:off x="1524000" y="3581400"/>
            <a:ext cx="172720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3565" name="Line 13"/>
          <p:cNvSpPr>
            <a:spLocks noChangeShapeType="1"/>
          </p:cNvSpPr>
          <p:nvPr/>
        </p:nvSpPr>
        <p:spPr bwMode="auto">
          <a:xfrm flipV="1">
            <a:off x="2336800" y="3657600"/>
            <a:ext cx="1320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3566" name="Line 14"/>
          <p:cNvSpPr>
            <a:spLocks noChangeShapeType="1"/>
          </p:cNvSpPr>
          <p:nvPr/>
        </p:nvSpPr>
        <p:spPr bwMode="auto">
          <a:xfrm flipH="1" flipV="1">
            <a:off x="1727200" y="2133600"/>
            <a:ext cx="1625600" cy="685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3567" name="Line 15"/>
          <p:cNvSpPr>
            <a:spLocks noChangeShapeType="1"/>
          </p:cNvSpPr>
          <p:nvPr/>
        </p:nvSpPr>
        <p:spPr bwMode="auto">
          <a:xfrm flipV="1">
            <a:off x="1524000" y="1447800"/>
            <a:ext cx="609600" cy="304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3568" name="Text Box 16"/>
          <p:cNvSpPr txBox="1">
            <a:spLocks noChangeArrowheads="1"/>
          </p:cNvSpPr>
          <p:nvPr/>
        </p:nvSpPr>
        <p:spPr bwMode="auto">
          <a:xfrm>
            <a:off x="7691527" y="302568"/>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23569" name="Text Box 17"/>
          <p:cNvSpPr txBox="1">
            <a:spLocks noChangeArrowheads="1"/>
          </p:cNvSpPr>
          <p:nvPr/>
        </p:nvSpPr>
        <p:spPr bwMode="auto">
          <a:xfrm>
            <a:off x="4526622" y="1826568"/>
            <a:ext cx="97975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((1,2))</a:t>
            </a:r>
          </a:p>
        </p:txBody>
      </p:sp>
      <p:sp>
        <p:nvSpPr>
          <p:cNvPr id="23570" name="Line 18"/>
          <p:cNvSpPr>
            <a:spLocks noChangeShapeType="1"/>
          </p:cNvSpPr>
          <p:nvPr/>
        </p:nvSpPr>
        <p:spPr bwMode="auto">
          <a:xfrm>
            <a:off x="2641600" y="1371600"/>
            <a:ext cx="193040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3571" name="Text Box 19"/>
          <p:cNvSpPr txBox="1">
            <a:spLocks noChangeArrowheads="1"/>
          </p:cNvSpPr>
          <p:nvPr/>
        </p:nvSpPr>
        <p:spPr bwMode="auto">
          <a:xfrm>
            <a:off x="9317127" y="593081"/>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23572" name="Text Box 20"/>
          <p:cNvSpPr txBox="1">
            <a:spLocks noChangeArrowheads="1"/>
          </p:cNvSpPr>
          <p:nvPr/>
        </p:nvSpPr>
        <p:spPr bwMode="auto">
          <a:xfrm>
            <a:off x="5751064" y="31981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((1,2) (2,4))</a:t>
            </a:r>
          </a:p>
        </p:txBody>
      </p:sp>
      <p:sp>
        <p:nvSpPr>
          <p:cNvPr id="23573" name="Line 21"/>
          <p:cNvSpPr>
            <a:spLocks noChangeShapeType="1"/>
          </p:cNvSpPr>
          <p:nvPr/>
        </p:nvSpPr>
        <p:spPr bwMode="auto">
          <a:xfrm>
            <a:off x="5283200" y="2362200"/>
            <a:ext cx="13208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3574" name="Text Box 22"/>
          <p:cNvSpPr txBox="1">
            <a:spLocks noChangeArrowheads="1"/>
          </p:cNvSpPr>
          <p:nvPr/>
        </p:nvSpPr>
        <p:spPr bwMode="auto">
          <a:xfrm>
            <a:off x="6878727" y="978843"/>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23575" name="Text Box 23"/>
          <p:cNvSpPr txBox="1">
            <a:spLocks noChangeArrowheads="1"/>
          </p:cNvSpPr>
          <p:nvPr/>
        </p:nvSpPr>
        <p:spPr bwMode="auto">
          <a:xfrm>
            <a:off x="5417639" y="4264968"/>
            <a:ext cx="231345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((1,2) (2,4) (3,1))</a:t>
            </a:r>
          </a:p>
        </p:txBody>
      </p:sp>
      <p:sp>
        <p:nvSpPr>
          <p:cNvPr id="23576" name="Line 24"/>
          <p:cNvSpPr>
            <a:spLocks noChangeShapeType="1"/>
          </p:cNvSpPr>
          <p:nvPr/>
        </p:nvSpPr>
        <p:spPr bwMode="auto">
          <a:xfrm>
            <a:off x="6604000" y="3733800"/>
            <a:ext cx="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3577" name="Text Box 25"/>
          <p:cNvSpPr txBox="1">
            <a:spLocks noChangeArrowheads="1"/>
          </p:cNvSpPr>
          <p:nvPr/>
        </p:nvSpPr>
        <p:spPr bwMode="auto">
          <a:xfrm>
            <a:off x="8504327" y="1339206"/>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23578" name="Text Box 26"/>
          <p:cNvSpPr txBox="1">
            <a:spLocks noChangeArrowheads="1"/>
          </p:cNvSpPr>
          <p:nvPr/>
        </p:nvSpPr>
        <p:spPr bwMode="auto">
          <a:xfrm>
            <a:off x="5118081" y="5484168"/>
            <a:ext cx="2980303"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chemeClr val="tx2"/>
                </a:solidFill>
                <a:latin typeface="Times New Roman" pitchFamily="18" charset="0"/>
              </a:rPr>
              <a:t>((1,2) (2,4) (3,1) (4,3))</a:t>
            </a:r>
            <a:endParaRPr kumimoji="1" lang="en-US" altLang="zh-CN" sz="2400" b="0">
              <a:latin typeface="Times New Roman" pitchFamily="18" charset="0"/>
            </a:endParaRPr>
          </a:p>
        </p:txBody>
      </p:sp>
      <p:sp>
        <p:nvSpPr>
          <p:cNvPr id="23579" name="Line 27"/>
          <p:cNvSpPr>
            <a:spLocks noChangeShapeType="1"/>
          </p:cNvSpPr>
          <p:nvPr/>
        </p:nvSpPr>
        <p:spPr bwMode="auto">
          <a:xfrm>
            <a:off x="6604000" y="4876800"/>
            <a:ext cx="0" cy="685800"/>
          </a:xfrm>
          <a:prstGeom prst="line">
            <a:avLst/>
          </a:prstGeom>
          <a:noFill/>
          <a:ln w="9525">
            <a:solidFill>
              <a:schemeClr val="tx1"/>
            </a:solidFill>
            <a:round/>
            <a:headEnd/>
            <a:tailEnd type="triangle" w="med" len="me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6264"/>
            <a:ext cx="12211000" cy="6874264"/>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35"/>
          <p:cNvGrpSpPr/>
          <p:nvPr/>
        </p:nvGrpSpPr>
        <p:grpSpPr>
          <a:xfrm>
            <a:off x="-23144" y="11599"/>
            <a:ext cx="4489426" cy="6853172"/>
            <a:chOff x="-23144" y="11599"/>
            <a:chExt cx="4489426" cy="6853172"/>
          </a:xfrm>
        </p:grpSpPr>
        <p:pic>
          <p:nvPicPr>
            <p:cNvPr id="23" name="图片 2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814123" y="18370"/>
              <a:ext cx="1652159" cy="6846401"/>
            </a:xfrm>
            <a:prstGeom prst="rect">
              <a:avLst/>
            </a:prstGeom>
          </p:spPr>
        </p:pic>
        <p:pic>
          <p:nvPicPr>
            <p:cNvPr id="34" name="图片 3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203342" y="11599"/>
              <a:ext cx="1652159" cy="6846401"/>
            </a:xfrm>
            <a:prstGeom prst="rect">
              <a:avLst/>
            </a:prstGeom>
          </p:spPr>
        </p:pic>
        <p:pic>
          <p:nvPicPr>
            <p:cNvPr id="35" name="图片 34"/>
            <p:cNvPicPr>
              <a:picLocks noChangeAspect="1"/>
            </p:cNvPicPr>
            <p:nvPr/>
          </p:nvPicPr>
          <p:blipFill rotWithShape="1">
            <a:blip r:embed="rId2" cstate="print">
              <a:extLst>
                <a:ext uri="{28A0092B-C50C-407E-A947-70E740481C1C}">
                  <a14:useLocalDpi xmlns:a14="http://schemas.microsoft.com/office/drawing/2010/main" xmlns="" val="0"/>
                </a:ext>
              </a:extLst>
            </a:blip>
            <a:srcRect l="21007"/>
            <a:stretch/>
          </p:blipFill>
          <p:spPr>
            <a:xfrm>
              <a:off x="-23144" y="11599"/>
              <a:ext cx="1305081" cy="6846401"/>
            </a:xfrm>
            <a:prstGeom prst="rect">
              <a:avLst/>
            </a:prstGeom>
          </p:spPr>
        </p:pic>
      </p:grpSp>
      <p:sp>
        <p:nvSpPr>
          <p:cNvPr id="37" name="矩形 36"/>
          <p:cNvSpPr/>
          <p:nvPr/>
        </p:nvSpPr>
        <p:spPr>
          <a:xfrm>
            <a:off x="-1" y="-22051"/>
            <a:ext cx="4512001" cy="6880052"/>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4649846" y="18370"/>
            <a:ext cx="7561154" cy="6845417"/>
          </a:xfrm>
          <a:prstGeom prst="rect">
            <a:avLst/>
          </a:prstGeom>
          <a:noFill/>
        </p:spPr>
        <p:txBody>
          <a:bodyPr wrap="square" lIns="1980000" tIns="1260000" rIns="1980000" bIns="1440000" rtlCol="0">
            <a:noAutofit/>
          </a:bodyPr>
          <a:lstStyle/>
          <a:p>
            <a:pPr>
              <a:lnSpc>
                <a:spcPct val="130000"/>
              </a:lnSpc>
            </a:pPr>
            <a:endParaRPr lang="en-US" altLang="zh-CN" sz="4000" b="1" spc="100" dirty="0">
              <a:latin typeface="思源宋体 CN" panose="02020400000000000000" pitchFamily="18" charset="-122"/>
              <a:ea typeface="思源宋体 CN" panose="02020400000000000000" pitchFamily="18" charset="-122"/>
            </a:endParaRPr>
          </a:p>
        </p:txBody>
      </p:sp>
      <p:pic>
        <p:nvPicPr>
          <p:cNvPr id="21" name="图片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84000" y="-682148"/>
            <a:ext cx="2203682" cy="634032"/>
          </a:xfrm>
          <a:prstGeom prst="rect">
            <a:avLst/>
          </a:prstGeom>
        </p:spPr>
      </p:pic>
      <p:pic>
        <p:nvPicPr>
          <p:cNvPr id="17" name="图片 1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968000" y="-916111"/>
            <a:ext cx="2204181" cy="520337"/>
          </a:xfrm>
          <a:prstGeom prst="rect">
            <a:avLst/>
          </a:prstGeom>
        </p:spPr>
      </p:pic>
      <p:sp>
        <p:nvSpPr>
          <p:cNvPr id="3" name="矩形 2"/>
          <p:cNvSpPr/>
          <p:nvPr/>
        </p:nvSpPr>
        <p:spPr>
          <a:xfrm>
            <a:off x="5704022" y="7029000"/>
            <a:ext cx="6506978" cy="50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回车键即可增加项目内容，输入方便哦</a:t>
            </a:r>
            <a:r>
              <a:rPr lang="en-US" altLang="zh-CN" dirty="0"/>
              <a:t>~</a:t>
            </a:r>
            <a:endParaRPr lang="zh-CN" altLang="en-US" dirty="0"/>
          </a:p>
        </p:txBody>
      </p:sp>
      <p:sp>
        <p:nvSpPr>
          <p:cNvPr id="15" name="等腰三角形 14"/>
          <p:cNvSpPr/>
          <p:nvPr/>
        </p:nvSpPr>
        <p:spPr>
          <a:xfrm rot="5400000">
            <a:off x="4521183" y="3251394"/>
            <a:ext cx="399794" cy="33316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4512000" y="-22051"/>
            <a:ext cx="0" cy="691190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507458" y="2721078"/>
            <a:ext cx="45719"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93451" y="2079364"/>
            <a:ext cx="3392443" cy="1283428"/>
          </a:xfrm>
          <a:prstGeom prst="rect">
            <a:avLst/>
          </a:prstGeom>
          <a:noFill/>
          <a:effectLst/>
        </p:spPr>
        <p:txBody>
          <a:bodyPr wrap="square" rtlCol="0">
            <a:spAutoFit/>
          </a:bodyPr>
          <a:lstStyle/>
          <a:p>
            <a:pPr algn="dist">
              <a:lnSpc>
                <a:spcPct val="130000"/>
              </a:lnSpc>
            </a:pPr>
            <a:r>
              <a:rPr lang="en-US" altLang="ko-KR" sz="6600" dirty="0">
                <a:latin typeface="Times New Roman" panose="02020603050405020304" pitchFamily="18" charset="0"/>
              </a:rPr>
              <a:t>Outline</a:t>
            </a:r>
            <a:endParaRPr lang="zh-CN" altLang="en-US" sz="6600" b="1" dirty="0">
              <a:solidFill>
                <a:schemeClr val="bg1"/>
              </a:solidFill>
              <a:latin typeface="思源宋体 CN" panose="02020400000000000000" pitchFamily="18" charset="-122"/>
              <a:ea typeface="思源宋体 CN" panose="02020400000000000000" pitchFamily="18" charset="-122"/>
            </a:endParaRPr>
          </a:p>
        </p:txBody>
      </p:sp>
      <p:sp>
        <p:nvSpPr>
          <p:cNvPr id="20" name="Rectangle 3">
            <a:extLst>
              <a:ext uri="{FF2B5EF4-FFF2-40B4-BE49-F238E27FC236}">
                <a16:creationId xmlns:a16="http://schemas.microsoft.com/office/drawing/2014/main" xmlns="" id="{97B63AFC-7DD3-4F1B-A122-F3D679A3EC20}"/>
              </a:ext>
            </a:extLst>
          </p:cNvPr>
          <p:cNvSpPr txBox="1">
            <a:spLocks noChangeArrowheads="1"/>
          </p:cNvSpPr>
          <p:nvPr/>
        </p:nvSpPr>
        <p:spPr>
          <a:xfrm>
            <a:off x="4716808" y="765000"/>
            <a:ext cx="7772400" cy="5194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spcBef>
                <a:spcPts val="1200"/>
              </a:spcBef>
              <a:spcAft>
                <a:spcPts val="1200"/>
              </a:spcAft>
              <a:buFont typeface="+mj-lt"/>
              <a:buAutoNum type="arabicPeriod"/>
            </a:pPr>
            <a:r>
              <a:rPr lang="en-US" altLang="ko-KR" sz="4000" b="1" dirty="0">
                <a:solidFill>
                  <a:srgbClr val="0000CC"/>
                </a:solidFill>
                <a:latin typeface="Times New Roman" panose="02020603050405020304" pitchFamily="18" charset="0"/>
              </a:rPr>
              <a:t>Assignment </a:t>
            </a:r>
            <a:r>
              <a:rPr lang="en-US" altLang="ko-KR" sz="4000" b="1" dirty="0" smtClean="0">
                <a:solidFill>
                  <a:srgbClr val="0000CC"/>
                </a:solidFill>
                <a:latin typeface="Times New Roman" panose="02020603050405020304" pitchFamily="18" charset="0"/>
              </a:rPr>
              <a:t>Problems</a:t>
            </a:r>
            <a:endParaRPr lang="en-US" altLang="ko-KR" sz="4000" dirty="0">
              <a:solidFill>
                <a:srgbClr val="FF0000"/>
              </a:solidFill>
              <a:latin typeface="Times New Roman" panose="02020603050405020304" pitchFamily="18" charset="0"/>
            </a:endParaRPr>
          </a:p>
          <a:p>
            <a:pPr marL="457200" indent="-457200" algn="l">
              <a:spcBef>
                <a:spcPts val="1200"/>
              </a:spcBef>
              <a:spcAft>
                <a:spcPts val="1200"/>
              </a:spcAft>
              <a:buFont typeface="+mj-lt"/>
              <a:buAutoNum type="arabicPeriod"/>
            </a:pPr>
            <a:r>
              <a:rPr lang="en-US" altLang="ko-KR" sz="4000" b="1" dirty="0" smtClean="0">
                <a:solidFill>
                  <a:srgbClr val="0000CC"/>
                </a:solidFill>
                <a:latin typeface="Times New Roman" panose="02020603050405020304" pitchFamily="18" charset="0"/>
              </a:rPr>
              <a:t>Constructive Methods</a:t>
            </a:r>
          </a:p>
          <a:p>
            <a:pPr marL="457200" indent="-457200" algn="l">
              <a:spcBef>
                <a:spcPts val="1200"/>
              </a:spcBef>
              <a:spcAft>
                <a:spcPts val="1200"/>
              </a:spcAft>
            </a:pPr>
            <a:r>
              <a:rPr lang="en-US" altLang="ko-KR" sz="4000" dirty="0" smtClean="0">
                <a:solidFill>
                  <a:srgbClr val="FF0000"/>
                </a:solidFill>
                <a:latin typeface="Times New Roman" panose="02020603050405020304" pitchFamily="18" charset="0"/>
              </a:rPr>
              <a:t>   --Constraint </a:t>
            </a:r>
            <a:r>
              <a:rPr lang="en-US" altLang="ko-KR" sz="4000" dirty="0" smtClean="0">
                <a:solidFill>
                  <a:srgbClr val="FF0000"/>
                </a:solidFill>
                <a:latin typeface="Times New Roman" panose="02020603050405020304" pitchFamily="18" charset="0"/>
              </a:rPr>
              <a:t>Propagation</a:t>
            </a:r>
          </a:p>
          <a:p>
            <a:pPr marL="457200" indent="-457200" algn="l">
              <a:spcBef>
                <a:spcPts val="1200"/>
              </a:spcBef>
              <a:spcAft>
                <a:spcPts val="1200"/>
              </a:spcAft>
            </a:pPr>
            <a:r>
              <a:rPr lang="en-US" altLang="ko-KR" sz="4000" b="1" dirty="0" smtClean="0">
                <a:solidFill>
                  <a:srgbClr val="0000CC"/>
                </a:solidFill>
                <a:latin typeface="Times New Roman" panose="02020603050405020304" pitchFamily="18" charset="0"/>
              </a:rPr>
              <a:t>3.Heuristic </a:t>
            </a:r>
            <a:r>
              <a:rPr lang="en-US" altLang="ko-KR" sz="4000" b="1" dirty="0">
                <a:solidFill>
                  <a:srgbClr val="0000CC"/>
                </a:solidFill>
                <a:latin typeface="Times New Roman" panose="02020603050405020304" pitchFamily="18" charset="0"/>
              </a:rPr>
              <a:t>Repair</a:t>
            </a:r>
          </a:p>
          <a:p>
            <a:pPr marL="457200" indent="-457200" algn="l">
              <a:spcBef>
                <a:spcPts val="1200"/>
              </a:spcBef>
              <a:spcAft>
                <a:spcPts val="1200"/>
              </a:spcAft>
            </a:pPr>
            <a:r>
              <a:rPr lang="en-US" altLang="ko-KR" sz="4000" b="1" dirty="0" smtClean="0">
                <a:solidFill>
                  <a:srgbClr val="0000CC"/>
                </a:solidFill>
                <a:latin typeface="Times New Roman" panose="02020603050405020304" pitchFamily="18" charset="0"/>
              </a:rPr>
              <a:t>4.Function </a:t>
            </a:r>
            <a:r>
              <a:rPr lang="en-US" altLang="ko-KR" sz="4000" b="1" dirty="0">
                <a:solidFill>
                  <a:srgbClr val="0000CC"/>
                </a:solidFill>
                <a:latin typeface="Times New Roman" panose="02020603050405020304" pitchFamily="18" charset="0"/>
              </a:rPr>
              <a:t>Optimization</a:t>
            </a:r>
          </a:p>
        </p:txBody>
      </p:sp>
    </p:spTree>
    <p:extLst>
      <p:ext uri="{BB962C8B-B14F-4D97-AF65-F5344CB8AC3E}">
        <p14:creationId xmlns:p14="http://schemas.microsoft.com/office/powerpoint/2010/main" xmlns="" val="401849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dissolv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dissolve">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dissolve">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dissolve">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dissolve">
                                      <p:cBhvr>
                                        <p:cTn id="27"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F0E18EC-AFAF-4262-B052-B9BCE6B108A2}"/>
              </a:ext>
            </a:extLst>
          </p:cNvPr>
          <p:cNvSpPr>
            <a:spLocks noGrp="1"/>
          </p:cNvSpPr>
          <p:nvPr>
            <p:ph type="title"/>
          </p:nvPr>
        </p:nvSpPr>
        <p:spPr>
          <a:xfrm>
            <a:off x="840000" y="32785"/>
            <a:ext cx="8758599" cy="596348"/>
          </a:xfrm>
        </p:spPr>
        <p:txBody>
          <a:bodyPr>
            <a:normAutofit fontScale="90000"/>
          </a:bodyPr>
          <a:lstStyle/>
          <a:p>
            <a:r>
              <a:rPr lang="en-US" altLang="zh-CN" dirty="0"/>
              <a:t/>
            </a:r>
            <a:br>
              <a:rPr lang="en-US" altLang="zh-CN" dirty="0"/>
            </a:br>
            <a:r>
              <a:rPr lang="en-US" altLang="zh-CN" dirty="0"/>
              <a:t/>
            </a:r>
            <a:br>
              <a:rPr lang="en-US" altLang="zh-CN" dirty="0"/>
            </a:br>
            <a:r>
              <a:rPr lang="en-US" altLang="zh-CN" b="1" dirty="0">
                <a:solidFill>
                  <a:srgbClr val="0000CC"/>
                </a:solidFill>
              </a:rPr>
              <a:t>1.</a:t>
            </a:r>
            <a:r>
              <a:rPr lang="en-US" altLang="ko-KR" b="1" dirty="0">
                <a:solidFill>
                  <a:srgbClr val="0000CC"/>
                </a:solidFill>
                <a:latin typeface="Times New Roman" panose="02020603050405020304" pitchFamily="18" charset="0"/>
              </a:rPr>
              <a:t> Assignment Problems  (</a:t>
            </a:r>
            <a:r>
              <a:rPr lang="zh-CN" altLang="en-US" b="1" dirty="0">
                <a:solidFill>
                  <a:srgbClr val="0000CC"/>
                </a:solidFill>
                <a:latin typeface="Times New Roman" panose="02020603050405020304" pitchFamily="18" charset="0"/>
              </a:rPr>
              <a:t>赋值问题</a:t>
            </a:r>
            <a:r>
              <a:rPr lang="en-US" altLang="ko-KR" b="1" dirty="0">
                <a:solidFill>
                  <a:srgbClr val="0000CC"/>
                </a:solidFill>
                <a:latin typeface="Times New Roman" panose="02020603050405020304" pitchFamily="18" charset="0"/>
              </a:rPr>
              <a:t>)</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dirty="0"/>
          </a:p>
        </p:txBody>
      </p:sp>
      <p:sp>
        <p:nvSpPr>
          <p:cNvPr id="3" name="日期占位符 2">
            <a:extLst>
              <a:ext uri="{FF2B5EF4-FFF2-40B4-BE49-F238E27FC236}">
                <a16:creationId xmlns:a16="http://schemas.microsoft.com/office/drawing/2014/main" xmlns="" id="{FB8B4AED-E042-417F-9C48-4E3C38A4661E}"/>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7D194095-9111-42D5-B449-C59A34160D53}"/>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CD37F51B-2D88-430B-91CF-35EAE54C5A04}"/>
              </a:ext>
            </a:extLst>
          </p:cNvPr>
          <p:cNvSpPr>
            <a:spLocks noGrp="1"/>
          </p:cNvSpPr>
          <p:nvPr>
            <p:ph type="sldNum" sz="quarter" idx="12"/>
          </p:nvPr>
        </p:nvSpPr>
        <p:spPr/>
        <p:txBody>
          <a:bodyPr/>
          <a:lstStyle/>
          <a:p>
            <a:fld id="{E60F2D4F-2241-454B-AF5D-961C997CB3BA}" type="slidenum">
              <a:rPr lang="zh-CN" altLang="en-US" smtClean="0"/>
              <a:pPr/>
              <a:t>17</a:t>
            </a:fld>
            <a:endParaRPr lang="zh-CN" altLang="en-US"/>
          </a:p>
        </p:txBody>
      </p:sp>
      <p:sp>
        <p:nvSpPr>
          <p:cNvPr id="6" name="矩形 5">
            <a:extLst>
              <a:ext uri="{FF2B5EF4-FFF2-40B4-BE49-F238E27FC236}">
                <a16:creationId xmlns:a16="http://schemas.microsoft.com/office/drawing/2014/main" xmlns="" id="{D37DF274-92C4-43AC-9899-64304BA56C0C}"/>
              </a:ext>
            </a:extLst>
          </p:cNvPr>
          <p:cNvSpPr/>
          <p:nvPr/>
        </p:nvSpPr>
        <p:spPr>
          <a:xfrm>
            <a:off x="1560000" y="1197000"/>
            <a:ext cx="7540847" cy="584775"/>
          </a:xfrm>
          <a:prstGeom prst="rect">
            <a:avLst/>
          </a:prstGeom>
        </p:spPr>
        <p:txBody>
          <a:bodyPr wrap="none">
            <a:spAutoFit/>
          </a:bodyPr>
          <a:lstStyle/>
          <a:p>
            <a:r>
              <a:rPr lang="en-US" altLang="zh-CN" sz="3200" b="1" dirty="0"/>
              <a:t>Constraint Satisfaction </a:t>
            </a:r>
            <a:r>
              <a:rPr lang="en-US" altLang="zh-CN" sz="3200" b="1" dirty="0" smtClean="0"/>
              <a:t>Problem(</a:t>
            </a:r>
            <a:r>
              <a:rPr lang="en-US" altLang="zh-CN" sz="3200" b="1" dirty="0" smtClean="0">
                <a:solidFill>
                  <a:srgbClr val="0000FF"/>
                </a:solidFill>
              </a:rPr>
              <a:t>CSP</a:t>
            </a:r>
            <a:r>
              <a:rPr lang="zh-CN" altLang="en-US" sz="3200" b="1" dirty="0" smtClean="0"/>
              <a:t>)</a:t>
            </a:r>
            <a:endParaRPr lang="zh-CN" altLang="en-US" sz="3200" dirty="0"/>
          </a:p>
        </p:txBody>
      </p:sp>
      <p:sp>
        <p:nvSpPr>
          <p:cNvPr id="8" name="Rectangle 5">
            <a:extLst>
              <a:ext uri="{FF2B5EF4-FFF2-40B4-BE49-F238E27FC236}">
                <a16:creationId xmlns:a16="http://schemas.microsoft.com/office/drawing/2014/main" xmlns="" id="{48A70CF9-5818-4A57-890A-956CAEA1C13E}"/>
              </a:ext>
            </a:extLst>
          </p:cNvPr>
          <p:cNvSpPr>
            <a:spLocks noChangeArrowheads="1"/>
          </p:cNvSpPr>
          <p:nvPr/>
        </p:nvSpPr>
        <p:spPr bwMode="auto">
          <a:xfrm>
            <a:off x="1848000" y="2061000"/>
            <a:ext cx="7391400" cy="4572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342900" indent="-342900" latinLnBrk="1">
              <a:defRPr kumimoji="1" sz="2400">
                <a:solidFill>
                  <a:schemeClr val="tx1"/>
                </a:solidFill>
                <a:latin typeface="Times New Roman" panose="02020603050405020304" pitchFamily="18" charset="0"/>
                <a:ea typeface="굴림" panose="020B0600000101010101" pitchFamily="34" charset="-127"/>
              </a:defRPr>
            </a:lvl1pPr>
            <a:lvl2pPr marL="742950" indent="-285750" latinLnBrk="1">
              <a:defRPr kumimoji="1" sz="2400">
                <a:solidFill>
                  <a:schemeClr val="tx1"/>
                </a:solidFill>
                <a:latin typeface="Times New Roman" panose="02020603050405020304" pitchFamily="18" charset="0"/>
                <a:ea typeface="굴림" panose="020B0600000101010101" pitchFamily="34" charset="-127"/>
              </a:defRPr>
            </a:lvl2pPr>
            <a:lvl3pPr marL="1143000" indent="-228600" latinLnBrk="1">
              <a:defRPr kumimoji="1" sz="2400">
                <a:solidFill>
                  <a:schemeClr val="tx1"/>
                </a:solidFill>
                <a:latin typeface="Times New Roman" panose="02020603050405020304" pitchFamily="18" charset="0"/>
                <a:ea typeface="굴림" panose="020B0600000101010101" pitchFamily="34" charset="-127"/>
              </a:defRPr>
            </a:lvl3pPr>
            <a:lvl4pPr marL="1600200" indent="-228600" latinLnBrk="1">
              <a:defRPr kumimoji="1" sz="2400">
                <a:solidFill>
                  <a:schemeClr val="tx1"/>
                </a:solidFill>
                <a:latin typeface="Times New Roman" panose="02020603050405020304" pitchFamily="18" charset="0"/>
                <a:ea typeface="굴림" panose="020B0600000101010101" pitchFamily="34" charset="-127"/>
              </a:defRPr>
            </a:lvl4pPr>
            <a:lvl5pPr marL="2057400" indent="-228600" latinLnBrk="1">
              <a:defRPr kumimoji="1" sz="2400">
                <a:solidFill>
                  <a:schemeClr val="tx1"/>
                </a:solidFill>
                <a:latin typeface="Times New Roman" panose="02020603050405020304" pitchFamily="18" charset="0"/>
                <a:ea typeface="굴림" panose="020B0600000101010101" pitchFamily="34" charset="-127"/>
              </a:defRPr>
            </a:lvl5pPr>
            <a:lvl6pPr marL="2514600" indent="-228600" fontAlgn="base" latinLnBrk="1">
              <a:spcBef>
                <a:spcPct val="0"/>
              </a:spcBef>
              <a:spcAft>
                <a:spcPct val="0"/>
              </a:spcAft>
              <a:defRPr kumimoji="1" sz="2400">
                <a:solidFill>
                  <a:schemeClr val="tx1"/>
                </a:solidFill>
                <a:latin typeface="Times New Roman" panose="02020603050405020304" pitchFamily="18" charset="0"/>
                <a:ea typeface="굴림" panose="020B0600000101010101" pitchFamily="34" charset="-127"/>
              </a:defRPr>
            </a:lvl6pPr>
            <a:lvl7pPr marL="2971800" indent="-228600" fontAlgn="base" latinLnBrk="1">
              <a:spcBef>
                <a:spcPct val="0"/>
              </a:spcBef>
              <a:spcAft>
                <a:spcPct val="0"/>
              </a:spcAft>
              <a:defRPr kumimoji="1" sz="2400">
                <a:solidFill>
                  <a:schemeClr val="tx1"/>
                </a:solidFill>
                <a:latin typeface="Times New Roman" panose="02020603050405020304" pitchFamily="18" charset="0"/>
                <a:ea typeface="굴림" panose="020B0600000101010101" pitchFamily="34" charset="-127"/>
              </a:defRPr>
            </a:lvl7pPr>
            <a:lvl8pPr marL="3429000" indent="-228600" fontAlgn="base" latinLnBrk="1">
              <a:spcBef>
                <a:spcPct val="0"/>
              </a:spcBef>
              <a:spcAft>
                <a:spcPct val="0"/>
              </a:spcAft>
              <a:defRPr kumimoji="1" sz="2400">
                <a:solidFill>
                  <a:schemeClr val="tx1"/>
                </a:solidFill>
                <a:latin typeface="Times New Roman" panose="02020603050405020304" pitchFamily="18" charset="0"/>
                <a:ea typeface="굴림" panose="020B0600000101010101" pitchFamily="34" charset="-127"/>
              </a:defRPr>
            </a:lvl8pPr>
            <a:lvl9pPr marL="3886200" indent="-228600" fontAlgn="base" latinLnBrk="1">
              <a:spcBef>
                <a:spcPct val="0"/>
              </a:spcBef>
              <a:spcAft>
                <a:spcPct val="0"/>
              </a:spcAft>
              <a:defRPr kumimoji="1" sz="2400">
                <a:solidFill>
                  <a:schemeClr val="tx1"/>
                </a:solidFill>
                <a:latin typeface="Times New Roman" panose="02020603050405020304" pitchFamily="18" charset="0"/>
                <a:ea typeface="굴림" panose="020B0600000101010101" pitchFamily="34" charset="-127"/>
              </a:defRPr>
            </a:lvl9pPr>
          </a:lstStyle>
          <a:p>
            <a:pPr latinLnBrk="0">
              <a:spcBef>
                <a:spcPct val="20000"/>
              </a:spcBef>
              <a:buClr>
                <a:schemeClr val="accent2"/>
              </a:buClr>
              <a:buSzPct val="85000"/>
              <a:buFont typeface="Wingdings" panose="05000000000000000000" pitchFamily="2" charset="2"/>
              <a:buChar char="n"/>
            </a:pPr>
            <a:r>
              <a:rPr lang="en-US" altLang="zh-CN" sz="3200" dirty="0">
                <a:solidFill>
                  <a:srgbClr val="0000FF"/>
                </a:solidFill>
                <a:latin typeface="Arial" panose="020B0604020202020204" pitchFamily="34" charset="0"/>
                <a:ea typeface="宋体" panose="02010600030101010101" pitchFamily="2" charset="-122"/>
              </a:rPr>
              <a:t>A CSP is defined by</a:t>
            </a:r>
          </a:p>
          <a:p>
            <a:pPr lvl="1" latinLnBrk="0">
              <a:spcBef>
                <a:spcPct val="20000"/>
              </a:spcBef>
              <a:buClr>
                <a:schemeClr val="folHlink"/>
              </a:buClr>
              <a:buSzPct val="80000"/>
              <a:buFont typeface="Wingdings" panose="05000000000000000000" pitchFamily="2" charset="2"/>
              <a:buChar char="n"/>
            </a:pPr>
            <a:r>
              <a:rPr lang="en-US" altLang="zh-CN" sz="2800" dirty="0">
                <a:solidFill>
                  <a:srgbClr val="0000FF"/>
                </a:solidFill>
                <a:latin typeface="Arial" panose="020B0604020202020204" pitchFamily="34" charset="0"/>
                <a:ea typeface="宋体" panose="02010600030101010101" pitchFamily="2" charset="-122"/>
              </a:rPr>
              <a:t>a set of variables</a:t>
            </a:r>
          </a:p>
          <a:p>
            <a:pPr lvl="1" latinLnBrk="0">
              <a:spcBef>
                <a:spcPct val="20000"/>
              </a:spcBef>
              <a:buClr>
                <a:schemeClr val="folHlink"/>
              </a:buClr>
              <a:buSzPct val="80000"/>
              <a:buFont typeface="Wingdings" panose="05000000000000000000" pitchFamily="2" charset="2"/>
              <a:buChar char="n"/>
            </a:pPr>
            <a:r>
              <a:rPr lang="en-US" altLang="zh-CN" sz="2800" dirty="0">
                <a:solidFill>
                  <a:srgbClr val="0000FF"/>
                </a:solidFill>
                <a:latin typeface="Arial" panose="020B0604020202020204" pitchFamily="34" charset="0"/>
                <a:ea typeface="宋体" panose="02010600030101010101" pitchFamily="2" charset="-122"/>
              </a:rPr>
              <a:t>a domain of values for each variable</a:t>
            </a:r>
          </a:p>
          <a:p>
            <a:pPr lvl="1" latinLnBrk="0">
              <a:spcBef>
                <a:spcPct val="20000"/>
              </a:spcBef>
              <a:buClr>
                <a:schemeClr val="folHlink"/>
              </a:buClr>
              <a:buSzPct val="80000"/>
              <a:buFont typeface="Wingdings" panose="05000000000000000000" pitchFamily="2" charset="2"/>
              <a:buChar char="n"/>
            </a:pPr>
            <a:r>
              <a:rPr lang="en-US" altLang="zh-CN" sz="2800" dirty="0">
                <a:solidFill>
                  <a:srgbClr val="0000FF"/>
                </a:solidFill>
                <a:latin typeface="Arial" panose="020B0604020202020204" pitchFamily="34" charset="0"/>
                <a:ea typeface="宋体" panose="02010600030101010101" pitchFamily="2" charset="-122"/>
              </a:rPr>
              <a:t>a set of constraints between variables</a:t>
            </a:r>
          </a:p>
          <a:p>
            <a:pPr latinLnBrk="0">
              <a:spcBef>
                <a:spcPct val="20000"/>
              </a:spcBef>
              <a:buClr>
                <a:schemeClr val="accent2"/>
              </a:buClr>
              <a:buSzPct val="85000"/>
              <a:buFont typeface="Wingdings" panose="05000000000000000000" pitchFamily="2" charset="2"/>
              <a:buChar char="n"/>
            </a:pPr>
            <a:r>
              <a:rPr lang="en-US" altLang="zh-CN" sz="3200" dirty="0">
                <a:solidFill>
                  <a:srgbClr val="0000FF"/>
                </a:solidFill>
                <a:latin typeface="Arial" panose="020B0604020202020204" pitchFamily="34" charset="0"/>
                <a:ea typeface="宋体" panose="02010600030101010101" pitchFamily="2" charset="-122"/>
              </a:rPr>
              <a:t>A solution is</a:t>
            </a:r>
          </a:p>
          <a:p>
            <a:pPr lvl="1" latinLnBrk="0">
              <a:spcBef>
                <a:spcPct val="20000"/>
              </a:spcBef>
              <a:buClr>
                <a:schemeClr val="folHlink"/>
              </a:buClr>
              <a:buSzPct val="80000"/>
              <a:buFont typeface="Wingdings" panose="05000000000000000000" pitchFamily="2" charset="2"/>
              <a:buChar char="n"/>
            </a:pPr>
            <a:r>
              <a:rPr lang="en-US" altLang="zh-CN" sz="2800" dirty="0">
                <a:solidFill>
                  <a:srgbClr val="0000FF"/>
                </a:solidFill>
                <a:latin typeface="Arial" panose="020B0604020202020204" pitchFamily="34" charset="0"/>
                <a:ea typeface="宋体" panose="02010600030101010101" pitchFamily="2" charset="-122"/>
              </a:rPr>
              <a:t>an assignment of a value to each variable that satisfies the constraints</a:t>
            </a:r>
          </a:p>
        </p:txBody>
      </p:sp>
    </p:spTree>
    <p:extLst>
      <p:ext uri="{BB962C8B-B14F-4D97-AF65-F5344CB8AC3E}">
        <p14:creationId xmlns:p14="http://schemas.microsoft.com/office/powerpoint/2010/main" xmlns="" val="32010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6C5E480-B69B-4439-8E88-A0AE8E8AB891}"/>
              </a:ext>
            </a:extLst>
          </p:cNvPr>
          <p:cNvSpPr>
            <a:spLocks noGrp="1"/>
          </p:cNvSpPr>
          <p:nvPr>
            <p:ph type="title"/>
          </p:nvPr>
        </p:nvSpPr>
        <p:spPr>
          <a:xfrm>
            <a:off x="865401" y="382479"/>
            <a:ext cx="6382599" cy="596348"/>
          </a:xfrm>
        </p:spPr>
        <p:txBody>
          <a:bodyPr>
            <a:normAutofit fontScale="90000"/>
          </a:bodyPr>
          <a:lstStyle/>
          <a:p>
            <a:r>
              <a:rPr lang="en-US" altLang="ko-KR" dirty="0">
                <a:solidFill>
                  <a:srgbClr val="0000CC"/>
                </a:solidFill>
                <a:latin typeface="Times New Roman" panose="02020603050405020304" pitchFamily="18" charset="0"/>
              </a:rPr>
              <a:t>Assignment Problems</a:t>
            </a:r>
            <a:endParaRPr lang="zh-CN" altLang="en-US" dirty="0">
              <a:solidFill>
                <a:srgbClr val="0000CC"/>
              </a:solidFill>
            </a:endParaRPr>
          </a:p>
        </p:txBody>
      </p:sp>
      <p:sp>
        <p:nvSpPr>
          <p:cNvPr id="3" name="日期占位符 2">
            <a:extLst>
              <a:ext uri="{FF2B5EF4-FFF2-40B4-BE49-F238E27FC236}">
                <a16:creationId xmlns:a16="http://schemas.microsoft.com/office/drawing/2014/main" xmlns="" id="{2125A605-8521-4457-AAF1-ED8C640BBE0D}"/>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46F99F00-F4C7-4453-805D-99E071352F76}"/>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D57027E5-329E-465D-BD80-62C0D2EC8259}"/>
              </a:ext>
            </a:extLst>
          </p:cNvPr>
          <p:cNvSpPr>
            <a:spLocks noGrp="1"/>
          </p:cNvSpPr>
          <p:nvPr>
            <p:ph type="sldNum" sz="quarter" idx="12"/>
          </p:nvPr>
        </p:nvSpPr>
        <p:spPr/>
        <p:txBody>
          <a:bodyPr/>
          <a:lstStyle/>
          <a:p>
            <a:fld id="{E60F2D4F-2241-454B-AF5D-961C997CB3BA}" type="slidenum">
              <a:rPr lang="zh-CN" altLang="en-US" smtClean="0"/>
              <a:pPr/>
              <a:t>18</a:t>
            </a:fld>
            <a:endParaRPr lang="zh-CN" altLang="en-US"/>
          </a:p>
        </p:txBody>
      </p:sp>
      <p:sp>
        <p:nvSpPr>
          <p:cNvPr id="6" name="Rectangle 3">
            <a:extLst>
              <a:ext uri="{FF2B5EF4-FFF2-40B4-BE49-F238E27FC236}">
                <a16:creationId xmlns:a16="http://schemas.microsoft.com/office/drawing/2014/main" xmlns="" id="{B290D20E-BC6B-4D30-85A3-E75C430AEBB1}"/>
              </a:ext>
            </a:extLst>
          </p:cNvPr>
          <p:cNvSpPr txBox="1">
            <a:spLocks noChangeArrowheads="1"/>
          </p:cNvSpPr>
          <p:nvPr/>
        </p:nvSpPr>
        <p:spPr>
          <a:xfrm>
            <a:off x="768000" y="1701000"/>
            <a:ext cx="10800000" cy="180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3600" b="1" dirty="0">
                <a:solidFill>
                  <a:srgbClr val="0000CC"/>
                </a:solidFill>
                <a:latin typeface="Times New Roman" panose="02020603050405020304" pitchFamily="18" charset="0"/>
              </a:rPr>
              <a:t>Assigning values to variables subject to </a:t>
            </a:r>
            <a:r>
              <a:rPr lang="en-US" altLang="ko-KR" sz="3600" b="1" dirty="0" smtClean="0">
                <a:solidFill>
                  <a:srgbClr val="0000CC"/>
                </a:solidFill>
                <a:latin typeface="Times New Roman" panose="02020603050405020304" pitchFamily="18" charset="0"/>
              </a:rPr>
              <a:t>constraints</a:t>
            </a:r>
          </a:p>
          <a:p>
            <a:endParaRPr lang="en-US" altLang="ko-KR" sz="3600" dirty="0">
              <a:latin typeface="Times New Roman" panose="02020603050405020304" pitchFamily="18" charset="0"/>
            </a:endParaRPr>
          </a:p>
          <a:p>
            <a:r>
              <a:rPr lang="en-US" altLang="ko-KR" sz="3600" dirty="0">
                <a:solidFill>
                  <a:srgbClr val="0000CC"/>
                </a:solidFill>
                <a:latin typeface="Times New Roman" panose="02020603050405020304" pitchFamily="18" charset="0"/>
              </a:rPr>
              <a:t>Examples</a:t>
            </a:r>
          </a:p>
          <a:p>
            <a:pPr lvl="1"/>
            <a:r>
              <a:rPr lang="en-US" altLang="ko-KR" sz="3600" dirty="0" smtClean="0">
                <a:latin typeface="Times New Roman" panose="02020603050405020304" pitchFamily="18" charset="0"/>
              </a:rPr>
              <a:t>Four(Eight)-Queens </a:t>
            </a:r>
            <a:r>
              <a:rPr lang="en-US" altLang="ko-KR" sz="3600" dirty="0">
                <a:latin typeface="Times New Roman" panose="02020603050405020304" pitchFamily="18" charset="0"/>
              </a:rPr>
              <a:t>problem</a:t>
            </a:r>
          </a:p>
          <a:p>
            <a:pPr lvl="1"/>
            <a:r>
              <a:rPr lang="en-US" altLang="ko-KR" sz="3600" dirty="0">
                <a:latin typeface="Times New Roman" panose="02020603050405020304" pitchFamily="18" charset="0"/>
              </a:rPr>
              <a:t>Crossword puzzles</a:t>
            </a:r>
          </a:p>
        </p:txBody>
      </p:sp>
    </p:spTree>
    <p:extLst>
      <p:ext uri="{BB962C8B-B14F-4D97-AF65-F5344CB8AC3E}">
        <p14:creationId xmlns:p14="http://schemas.microsoft.com/office/powerpoint/2010/main" xmlns="" val="2886941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B064B3-C0C4-4414-8DC4-46F27729608C}"/>
              </a:ext>
            </a:extLst>
          </p:cNvPr>
          <p:cNvSpPr>
            <a:spLocks noGrp="1"/>
          </p:cNvSpPr>
          <p:nvPr>
            <p:ph type="title"/>
          </p:nvPr>
        </p:nvSpPr>
        <p:spPr>
          <a:xfrm>
            <a:off x="865401" y="382479"/>
            <a:ext cx="7935699" cy="596348"/>
          </a:xfrm>
        </p:spPr>
        <p:txBody>
          <a:bodyPr>
            <a:normAutofit fontScale="90000"/>
          </a:bodyPr>
          <a:lstStyle/>
          <a:p>
            <a:r>
              <a:rPr lang="en-US" altLang="zh-CN" dirty="0"/>
              <a:t>CSP as a Search Problem</a:t>
            </a:r>
            <a:endParaRPr lang="zh-CN" altLang="en-US" dirty="0"/>
          </a:p>
        </p:txBody>
      </p:sp>
      <p:sp>
        <p:nvSpPr>
          <p:cNvPr id="3" name="日期占位符 2">
            <a:extLst>
              <a:ext uri="{FF2B5EF4-FFF2-40B4-BE49-F238E27FC236}">
                <a16:creationId xmlns:a16="http://schemas.microsoft.com/office/drawing/2014/main" xmlns="" id="{B9CD32DE-A558-4B4A-B08B-1D41BA50895A}"/>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DA2FD2F5-5BCE-4C34-8007-06EE1D5DD210}"/>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D61AB77B-874D-4044-A1A2-537397F1E19F}"/>
              </a:ext>
            </a:extLst>
          </p:cNvPr>
          <p:cNvSpPr>
            <a:spLocks noGrp="1"/>
          </p:cNvSpPr>
          <p:nvPr>
            <p:ph type="sldNum" sz="quarter" idx="12"/>
          </p:nvPr>
        </p:nvSpPr>
        <p:spPr/>
        <p:txBody>
          <a:bodyPr/>
          <a:lstStyle/>
          <a:p>
            <a:fld id="{E60F2D4F-2241-454B-AF5D-961C997CB3BA}" type="slidenum">
              <a:rPr lang="zh-CN" altLang="en-US" smtClean="0"/>
              <a:pPr/>
              <a:t>19</a:t>
            </a:fld>
            <a:endParaRPr lang="zh-CN" altLang="en-US"/>
          </a:p>
        </p:txBody>
      </p:sp>
      <p:sp>
        <p:nvSpPr>
          <p:cNvPr id="6" name="Rectangle 3">
            <a:extLst>
              <a:ext uri="{FF2B5EF4-FFF2-40B4-BE49-F238E27FC236}">
                <a16:creationId xmlns:a16="http://schemas.microsoft.com/office/drawing/2014/main" xmlns="" id="{23887794-E6F6-4D17-B61F-9836F73B620D}"/>
              </a:ext>
            </a:extLst>
          </p:cNvPr>
          <p:cNvSpPr txBox="1">
            <a:spLocks noChangeArrowheads="1"/>
          </p:cNvSpPr>
          <p:nvPr/>
        </p:nvSpPr>
        <p:spPr>
          <a:xfrm>
            <a:off x="1704000" y="1485000"/>
            <a:ext cx="7772400" cy="4114800"/>
          </a:xfrm>
          <a:prstGeom prst="rect">
            <a:avLst/>
          </a:prstGeom>
          <a:solidFill>
            <a:srgbClr val="FFFFFF"/>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FF3300"/>
                </a:solidFill>
                <a:latin typeface="Times New Roman" panose="02020603050405020304" pitchFamily="18" charset="0"/>
              </a:rPr>
              <a:t>Initial state</a:t>
            </a:r>
            <a:r>
              <a:rPr lang="en-US" altLang="zh-CN" dirty="0">
                <a:solidFill>
                  <a:srgbClr val="0000FF"/>
                </a:solidFill>
                <a:latin typeface="Times New Roman" panose="02020603050405020304" pitchFamily="18" charset="0"/>
              </a:rPr>
              <a:t>: empty assignment</a:t>
            </a:r>
          </a:p>
          <a:p>
            <a:r>
              <a:rPr lang="en-US" altLang="zh-CN" dirty="0">
                <a:solidFill>
                  <a:srgbClr val="FF3300"/>
                </a:solidFill>
                <a:latin typeface="Times New Roman" panose="02020603050405020304" pitchFamily="18" charset="0"/>
              </a:rPr>
              <a:t>Successor function</a:t>
            </a:r>
            <a:r>
              <a:rPr lang="en-US" altLang="zh-CN" dirty="0">
                <a:solidFill>
                  <a:srgbClr val="0000FF"/>
                </a:solidFill>
                <a:latin typeface="Times New Roman" panose="02020603050405020304" pitchFamily="18" charset="0"/>
              </a:rPr>
              <a:t>: a value is assigned to any unassigned variable, which does not conflict with the currently assigned variables</a:t>
            </a:r>
          </a:p>
          <a:p>
            <a:r>
              <a:rPr lang="en-US" altLang="zh-CN" dirty="0">
                <a:solidFill>
                  <a:srgbClr val="FF3300"/>
                </a:solidFill>
                <a:latin typeface="Times New Roman" panose="02020603050405020304" pitchFamily="18" charset="0"/>
              </a:rPr>
              <a:t>Goal test</a:t>
            </a:r>
            <a:r>
              <a:rPr lang="en-US" altLang="zh-CN" dirty="0">
                <a:solidFill>
                  <a:srgbClr val="0000FF"/>
                </a:solidFill>
                <a:latin typeface="Times New Roman" panose="02020603050405020304" pitchFamily="18" charset="0"/>
              </a:rPr>
              <a:t>: the assignment is complete</a:t>
            </a:r>
          </a:p>
          <a:p>
            <a:r>
              <a:rPr lang="en-US" altLang="zh-CN" dirty="0">
                <a:solidFill>
                  <a:srgbClr val="FF3300"/>
                </a:solidFill>
                <a:latin typeface="Times New Roman" panose="02020603050405020304" pitchFamily="18" charset="0"/>
              </a:rPr>
              <a:t>Path cost</a:t>
            </a:r>
            <a:r>
              <a:rPr lang="en-US" altLang="zh-CN" dirty="0">
                <a:solidFill>
                  <a:srgbClr val="0000FF"/>
                </a:solidFill>
                <a:latin typeface="Times New Roman" panose="02020603050405020304" pitchFamily="18" charset="0"/>
              </a:rPr>
              <a:t>: irrelevant</a:t>
            </a:r>
            <a:endParaRPr lang="zh-CN" altLang="en-US" dirty="0">
              <a:solidFill>
                <a:srgbClr val="0000FF"/>
              </a:solidFill>
              <a:latin typeface="Times New Roman" panose="02020603050405020304" pitchFamily="18" charset="0"/>
            </a:endParaRPr>
          </a:p>
        </p:txBody>
      </p:sp>
    </p:spTree>
    <p:extLst>
      <p:ext uri="{BB962C8B-B14F-4D97-AF65-F5344CB8AC3E}">
        <p14:creationId xmlns:p14="http://schemas.microsoft.com/office/powerpoint/2010/main" xmlns="" val="80818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336000" y="693000"/>
            <a:ext cx="11366500" cy="5105400"/>
          </a:xfrm>
        </p:spPr>
        <p:txBody>
          <a:bodyPr/>
          <a:lstStyle/>
          <a:p>
            <a:pPr>
              <a:buNone/>
            </a:pPr>
            <a:r>
              <a:rPr lang="en-US" altLang="zh-CN" dirty="0" smtClean="0">
                <a:solidFill>
                  <a:srgbClr val="0000FF"/>
                </a:solidFill>
              </a:rPr>
              <a:t> Example. </a:t>
            </a:r>
            <a:r>
              <a:rPr lang="en-US" altLang="zh-CN" dirty="0" smtClean="0">
                <a:solidFill>
                  <a:srgbClr val="0000FF"/>
                </a:solidFill>
                <a:latin typeface="Times New Roman" panose="02020603050405020304" pitchFamily="18" charset="0"/>
              </a:rPr>
              <a:t>The </a:t>
            </a:r>
            <a:r>
              <a:rPr lang="en-US" altLang="zh-CN" b="1" dirty="0" smtClean="0">
                <a:solidFill>
                  <a:srgbClr val="0000FF"/>
                </a:solidFill>
                <a:latin typeface="Times New Roman" panose="02020603050405020304" pitchFamily="18" charset="0"/>
                <a:hlinkClick r:id="rId3"/>
              </a:rPr>
              <a:t>four queens puzzle </a:t>
            </a:r>
            <a:r>
              <a:rPr lang="en-US" altLang="zh-CN" dirty="0" smtClean="0">
                <a:solidFill>
                  <a:srgbClr val="0000FF"/>
                </a:solidFill>
                <a:latin typeface="Times New Roman" panose="02020603050405020304" pitchFamily="18" charset="0"/>
              </a:rPr>
              <a:t>is the problem of putting </a:t>
            </a:r>
            <a:r>
              <a:rPr lang="en-US" altLang="zh-CN" dirty="0" smtClean="0">
                <a:solidFill>
                  <a:srgbClr val="0000FF"/>
                </a:solidFill>
                <a:latin typeface="Times New Roman" panose="02020603050405020304" pitchFamily="18" charset="0"/>
              </a:rPr>
              <a:t>four</a:t>
            </a:r>
            <a:r>
              <a:rPr lang="en-US" altLang="zh-CN" dirty="0" smtClean="0">
                <a:solidFill>
                  <a:srgbClr val="0000FF"/>
                </a:solidFill>
                <a:latin typeface="Times New Roman" panose="02020603050405020304" pitchFamily="18" charset="0"/>
              </a:rPr>
              <a:t> </a:t>
            </a:r>
            <a:r>
              <a:rPr lang="en-US" altLang="zh-CN" dirty="0" smtClean="0">
                <a:solidFill>
                  <a:srgbClr val="0000FF"/>
                </a:solidFill>
                <a:latin typeface="Times New Roman" panose="02020603050405020304" pitchFamily="18" charset="0"/>
                <a:hlinkClick r:id="rId4" tooltip="Chess"/>
              </a:rPr>
              <a:t>chess</a:t>
            </a:r>
            <a:r>
              <a:rPr lang="en-US" altLang="zh-CN" dirty="0" smtClean="0">
                <a:solidFill>
                  <a:srgbClr val="0000FF"/>
                </a:solidFill>
                <a:latin typeface="Times New Roman" panose="02020603050405020304" pitchFamily="18" charset="0"/>
              </a:rPr>
              <a:t> </a:t>
            </a:r>
            <a:r>
              <a:rPr lang="en-US" altLang="zh-CN" dirty="0" smtClean="0">
                <a:solidFill>
                  <a:srgbClr val="0000FF"/>
                </a:solidFill>
                <a:latin typeface="Times New Roman" panose="02020603050405020304" pitchFamily="18" charset="0"/>
                <a:hlinkClick r:id="rId5" tooltip="Queen (chess)"/>
              </a:rPr>
              <a:t>queens</a:t>
            </a:r>
            <a:r>
              <a:rPr lang="en-US" altLang="zh-CN" dirty="0" smtClean="0">
                <a:solidFill>
                  <a:srgbClr val="0000FF"/>
                </a:solidFill>
                <a:latin typeface="Times New Roman" panose="02020603050405020304" pitchFamily="18" charset="0"/>
              </a:rPr>
              <a:t> on an 4×4 chessboard such that none of them is able to capture any other using the standard chess queen's  moves. That is to say, no two queens should share the same row, column, or diagonal.</a:t>
            </a:r>
            <a:endParaRPr lang="zh-CN" altLang="en-US" dirty="0" smtClean="0">
              <a:solidFill>
                <a:srgbClr val="0000FF"/>
              </a:solidFill>
              <a:latin typeface="Times New Roman" panose="02020603050405020304" pitchFamily="18" charset="0"/>
            </a:endParaRPr>
          </a:p>
          <a:p>
            <a:pPr>
              <a:buFont typeface="Wingdings" pitchFamily="2" charset="2"/>
              <a:buNone/>
            </a:pPr>
            <a:r>
              <a:rPr lang="zh-CN" altLang="en-US" dirty="0" smtClean="0"/>
              <a:t>    </a:t>
            </a:r>
          </a:p>
        </p:txBody>
      </p:sp>
      <p:graphicFrame>
        <p:nvGraphicFramePr>
          <p:cNvPr id="10244" name="Object 4"/>
          <p:cNvGraphicFramePr>
            <a:graphicFrameLocks noChangeAspect="1"/>
          </p:cNvGraphicFramePr>
          <p:nvPr/>
        </p:nvGraphicFramePr>
        <p:xfrm>
          <a:off x="5899152" y="2924175"/>
          <a:ext cx="5175249" cy="3352800"/>
        </p:xfrm>
        <a:graphic>
          <a:graphicData uri="http://schemas.openxmlformats.org/presentationml/2006/ole">
            <p:oleObj spid="_x0000_s65538" name="文档" r:id="rId6" imgW="6946918" imgH="4219602" progId="Word.Document.8">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C00EA8FD-84A1-4448-942C-C75C0570DB73}"/>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A54757A7-2262-4381-B13C-322130DE9479}"/>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CE6E7FF2-F2CA-4781-AAB0-993EDBE22B56}"/>
              </a:ext>
            </a:extLst>
          </p:cNvPr>
          <p:cNvSpPr>
            <a:spLocks noGrp="1"/>
          </p:cNvSpPr>
          <p:nvPr>
            <p:ph type="sldNum" sz="quarter" idx="12"/>
          </p:nvPr>
        </p:nvSpPr>
        <p:spPr/>
        <p:txBody>
          <a:bodyPr/>
          <a:lstStyle/>
          <a:p>
            <a:fld id="{E60F2D4F-2241-454B-AF5D-961C997CB3BA}" type="slidenum">
              <a:rPr lang="zh-CN" altLang="en-US" smtClean="0"/>
              <a:pPr/>
              <a:t>20</a:t>
            </a:fld>
            <a:endParaRPr lang="zh-CN" altLang="en-US"/>
          </a:p>
        </p:txBody>
      </p:sp>
      <p:graphicFrame>
        <p:nvGraphicFramePr>
          <p:cNvPr id="6" name="Object 1286">
            <a:extLst>
              <a:ext uri="{FF2B5EF4-FFF2-40B4-BE49-F238E27FC236}">
                <a16:creationId xmlns:a16="http://schemas.microsoft.com/office/drawing/2014/main" xmlns="" id="{F6DD729E-9538-4C27-AE8A-CBCFFB1A09C7}"/>
              </a:ext>
            </a:extLst>
          </p:cNvPr>
          <p:cNvGraphicFramePr>
            <a:graphicFrameLocks noChangeAspect="1"/>
          </p:cNvGraphicFramePr>
          <p:nvPr/>
        </p:nvGraphicFramePr>
        <p:xfrm>
          <a:off x="1447800" y="2451100"/>
          <a:ext cx="4419600" cy="4406900"/>
        </p:xfrm>
        <a:graphic>
          <a:graphicData uri="http://schemas.openxmlformats.org/presentationml/2006/ole">
            <p:oleObj spid="_x0000_s1027" name="位图图像" r:id="rId4" imgW="3362794" imgH="3352381" progId="PBrush">
              <p:embed/>
            </p:oleObj>
          </a:graphicData>
        </a:graphic>
      </p:graphicFrame>
      <p:sp>
        <p:nvSpPr>
          <p:cNvPr id="7" name="Text Box 1287">
            <a:extLst>
              <a:ext uri="{FF2B5EF4-FFF2-40B4-BE49-F238E27FC236}">
                <a16:creationId xmlns:a16="http://schemas.microsoft.com/office/drawing/2014/main" xmlns="" id="{BA07C2C1-97CF-4AF0-A7A6-F0B5AD838C7D}"/>
              </a:ext>
            </a:extLst>
          </p:cNvPr>
          <p:cNvSpPr txBox="1">
            <a:spLocks noChangeArrowheads="1"/>
          </p:cNvSpPr>
          <p:nvPr/>
        </p:nvSpPr>
        <p:spPr bwMode="auto">
          <a:xfrm>
            <a:off x="912000" y="381000"/>
            <a:ext cx="8079600" cy="2246769"/>
          </a:xfrm>
          <a:prstGeom prst="rect">
            <a:avLst/>
          </a:prstGeom>
          <a:solidFill>
            <a:srgbClr val="FFFFFF"/>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zh-CN" sz="2800" dirty="0">
                <a:solidFill>
                  <a:srgbClr val="0000FF"/>
                </a:solidFill>
                <a:latin typeface="Times New Roman" panose="02020603050405020304" pitchFamily="18" charset="0"/>
              </a:rPr>
              <a:t>The </a:t>
            </a:r>
            <a:r>
              <a:rPr lang="en-US" altLang="zh-CN" sz="2800" b="1" dirty="0">
                <a:solidFill>
                  <a:srgbClr val="0000FF"/>
                </a:solidFill>
                <a:latin typeface="Times New Roman" panose="02020603050405020304" pitchFamily="18" charset="0"/>
                <a:hlinkClick r:id="rId5"/>
              </a:rPr>
              <a:t>eight queens puzzle </a:t>
            </a:r>
            <a:r>
              <a:rPr lang="en-US" altLang="zh-CN" sz="2800" dirty="0">
                <a:solidFill>
                  <a:srgbClr val="0000FF"/>
                </a:solidFill>
                <a:latin typeface="Times New Roman" panose="02020603050405020304" pitchFamily="18" charset="0"/>
              </a:rPr>
              <a:t>is the problem of putting eight </a:t>
            </a:r>
            <a:r>
              <a:rPr lang="en-US" altLang="zh-CN" sz="2800" dirty="0">
                <a:solidFill>
                  <a:srgbClr val="0000FF"/>
                </a:solidFill>
                <a:latin typeface="Times New Roman" panose="02020603050405020304" pitchFamily="18" charset="0"/>
                <a:hlinkClick r:id="rId6" tooltip="Chess"/>
              </a:rPr>
              <a:t>chess</a:t>
            </a:r>
            <a:r>
              <a:rPr lang="en-US" altLang="zh-CN" sz="2800" dirty="0">
                <a:solidFill>
                  <a:srgbClr val="0000FF"/>
                </a:solidFill>
                <a:latin typeface="Times New Roman" panose="02020603050405020304" pitchFamily="18" charset="0"/>
              </a:rPr>
              <a:t> </a:t>
            </a:r>
            <a:r>
              <a:rPr lang="en-US" altLang="zh-CN" sz="2800" dirty="0">
                <a:solidFill>
                  <a:srgbClr val="0000FF"/>
                </a:solidFill>
                <a:latin typeface="Times New Roman" panose="02020603050405020304" pitchFamily="18" charset="0"/>
                <a:hlinkClick r:id="rId7" tooltip="Queen (chess)"/>
              </a:rPr>
              <a:t>queens</a:t>
            </a:r>
            <a:r>
              <a:rPr lang="en-US" altLang="zh-CN" sz="2800" dirty="0">
                <a:solidFill>
                  <a:srgbClr val="0000FF"/>
                </a:solidFill>
                <a:latin typeface="Times New Roman" panose="02020603050405020304" pitchFamily="18" charset="0"/>
              </a:rPr>
              <a:t> on an 8×8 chessboard such that none of them is able to capture any other using the standard chess queen's  moves. That is to say, no two queens should share the same row, column, or diagonal.</a:t>
            </a:r>
            <a:endParaRPr lang="zh-CN" altLang="en-US" sz="2800" dirty="0">
              <a:solidFill>
                <a:srgbClr val="0000FF"/>
              </a:solidFill>
              <a:latin typeface="Times New Roman" panose="02020603050405020304" pitchFamily="18" charset="0"/>
            </a:endParaRPr>
          </a:p>
        </p:txBody>
      </p:sp>
      <p:sp>
        <p:nvSpPr>
          <p:cNvPr id="8" name="矩形 7"/>
          <p:cNvSpPr/>
          <p:nvPr/>
        </p:nvSpPr>
        <p:spPr>
          <a:xfrm>
            <a:off x="6096000" y="3429000"/>
            <a:ext cx="6096000" cy="1200329"/>
          </a:xfrm>
          <a:prstGeom prst="rect">
            <a:avLst/>
          </a:prstGeom>
        </p:spPr>
        <p:txBody>
          <a:bodyPr>
            <a:spAutoFit/>
          </a:bodyPr>
          <a:lstStyle/>
          <a:p>
            <a:r>
              <a:rPr lang="en-US" altLang="zh-CN" sz="3600" b="1" dirty="0" smtClean="0">
                <a:solidFill>
                  <a:srgbClr val="FF0000"/>
                </a:solidFill>
                <a:latin typeface="Times New Roman" panose="02020603050405020304" pitchFamily="18" charset="0"/>
              </a:rPr>
              <a:t>1.  92 solutions</a:t>
            </a:r>
          </a:p>
          <a:p>
            <a:r>
              <a:rPr lang="en-US" altLang="zh-CN" sz="3600" b="1" dirty="0" smtClean="0">
                <a:solidFill>
                  <a:srgbClr val="FF0000"/>
                </a:solidFill>
                <a:latin typeface="Times New Roman" panose="02020603050405020304" pitchFamily="18" charset="0"/>
              </a:rPr>
              <a:t> 2. 12 solutions(not symmetry)</a:t>
            </a:r>
            <a:endParaRPr lang="zh-CN" altLang="en-US" sz="3600" b="1" dirty="0">
              <a:solidFill>
                <a:srgbClr val="FF0000"/>
              </a:solidFill>
            </a:endParaRPr>
          </a:p>
        </p:txBody>
      </p:sp>
    </p:spTree>
    <p:extLst>
      <p:ext uri="{BB962C8B-B14F-4D97-AF65-F5344CB8AC3E}">
        <p14:creationId xmlns:p14="http://schemas.microsoft.com/office/powerpoint/2010/main" xmlns="" val="309238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DFC23C64-9286-47D4-860C-AE69C86EF5E1}"/>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2B08AEA2-5510-4941-A3E3-BAFF9FB5E764}"/>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21B56019-A682-4C5B-AD8E-5ED761385542}"/>
              </a:ext>
            </a:extLst>
          </p:cNvPr>
          <p:cNvSpPr>
            <a:spLocks noGrp="1"/>
          </p:cNvSpPr>
          <p:nvPr>
            <p:ph type="sldNum" sz="quarter" idx="12"/>
          </p:nvPr>
        </p:nvSpPr>
        <p:spPr/>
        <p:txBody>
          <a:bodyPr/>
          <a:lstStyle/>
          <a:p>
            <a:fld id="{E60F2D4F-2241-454B-AF5D-961C997CB3BA}" type="slidenum">
              <a:rPr lang="zh-CN" altLang="en-US" smtClean="0"/>
              <a:pPr/>
              <a:t>21</a:t>
            </a:fld>
            <a:endParaRPr lang="zh-CN" altLang="en-US"/>
          </a:p>
        </p:txBody>
      </p:sp>
      <p:pic>
        <p:nvPicPr>
          <p:cNvPr id="6" name="Picture 91">
            <a:extLst>
              <a:ext uri="{FF2B5EF4-FFF2-40B4-BE49-F238E27FC236}">
                <a16:creationId xmlns:a16="http://schemas.microsoft.com/office/drawing/2014/main" xmlns="" id="{35D585AC-3082-45B1-BFDE-2A6AED02E9A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a:xfrm>
            <a:off x="336000" y="117000"/>
            <a:ext cx="5029200" cy="5011738"/>
          </a:xfrm>
          <a:prstGeom prst="rect">
            <a:avLst/>
          </a:prstGeom>
          <a:noFill/>
          <a:ln/>
          <a:extLst>
            <a:ext uri="{91240B29-F687-4F45-9708-019B960494DF}">
              <a14:hiddenLine xmlns:a14="http://schemas.microsoft.com/office/drawing/2010/main" xmlns="" w="12700" cap="sq" cmpd="sng">
                <a:solidFill>
                  <a:schemeClr val="tx1"/>
                </a:solidFill>
                <a:prstDash val="solid"/>
                <a:miter lim="800000"/>
                <a:headEnd type="none" w="sm" len="sm"/>
                <a:tailEnd type="none" w="sm" len="sm"/>
              </a14:hiddenLine>
            </a:ext>
          </a:extLst>
        </p:spPr>
      </p:pic>
      <p:sp>
        <p:nvSpPr>
          <p:cNvPr id="7" name="Text Box 2">
            <a:extLst>
              <a:ext uri="{FF2B5EF4-FFF2-40B4-BE49-F238E27FC236}">
                <a16:creationId xmlns:a16="http://schemas.microsoft.com/office/drawing/2014/main" xmlns="" id="{DBF18AEF-BD52-415B-9064-35AE3C70440E}"/>
              </a:ext>
            </a:extLst>
          </p:cNvPr>
          <p:cNvSpPr txBox="1">
            <a:spLocks noChangeArrowheads="1"/>
          </p:cNvSpPr>
          <p:nvPr/>
        </p:nvSpPr>
        <p:spPr bwMode="auto">
          <a:xfrm>
            <a:off x="5880000" y="1629000"/>
            <a:ext cx="6248400" cy="14636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atinLnBrk="1">
              <a:spcBef>
                <a:spcPct val="50000"/>
              </a:spcBef>
            </a:pPr>
            <a:r>
              <a:rPr lang="en-US" altLang="ko-KR" sz="3000" b="1" dirty="0">
                <a:latin typeface="Times New Roman" panose="02020603050405020304" pitchFamily="18" charset="0"/>
                <a:ea typeface="굴림" panose="020B0600000101010101" pitchFamily="34" charset="-127"/>
              </a:rPr>
              <a:t>No queen can be placed so that it can capture any of the others, according to the rules of chess</a:t>
            </a:r>
          </a:p>
        </p:txBody>
      </p:sp>
      <p:sp>
        <p:nvSpPr>
          <p:cNvPr id="8" name="Text Box 3">
            <a:extLst>
              <a:ext uri="{FF2B5EF4-FFF2-40B4-BE49-F238E27FC236}">
                <a16:creationId xmlns:a16="http://schemas.microsoft.com/office/drawing/2014/main" xmlns="" id="{D6181697-52D4-4629-9CCF-662733B0B0A2}"/>
              </a:ext>
            </a:extLst>
          </p:cNvPr>
          <p:cNvSpPr txBox="1">
            <a:spLocks noChangeArrowheads="1"/>
          </p:cNvSpPr>
          <p:nvPr/>
        </p:nvSpPr>
        <p:spPr bwMode="auto">
          <a:xfrm>
            <a:off x="5736000" y="3638585"/>
            <a:ext cx="6248400" cy="1463675"/>
          </a:xfrm>
          <a:prstGeom prst="rect">
            <a:avLst/>
          </a:prstGeom>
          <a:solidFill>
            <a:srgbClr val="00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atinLnBrk="1">
              <a:spcBef>
                <a:spcPct val="50000"/>
              </a:spcBef>
            </a:pPr>
            <a:r>
              <a:rPr lang="en-US" altLang="ko-KR" sz="3000" b="1" dirty="0">
                <a:latin typeface="Times New Roman" panose="02020603050405020304" pitchFamily="18" charset="0"/>
                <a:ea typeface="굴림" panose="020B0600000101010101" pitchFamily="34" charset="-127"/>
              </a:rPr>
              <a:t>An obvious data structure is 8-by-8 array containing queen(1) or empty(0)</a:t>
            </a:r>
          </a:p>
        </p:txBody>
      </p:sp>
    </p:spTree>
    <p:extLst>
      <p:ext uri="{BB962C8B-B14F-4D97-AF65-F5344CB8AC3E}">
        <p14:creationId xmlns:p14="http://schemas.microsoft.com/office/powerpoint/2010/main" xmlns="" val="3616853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DD6544A-18A3-43C7-82D0-520ECB7DD062}"/>
              </a:ext>
            </a:extLst>
          </p:cNvPr>
          <p:cNvSpPr>
            <a:spLocks noGrp="1"/>
          </p:cNvSpPr>
          <p:nvPr>
            <p:ph type="title"/>
          </p:nvPr>
        </p:nvSpPr>
        <p:spPr>
          <a:xfrm>
            <a:off x="865401" y="382479"/>
            <a:ext cx="6382599" cy="596348"/>
          </a:xfrm>
        </p:spPr>
        <p:txBody>
          <a:bodyPr>
            <a:normAutofit fontScale="90000"/>
          </a:bodyPr>
          <a:lstStyle/>
          <a:p>
            <a:r>
              <a:rPr lang="en-US" altLang="ko-KR">
                <a:latin typeface="Times New Roman" panose="02020603050405020304" pitchFamily="18" charset="0"/>
              </a:rPr>
              <a:t>Eight-Queens Problem</a:t>
            </a:r>
            <a:endParaRPr lang="zh-CN" altLang="en-US" dirty="0"/>
          </a:p>
        </p:txBody>
      </p:sp>
      <p:sp>
        <p:nvSpPr>
          <p:cNvPr id="3" name="日期占位符 2">
            <a:extLst>
              <a:ext uri="{FF2B5EF4-FFF2-40B4-BE49-F238E27FC236}">
                <a16:creationId xmlns:a16="http://schemas.microsoft.com/office/drawing/2014/main" xmlns="" id="{93FCC14B-D251-4F75-9E9D-4FB8D64B413D}"/>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A5CC9243-98A2-41FF-8B15-1E5199016654}"/>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B8EE0D2F-C654-48C6-A800-2B19F6FD9926}"/>
              </a:ext>
            </a:extLst>
          </p:cNvPr>
          <p:cNvSpPr>
            <a:spLocks noGrp="1"/>
          </p:cNvSpPr>
          <p:nvPr>
            <p:ph type="sldNum" sz="quarter" idx="12"/>
          </p:nvPr>
        </p:nvSpPr>
        <p:spPr/>
        <p:txBody>
          <a:bodyPr/>
          <a:lstStyle/>
          <a:p>
            <a:fld id="{E60F2D4F-2241-454B-AF5D-961C997CB3BA}" type="slidenum">
              <a:rPr lang="zh-CN" altLang="en-US" smtClean="0"/>
              <a:pPr/>
              <a:t>22</a:t>
            </a:fld>
            <a:endParaRPr lang="zh-CN" altLang="en-US"/>
          </a:p>
        </p:txBody>
      </p:sp>
      <p:sp>
        <p:nvSpPr>
          <p:cNvPr id="6" name="Rectangle 3">
            <a:extLst>
              <a:ext uri="{FF2B5EF4-FFF2-40B4-BE49-F238E27FC236}">
                <a16:creationId xmlns:a16="http://schemas.microsoft.com/office/drawing/2014/main" xmlns="" id="{D119D50B-B84C-43AC-894F-7FDEA8E002AB}"/>
              </a:ext>
            </a:extLst>
          </p:cNvPr>
          <p:cNvSpPr txBox="1">
            <a:spLocks noChangeArrowheads="1"/>
          </p:cNvSpPr>
          <p:nvPr/>
        </p:nvSpPr>
        <p:spPr>
          <a:xfrm>
            <a:off x="480000" y="1485000"/>
            <a:ext cx="10584000" cy="4308250"/>
          </a:xfrm>
          <a:prstGeom prst="rect">
            <a:avLst/>
          </a:prstGeom>
          <a:solidFill>
            <a:srgbClr val="FFFFFF"/>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4400" dirty="0">
                <a:solidFill>
                  <a:schemeClr val="tx1">
                    <a:lumMod val="85000"/>
                    <a:lumOff val="15000"/>
                  </a:schemeClr>
                </a:solidFill>
                <a:latin typeface="Times New Roman" panose="02020603050405020304" pitchFamily="18" charset="0"/>
              </a:rPr>
              <a:t>We can solve </a:t>
            </a:r>
            <a:r>
              <a:rPr lang="en-US" altLang="ko-KR" sz="4400" dirty="0">
                <a:solidFill>
                  <a:srgbClr val="FF0000"/>
                </a:solidFill>
                <a:latin typeface="Times New Roman" panose="02020603050405020304" pitchFamily="18" charset="0"/>
              </a:rPr>
              <a:t>constraint-satisfaction problems</a:t>
            </a:r>
            <a:r>
              <a:rPr lang="en-US" altLang="ko-KR" sz="4400" dirty="0">
                <a:solidFill>
                  <a:schemeClr val="tx1">
                    <a:lumMod val="85000"/>
                    <a:lumOff val="15000"/>
                  </a:schemeClr>
                </a:solidFill>
                <a:latin typeface="Times New Roman" panose="02020603050405020304" pitchFamily="18" charset="0"/>
              </a:rPr>
              <a:t> by graph-search methods</a:t>
            </a:r>
          </a:p>
          <a:p>
            <a:pPr lvl="1">
              <a:spcBef>
                <a:spcPts val="1800"/>
              </a:spcBef>
              <a:spcAft>
                <a:spcPts val="1800"/>
              </a:spcAft>
            </a:pPr>
            <a:r>
              <a:rPr lang="en-US" altLang="ko-KR" sz="4400" dirty="0">
                <a:solidFill>
                  <a:srgbClr val="FF0000"/>
                </a:solidFill>
                <a:latin typeface="Times New Roman" panose="02020603050405020304" pitchFamily="18" charset="0"/>
              </a:rPr>
              <a:t>Constructive method</a:t>
            </a:r>
          </a:p>
          <a:p>
            <a:pPr lvl="1"/>
            <a:r>
              <a:rPr lang="en-US" altLang="ko-KR" sz="4400" dirty="0">
                <a:solidFill>
                  <a:srgbClr val="0000CC"/>
                </a:solidFill>
                <a:latin typeface="Times New Roman" panose="02020603050405020304" pitchFamily="18" charset="0"/>
              </a:rPr>
              <a:t>Repair approach</a:t>
            </a:r>
          </a:p>
          <a:p>
            <a:pPr lvl="1">
              <a:spcBef>
                <a:spcPts val="1800"/>
              </a:spcBef>
            </a:pPr>
            <a:r>
              <a:rPr lang="en-US" altLang="ko-KR" sz="4400" dirty="0">
                <a:solidFill>
                  <a:srgbClr val="0000CC"/>
                </a:solidFill>
                <a:latin typeface="Times New Roman" panose="02020603050405020304" pitchFamily="18" charset="0"/>
              </a:rPr>
              <a:t>Function optimization</a:t>
            </a:r>
          </a:p>
        </p:txBody>
      </p:sp>
    </p:spTree>
    <p:extLst>
      <p:ext uri="{BB962C8B-B14F-4D97-AF65-F5344CB8AC3E}">
        <p14:creationId xmlns:p14="http://schemas.microsoft.com/office/powerpoint/2010/main" xmlns="" val="2167506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8B7EFBC-23CE-4325-8877-A3DBF0373A15}"/>
              </a:ext>
            </a:extLst>
          </p:cNvPr>
          <p:cNvSpPr>
            <a:spLocks noGrp="1"/>
          </p:cNvSpPr>
          <p:nvPr>
            <p:ph type="title"/>
          </p:nvPr>
        </p:nvSpPr>
        <p:spPr>
          <a:xfrm>
            <a:off x="840000" y="549000"/>
            <a:ext cx="8136000" cy="596348"/>
          </a:xfrm>
        </p:spPr>
        <p:txBody>
          <a:bodyPr>
            <a:normAutofit fontScale="90000"/>
          </a:bodyPr>
          <a:lstStyle/>
          <a:p>
            <a:r>
              <a:rPr lang="en-US" altLang="zh-CN" sz="6000" dirty="0">
                <a:latin typeface="Times New Roman" pitchFamily="18" charset="0"/>
                <a:cs typeface="Times New Roman" pitchFamily="18" charset="0"/>
              </a:rPr>
              <a:t>2.</a:t>
            </a:r>
            <a:r>
              <a:rPr lang="en-US" altLang="ko-KR" sz="6000" b="1" dirty="0">
                <a:latin typeface="Times New Roman" pitchFamily="18" charset="0"/>
                <a:cs typeface="Times New Roman" pitchFamily="18" charset="0"/>
              </a:rPr>
              <a:t> Constructive method</a:t>
            </a:r>
            <a:r>
              <a:rPr lang="zh-CN" altLang="en-US" b="1" dirty="0">
                <a:latin typeface="Times New Roman" panose="02020603050405020304" pitchFamily="18" charset="0"/>
              </a:rPr>
              <a:t/>
            </a:r>
            <a:br>
              <a:rPr lang="zh-CN" altLang="en-US" b="1" dirty="0">
                <a:latin typeface="Times New Roman" panose="02020603050405020304" pitchFamily="18" charset="0"/>
              </a:rPr>
            </a:br>
            <a:endParaRPr lang="zh-CN" altLang="en-US" dirty="0"/>
          </a:p>
        </p:txBody>
      </p:sp>
      <p:sp>
        <p:nvSpPr>
          <p:cNvPr id="3" name="日期占位符 2">
            <a:extLst>
              <a:ext uri="{FF2B5EF4-FFF2-40B4-BE49-F238E27FC236}">
                <a16:creationId xmlns:a16="http://schemas.microsoft.com/office/drawing/2014/main" xmlns="" id="{982F82BE-392D-4A2A-AF77-8ABB4678BA69}"/>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0E87B7A1-B6DC-48C8-9023-450DC128A5D8}"/>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FA14A90D-1804-4895-AA2E-FC7BAB20308A}"/>
              </a:ext>
            </a:extLst>
          </p:cNvPr>
          <p:cNvSpPr>
            <a:spLocks noGrp="1"/>
          </p:cNvSpPr>
          <p:nvPr>
            <p:ph type="sldNum" sz="quarter" idx="12"/>
          </p:nvPr>
        </p:nvSpPr>
        <p:spPr/>
        <p:txBody>
          <a:bodyPr/>
          <a:lstStyle/>
          <a:p>
            <a:fld id="{E60F2D4F-2241-454B-AF5D-961C997CB3BA}" type="slidenum">
              <a:rPr lang="zh-CN" altLang="en-US" smtClean="0"/>
              <a:pPr/>
              <a:t>23</a:t>
            </a:fld>
            <a:endParaRPr lang="zh-CN" altLang="en-US"/>
          </a:p>
        </p:txBody>
      </p:sp>
      <p:sp>
        <p:nvSpPr>
          <p:cNvPr id="6" name="Rectangle 3">
            <a:extLst>
              <a:ext uri="{FF2B5EF4-FFF2-40B4-BE49-F238E27FC236}">
                <a16:creationId xmlns:a16="http://schemas.microsoft.com/office/drawing/2014/main" xmlns="" id="{9903DCCA-2F75-4D58-AEDD-FD5C97D69C77}"/>
              </a:ext>
            </a:extLst>
          </p:cNvPr>
          <p:cNvSpPr txBox="1">
            <a:spLocks noChangeArrowheads="1"/>
          </p:cNvSpPr>
          <p:nvPr/>
        </p:nvSpPr>
        <p:spPr>
          <a:xfrm>
            <a:off x="696000" y="1485000"/>
            <a:ext cx="9936000" cy="4114800"/>
          </a:xfrm>
          <a:prstGeom prst="rect">
            <a:avLst/>
          </a:prstGeom>
          <a:solidFill>
            <a:srgbClr val="FFFFFF"/>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ko-KR" sz="3200" dirty="0">
                <a:solidFill>
                  <a:srgbClr val="0000FF"/>
                </a:solidFill>
                <a:latin typeface="Times New Roman" panose="02020603050405020304" pitchFamily="18" charset="0"/>
              </a:rPr>
              <a:t>Begin with no assignments</a:t>
            </a:r>
          </a:p>
          <a:p>
            <a:pPr lvl="1">
              <a:spcBef>
                <a:spcPts val="1800"/>
              </a:spcBef>
              <a:spcAft>
                <a:spcPts val="1800"/>
              </a:spcAft>
            </a:pPr>
            <a:r>
              <a:rPr lang="en-US" altLang="ko-KR" sz="3200" dirty="0">
                <a:solidFill>
                  <a:srgbClr val="0000FF"/>
                </a:solidFill>
                <a:latin typeface="Times New Roman" panose="02020603050405020304" pitchFamily="18" charset="0"/>
              </a:rPr>
              <a:t>Each operator adds a queen to the array in such a way that the resulting array satisfies constraints among its queens</a:t>
            </a:r>
          </a:p>
          <a:p>
            <a:pPr lvl="1"/>
            <a:r>
              <a:rPr lang="en-US" altLang="ko-KR" sz="3200" u="sng" dirty="0">
                <a:solidFill>
                  <a:srgbClr val="FF3300"/>
                </a:solidFill>
                <a:latin typeface="Times New Roman" panose="02020603050405020304" pitchFamily="18" charset="0"/>
                <a:hlinkClick r:id="rId2" action="ppaction://hlinksldjump"/>
              </a:rPr>
              <a:t>Constraint propagation</a:t>
            </a:r>
            <a:r>
              <a:rPr lang="en-US" altLang="ko-KR" sz="3200" dirty="0">
                <a:solidFill>
                  <a:srgbClr val="0000FF"/>
                </a:solidFill>
                <a:latin typeface="Times New Roman" panose="02020603050405020304" pitchFamily="18" charset="0"/>
                <a:hlinkClick r:id="rId2" action="ppaction://hlinksldjump"/>
              </a:rPr>
              <a:t> </a:t>
            </a:r>
            <a:r>
              <a:rPr lang="en-US" altLang="ko-KR" sz="3200" dirty="0">
                <a:solidFill>
                  <a:srgbClr val="0000FF"/>
                </a:solidFill>
                <a:latin typeface="Times New Roman" panose="02020603050405020304" pitchFamily="18" charset="0"/>
              </a:rPr>
              <a:t>technique helps markedly in reducing the size of the search </a:t>
            </a:r>
            <a:r>
              <a:rPr lang="en-US" altLang="ko-KR" sz="3200" dirty="0" smtClean="0">
                <a:solidFill>
                  <a:srgbClr val="0000FF"/>
                </a:solidFill>
                <a:latin typeface="Times New Roman" panose="02020603050405020304" pitchFamily="18" charset="0"/>
              </a:rPr>
              <a:t>space </a:t>
            </a:r>
            <a:r>
              <a:rPr lang="en-US" altLang="zh-CN" sz="3200" dirty="0" smtClean="0">
                <a:solidFill>
                  <a:srgbClr val="0000FF"/>
                </a:solidFill>
                <a:latin typeface="Times New Roman" panose="02020603050405020304" pitchFamily="18" charset="0"/>
              </a:rPr>
              <a:t>is the process of determining how the possible values of one variable affect the possible values of other variables.</a:t>
            </a:r>
            <a:endParaRPr lang="zh-CN" altLang="en-US" sz="3200" dirty="0" smtClean="0">
              <a:solidFill>
                <a:srgbClr val="0000FF"/>
              </a:solidFill>
              <a:latin typeface="Times New Roman" panose="02020603050405020304" pitchFamily="18" charset="0"/>
            </a:endParaRPr>
          </a:p>
          <a:p>
            <a:pPr lvl="1"/>
            <a:endParaRPr lang="en-US" altLang="ko-KR" sz="3200" dirty="0">
              <a:solidFill>
                <a:srgbClr val="0000FF"/>
              </a:solidFill>
              <a:latin typeface="Times New Roman" panose="02020603050405020304" pitchFamily="18" charset="0"/>
            </a:endParaRPr>
          </a:p>
        </p:txBody>
      </p:sp>
    </p:spTree>
    <p:extLst>
      <p:ext uri="{BB962C8B-B14F-4D97-AF65-F5344CB8AC3E}">
        <p14:creationId xmlns:p14="http://schemas.microsoft.com/office/powerpoint/2010/main" xmlns="" val="1469329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2A0938A5-D6FA-4D79-B5C1-A347DE35E54A}"/>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38E7052A-7031-420D-B227-4BBB8F988368}"/>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18E531E9-0BBB-40C2-A9D4-17E4AD2F0963}"/>
              </a:ext>
            </a:extLst>
          </p:cNvPr>
          <p:cNvSpPr>
            <a:spLocks noGrp="1"/>
          </p:cNvSpPr>
          <p:nvPr>
            <p:ph type="sldNum" sz="quarter" idx="12"/>
          </p:nvPr>
        </p:nvSpPr>
        <p:spPr/>
        <p:txBody>
          <a:bodyPr/>
          <a:lstStyle/>
          <a:p>
            <a:fld id="{E60F2D4F-2241-454B-AF5D-961C997CB3BA}" type="slidenum">
              <a:rPr lang="zh-CN" altLang="en-US" smtClean="0"/>
              <a:pPr/>
              <a:t>24</a:t>
            </a:fld>
            <a:endParaRPr lang="zh-CN" altLang="en-US"/>
          </a:p>
        </p:txBody>
      </p:sp>
      <p:pic>
        <p:nvPicPr>
          <p:cNvPr id="6" name="Picture 2">
            <a:extLst>
              <a:ext uri="{FF2B5EF4-FFF2-40B4-BE49-F238E27FC236}">
                <a16:creationId xmlns:a16="http://schemas.microsoft.com/office/drawing/2014/main" xmlns="" id="{D0743DF5-48F5-4EF7-A901-612BC3191DC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9800" y="609600"/>
            <a:ext cx="5867400" cy="568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276150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862889-754C-498D-998D-A5A5D5C952F5}"/>
              </a:ext>
            </a:extLst>
          </p:cNvPr>
          <p:cNvSpPr>
            <a:spLocks noGrp="1"/>
          </p:cNvSpPr>
          <p:nvPr>
            <p:ph type="title"/>
          </p:nvPr>
        </p:nvSpPr>
        <p:spPr>
          <a:xfrm>
            <a:off x="865401" y="382479"/>
            <a:ext cx="9406599" cy="596348"/>
          </a:xfrm>
        </p:spPr>
        <p:txBody>
          <a:bodyPr>
            <a:normAutofit fontScale="90000"/>
          </a:bodyPr>
          <a:lstStyle/>
          <a:p>
            <a:r>
              <a:rPr lang="en-US" altLang="ko-KR" dirty="0">
                <a:solidFill>
                  <a:srgbClr val="FF0000"/>
                </a:solidFill>
                <a:latin typeface="Times New Roman" panose="02020603050405020304" pitchFamily="18" charset="0"/>
              </a:rPr>
              <a:t>Constraint Propagation </a:t>
            </a:r>
            <a:r>
              <a:rPr lang="en-US" altLang="ko-KR" sz="3600" dirty="0">
                <a:latin typeface="Times New Roman" panose="02020603050405020304" pitchFamily="18" charset="0"/>
              </a:rPr>
              <a:t>(</a:t>
            </a:r>
            <a:r>
              <a:rPr lang="en-US" altLang="ko-KR" sz="3600" dirty="0">
                <a:latin typeface="Times New Roman" panose="02020603050405020304" pitchFamily="18" charset="0"/>
                <a:hlinkClick r:id="rId2" action="ppaction://hlinkpres?slideindex=1&amp;slidetitle="/>
              </a:rPr>
              <a:t>four-queens problem)</a:t>
            </a:r>
            <a:endParaRPr lang="zh-CN" altLang="en-US" dirty="0"/>
          </a:p>
        </p:txBody>
      </p:sp>
      <p:sp>
        <p:nvSpPr>
          <p:cNvPr id="3" name="日期占位符 2">
            <a:extLst>
              <a:ext uri="{FF2B5EF4-FFF2-40B4-BE49-F238E27FC236}">
                <a16:creationId xmlns:a16="http://schemas.microsoft.com/office/drawing/2014/main" xmlns="" id="{96157F30-236E-4721-8D28-BE3569E99B82}"/>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5647382A-8907-4849-91E6-13CA148F2EE1}"/>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AEEAD227-B9E1-4744-AD37-510F91930BE0}"/>
              </a:ext>
            </a:extLst>
          </p:cNvPr>
          <p:cNvSpPr>
            <a:spLocks noGrp="1"/>
          </p:cNvSpPr>
          <p:nvPr>
            <p:ph type="sldNum" sz="quarter" idx="12"/>
          </p:nvPr>
        </p:nvSpPr>
        <p:spPr/>
        <p:txBody>
          <a:bodyPr/>
          <a:lstStyle/>
          <a:p>
            <a:fld id="{E60F2D4F-2241-454B-AF5D-961C997CB3BA}" type="slidenum">
              <a:rPr lang="zh-CN" altLang="en-US" smtClean="0"/>
              <a:pPr/>
              <a:t>25</a:t>
            </a:fld>
            <a:endParaRPr lang="zh-CN" altLang="en-US"/>
          </a:p>
        </p:txBody>
      </p:sp>
      <p:sp>
        <p:nvSpPr>
          <p:cNvPr id="6" name="Rectangle 3">
            <a:extLst>
              <a:ext uri="{FF2B5EF4-FFF2-40B4-BE49-F238E27FC236}">
                <a16:creationId xmlns:a16="http://schemas.microsoft.com/office/drawing/2014/main" xmlns="" id="{ED632275-3975-4D8F-B11A-4DB7551A91B2}"/>
              </a:ext>
            </a:extLst>
          </p:cNvPr>
          <p:cNvSpPr txBox="1">
            <a:spLocks noChangeArrowheads="1"/>
          </p:cNvSpPr>
          <p:nvPr/>
        </p:nvSpPr>
        <p:spPr>
          <a:xfrm>
            <a:off x="696000" y="1413000"/>
            <a:ext cx="99360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ko-KR" sz="4000" dirty="0">
                <a:latin typeface="Times New Roman" panose="02020603050405020304" pitchFamily="18" charset="0"/>
              </a:rPr>
              <a:t>Each variable constrains all of the others, so all of the nodes have arcs to all other </a:t>
            </a:r>
            <a:r>
              <a:rPr lang="en-US" altLang="ko-KR" sz="4000" dirty="0" smtClean="0">
                <a:latin typeface="Times New Roman" panose="02020603050405020304" pitchFamily="18" charset="0"/>
              </a:rPr>
              <a:t>nodes.</a:t>
            </a:r>
          </a:p>
          <a:p>
            <a:pPr lvl="1">
              <a:buNone/>
            </a:pPr>
            <a:endParaRPr lang="en-US" altLang="ko-KR" sz="4000" dirty="0">
              <a:latin typeface="Times New Roman" panose="02020603050405020304" pitchFamily="18" charset="0"/>
            </a:endParaRPr>
          </a:p>
          <a:p>
            <a:pPr lvl="1"/>
            <a:r>
              <a:rPr lang="en-US" altLang="ko-KR" sz="4000" dirty="0">
                <a:latin typeface="Times New Roman" panose="02020603050405020304" pitchFamily="18" charset="0"/>
              </a:rPr>
              <a:t>A </a:t>
            </a:r>
            <a:r>
              <a:rPr lang="en-US" altLang="ko-KR" sz="4000" dirty="0">
                <a:solidFill>
                  <a:srgbClr val="FF0000"/>
                </a:solidFill>
                <a:latin typeface="Times New Roman" panose="02020603050405020304" pitchFamily="18" charset="0"/>
              </a:rPr>
              <a:t>directed constraint arc(</a:t>
            </a:r>
            <a:r>
              <a:rPr lang="en-US" altLang="ko-KR" sz="4000" i="1" dirty="0" err="1">
                <a:solidFill>
                  <a:srgbClr val="FF0000"/>
                </a:solidFill>
                <a:latin typeface="Times New Roman" panose="02020603050405020304" pitchFamily="18" charset="0"/>
              </a:rPr>
              <a:t>i,j</a:t>
            </a:r>
            <a:r>
              <a:rPr lang="en-US" altLang="ko-KR" sz="4000" dirty="0">
                <a:solidFill>
                  <a:srgbClr val="FF0000"/>
                </a:solidFill>
                <a:latin typeface="Times New Roman" panose="02020603050405020304" pitchFamily="18" charset="0"/>
              </a:rPr>
              <a:t>)</a:t>
            </a:r>
            <a:r>
              <a:rPr lang="en-US" altLang="ko-KR" sz="4000" dirty="0">
                <a:latin typeface="Times New Roman" panose="02020603050405020304" pitchFamily="18" charset="0"/>
              </a:rPr>
              <a:t>, variable labeling </a:t>
            </a:r>
            <a:r>
              <a:rPr lang="en-US" altLang="ko-KR" sz="4000" i="1" dirty="0" err="1">
                <a:latin typeface="Times New Roman" panose="02020603050405020304" pitchFamily="18" charset="0"/>
              </a:rPr>
              <a:t>i</a:t>
            </a:r>
            <a:r>
              <a:rPr lang="en-US" altLang="ko-KR" sz="4000" dirty="0">
                <a:latin typeface="Times New Roman" panose="02020603050405020304" pitchFamily="18" charset="0"/>
              </a:rPr>
              <a:t> is constrained by the value of the variable labeling </a:t>
            </a:r>
            <a:r>
              <a:rPr lang="en-US" altLang="ko-KR" sz="4000" i="1" dirty="0">
                <a:latin typeface="Times New Roman" panose="02020603050405020304" pitchFamily="18" charset="0"/>
              </a:rPr>
              <a:t>j</a:t>
            </a:r>
            <a:endParaRPr lang="en-US" altLang="ko-KR" sz="4000" dirty="0">
              <a:latin typeface="Times New Roman" panose="02020603050405020304" pitchFamily="18" charset="0"/>
            </a:endParaRPr>
          </a:p>
        </p:txBody>
      </p:sp>
    </p:spTree>
    <p:extLst>
      <p:ext uri="{BB962C8B-B14F-4D97-AF65-F5344CB8AC3E}">
        <p14:creationId xmlns:p14="http://schemas.microsoft.com/office/powerpoint/2010/main" xmlns="" val="127528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652EE307-9DBE-4826-811C-A0215743E0F1}"/>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6929E790-7DE9-4E39-ACB7-30453619D4DB}"/>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FF4D54C2-B079-4F22-BE3E-3AC049B6660E}"/>
              </a:ext>
            </a:extLst>
          </p:cNvPr>
          <p:cNvSpPr>
            <a:spLocks noGrp="1"/>
          </p:cNvSpPr>
          <p:nvPr>
            <p:ph type="sldNum" sz="quarter" idx="12"/>
          </p:nvPr>
        </p:nvSpPr>
        <p:spPr/>
        <p:txBody>
          <a:bodyPr/>
          <a:lstStyle/>
          <a:p>
            <a:fld id="{E60F2D4F-2241-454B-AF5D-961C997CB3BA}" type="slidenum">
              <a:rPr lang="zh-CN" altLang="en-US" smtClean="0"/>
              <a:pPr/>
              <a:t>26</a:t>
            </a:fld>
            <a:endParaRPr lang="zh-CN" altLang="en-US"/>
          </a:p>
        </p:txBody>
      </p:sp>
      <p:pic>
        <p:nvPicPr>
          <p:cNvPr id="6" name="Picture 2">
            <a:extLst>
              <a:ext uri="{FF2B5EF4-FFF2-40B4-BE49-F238E27FC236}">
                <a16:creationId xmlns:a16="http://schemas.microsoft.com/office/drawing/2014/main" xmlns="" id="{2B57FBD5-1147-4E57-824E-46E821897C8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96000" y="621000"/>
            <a:ext cx="6048000" cy="561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矩形 6"/>
          <p:cNvSpPr/>
          <p:nvPr/>
        </p:nvSpPr>
        <p:spPr>
          <a:xfrm>
            <a:off x="408000" y="333000"/>
            <a:ext cx="4682692" cy="584775"/>
          </a:xfrm>
          <a:prstGeom prst="rect">
            <a:avLst/>
          </a:prstGeom>
        </p:spPr>
        <p:txBody>
          <a:bodyPr wrap="none">
            <a:spAutoFit/>
          </a:bodyPr>
          <a:lstStyle/>
          <a:p>
            <a:pPr lvl="1"/>
            <a:r>
              <a:rPr lang="en-US" altLang="ko-KR" sz="3200" dirty="0" smtClean="0">
                <a:solidFill>
                  <a:srgbClr val="0000FF"/>
                </a:solidFill>
                <a:latin typeface="Times New Roman" panose="02020603050405020304" pitchFamily="18" charset="0"/>
              </a:rPr>
              <a:t>Starting: no assignments</a:t>
            </a:r>
            <a:endParaRPr lang="en-US" altLang="ko-KR" sz="3200" dirty="0">
              <a:solidFill>
                <a:srgbClr val="0000FF"/>
              </a:solidFill>
              <a:latin typeface="Times New Roman" panose="02020603050405020304" pitchFamily="18" charset="0"/>
            </a:endParaRPr>
          </a:p>
        </p:txBody>
      </p:sp>
    </p:spTree>
    <p:extLst>
      <p:ext uri="{BB962C8B-B14F-4D97-AF65-F5344CB8AC3E}">
        <p14:creationId xmlns:p14="http://schemas.microsoft.com/office/powerpoint/2010/main" xmlns="" val="1421350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9A5C67-5538-4F15-A20C-3BA7FF178528}"/>
              </a:ext>
            </a:extLst>
          </p:cNvPr>
          <p:cNvSpPr>
            <a:spLocks noGrp="1"/>
          </p:cNvSpPr>
          <p:nvPr>
            <p:ph type="title"/>
          </p:nvPr>
        </p:nvSpPr>
        <p:spPr>
          <a:xfrm>
            <a:off x="865401" y="382479"/>
            <a:ext cx="6886599" cy="596348"/>
          </a:xfrm>
        </p:spPr>
        <p:txBody>
          <a:bodyPr>
            <a:normAutofit fontScale="90000"/>
          </a:bodyPr>
          <a:lstStyle/>
          <a:p>
            <a:r>
              <a:rPr lang="en-US" altLang="ko-KR" dirty="0">
                <a:latin typeface="Times New Roman" panose="02020603050405020304" pitchFamily="18" charset="0"/>
              </a:rPr>
              <a:t>Constraint Propagation</a:t>
            </a:r>
            <a:endParaRPr lang="zh-CN" altLang="en-US" dirty="0"/>
          </a:p>
        </p:txBody>
      </p:sp>
      <p:sp>
        <p:nvSpPr>
          <p:cNvPr id="3" name="日期占位符 2">
            <a:extLst>
              <a:ext uri="{FF2B5EF4-FFF2-40B4-BE49-F238E27FC236}">
                <a16:creationId xmlns:a16="http://schemas.microsoft.com/office/drawing/2014/main" xmlns="" id="{AA75E308-67F4-4873-8485-1C22E1F570CF}"/>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38BA8629-30B9-448E-9F08-E9B48DE0E2F9}"/>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D43B5717-1C09-4367-A7E6-410EB4D74E9A}"/>
              </a:ext>
            </a:extLst>
          </p:cNvPr>
          <p:cNvSpPr>
            <a:spLocks noGrp="1"/>
          </p:cNvSpPr>
          <p:nvPr>
            <p:ph type="sldNum" sz="quarter" idx="12"/>
          </p:nvPr>
        </p:nvSpPr>
        <p:spPr/>
        <p:txBody>
          <a:bodyPr/>
          <a:lstStyle/>
          <a:p>
            <a:fld id="{E60F2D4F-2241-454B-AF5D-961C997CB3BA}" type="slidenum">
              <a:rPr lang="zh-CN" altLang="en-US" smtClean="0"/>
              <a:pPr/>
              <a:t>27</a:t>
            </a:fld>
            <a:endParaRPr lang="zh-CN" altLang="en-US"/>
          </a:p>
        </p:txBody>
      </p:sp>
      <p:graphicFrame>
        <p:nvGraphicFramePr>
          <p:cNvPr id="6" name="Object 14">
            <a:extLst>
              <a:ext uri="{FF2B5EF4-FFF2-40B4-BE49-F238E27FC236}">
                <a16:creationId xmlns:a16="http://schemas.microsoft.com/office/drawing/2014/main" xmlns="" id="{71614E8C-1E0C-4D89-83E9-966595248E7F}"/>
              </a:ext>
            </a:extLst>
          </p:cNvPr>
          <p:cNvGraphicFramePr>
            <a:graphicFrameLocks noChangeAspect="1"/>
          </p:cNvGraphicFramePr>
          <p:nvPr>
            <p:extLst>
              <p:ext uri="{D42A27DB-BD31-4B8C-83A1-F6EECF244321}">
                <p14:modId xmlns:p14="http://schemas.microsoft.com/office/powerpoint/2010/main" xmlns="" val="2266250218"/>
              </p:ext>
            </p:extLst>
          </p:nvPr>
        </p:nvGraphicFramePr>
        <p:xfrm>
          <a:off x="1754538" y="1125000"/>
          <a:ext cx="7149462" cy="5360137"/>
        </p:xfrm>
        <a:graphic>
          <a:graphicData uri="http://schemas.openxmlformats.org/presentationml/2006/ole">
            <p:oleObj spid="_x0000_s2051" name="位图图像" r:id="rId3" imgW="5409524" imgH="4933333" progId="PBrush">
              <p:embed/>
            </p:oleObj>
          </a:graphicData>
        </a:graphic>
      </p:graphicFrame>
      <p:sp>
        <p:nvSpPr>
          <p:cNvPr id="7" name="Text Box 18">
            <a:extLst>
              <a:ext uri="{FF2B5EF4-FFF2-40B4-BE49-F238E27FC236}">
                <a16:creationId xmlns:a16="http://schemas.microsoft.com/office/drawing/2014/main" xmlns="" id="{5C5317F4-F7DC-47E3-8C0F-5411C553D69B}"/>
              </a:ext>
            </a:extLst>
          </p:cNvPr>
          <p:cNvSpPr txBox="1">
            <a:spLocks noChangeArrowheads="1"/>
          </p:cNvSpPr>
          <p:nvPr/>
        </p:nvSpPr>
        <p:spPr bwMode="auto">
          <a:xfrm>
            <a:off x="5664000" y="549000"/>
            <a:ext cx="3312000" cy="396875"/>
          </a:xfrm>
          <a:prstGeom prst="rect">
            <a:avLst/>
          </a:prstGeom>
          <a:solidFill>
            <a:srgbClr val="FFFFFF"/>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latinLnBrk="1">
              <a:spcBef>
                <a:spcPct val="50000"/>
              </a:spcBef>
            </a:pPr>
            <a:r>
              <a:rPr lang="en-US" altLang="ko-KR" sz="2000" dirty="0">
                <a:solidFill>
                  <a:srgbClr val="0000FF"/>
                </a:solidFill>
                <a:latin typeface="Times New Roman" panose="02020603050405020304" pitchFamily="18" charset="0"/>
                <a:ea typeface="굴림" panose="020B0600000101010101" pitchFamily="34" charset="-127"/>
              </a:rPr>
              <a:t>Constraint Graph with </a:t>
            </a:r>
            <a:r>
              <a:rPr lang="en-US" altLang="ko-KR" sz="2000" i="1" dirty="0">
                <a:solidFill>
                  <a:srgbClr val="0000FF"/>
                </a:solidFill>
                <a:latin typeface="Times New Roman" panose="02020603050405020304" pitchFamily="18" charset="0"/>
                <a:ea typeface="굴림" panose="020B0600000101010101" pitchFamily="34" charset="-127"/>
              </a:rPr>
              <a:t>q</a:t>
            </a:r>
            <a:r>
              <a:rPr lang="en-US" altLang="ko-KR" sz="2000" baseline="-25000" dirty="0">
                <a:solidFill>
                  <a:srgbClr val="0000FF"/>
                </a:solidFill>
                <a:latin typeface="Times New Roman" panose="02020603050405020304" pitchFamily="18" charset="0"/>
                <a:ea typeface="굴림" panose="020B0600000101010101" pitchFamily="34" charset="-127"/>
              </a:rPr>
              <a:t>1</a:t>
            </a:r>
            <a:r>
              <a:rPr lang="en-US" altLang="ko-KR" sz="2000" dirty="0">
                <a:solidFill>
                  <a:srgbClr val="0000FF"/>
                </a:solidFill>
                <a:latin typeface="Times New Roman" panose="02020603050405020304" pitchFamily="18" charset="0"/>
                <a:ea typeface="굴림" panose="020B0600000101010101" pitchFamily="34" charset="-127"/>
              </a:rPr>
              <a:t> = 1</a:t>
            </a:r>
          </a:p>
        </p:txBody>
      </p:sp>
    </p:spTree>
    <p:extLst>
      <p:ext uri="{BB962C8B-B14F-4D97-AF65-F5344CB8AC3E}">
        <p14:creationId xmlns:p14="http://schemas.microsoft.com/office/powerpoint/2010/main" xmlns="" val="999567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6FB9C1B8-5F12-4A6C-A35B-E6CFEDD72BF7}"/>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751BA818-4A9F-4A00-BB63-ED6E8294FE6E}"/>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357B57EC-7A89-454D-847C-F4612241DE2E}"/>
              </a:ext>
            </a:extLst>
          </p:cNvPr>
          <p:cNvSpPr>
            <a:spLocks noGrp="1"/>
          </p:cNvSpPr>
          <p:nvPr>
            <p:ph type="sldNum" sz="quarter" idx="12"/>
          </p:nvPr>
        </p:nvSpPr>
        <p:spPr/>
        <p:txBody>
          <a:bodyPr/>
          <a:lstStyle/>
          <a:p>
            <a:fld id="{E60F2D4F-2241-454B-AF5D-961C997CB3BA}" type="slidenum">
              <a:rPr lang="zh-CN" altLang="en-US" smtClean="0"/>
              <a:pPr/>
              <a:t>28</a:t>
            </a:fld>
            <a:endParaRPr lang="zh-CN" altLang="en-US"/>
          </a:p>
        </p:txBody>
      </p:sp>
      <p:pic>
        <p:nvPicPr>
          <p:cNvPr id="6" name="Picture 2">
            <a:extLst>
              <a:ext uri="{FF2B5EF4-FFF2-40B4-BE49-F238E27FC236}">
                <a16:creationId xmlns:a16="http://schemas.microsoft.com/office/drawing/2014/main" xmlns="" id="{7BB8D1CE-7DB3-4CAA-B58D-2300A169CFE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24200" y="457200"/>
            <a:ext cx="5349875" cy="594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 Box 3">
            <a:extLst>
              <a:ext uri="{FF2B5EF4-FFF2-40B4-BE49-F238E27FC236}">
                <a16:creationId xmlns:a16="http://schemas.microsoft.com/office/drawing/2014/main" xmlns="" id="{017186A6-6484-4B8A-BA8C-DD3484DCB61B}"/>
              </a:ext>
            </a:extLst>
          </p:cNvPr>
          <p:cNvSpPr txBox="1">
            <a:spLocks noChangeArrowheads="1"/>
          </p:cNvSpPr>
          <p:nvPr/>
        </p:nvSpPr>
        <p:spPr bwMode="auto">
          <a:xfrm>
            <a:off x="1295400" y="2819400"/>
            <a:ext cx="1600200" cy="1006475"/>
          </a:xfrm>
          <a:prstGeom prst="rect">
            <a:avLst/>
          </a:prstGeom>
          <a:solidFill>
            <a:srgbClr val="FFFFFF"/>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atinLnBrk="1">
              <a:spcBef>
                <a:spcPct val="50000"/>
              </a:spcBef>
            </a:pPr>
            <a:r>
              <a:rPr lang="en-US" altLang="ko-KR" sz="2000">
                <a:solidFill>
                  <a:srgbClr val="0000FF"/>
                </a:solidFill>
                <a:latin typeface="Times New Roman" panose="02020603050405020304" pitchFamily="18" charset="0"/>
                <a:ea typeface="굴림" panose="020B0600000101010101" pitchFamily="34" charset="-127"/>
              </a:rPr>
              <a:t>Constraint Graph with </a:t>
            </a:r>
            <a:r>
              <a:rPr lang="en-US" altLang="ko-KR" sz="2000" i="1">
                <a:solidFill>
                  <a:srgbClr val="0000FF"/>
                </a:solidFill>
                <a:latin typeface="Times New Roman" panose="02020603050405020304" pitchFamily="18" charset="0"/>
                <a:ea typeface="굴림" panose="020B0600000101010101" pitchFamily="34" charset="-127"/>
              </a:rPr>
              <a:t>q</a:t>
            </a:r>
            <a:r>
              <a:rPr lang="en-US" altLang="ko-KR" sz="2000" baseline="-25000">
                <a:solidFill>
                  <a:srgbClr val="0000FF"/>
                </a:solidFill>
                <a:latin typeface="Times New Roman" panose="02020603050405020304" pitchFamily="18" charset="0"/>
                <a:ea typeface="굴림" panose="020B0600000101010101" pitchFamily="34" charset="-127"/>
              </a:rPr>
              <a:t>1</a:t>
            </a:r>
            <a:r>
              <a:rPr lang="en-US" altLang="ko-KR" sz="2000">
                <a:solidFill>
                  <a:srgbClr val="0000FF"/>
                </a:solidFill>
                <a:latin typeface="Times New Roman" panose="02020603050405020304" pitchFamily="18" charset="0"/>
                <a:ea typeface="굴림" panose="020B0600000101010101" pitchFamily="34" charset="-127"/>
              </a:rPr>
              <a:t> = 2</a:t>
            </a:r>
          </a:p>
        </p:txBody>
      </p:sp>
    </p:spTree>
    <p:extLst>
      <p:ext uri="{BB962C8B-B14F-4D97-AF65-F5344CB8AC3E}">
        <p14:creationId xmlns:p14="http://schemas.microsoft.com/office/powerpoint/2010/main" xmlns="" val="1500149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7C39ABE-ABD6-4E3B-8869-DDF70E9D2CAC}"/>
              </a:ext>
            </a:extLst>
          </p:cNvPr>
          <p:cNvSpPr>
            <a:spLocks noGrp="1"/>
          </p:cNvSpPr>
          <p:nvPr>
            <p:ph type="title"/>
          </p:nvPr>
        </p:nvSpPr>
        <p:spPr>
          <a:xfrm>
            <a:off x="865401" y="382479"/>
            <a:ext cx="6382599" cy="596348"/>
          </a:xfrm>
        </p:spPr>
        <p:txBody>
          <a:bodyPr>
            <a:normAutofit fontScale="90000"/>
          </a:bodyPr>
          <a:lstStyle/>
          <a:p>
            <a:r>
              <a:rPr lang="en-US" altLang="zh-CN" dirty="0" smtClean="0"/>
              <a:t>Ex.: </a:t>
            </a:r>
            <a:r>
              <a:rPr lang="en-US" altLang="zh-CN" dirty="0"/>
              <a:t>3-coloring</a:t>
            </a:r>
            <a:endParaRPr lang="zh-CN" altLang="en-US" dirty="0"/>
          </a:p>
        </p:txBody>
      </p:sp>
      <p:sp>
        <p:nvSpPr>
          <p:cNvPr id="3" name="日期占位符 2">
            <a:extLst>
              <a:ext uri="{FF2B5EF4-FFF2-40B4-BE49-F238E27FC236}">
                <a16:creationId xmlns:a16="http://schemas.microsoft.com/office/drawing/2014/main" xmlns="" id="{A0853990-7B15-4CC3-9E68-22393B9395C4}"/>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81218B32-8454-40F4-AB8F-C77512BBBA1C}"/>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55C54316-94B6-49F8-8EB7-20A3FBEEC6E6}"/>
              </a:ext>
            </a:extLst>
          </p:cNvPr>
          <p:cNvSpPr>
            <a:spLocks noGrp="1"/>
          </p:cNvSpPr>
          <p:nvPr>
            <p:ph type="sldNum" sz="quarter" idx="12"/>
          </p:nvPr>
        </p:nvSpPr>
        <p:spPr/>
        <p:txBody>
          <a:bodyPr/>
          <a:lstStyle/>
          <a:p>
            <a:fld id="{E60F2D4F-2241-454B-AF5D-961C997CB3BA}" type="slidenum">
              <a:rPr lang="zh-CN" altLang="en-US" smtClean="0"/>
              <a:pPr/>
              <a:t>29</a:t>
            </a:fld>
            <a:endParaRPr lang="zh-CN" altLang="en-US"/>
          </a:p>
        </p:txBody>
      </p:sp>
      <p:sp>
        <p:nvSpPr>
          <p:cNvPr id="7" name="Text Box 5">
            <a:extLst>
              <a:ext uri="{FF2B5EF4-FFF2-40B4-BE49-F238E27FC236}">
                <a16:creationId xmlns:a16="http://schemas.microsoft.com/office/drawing/2014/main" xmlns="" id="{D59C734D-BBEC-4796-83AB-E653230B48DA}"/>
              </a:ext>
            </a:extLst>
          </p:cNvPr>
          <p:cNvSpPr txBox="1">
            <a:spLocks noChangeArrowheads="1"/>
          </p:cNvSpPr>
          <p:nvPr/>
        </p:nvSpPr>
        <p:spPr>
          <a:xfrm>
            <a:off x="1447800" y="1440600"/>
            <a:ext cx="3238500" cy="4114800"/>
          </a:xfrm>
          <a:prstGeom prst="rect">
            <a:avLst/>
          </a:prstGeom>
          <a:solidFill>
            <a:srgbClr val="FFFFFF"/>
          </a:solidFill>
          <a:ln/>
          <a:extLst>
            <a:ext uri="{91240B29-F687-4F45-9708-019B960494DF}">
              <a14:hiddenLine xmlns:a14="http://schemas.microsoft.com/office/drawing/2010/main" xmlns="" w="12700">
                <a:solidFill>
                  <a:schemeClr val="tx1"/>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hangingPunct="0">
              <a:spcBef>
                <a:spcPct val="0"/>
              </a:spcBef>
              <a:buFontTx/>
              <a:buNone/>
            </a:pPr>
            <a:r>
              <a:rPr lang="en-US" altLang="zh-CN" dirty="0">
                <a:solidFill>
                  <a:srgbClr val="0000FF"/>
                </a:solidFill>
                <a:latin typeface="Book Antiqua" panose="02040602050305030304" pitchFamily="18" charset="0"/>
              </a:rPr>
              <a:t>Variables:</a:t>
            </a:r>
          </a:p>
          <a:p>
            <a:pPr eaLnBrk="0" hangingPunct="0">
              <a:spcBef>
                <a:spcPct val="0"/>
              </a:spcBef>
              <a:buFontTx/>
              <a:buNone/>
            </a:pPr>
            <a:r>
              <a:rPr lang="en-US" altLang="zh-CN" i="1" dirty="0">
                <a:solidFill>
                  <a:srgbClr val="0000FF"/>
                </a:solidFill>
                <a:latin typeface="Times New Roman" panose="02020603050405020304" pitchFamily="18" charset="0"/>
              </a:rPr>
              <a:t>   v</a:t>
            </a:r>
            <a:r>
              <a:rPr lang="en-US" altLang="zh-CN" baseline="-25000" dirty="0">
                <a:solidFill>
                  <a:srgbClr val="0000FF"/>
                </a:solidFill>
                <a:latin typeface="Times New Roman" panose="02020603050405020304" pitchFamily="18" charset="0"/>
              </a:rPr>
              <a:t>1</a:t>
            </a:r>
            <a:r>
              <a:rPr lang="en-US" altLang="zh-CN" dirty="0">
                <a:solidFill>
                  <a:srgbClr val="0000FF"/>
                </a:solidFill>
                <a:latin typeface="Times New Roman" panose="02020603050405020304" pitchFamily="18" charset="0"/>
              </a:rPr>
              <a:t>, </a:t>
            </a:r>
            <a:r>
              <a:rPr lang="en-US" altLang="zh-CN" i="1" dirty="0">
                <a:solidFill>
                  <a:srgbClr val="0000FF"/>
                </a:solidFill>
                <a:latin typeface="Times New Roman" panose="02020603050405020304" pitchFamily="18" charset="0"/>
              </a:rPr>
              <a:t>v</a:t>
            </a:r>
            <a:r>
              <a:rPr lang="en-US" altLang="zh-CN" baseline="-25000" dirty="0">
                <a:solidFill>
                  <a:srgbClr val="0000FF"/>
                </a:solidFill>
                <a:latin typeface="Times New Roman" panose="02020603050405020304" pitchFamily="18" charset="0"/>
              </a:rPr>
              <a:t>2 </a:t>
            </a:r>
            <a:r>
              <a:rPr lang="en-US" altLang="zh-CN" dirty="0">
                <a:solidFill>
                  <a:srgbClr val="0000FF"/>
                </a:solidFill>
                <a:latin typeface="Times New Roman" panose="02020603050405020304" pitchFamily="18" charset="0"/>
              </a:rPr>
              <a:t>, </a:t>
            </a:r>
            <a:r>
              <a:rPr lang="en-US" altLang="zh-CN" i="1" dirty="0">
                <a:solidFill>
                  <a:srgbClr val="0000FF"/>
                </a:solidFill>
                <a:latin typeface="Times New Roman" panose="02020603050405020304" pitchFamily="18" charset="0"/>
              </a:rPr>
              <a:t>v</a:t>
            </a:r>
            <a:r>
              <a:rPr lang="en-US" altLang="zh-CN" baseline="-25000" dirty="0">
                <a:solidFill>
                  <a:srgbClr val="0000FF"/>
                </a:solidFill>
                <a:latin typeface="Times New Roman" panose="02020603050405020304" pitchFamily="18" charset="0"/>
              </a:rPr>
              <a:t>3 </a:t>
            </a:r>
            <a:r>
              <a:rPr lang="en-US" altLang="zh-CN" dirty="0">
                <a:solidFill>
                  <a:srgbClr val="0000FF"/>
                </a:solidFill>
                <a:latin typeface="Times New Roman" panose="02020603050405020304" pitchFamily="18" charset="0"/>
              </a:rPr>
              <a:t>, </a:t>
            </a:r>
            <a:r>
              <a:rPr lang="en-US" altLang="zh-CN" i="1" dirty="0">
                <a:solidFill>
                  <a:srgbClr val="0000FF"/>
                </a:solidFill>
                <a:latin typeface="Times New Roman" panose="02020603050405020304" pitchFamily="18" charset="0"/>
              </a:rPr>
              <a:t>v</a:t>
            </a:r>
            <a:r>
              <a:rPr lang="en-US" altLang="zh-CN" baseline="-25000" dirty="0">
                <a:solidFill>
                  <a:srgbClr val="0000FF"/>
                </a:solidFill>
                <a:latin typeface="Times New Roman" panose="02020603050405020304" pitchFamily="18" charset="0"/>
              </a:rPr>
              <a:t>4 </a:t>
            </a:r>
            <a:r>
              <a:rPr lang="en-US" altLang="zh-CN" dirty="0">
                <a:solidFill>
                  <a:srgbClr val="0000FF"/>
                </a:solidFill>
                <a:latin typeface="Times New Roman" panose="02020603050405020304" pitchFamily="18" charset="0"/>
              </a:rPr>
              <a:t>, </a:t>
            </a:r>
            <a:r>
              <a:rPr lang="en-US" altLang="zh-CN" i="1" dirty="0">
                <a:solidFill>
                  <a:srgbClr val="0000FF"/>
                </a:solidFill>
                <a:latin typeface="Times New Roman" panose="02020603050405020304" pitchFamily="18" charset="0"/>
              </a:rPr>
              <a:t>v</a:t>
            </a:r>
            <a:r>
              <a:rPr lang="en-US" altLang="zh-CN" baseline="-25000" dirty="0">
                <a:solidFill>
                  <a:srgbClr val="0000FF"/>
                </a:solidFill>
                <a:latin typeface="Times New Roman" panose="02020603050405020304" pitchFamily="18" charset="0"/>
              </a:rPr>
              <a:t>5</a:t>
            </a:r>
          </a:p>
          <a:p>
            <a:pPr eaLnBrk="0" hangingPunct="0">
              <a:lnSpc>
                <a:spcPct val="135000"/>
              </a:lnSpc>
              <a:spcBef>
                <a:spcPct val="0"/>
              </a:spcBef>
              <a:buFontTx/>
              <a:buNone/>
            </a:pPr>
            <a:r>
              <a:rPr lang="en-US" altLang="zh-CN" dirty="0">
                <a:solidFill>
                  <a:srgbClr val="0000FF"/>
                </a:solidFill>
                <a:latin typeface="Book Antiqua" panose="02040602050305030304" pitchFamily="18" charset="0"/>
              </a:rPr>
              <a:t>Domains:</a:t>
            </a:r>
          </a:p>
          <a:p>
            <a:pPr eaLnBrk="0" hangingPunct="0">
              <a:spcBef>
                <a:spcPct val="0"/>
              </a:spcBef>
              <a:buFontTx/>
              <a:buNone/>
            </a:pPr>
            <a:r>
              <a:rPr lang="en-US" altLang="zh-CN" dirty="0">
                <a:solidFill>
                  <a:srgbClr val="0000FF"/>
                </a:solidFill>
                <a:latin typeface="Book Antiqua" panose="02040602050305030304" pitchFamily="18" charset="0"/>
              </a:rPr>
              <a:t>   {1, 2, 3}</a:t>
            </a:r>
          </a:p>
          <a:p>
            <a:pPr eaLnBrk="0" hangingPunct="0">
              <a:lnSpc>
                <a:spcPct val="135000"/>
              </a:lnSpc>
              <a:spcBef>
                <a:spcPct val="0"/>
              </a:spcBef>
              <a:buFontTx/>
              <a:buNone/>
            </a:pPr>
            <a:r>
              <a:rPr lang="en-US" altLang="zh-CN" dirty="0">
                <a:solidFill>
                  <a:srgbClr val="0000FF"/>
                </a:solidFill>
                <a:latin typeface="Book Antiqua" panose="02040602050305030304" pitchFamily="18" charset="0"/>
              </a:rPr>
              <a:t>Constraints:</a:t>
            </a:r>
          </a:p>
          <a:p>
            <a:pPr eaLnBrk="0" hangingPunct="0">
              <a:spcBef>
                <a:spcPct val="0"/>
              </a:spcBef>
              <a:buFontTx/>
              <a:buNone/>
            </a:pPr>
            <a:r>
              <a:rPr lang="en-US" altLang="zh-CN" i="1" dirty="0">
                <a:solidFill>
                  <a:srgbClr val="0000FF"/>
                </a:solidFill>
                <a:latin typeface="Times New Roman" panose="02020603050405020304" pitchFamily="18" charset="0"/>
              </a:rPr>
              <a:t>   v</a:t>
            </a:r>
            <a:r>
              <a:rPr lang="en-US" altLang="zh-CN" baseline="-25000" dirty="0">
                <a:solidFill>
                  <a:srgbClr val="0000FF"/>
                </a:solidFill>
                <a:latin typeface="Times New Roman" panose="02020603050405020304" pitchFamily="18" charset="0"/>
              </a:rPr>
              <a:t>i  </a:t>
            </a:r>
            <a:r>
              <a:rPr lang="en-US" altLang="zh-CN" dirty="0">
                <a:solidFill>
                  <a:srgbClr val="0000FF"/>
                </a:solidFill>
                <a:latin typeface="Times New Roman" panose="02020603050405020304" pitchFamily="18" charset="0"/>
                <a:sym typeface="Symbol" panose="05050102010706020507" pitchFamily="18" charset="2"/>
              </a:rPr>
              <a:t> </a:t>
            </a:r>
            <a:r>
              <a:rPr lang="en-US" altLang="zh-CN" i="1" dirty="0" err="1">
                <a:solidFill>
                  <a:srgbClr val="0000FF"/>
                </a:solidFill>
                <a:latin typeface="Times New Roman" panose="02020603050405020304" pitchFamily="18" charset="0"/>
              </a:rPr>
              <a:t>v</a:t>
            </a:r>
            <a:r>
              <a:rPr lang="en-US" altLang="zh-CN" baseline="-25000" dirty="0" err="1">
                <a:solidFill>
                  <a:srgbClr val="0000FF"/>
                </a:solidFill>
                <a:latin typeface="Times New Roman" panose="02020603050405020304" pitchFamily="18" charset="0"/>
              </a:rPr>
              <a:t>j</a:t>
            </a:r>
            <a:r>
              <a:rPr lang="en-US" altLang="zh-CN" dirty="0">
                <a:solidFill>
                  <a:srgbClr val="0000FF"/>
                </a:solidFill>
                <a:latin typeface="Times New Roman" panose="02020603050405020304" pitchFamily="18" charset="0"/>
              </a:rPr>
              <a:t>  </a:t>
            </a:r>
            <a:r>
              <a:rPr lang="en-US" altLang="zh-CN" i="1" dirty="0">
                <a:solidFill>
                  <a:srgbClr val="0000FF"/>
                </a:solidFill>
                <a:latin typeface="Times New Roman" panose="02020603050405020304" pitchFamily="18" charset="0"/>
              </a:rPr>
              <a:t>if v</a:t>
            </a:r>
            <a:r>
              <a:rPr lang="en-US" altLang="zh-CN" i="1" baseline="-25000" dirty="0">
                <a:solidFill>
                  <a:srgbClr val="0000FF"/>
                </a:solidFill>
                <a:latin typeface="Times New Roman" panose="02020603050405020304" pitchFamily="18" charset="0"/>
              </a:rPr>
              <a:t>i</a:t>
            </a:r>
            <a:r>
              <a:rPr lang="en-US" altLang="zh-CN" i="1" dirty="0">
                <a:solidFill>
                  <a:srgbClr val="0000FF"/>
                </a:solidFill>
                <a:latin typeface="Times New Roman" panose="02020603050405020304" pitchFamily="18" charset="0"/>
              </a:rPr>
              <a:t> and </a:t>
            </a:r>
            <a:r>
              <a:rPr lang="en-US" altLang="zh-CN" i="1" dirty="0" err="1">
                <a:solidFill>
                  <a:srgbClr val="0000FF"/>
                </a:solidFill>
                <a:latin typeface="Times New Roman" panose="02020603050405020304" pitchFamily="18" charset="0"/>
              </a:rPr>
              <a:t>v</a:t>
            </a:r>
            <a:r>
              <a:rPr lang="en-US" altLang="zh-CN" i="1" baseline="-25000" dirty="0" err="1">
                <a:solidFill>
                  <a:srgbClr val="0000FF"/>
                </a:solidFill>
                <a:latin typeface="Times New Roman" panose="02020603050405020304" pitchFamily="18" charset="0"/>
              </a:rPr>
              <a:t>j</a:t>
            </a:r>
            <a:r>
              <a:rPr lang="en-US" altLang="zh-CN" i="1" baseline="-25000" dirty="0">
                <a:solidFill>
                  <a:srgbClr val="0000FF"/>
                </a:solidFill>
                <a:latin typeface="Times New Roman" panose="02020603050405020304" pitchFamily="18" charset="0"/>
              </a:rPr>
              <a:t> </a:t>
            </a:r>
            <a:r>
              <a:rPr lang="en-US" altLang="zh-CN" i="1" dirty="0">
                <a:solidFill>
                  <a:srgbClr val="0000FF"/>
                </a:solidFill>
                <a:latin typeface="Times New Roman" panose="02020603050405020304" pitchFamily="18" charset="0"/>
              </a:rPr>
              <a:t>are adjacent</a:t>
            </a:r>
            <a:r>
              <a:rPr lang="en-US" altLang="zh-CN" dirty="0">
                <a:solidFill>
                  <a:srgbClr val="0000FF"/>
                </a:solidFill>
                <a:latin typeface="Times New Roman" panose="02020603050405020304" pitchFamily="18" charset="0"/>
              </a:rPr>
              <a:t> </a:t>
            </a:r>
          </a:p>
        </p:txBody>
      </p:sp>
      <p:sp>
        <p:nvSpPr>
          <p:cNvPr id="8" name="Oval 6">
            <a:extLst>
              <a:ext uri="{FF2B5EF4-FFF2-40B4-BE49-F238E27FC236}">
                <a16:creationId xmlns:a16="http://schemas.microsoft.com/office/drawing/2014/main" xmlns="" id="{DE285E62-1781-49B4-9722-A40787A5FAB5}"/>
              </a:ext>
            </a:extLst>
          </p:cNvPr>
          <p:cNvSpPr>
            <a:spLocks noChangeArrowheads="1"/>
          </p:cNvSpPr>
          <p:nvPr/>
        </p:nvSpPr>
        <p:spPr bwMode="auto">
          <a:xfrm>
            <a:off x="5448300" y="2089888"/>
            <a:ext cx="411163" cy="411162"/>
          </a:xfrm>
          <a:prstGeom prst="ellipse">
            <a:avLst/>
          </a:prstGeom>
          <a:solidFill>
            <a:srgbClr val="FFFFFF"/>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sz="3200" baseline="-25000">
              <a:latin typeface="Times New Roman" panose="02020603050405020304" pitchFamily="18" charset="0"/>
            </a:endParaRPr>
          </a:p>
        </p:txBody>
      </p:sp>
      <p:sp>
        <p:nvSpPr>
          <p:cNvPr id="9" name="Oval 7">
            <a:extLst>
              <a:ext uri="{FF2B5EF4-FFF2-40B4-BE49-F238E27FC236}">
                <a16:creationId xmlns:a16="http://schemas.microsoft.com/office/drawing/2014/main" xmlns="" id="{198759EF-9CC5-48EB-BEF7-44721EDAC399}"/>
              </a:ext>
            </a:extLst>
          </p:cNvPr>
          <p:cNvSpPr>
            <a:spLocks noChangeArrowheads="1"/>
          </p:cNvSpPr>
          <p:nvPr/>
        </p:nvSpPr>
        <p:spPr bwMode="auto">
          <a:xfrm>
            <a:off x="7042150" y="2089888"/>
            <a:ext cx="411163" cy="411162"/>
          </a:xfrm>
          <a:prstGeom prst="ellipse">
            <a:avLst/>
          </a:prstGeom>
          <a:solidFill>
            <a:srgbClr val="FFFFFF"/>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baseline="-25000">
              <a:latin typeface="Times New Roman" panose="02020603050405020304" pitchFamily="18" charset="0"/>
            </a:endParaRPr>
          </a:p>
        </p:txBody>
      </p:sp>
      <p:sp>
        <p:nvSpPr>
          <p:cNvPr id="10" name="Oval 8">
            <a:extLst>
              <a:ext uri="{FF2B5EF4-FFF2-40B4-BE49-F238E27FC236}">
                <a16:creationId xmlns:a16="http://schemas.microsoft.com/office/drawing/2014/main" xmlns="" id="{64C067AE-51F8-4BD1-AAC2-ED46F99BD117}"/>
              </a:ext>
            </a:extLst>
          </p:cNvPr>
          <p:cNvSpPr>
            <a:spLocks noChangeArrowheads="1"/>
          </p:cNvSpPr>
          <p:nvPr/>
        </p:nvSpPr>
        <p:spPr bwMode="auto">
          <a:xfrm>
            <a:off x="5448300" y="3420213"/>
            <a:ext cx="411163" cy="411162"/>
          </a:xfrm>
          <a:prstGeom prst="ellipse">
            <a:avLst/>
          </a:prstGeom>
          <a:solidFill>
            <a:srgbClr val="FFFFFF"/>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baseline="-25000">
              <a:latin typeface="Times New Roman" panose="02020603050405020304" pitchFamily="18" charset="0"/>
            </a:endParaRPr>
          </a:p>
        </p:txBody>
      </p:sp>
      <p:sp>
        <p:nvSpPr>
          <p:cNvPr id="11" name="Oval 9">
            <a:extLst>
              <a:ext uri="{FF2B5EF4-FFF2-40B4-BE49-F238E27FC236}">
                <a16:creationId xmlns:a16="http://schemas.microsoft.com/office/drawing/2014/main" xmlns="" id="{4688FDC7-2BBB-415E-8076-BE7198FB8C46}"/>
              </a:ext>
            </a:extLst>
          </p:cNvPr>
          <p:cNvSpPr>
            <a:spLocks noChangeArrowheads="1"/>
          </p:cNvSpPr>
          <p:nvPr/>
        </p:nvSpPr>
        <p:spPr bwMode="auto">
          <a:xfrm>
            <a:off x="7042150" y="3420213"/>
            <a:ext cx="411163" cy="411162"/>
          </a:xfrm>
          <a:prstGeom prst="ellipse">
            <a:avLst/>
          </a:prstGeom>
          <a:solidFill>
            <a:srgbClr val="FFFFFF"/>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baseline="-25000">
              <a:latin typeface="Times New Roman" panose="02020603050405020304" pitchFamily="18" charset="0"/>
            </a:endParaRPr>
          </a:p>
        </p:txBody>
      </p:sp>
      <p:sp>
        <p:nvSpPr>
          <p:cNvPr id="12" name="Oval 10">
            <a:extLst>
              <a:ext uri="{FF2B5EF4-FFF2-40B4-BE49-F238E27FC236}">
                <a16:creationId xmlns:a16="http://schemas.microsoft.com/office/drawing/2014/main" xmlns="" id="{2A4F4E32-6F9E-4B49-A79C-8B3E5F390EC3}"/>
              </a:ext>
            </a:extLst>
          </p:cNvPr>
          <p:cNvSpPr>
            <a:spLocks noChangeArrowheads="1"/>
          </p:cNvSpPr>
          <p:nvPr/>
        </p:nvSpPr>
        <p:spPr bwMode="auto">
          <a:xfrm>
            <a:off x="7042150" y="4752125"/>
            <a:ext cx="411163" cy="411163"/>
          </a:xfrm>
          <a:prstGeom prst="ellipse">
            <a:avLst/>
          </a:prstGeom>
          <a:solidFill>
            <a:srgbClr val="FFFFFF"/>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baseline="-25000">
              <a:latin typeface="Times New Roman" panose="02020603050405020304" pitchFamily="18" charset="0"/>
            </a:endParaRPr>
          </a:p>
        </p:txBody>
      </p:sp>
      <p:sp>
        <p:nvSpPr>
          <p:cNvPr id="13" name="Line 11">
            <a:extLst>
              <a:ext uri="{FF2B5EF4-FFF2-40B4-BE49-F238E27FC236}">
                <a16:creationId xmlns:a16="http://schemas.microsoft.com/office/drawing/2014/main" xmlns="" id="{65432457-50B6-4901-8AEE-E5C82AC32CC9}"/>
              </a:ext>
            </a:extLst>
          </p:cNvPr>
          <p:cNvSpPr>
            <a:spLocks noChangeShapeType="1"/>
          </p:cNvSpPr>
          <p:nvPr/>
        </p:nvSpPr>
        <p:spPr bwMode="auto">
          <a:xfrm>
            <a:off x="5665788" y="2515338"/>
            <a:ext cx="0" cy="9525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 name="Line 12">
            <a:extLst>
              <a:ext uri="{FF2B5EF4-FFF2-40B4-BE49-F238E27FC236}">
                <a16:creationId xmlns:a16="http://schemas.microsoft.com/office/drawing/2014/main" xmlns="" id="{2D04F80A-A41A-42CA-A62F-7A6FF736D092}"/>
              </a:ext>
            </a:extLst>
          </p:cNvPr>
          <p:cNvSpPr>
            <a:spLocks noChangeShapeType="1"/>
          </p:cNvSpPr>
          <p:nvPr/>
        </p:nvSpPr>
        <p:spPr bwMode="auto">
          <a:xfrm>
            <a:off x="7239000" y="2507400"/>
            <a:ext cx="0" cy="9525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 name="Line 13">
            <a:extLst>
              <a:ext uri="{FF2B5EF4-FFF2-40B4-BE49-F238E27FC236}">
                <a16:creationId xmlns:a16="http://schemas.microsoft.com/office/drawing/2014/main" xmlns="" id="{300E051A-1856-4914-B593-48B3E2FD2D0B}"/>
              </a:ext>
            </a:extLst>
          </p:cNvPr>
          <p:cNvSpPr>
            <a:spLocks noChangeShapeType="1"/>
          </p:cNvSpPr>
          <p:nvPr/>
        </p:nvSpPr>
        <p:spPr bwMode="auto">
          <a:xfrm>
            <a:off x="5878513" y="3615475"/>
            <a:ext cx="11668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 name="Line 15">
            <a:extLst>
              <a:ext uri="{FF2B5EF4-FFF2-40B4-BE49-F238E27FC236}">
                <a16:creationId xmlns:a16="http://schemas.microsoft.com/office/drawing/2014/main" xmlns="" id="{90E0227B-2318-41DD-9AC1-135CD8B6FBED}"/>
              </a:ext>
            </a:extLst>
          </p:cNvPr>
          <p:cNvSpPr>
            <a:spLocks noChangeShapeType="1"/>
          </p:cNvSpPr>
          <p:nvPr/>
        </p:nvSpPr>
        <p:spPr bwMode="auto">
          <a:xfrm>
            <a:off x="5797550" y="3796450"/>
            <a:ext cx="1263650" cy="10017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 name="Line 16">
            <a:extLst>
              <a:ext uri="{FF2B5EF4-FFF2-40B4-BE49-F238E27FC236}">
                <a16:creationId xmlns:a16="http://schemas.microsoft.com/office/drawing/2014/main" xmlns="" id="{67C817E1-87B6-4DA4-9C7E-944DFB8C426C}"/>
              </a:ext>
            </a:extLst>
          </p:cNvPr>
          <p:cNvSpPr>
            <a:spLocks noChangeShapeType="1"/>
          </p:cNvSpPr>
          <p:nvPr/>
        </p:nvSpPr>
        <p:spPr bwMode="auto">
          <a:xfrm>
            <a:off x="7256463" y="3809150"/>
            <a:ext cx="0" cy="9525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 name="Rectangle 17">
            <a:extLst>
              <a:ext uri="{FF2B5EF4-FFF2-40B4-BE49-F238E27FC236}">
                <a16:creationId xmlns:a16="http://schemas.microsoft.com/office/drawing/2014/main" xmlns="" id="{D0BF67D1-DF69-4D79-A64B-77C7DC4E593E}"/>
              </a:ext>
            </a:extLst>
          </p:cNvPr>
          <p:cNvSpPr>
            <a:spLocks noChangeArrowheads="1"/>
          </p:cNvSpPr>
          <p:nvPr/>
        </p:nvSpPr>
        <p:spPr bwMode="auto">
          <a:xfrm>
            <a:off x="7583488" y="2004163"/>
            <a:ext cx="461962" cy="519112"/>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a:latin typeface="Times New Roman" panose="02020603050405020304" pitchFamily="18" charset="0"/>
              </a:rPr>
              <a:t>v</a:t>
            </a:r>
            <a:r>
              <a:rPr kumimoji="0" lang="en-US" altLang="zh-CN" sz="2800" baseline="-25000">
                <a:latin typeface="Times New Roman" panose="02020603050405020304" pitchFamily="18" charset="0"/>
              </a:rPr>
              <a:t>2</a:t>
            </a:r>
            <a:endParaRPr kumimoji="0" lang="en-US" altLang="zh-CN" baseline="-25000">
              <a:latin typeface="Times New Roman" panose="02020603050405020304" pitchFamily="18" charset="0"/>
            </a:endParaRPr>
          </a:p>
        </p:txBody>
      </p:sp>
      <p:sp>
        <p:nvSpPr>
          <p:cNvPr id="19" name="Rectangle 18">
            <a:extLst>
              <a:ext uri="{FF2B5EF4-FFF2-40B4-BE49-F238E27FC236}">
                <a16:creationId xmlns:a16="http://schemas.microsoft.com/office/drawing/2014/main" xmlns="" id="{0C5C18AD-E1CE-43A9-98C2-1E05DE6640A3}"/>
              </a:ext>
            </a:extLst>
          </p:cNvPr>
          <p:cNvSpPr>
            <a:spLocks noChangeArrowheads="1"/>
          </p:cNvSpPr>
          <p:nvPr/>
        </p:nvSpPr>
        <p:spPr bwMode="auto">
          <a:xfrm>
            <a:off x="4833938" y="3323375"/>
            <a:ext cx="461962" cy="519113"/>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a:latin typeface="Times New Roman" panose="02020603050405020304" pitchFamily="18" charset="0"/>
              </a:rPr>
              <a:t>v</a:t>
            </a:r>
            <a:r>
              <a:rPr kumimoji="0" lang="en-US" altLang="zh-CN" sz="2800" baseline="-25000">
                <a:latin typeface="Times New Roman" panose="02020603050405020304" pitchFamily="18" charset="0"/>
              </a:rPr>
              <a:t>3</a:t>
            </a:r>
            <a:endParaRPr kumimoji="0" lang="en-US" altLang="zh-CN" baseline="-25000">
              <a:latin typeface="Times New Roman" panose="02020603050405020304" pitchFamily="18" charset="0"/>
            </a:endParaRPr>
          </a:p>
        </p:txBody>
      </p:sp>
      <p:sp>
        <p:nvSpPr>
          <p:cNvPr id="20" name="Rectangle 19">
            <a:extLst>
              <a:ext uri="{FF2B5EF4-FFF2-40B4-BE49-F238E27FC236}">
                <a16:creationId xmlns:a16="http://schemas.microsoft.com/office/drawing/2014/main" xmlns="" id="{C9C5563E-66D0-4709-A036-F39B4134C74C}"/>
              </a:ext>
            </a:extLst>
          </p:cNvPr>
          <p:cNvSpPr>
            <a:spLocks noChangeArrowheads="1"/>
          </p:cNvSpPr>
          <p:nvPr/>
        </p:nvSpPr>
        <p:spPr bwMode="auto">
          <a:xfrm>
            <a:off x="4833938" y="2007338"/>
            <a:ext cx="461962" cy="519112"/>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a:latin typeface="Times New Roman" panose="02020603050405020304" pitchFamily="18" charset="0"/>
              </a:rPr>
              <a:t>v</a:t>
            </a:r>
            <a:r>
              <a:rPr kumimoji="0" lang="en-US" altLang="zh-CN" sz="2800" baseline="-25000">
                <a:latin typeface="Times New Roman" panose="02020603050405020304" pitchFamily="18" charset="0"/>
              </a:rPr>
              <a:t>1</a:t>
            </a:r>
            <a:endParaRPr kumimoji="0" lang="en-US" altLang="zh-CN" baseline="-25000">
              <a:latin typeface="Times New Roman" panose="02020603050405020304" pitchFamily="18" charset="0"/>
            </a:endParaRPr>
          </a:p>
        </p:txBody>
      </p:sp>
      <p:sp>
        <p:nvSpPr>
          <p:cNvPr id="21" name="Rectangle 20">
            <a:extLst>
              <a:ext uri="{FF2B5EF4-FFF2-40B4-BE49-F238E27FC236}">
                <a16:creationId xmlns:a16="http://schemas.microsoft.com/office/drawing/2014/main" xmlns="" id="{DF506493-07C1-4D19-ACD8-FAD8C5B1E88D}"/>
              </a:ext>
            </a:extLst>
          </p:cNvPr>
          <p:cNvSpPr>
            <a:spLocks noChangeArrowheads="1"/>
          </p:cNvSpPr>
          <p:nvPr/>
        </p:nvSpPr>
        <p:spPr bwMode="auto">
          <a:xfrm>
            <a:off x="7583488" y="4664813"/>
            <a:ext cx="461962" cy="519112"/>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a:latin typeface="Times New Roman" panose="02020603050405020304" pitchFamily="18" charset="0"/>
              </a:rPr>
              <a:t>v</a:t>
            </a:r>
            <a:r>
              <a:rPr kumimoji="0" lang="en-US" altLang="zh-CN" sz="2800" baseline="-25000">
                <a:latin typeface="Times New Roman" panose="02020603050405020304" pitchFamily="18" charset="0"/>
              </a:rPr>
              <a:t>5</a:t>
            </a:r>
            <a:endParaRPr kumimoji="0" lang="en-US" altLang="zh-CN" baseline="-25000">
              <a:latin typeface="Times New Roman" panose="02020603050405020304" pitchFamily="18" charset="0"/>
            </a:endParaRPr>
          </a:p>
        </p:txBody>
      </p:sp>
      <p:sp>
        <p:nvSpPr>
          <p:cNvPr id="22" name="Rectangle 21">
            <a:extLst>
              <a:ext uri="{FF2B5EF4-FFF2-40B4-BE49-F238E27FC236}">
                <a16:creationId xmlns:a16="http://schemas.microsoft.com/office/drawing/2014/main" xmlns="" id="{ACFF2492-BC74-42E8-8595-6448315A8A4C}"/>
              </a:ext>
            </a:extLst>
          </p:cNvPr>
          <p:cNvSpPr>
            <a:spLocks noChangeArrowheads="1"/>
          </p:cNvSpPr>
          <p:nvPr/>
        </p:nvSpPr>
        <p:spPr bwMode="auto">
          <a:xfrm>
            <a:off x="7583488" y="3320200"/>
            <a:ext cx="461962" cy="519113"/>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a:latin typeface="Times New Roman" panose="02020603050405020304" pitchFamily="18" charset="0"/>
              </a:rPr>
              <a:t>v</a:t>
            </a:r>
            <a:r>
              <a:rPr kumimoji="0" lang="en-US" altLang="zh-CN" sz="2800" baseline="-25000">
                <a:latin typeface="Times New Roman" panose="02020603050405020304" pitchFamily="18" charset="0"/>
              </a:rPr>
              <a:t>4</a:t>
            </a:r>
            <a:endParaRPr kumimoji="0" lang="en-US" altLang="zh-CN" baseline="-25000">
              <a:latin typeface="Times New Roman" panose="02020603050405020304" pitchFamily="18" charset="0"/>
            </a:endParaRPr>
          </a:p>
        </p:txBody>
      </p:sp>
    </p:spTree>
    <p:extLst>
      <p:ext uri="{BB962C8B-B14F-4D97-AF65-F5344CB8AC3E}">
        <p14:creationId xmlns:p14="http://schemas.microsoft.com/office/powerpoint/2010/main" xmlns="" val="2852932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6580717" y="330201"/>
          <a:ext cx="3782483" cy="1846263"/>
        </p:xfrm>
        <a:graphic>
          <a:graphicData uri="http://schemas.openxmlformats.org/presentationml/2006/ole">
            <p:oleObj spid="_x0000_s66562" name="文档" r:id="rId3" imgW="7099708" imgH="4624502" progId="Word.Document.8">
              <p:embed/>
            </p:oleObj>
          </a:graphicData>
        </a:graphic>
      </p:graphicFrame>
      <p:sp>
        <p:nvSpPr>
          <p:cNvPr id="11267" name="Text Box 3"/>
          <p:cNvSpPr txBox="1">
            <a:spLocks noChangeArrowheads="1"/>
          </p:cNvSpPr>
          <p:nvPr/>
        </p:nvSpPr>
        <p:spPr bwMode="auto">
          <a:xfrm>
            <a:off x="2052603" y="874068"/>
            <a:ext cx="46679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88BE9A2A-9169-475F-AF96-E1025ADE64FA}"/>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3AB83BF5-504D-4933-8706-6D397AFC0BFF}"/>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24401958-A193-42FC-BED8-FBAA91B81324}"/>
              </a:ext>
            </a:extLst>
          </p:cNvPr>
          <p:cNvSpPr>
            <a:spLocks noGrp="1"/>
          </p:cNvSpPr>
          <p:nvPr>
            <p:ph type="sldNum" sz="quarter" idx="12"/>
          </p:nvPr>
        </p:nvSpPr>
        <p:spPr/>
        <p:txBody>
          <a:bodyPr/>
          <a:lstStyle/>
          <a:p>
            <a:fld id="{E60F2D4F-2241-454B-AF5D-961C997CB3BA}" type="slidenum">
              <a:rPr lang="zh-CN" altLang="en-US" smtClean="0"/>
              <a:pPr/>
              <a:t>30</a:t>
            </a:fld>
            <a:endParaRPr lang="zh-CN" altLang="en-US"/>
          </a:p>
        </p:txBody>
      </p:sp>
      <p:sp>
        <p:nvSpPr>
          <p:cNvPr id="7" name="Text Box 2">
            <a:extLst>
              <a:ext uri="{FF2B5EF4-FFF2-40B4-BE49-F238E27FC236}">
                <a16:creationId xmlns:a16="http://schemas.microsoft.com/office/drawing/2014/main" xmlns="" id="{5920C7B8-F7F4-4366-BF74-7DED343502A6}"/>
              </a:ext>
            </a:extLst>
          </p:cNvPr>
          <p:cNvSpPr txBox="1">
            <a:spLocks noChangeArrowheads="1"/>
          </p:cNvSpPr>
          <p:nvPr/>
        </p:nvSpPr>
        <p:spPr bwMode="auto">
          <a:xfrm>
            <a:off x="1738750" y="1197000"/>
            <a:ext cx="2608263" cy="3865563"/>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eaLnBrk="0" hangingPunct="0"/>
            <a:r>
              <a:rPr kumimoji="0" lang="en-US" altLang="zh-CN" sz="3200" dirty="0">
                <a:latin typeface="Book Antiqua" panose="02040602050305030304" pitchFamily="18" charset="0"/>
              </a:rPr>
              <a:t>One solution:</a:t>
            </a:r>
          </a:p>
          <a:p>
            <a:pPr algn="ctr" eaLnBrk="0" hangingPunct="0">
              <a:lnSpc>
                <a:spcPct val="135000"/>
              </a:lnSpc>
            </a:pPr>
            <a:r>
              <a:rPr kumimoji="0" lang="en-US" altLang="zh-CN" sz="3200" i="1" dirty="0">
                <a:latin typeface="Times New Roman" panose="02020603050405020304" pitchFamily="18" charset="0"/>
              </a:rPr>
              <a:t>v</a:t>
            </a:r>
            <a:r>
              <a:rPr kumimoji="0" lang="en-US" altLang="zh-CN" sz="3200" baseline="-25000" dirty="0">
                <a:latin typeface="Times New Roman" panose="02020603050405020304" pitchFamily="18" charset="0"/>
              </a:rPr>
              <a:t>1 </a:t>
            </a:r>
            <a:r>
              <a:rPr kumimoji="0" lang="en-US" altLang="zh-CN" sz="3200" dirty="0">
                <a:latin typeface="Times New Roman" panose="02020603050405020304" pitchFamily="18" charset="0"/>
                <a:sym typeface="Symbol" panose="05050102010706020507" pitchFamily="18" charset="2"/>
              </a:rPr>
              <a:t> </a:t>
            </a:r>
            <a:r>
              <a:rPr kumimoji="0" lang="en-US" altLang="zh-CN" sz="3200" b="1" dirty="0">
                <a:solidFill>
                  <a:srgbClr val="00FF00"/>
                </a:solidFill>
                <a:latin typeface="Times New Roman" panose="02020603050405020304" pitchFamily="18" charset="0"/>
                <a:sym typeface="Symbol" panose="05050102010706020507" pitchFamily="18" charset="2"/>
              </a:rPr>
              <a:t>1</a:t>
            </a:r>
            <a:endParaRPr kumimoji="0" lang="en-US" altLang="zh-CN" sz="3200" dirty="0">
              <a:solidFill>
                <a:srgbClr val="00FF00"/>
              </a:solidFill>
              <a:latin typeface="Times New Roman" panose="02020603050405020304" pitchFamily="18" charset="0"/>
            </a:endParaRPr>
          </a:p>
          <a:p>
            <a:pPr algn="ctr" eaLnBrk="0" hangingPunct="0">
              <a:lnSpc>
                <a:spcPct val="135000"/>
              </a:lnSpc>
            </a:pPr>
            <a:r>
              <a:rPr kumimoji="0" lang="en-US" altLang="zh-CN" sz="3200" i="1" dirty="0">
                <a:latin typeface="Times New Roman" panose="02020603050405020304" pitchFamily="18" charset="0"/>
              </a:rPr>
              <a:t>v</a:t>
            </a:r>
            <a:r>
              <a:rPr kumimoji="0" lang="en-US" altLang="zh-CN" sz="3200" baseline="-25000" dirty="0">
                <a:latin typeface="Times New Roman" panose="02020603050405020304" pitchFamily="18" charset="0"/>
              </a:rPr>
              <a:t>2 </a:t>
            </a:r>
            <a:r>
              <a:rPr kumimoji="0" lang="en-US" altLang="zh-CN" sz="3200" dirty="0">
                <a:latin typeface="Times New Roman" panose="02020603050405020304" pitchFamily="18" charset="0"/>
                <a:sym typeface="Symbol" panose="05050102010706020507" pitchFamily="18" charset="2"/>
              </a:rPr>
              <a:t> </a:t>
            </a:r>
            <a:r>
              <a:rPr kumimoji="0" lang="en-US" altLang="zh-CN" sz="3200" b="1" dirty="0">
                <a:solidFill>
                  <a:srgbClr val="0000FF"/>
                </a:solidFill>
                <a:latin typeface="Times New Roman" panose="02020603050405020304" pitchFamily="18" charset="0"/>
                <a:sym typeface="Symbol" panose="05050102010706020507" pitchFamily="18" charset="2"/>
              </a:rPr>
              <a:t>2</a:t>
            </a:r>
            <a:endParaRPr kumimoji="0" lang="en-US" altLang="zh-CN" sz="3200" dirty="0">
              <a:solidFill>
                <a:srgbClr val="0000FF"/>
              </a:solidFill>
              <a:latin typeface="Times New Roman" panose="02020603050405020304" pitchFamily="18" charset="0"/>
            </a:endParaRPr>
          </a:p>
          <a:p>
            <a:pPr algn="ctr" eaLnBrk="0" hangingPunct="0">
              <a:lnSpc>
                <a:spcPct val="135000"/>
              </a:lnSpc>
            </a:pPr>
            <a:r>
              <a:rPr kumimoji="0" lang="en-US" altLang="zh-CN" sz="3200" i="1" dirty="0">
                <a:latin typeface="Times New Roman" panose="02020603050405020304" pitchFamily="18" charset="0"/>
              </a:rPr>
              <a:t>v</a:t>
            </a:r>
            <a:r>
              <a:rPr kumimoji="0" lang="en-US" altLang="zh-CN" sz="3200" baseline="-25000" dirty="0">
                <a:latin typeface="Times New Roman" panose="02020603050405020304" pitchFamily="18" charset="0"/>
              </a:rPr>
              <a:t>3 </a:t>
            </a:r>
            <a:r>
              <a:rPr kumimoji="0" lang="en-US" altLang="zh-CN" sz="3200" dirty="0">
                <a:latin typeface="Times New Roman" panose="02020603050405020304" pitchFamily="18" charset="0"/>
                <a:sym typeface="Symbol" panose="05050102010706020507" pitchFamily="18" charset="2"/>
              </a:rPr>
              <a:t> </a:t>
            </a:r>
            <a:r>
              <a:rPr kumimoji="0" lang="en-US" altLang="zh-CN" sz="3200" b="1" dirty="0">
                <a:solidFill>
                  <a:srgbClr val="0000FF"/>
                </a:solidFill>
                <a:latin typeface="Times New Roman" panose="02020603050405020304" pitchFamily="18" charset="0"/>
                <a:sym typeface="Symbol" panose="05050102010706020507" pitchFamily="18" charset="2"/>
              </a:rPr>
              <a:t>2</a:t>
            </a:r>
            <a:endParaRPr kumimoji="0" lang="en-US" altLang="zh-CN" sz="3200" dirty="0">
              <a:solidFill>
                <a:srgbClr val="0000FF"/>
              </a:solidFill>
              <a:latin typeface="Times New Roman" panose="02020603050405020304" pitchFamily="18" charset="0"/>
            </a:endParaRPr>
          </a:p>
          <a:p>
            <a:pPr algn="ctr" eaLnBrk="0" hangingPunct="0">
              <a:lnSpc>
                <a:spcPct val="135000"/>
              </a:lnSpc>
            </a:pPr>
            <a:r>
              <a:rPr kumimoji="0" lang="en-US" altLang="zh-CN" sz="3200" i="1" dirty="0">
                <a:latin typeface="Times New Roman" panose="02020603050405020304" pitchFamily="18" charset="0"/>
              </a:rPr>
              <a:t>v</a:t>
            </a:r>
            <a:r>
              <a:rPr kumimoji="0" lang="en-US" altLang="zh-CN" sz="3200" baseline="-25000" dirty="0">
                <a:latin typeface="Times New Roman" panose="02020603050405020304" pitchFamily="18" charset="0"/>
              </a:rPr>
              <a:t>4 </a:t>
            </a:r>
            <a:r>
              <a:rPr kumimoji="0" lang="en-US" altLang="zh-CN" sz="3200" dirty="0">
                <a:latin typeface="Times New Roman" panose="02020603050405020304" pitchFamily="18" charset="0"/>
                <a:sym typeface="Symbol" panose="05050102010706020507" pitchFamily="18" charset="2"/>
              </a:rPr>
              <a:t> </a:t>
            </a:r>
            <a:r>
              <a:rPr kumimoji="0" lang="en-US" altLang="zh-CN" sz="3200" b="1" dirty="0">
                <a:solidFill>
                  <a:srgbClr val="00FF00"/>
                </a:solidFill>
                <a:latin typeface="Times New Roman" panose="02020603050405020304" pitchFamily="18" charset="0"/>
                <a:sym typeface="Symbol" panose="05050102010706020507" pitchFamily="18" charset="2"/>
              </a:rPr>
              <a:t>1</a:t>
            </a:r>
            <a:endParaRPr kumimoji="0" lang="en-US" altLang="zh-CN" sz="3200" dirty="0">
              <a:solidFill>
                <a:srgbClr val="00FF00"/>
              </a:solidFill>
              <a:latin typeface="Times New Roman" panose="02020603050405020304" pitchFamily="18" charset="0"/>
              <a:sym typeface="Symbol" panose="05050102010706020507" pitchFamily="18" charset="2"/>
            </a:endParaRPr>
          </a:p>
          <a:p>
            <a:pPr algn="ctr" eaLnBrk="0" hangingPunct="0">
              <a:lnSpc>
                <a:spcPct val="135000"/>
              </a:lnSpc>
            </a:pPr>
            <a:r>
              <a:rPr kumimoji="0" lang="en-US" altLang="zh-CN" sz="3200" i="1" dirty="0">
                <a:latin typeface="Times New Roman" panose="02020603050405020304" pitchFamily="18" charset="0"/>
              </a:rPr>
              <a:t>v</a:t>
            </a:r>
            <a:r>
              <a:rPr kumimoji="0" lang="en-US" altLang="zh-CN" sz="3200" baseline="-25000" dirty="0">
                <a:latin typeface="Times New Roman" panose="02020603050405020304" pitchFamily="18" charset="0"/>
              </a:rPr>
              <a:t>5 </a:t>
            </a:r>
            <a:r>
              <a:rPr kumimoji="0" lang="en-US" altLang="zh-CN" sz="3200" dirty="0">
                <a:latin typeface="Times New Roman" panose="02020603050405020304" pitchFamily="18" charset="0"/>
                <a:sym typeface="Symbol" panose="05050102010706020507" pitchFamily="18" charset="2"/>
              </a:rPr>
              <a:t> </a:t>
            </a:r>
            <a:r>
              <a:rPr kumimoji="0" lang="en-US" altLang="zh-CN" sz="3200" b="1" dirty="0">
                <a:solidFill>
                  <a:schemeClr val="tx2"/>
                </a:solidFill>
                <a:latin typeface="Times New Roman" panose="02020603050405020304" pitchFamily="18" charset="0"/>
                <a:sym typeface="Symbol" panose="05050102010706020507" pitchFamily="18" charset="2"/>
              </a:rPr>
              <a:t>3</a:t>
            </a:r>
            <a:endParaRPr kumimoji="0" lang="en-US" altLang="zh-CN" sz="3200" dirty="0">
              <a:latin typeface="Times New Roman" panose="02020603050405020304" pitchFamily="18" charset="0"/>
              <a:sym typeface="Symbol" panose="05050102010706020507" pitchFamily="18" charset="2"/>
            </a:endParaRPr>
          </a:p>
        </p:txBody>
      </p:sp>
      <p:sp>
        <p:nvSpPr>
          <p:cNvPr id="8" name="Oval 3">
            <a:extLst>
              <a:ext uri="{FF2B5EF4-FFF2-40B4-BE49-F238E27FC236}">
                <a16:creationId xmlns:a16="http://schemas.microsoft.com/office/drawing/2014/main" xmlns="" id="{00C12E3C-B52C-4DAF-B2BA-03D0786A4DC6}"/>
              </a:ext>
            </a:extLst>
          </p:cNvPr>
          <p:cNvSpPr>
            <a:spLocks noChangeArrowheads="1"/>
          </p:cNvSpPr>
          <p:nvPr/>
        </p:nvSpPr>
        <p:spPr bwMode="auto">
          <a:xfrm>
            <a:off x="5586850" y="1846288"/>
            <a:ext cx="411163" cy="411162"/>
          </a:xfrm>
          <a:prstGeom prst="ellipse">
            <a:avLst/>
          </a:prstGeom>
          <a:solidFill>
            <a:srgbClr val="00FF00"/>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sz="3200" baseline="-25000">
              <a:latin typeface="Times New Roman" panose="02020603050405020304" pitchFamily="18" charset="0"/>
            </a:endParaRPr>
          </a:p>
        </p:txBody>
      </p:sp>
      <p:sp>
        <p:nvSpPr>
          <p:cNvPr id="9" name="Oval 4">
            <a:extLst>
              <a:ext uri="{FF2B5EF4-FFF2-40B4-BE49-F238E27FC236}">
                <a16:creationId xmlns:a16="http://schemas.microsoft.com/office/drawing/2014/main" xmlns="" id="{C90D7780-CAFA-4862-98D9-76F1B499F55D}"/>
              </a:ext>
            </a:extLst>
          </p:cNvPr>
          <p:cNvSpPr>
            <a:spLocks noChangeArrowheads="1"/>
          </p:cNvSpPr>
          <p:nvPr/>
        </p:nvSpPr>
        <p:spPr bwMode="auto">
          <a:xfrm>
            <a:off x="7180700" y="1846288"/>
            <a:ext cx="411163" cy="411162"/>
          </a:xfrm>
          <a:prstGeom prst="ellipse">
            <a:avLst/>
          </a:prstGeom>
          <a:solidFill>
            <a:srgbClr val="0000FF"/>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baseline="-25000">
              <a:latin typeface="Times New Roman" panose="02020603050405020304" pitchFamily="18" charset="0"/>
            </a:endParaRPr>
          </a:p>
        </p:txBody>
      </p:sp>
      <p:sp>
        <p:nvSpPr>
          <p:cNvPr id="10" name="Oval 5">
            <a:extLst>
              <a:ext uri="{FF2B5EF4-FFF2-40B4-BE49-F238E27FC236}">
                <a16:creationId xmlns:a16="http://schemas.microsoft.com/office/drawing/2014/main" xmlns="" id="{C89038EE-BC8E-4AFC-B60B-F80E9B8E7FC0}"/>
              </a:ext>
            </a:extLst>
          </p:cNvPr>
          <p:cNvSpPr>
            <a:spLocks noChangeArrowheads="1"/>
          </p:cNvSpPr>
          <p:nvPr/>
        </p:nvSpPr>
        <p:spPr bwMode="auto">
          <a:xfrm>
            <a:off x="5586850" y="3176613"/>
            <a:ext cx="411163" cy="411162"/>
          </a:xfrm>
          <a:prstGeom prst="ellipse">
            <a:avLst/>
          </a:prstGeom>
          <a:solidFill>
            <a:srgbClr val="0000FF"/>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baseline="-25000">
              <a:latin typeface="Times New Roman" panose="02020603050405020304" pitchFamily="18" charset="0"/>
            </a:endParaRPr>
          </a:p>
        </p:txBody>
      </p:sp>
      <p:sp>
        <p:nvSpPr>
          <p:cNvPr id="11" name="Oval 6">
            <a:extLst>
              <a:ext uri="{FF2B5EF4-FFF2-40B4-BE49-F238E27FC236}">
                <a16:creationId xmlns:a16="http://schemas.microsoft.com/office/drawing/2014/main" xmlns="" id="{BE3F1251-4CDB-44D5-8941-3EA95F76F882}"/>
              </a:ext>
            </a:extLst>
          </p:cNvPr>
          <p:cNvSpPr>
            <a:spLocks noChangeArrowheads="1"/>
          </p:cNvSpPr>
          <p:nvPr/>
        </p:nvSpPr>
        <p:spPr bwMode="auto">
          <a:xfrm>
            <a:off x="7180700" y="3176613"/>
            <a:ext cx="411163" cy="411162"/>
          </a:xfrm>
          <a:prstGeom prst="ellipse">
            <a:avLst/>
          </a:prstGeom>
          <a:solidFill>
            <a:srgbClr val="00FF00"/>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baseline="-25000">
              <a:latin typeface="Times New Roman" panose="02020603050405020304" pitchFamily="18" charset="0"/>
            </a:endParaRPr>
          </a:p>
        </p:txBody>
      </p:sp>
      <p:sp>
        <p:nvSpPr>
          <p:cNvPr id="12" name="Oval 7">
            <a:extLst>
              <a:ext uri="{FF2B5EF4-FFF2-40B4-BE49-F238E27FC236}">
                <a16:creationId xmlns:a16="http://schemas.microsoft.com/office/drawing/2014/main" xmlns="" id="{07353C9A-5FD4-41D5-8B92-E26011A9B1C1}"/>
              </a:ext>
            </a:extLst>
          </p:cNvPr>
          <p:cNvSpPr>
            <a:spLocks noChangeArrowheads="1"/>
          </p:cNvSpPr>
          <p:nvPr/>
        </p:nvSpPr>
        <p:spPr bwMode="auto">
          <a:xfrm>
            <a:off x="7180700" y="4508525"/>
            <a:ext cx="411163" cy="411163"/>
          </a:xfrm>
          <a:prstGeom prst="ellipse">
            <a:avLst/>
          </a:prstGeom>
          <a:solidFill>
            <a:schemeClr val="tx2"/>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baseline="-25000">
              <a:latin typeface="Times New Roman" panose="02020603050405020304" pitchFamily="18" charset="0"/>
            </a:endParaRPr>
          </a:p>
        </p:txBody>
      </p:sp>
      <p:sp>
        <p:nvSpPr>
          <p:cNvPr id="13" name="Line 8">
            <a:extLst>
              <a:ext uri="{FF2B5EF4-FFF2-40B4-BE49-F238E27FC236}">
                <a16:creationId xmlns:a16="http://schemas.microsoft.com/office/drawing/2014/main" xmlns="" id="{10CFA24B-37D3-439A-85C7-80212F4769CB}"/>
              </a:ext>
            </a:extLst>
          </p:cNvPr>
          <p:cNvSpPr>
            <a:spLocks noChangeShapeType="1"/>
          </p:cNvSpPr>
          <p:nvPr/>
        </p:nvSpPr>
        <p:spPr bwMode="auto">
          <a:xfrm>
            <a:off x="5804338" y="2271738"/>
            <a:ext cx="0" cy="9525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 name="Line 9">
            <a:extLst>
              <a:ext uri="{FF2B5EF4-FFF2-40B4-BE49-F238E27FC236}">
                <a16:creationId xmlns:a16="http://schemas.microsoft.com/office/drawing/2014/main" xmlns="" id="{DBAA11AB-A9FE-492A-AB1B-ADDC19AA0490}"/>
              </a:ext>
            </a:extLst>
          </p:cNvPr>
          <p:cNvSpPr>
            <a:spLocks noChangeShapeType="1"/>
          </p:cNvSpPr>
          <p:nvPr/>
        </p:nvSpPr>
        <p:spPr bwMode="auto">
          <a:xfrm>
            <a:off x="7390250" y="2247925"/>
            <a:ext cx="0" cy="9525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 name="Line 10">
            <a:extLst>
              <a:ext uri="{FF2B5EF4-FFF2-40B4-BE49-F238E27FC236}">
                <a16:creationId xmlns:a16="http://schemas.microsoft.com/office/drawing/2014/main" xmlns="" id="{F0F98373-85DD-4D69-AEBB-08244E78ADBF}"/>
              </a:ext>
            </a:extLst>
          </p:cNvPr>
          <p:cNvSpPr>
            <a:spLocks noChangeShapeType="1"/>
          </p:cNvSpPr>
          <p:nvPr/>
        </p:nvSpPr>
        <p:spPr bwMode="auto">
          <a:xfrm>
            <a:off x="6017063" y="3371875"/>
            <a:ext cx="11668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 name="Line 11">
            <a:extLst>
              <a:ext uri="{FF2B5EF4-FFF2-40B4-BE49-F238E27FC236}">
                <a16:creationId xmlns:a16="http://schemas.microsoft.com/office/drawing/2014/main" xmlns="" id="{BC383488-B86B-4A5B-B97B-AB3BE0C6FF30}"/>
              </a:ext>
            </a:extLst>
          </p:cNvPr>
          <p:cNvSpPr>
            <a:spLocks noChangeShapeType="1"/>
          </p:cNvSpPr>
          <p:nvPr/>
        </p:nvSpPr>
        <p:spPr bwMode="auto">
          <a:xfrm>
            <a:off x="6037700" y="2046313"/>
            <a:ext cx="11668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 name="Line 12">
            <a:extLst>
              <a:ext uri="{FF2B5EF4-FFF2-40B4-BE49-F238E27FC236}">
                <a16:creationId xmlns:a16="http://schemas.microsoft.com/office/drawing/2014/main" xmlns="" id="{0371EDCD-2544-4726-93A8-B3FDD0E38096}"/>
              </a:ext>
            </a:extLst>
          </p:cNvPr>
          <p:cNvSpPr>
            <a:spLocks noChangeShapeType="1"/>
          </p:cNvSpPr>
          <p:nvPr/>
        </p:nvSpPr>
        <p:spPr bwMode="auto">
          <a:xfrm>
            <a:off x="5936100" y="3552850"/>
            <a:ext cx="1263650" cy="10017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 name="Line 13">
            <a:extLst>
              <a:ext uri="{FF2B5EF4-FFF2-40B4-BE49-F238E27FC236}">
                <a16:creationId xmlns:a16="http://schemas.microsoft.com/office/drawing/2014/main" xmlns="" id="{F79DA67D-E25F-4408-A13B-6FE5DFE13B9E}"/>
              </a:ext>
            </a:extLst>
          </p:cNvPr>
          <p:cNvSpPr>
            <a:spLocks noChangeShapeType="1"/>
          </p:cNvSpPr>
          <p:nvPr/>
        </p:nvSpPr>
        <p:spPr bwMode="auto">
          <a:xfrm>
            <a:off x="7395013" y="3565550"/>
            <a:ext cx="0" cy="9525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 name="Rectangle 14">
            <a:extLst>
              <a:ext uri="{FF2B5EF4-FFF2-40B4-BE49-F238E27FC236}">
                <a16:creationId xmlns:a16="http://schemas.microsoft.com/office/drawing/2014/main" xmlns="" id="{94B07CFA-EA59-416A-881C-40105FE6CF8D}"/>
              </a:ext>
            </a:extLst>
          </p:cNvPr>
          <p:cNvSpPr>
            <a:spLocks noChangeArrowheads="1"/>
          </p:cNvSpPr>
          <p:nvPr/>
        </p:nvSpPr>
        <p:spPr bwMode="auto">
          <a:xfrm>
            <a:off x="7722038" y="1760563"/>
            <a:ext cx="461962" cy="519112"/>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a:latin typeface="Times New Roman" panose="02020603050405020304" pitchFamily="18" charset="0"/>
              </a:rPr>
              <a:t>v</a:t>
            </a:r>
            <a:r>
              <a:rPr kumimoji="0" lang="en-US" altLang="zh-CN" sz="2800" baseline="-25000">
                <a:latin typeface="Times New Roman" panose="02020603050405020304" pitchFamily="18" charset="0"/>
              </a:rPr>
              <a:t>2</a:t>
            </a:r>
            <a:endParaRPr kumimoji="0" lang="en-US" altLang="zh-CN" baseline="-25000">
              <a:latin typeface="Times New Roman" panose="02020603050405020304" pitchFamily="18" charset="0"/>
            </a:endParaRPr>
          </a:p>
        </p:txBody>
      </p:sp>
      <p:sp>
        <p:nvSpPr>
          <p:cNvPr id="20" name="Rectangle 15">
            <a:extLst>
              <a:ext uri="{FF2B5EF4-FFF2-40B4-BE49-F238E27FC236}">
                <a16:creationId xmlns:a16="http://schemas.microsoft.com/office/drawing/2014/main" xmlns="" id="{521E3418-147E-471F-9FAF-3CAE15A8AC2C}"/>
              </a:ext>
            </a:extLst>
          </p:cNvPr>
          <p:cNvSpPr>
            <a:spLocks noChangeArrowheads="1"/>
          </p:cNvSpPr>
          <p:nvPr/>
        </p:nvSpPr>
        <p:spPr bwMode="auto">
          <a:xfrm>
            <a:off x="4972488" y="3079775"/>
            <a:ext cx="461962" cy="519113"/>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a:latin typeface="Times New Roman" panose="02020603050405020304" pitchFamily="18" charset="0"/>
              </a:rPr>
              <a:t>v</a:t>
            </a:r>
            <a:r>
              <a:rPr kumimoji="0" lang="en-US" altLang="zh-CN" sz="2800" baseline="-25000">
                <a:latin typeface="Times New Roman" panose="02020603050405020304" pitchFamily="18" charset="0"/>
              </a:rPr>
              <a:t>3</a:t>
            </a:r>
            <a:endParaRPr kumimoji="0" lang="en-US" altLang="zh-CN" baseline="-25000">
              <a:latin typeface="Times New Roman" panose="02020603050405020304" pitchFamily="18" charset="0"/>
            </a:endParaRPr>
          </a:p>
        </p:txBody>
      </p:sp>
      <p:sp>
        <p:nvSpPr>
          <p:cNvPr id="21" name="Rectangle 16">
            <a:extLst>
              <a:ext uri="{FF2B5EF4-FFF2-40B4-BE49-F238E27FC236}">
                <a16:creationId xmlns:a16="http://schemas.microsoft.com/office/drawing/2014/main" xmlns="" id="{64C9E732-E364-4116-8714-26576EBD9D24}"/>
              </a:ext>
            </a:extLst>
          </p:cNvPr>
          <p:cNvSpPr>
            <a:spLocks noChangeArrowheads="1"/>
          </p:cNvSpPr>
          <p:nvPr/>
        </p:nvSpPr>
        <p:spPr bwMode="auto">
          <a:xfrm>
            <a:off x="4972488" y="1763738"/>
            <a:ext cx="461962" cy="519112"/>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dirty="0">
                <a:latin typeface="Times New Roman" panose="02020603050405020304" pitchFamily="18" charset="0"/>
              </a:rPr>
              <a:t>v</a:t>
            </a:r>
            <a:r>
              <a:rPr kumimoji="0" lang="en-US" altLang="zh-CN" sz="2800" baseline="-25000" dirty="0">
                <a:latin typeface="Times New Roman" panose="02020603050405020304" pitchFamily="18" charset="0"/>
              </a:rPr>
              <a:t>1</a:t>
            </a:r>
            <a:endParaRPr kumimoji="0" lang="en-US" altLang="zh-CN" baseline="-25000" dirty="0">
              <a:latin typeface="Times New Roman" panose="02020603050405020304" pitchFamily="18" charset="0"/>
            </a:endParaRPr>
          </a:p>
        </p:txBody>
      </p:sp>
      <p:sp>
        <p:nvSpPr>
          <p:cNvPr id="22" name="Rectangle 17">
            <a:extLst>
              <a:ext uri="{FF2B5EF4-FFF2-40B4-BE49-F238E27FC236}">
                <a16:creationId xmlns:a16="http://schemas.microsoft.com/office/drawing/2014/main" xmlns="" id="{67C7AC9E-9C5E-4C52-9D15-7C0CCF37B491}"/>
              </a:ext>
            </a:extLst>
          </p:cNvPr>
          <p:cNvSpPr>
            <a:spLocks noChangeArrowheads="1"/>
          </p:cNvSpPr>
          <p:nvPr/>
        </p:nvSpPr>
        <p:spPr bwMode="auto">
          <a:xfrm>
            <a:off x="7722038" y="4421213"/>
            <a:ext cx="461962" cy="519112"/>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a:latin typeface="Times New Roman" panose="02020603050405020304" pitchFamily="18" charset="0"/>
              </a:rPr>
              <a:t>v</a:t>
            </a:r>
            <a:r>
              <a:rPr kumimoji="0" lang="en-US" altLang="zh-CN" sz="2800" baseline="-25000">
                <a:latin typeface="Times New Roman" panose="02020603050405020304" pitchFamily="18" charset="0"/>
              </a:rPr>
              <a:t>5</a:t>
            </a:r>
            <a:endParaRPr kumimoji="0" lang="en-US" altLang="zh-CN" baseline="-25000">
              <a:latin typeface="Times New Roman" panose="02020603050405020304" pitchFamily="18" charset="0"/>
            </a:endParaRPr>
          </a:p>
        </p:txBody>
      </p:sp>
      <p:sp>
        <p:nvSpPr>
          <p:cNvPr id="23" name="Rectangle 18">
            <a:extLst>
              <a:ext uri="{FF2B5EF4-FFF2-40B4-BE49-F238E27FC236}">
                <a16:creationId xmlns:a16="http://schemas.microsoft.com/office/drawing/2014/main" xmlns="" id="{2C640D1A-FE07-4B58-A954-BFC760156927}"/>
              </a:ext>
            </a:extLst>
          </p:cNvPr>
          <p:cNvSpPr>
            <a:spLocks noChangeArrowheads="1"/>
          </p:cNvSpPr>
          <p:nvPr/>
        </p:nvSpPr>
        <p:spPr bwMode="auto">
          <a:xfrm>
            <a:off x="7722038" y="3076600"/>
            <a:ext cx="461962" cy="519113"/>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a:latin typeface="Times New Roman" panose="02020603050405020304" pitchFamily="18" charset="0"/>
              </a:rPr>
              <a:t>v</a:t>
            </a:r>
            <a:r>
              <a:rPr kumimoji="0" lang="en-US" altLang="zh-CN" sz="2800" baseline="-25000">
                <a:latin typeface="Times New Roman" panose="02020603050405020304" pitchFamily="18" charset="0"/>
              </a:rPr>
              <a:t>4</a:t>
            </a:r>
            <a:endParaRPr kumimoji="0" lang="en-US" altLang="zh-CN" baseline="-25000">
              <a:latin typeface="Times New Roman" panose="02020603050405020304" pitchFamily="18" charset="0"/>
            </a:endParaRPr>
          </a:p>
        </p:txBody>
      </p:sp>
    </p:spTree>
    <p:extLst>
      <p:ext uri="{BB962C8B-B14F-4D97-AF65-F5344CB8AC3E}">
        <p14:creationId xmlns:p14="http://schemas.microsoft.com/office/powerpoint/2010/main" xmlns="" val="19245522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5AF2B5-50BB-425A-80D7-8091AA2180D9}"/>
              </a:ext>
            </a:extLst>
          </p:cNvPr>
          <p:cNvSpPr>
            <a:spLocks noGrp="1"/>
          </p:cNvSpPr>
          <p:nvPr>
            <p:ph type="title"/>
          </p:nvPr>
        </p:nvSpPr>
        <p:spPr>
          <a:xfrm>
            <a:off x="840000" y="549000"/>
            <a:ext cx="6552000" cy="596348"/>
          </a:xfrm>
        </p:spPr>
        <p:txBody>
          <a:bodyPr>
            <a:normAutofit fontScale="90000"/>
          </a:bodyPr>
          <a:lstStyle/>
          <a:p>
            <a:r>
              <a:rPr lang="en-US" altLang="ko-KR" b="1" dirty="0" smtClean="0">
                <a:solidFill>
                  <a:srgbClr val="FF0000"/>
                </a:solidFill>
              </a:rPr>
              <a:t>3</a:t>
            </a:r>
            <a:r>
              <a:rPr lang="en-US" altLang="ko-KR" b="1" dirty="0" smtClean="0">
                <a:solidFill>
                  <a:srgbClr val="FF0000"/>
                </a:solidFill>
              </a:rPr>
              <a:t>.Heuristic </a:t>
            </a:r>
            <a:r>
              <a:rPr lang="en-US" altLang="ko-KR" b="1" dirty="0">
                <a:solidFill>
                  <a:srgbClr val="FF0000"/>
                </a:solidFill>
              </a:rPr>
              <a:t>Repair</a:t>
            </a:r>
            <a:r>
              <a:rPr lang="zh-CN" altLang="en-US" b="1" dirty="0">
                <a:solidFill>
                  <a:srgbClr val="FF0000"/>
                </a:solidFill>
              </a:rPr>
              <a:t/>
            </a:r>
            <a:br>
              <a:rPr lang="zh-CN" altLang="en-US" b="1" dirty="0">
                <a:solidFill>
                  <a:srgbClr val="FF0000"/>
                </a:solidFill>
              </a:rPr>
            </a:br>
            <a:endParaRPr lang="zh-CN" altLang="en-US" b="1" dirty="0">
              <a:solidFill>
                <a:srgbClr val="FF0000"/>
              </a:solidFill>
            </a:endParaRPr>
          </a:p>
        </p:txBody>
      </p:sp>
      <p:sp>
        <p:nvSpPr>
          <p:cNvPr id="3" name="日期占位符 2">
            <a:extLst>
              <a:ext uri="{FF2B5EF4-FFF2-40B4-BE49-F238E27FC236}">
                <a16:creationId xmlns:a16="http://schemas.microsoft.com/office/drawing/2014/main" xmlns="" id="{8955E07F-6DE2-484F-B92C-12C124538D46}"/>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ADFEEF87-EF03-4256-BF2E-35C9D341E847}"/>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93E6AA61-87AB-4B35-817A-72C5B011D974}"/>
              </a:ext>
            </a:extLst>
          </p:cNvPr>
          <p:cNvSpPr>
            <a:spLocks noGrp="1"/>
          </p:cNvSpPr>
          <p:nvPr>
            <p:ph type="sldNum" sz="quarter" idx="12"/>
          </p:nvPr>
        </p:nvSpPr>
        <p:spPr/>
        <p:txBody>
          <a:bodyPr/>
          <a:lstStyle/>
          <a:p>
            <a:fld id="{E60F2D4F-2241-454B-AF5D-961C997CB3BA}" type="slidenum">
              <a:rPr lang="zh-CN" altLang="en-US" smtClean="0"/>
              <a:pPr/>
              <a:t>31</a:t>
            </a:fld>
            <a:endParaRPr lang="zh-CN" altLang="en-US"/>
          </a:p>
        </p:txBody>
      </p:sp>
      <p:sp>
        <p:nvSpPr>
          <p:cNvPr id="6" name="Rectangle 3">
            <a:extLst>
              <a:ext uri="{FF2B5EF4-FFF2-40B4-BE49-F238E27FC236}">
                <a16:creationId xmlns:a16="http://schemas.microsoft.com/office/drawing/2014/main" xmlns="" id="{22B26DEC-2F6E-4E4E-ABDA-2359A3F81982}"/>
              </a:ext>
            </a:extLst>
          </p:cNvPr>
          <p:cNvSpPr txBox="1">
            <a:spLocks noChangeArrowheads="1"/>
          </p:cNvSpPr>
          <p:nvPr/>
        </p:nvSpPr>
        <p:spPr bwMode="auto">
          <a:xfrm>
            <a:off x="1128000" y="1145348"/>
            <a:ext cx="9576000" cy="2590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2"/>
              </a:buClr>
              <a:buSzPct val="85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80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7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ClrTx/>
              <a:buSzTx/>
              <a:buFontTx/>
              <a:buNone/>
            </a:pPr>
            <a:r>
              <a:rPr kumimoji="0" lang="en-US" altLang="zh-CN" sz="3600" b="1" u="sng" dirty="0" smtClean="0">
                <a:solidFill>
                  <a:srgbClr val="FF0000"/>
                </a:solidFill>
                <a:latin typeface="Times New Roman" panose="02020603050405020304" pitchFamily="18" charset="0"/>
              </a:rPr>
              <a:t>Idea </a:t>
            </a:r>
            <a:r>
              <a:rPr kumimoji="0" lang="en-US" altLang="zh-CN" sz="3600" b="1" u="sng" dirty="0" smtClean="0">
                <a:solidFill>
                  <a:srgbClr val="0000FF"/>
                </a:solidFill>
                <a:latin typeface="Times New Roman" panose="02020603050405020304" pitchFamily="18" charset="0"/>
              </a:rPr>
              <a:t> Min-conflicts </a:t>
            </a:r>
            <a:r>
              <a:rPr kumimoji="0" lang="en-US" altLang="zh-CN" sz="3600" b="1" u="sng" dirty="0">
                <a:solidFill>
                  <a:srgbClr val="0000FF"/>
                </a:solidFill>
                <a:latin typeface="Times New Roman" panose="02020603050405020304" pitchFamily="18" charset="0"/>
              </a:rPr>
              <a:t>heuristic</a:t>
            </a:r>
            <a:r>
              <a:rPr kumimoji="0" lang="en-US" altLang="zh-CN" sz="3600" dirty="0">
                <a:solidFill>
                  <a:srgbClr val="0000FF"/>
                </a:solidFill>
                <a:latin typeface="Times New Roman" panose="02020603050405020304" pitchFamily="18" charset="0"/>
              </a:rPr>
              <a:t>: choose a value that results in a minimum number of conflicts with other variables.</a:t>
            </a:r>
          </a:p>
          <a:p>
            <a:endParaRPr lang="zh-CN" altLang="en-US" dirty="0"/>
          </a:p>
        </p:txBody>
      </p:sp>
      <p:sp>
        <p:nvSpPr>
          <p:cNvPr id="7" name="Rectangle 3">
            <a:extLst>
              <a:ext uri="{FF2B5EF4-FFF2-40B4-BE49-F238E27FC236}">
                <a16:creationId xmlns:a16="http://schemas.microsoft.com/office/drawing/2014/main" xmlns="" id="{84884550-99C2-4601-8CFD-3AA12A1F186E}"/>
              </a:ext>
            </a:extLst>
          </p:cNvPr>
          <p:cNvSpPr txBox="1">
            <a:spLocks noChangeArrowheads="1"/>
          </p:cNvSpPr>
          <p:nvPr/>
        </p:nvSpPr>
        <p:spPr>
          <a:xfrm>
            <a:off x="696000" y="2997000"/>
            <a:ext cx="10512000" cy="3352800"/>
          </a:xfrm>
          <a:prstGeom prst="rect">
            <a:avLst/>
          </a:prstGeom>
          <a:solidFill>
            <a:srgbClr val="FFFFFF"/>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ko-KR" sz="3600" b="1" dirty="0">
                <a:solidFill>
                  <a:srgbClr val="0000FF"/>
                </a:solidFill>
                <a:latin typeface="Times New Roman" panose="02020603050405020304" pitchFamily="18" charset="0"/>
              </a:rPr>
              <a:t>Starts with a </a:t>
            </a:r>
            <a:r>
              <a:rPr lang="en-US" altLang="ko-KR" sz="3600" b="1" dirty="0">
                <a:solidFill>
                  <a:srgbClr val="FF3300"/>
                </a:solidFill>
                <a:latin typeface="Times New Roman" panose="02020603050405020304" pitchFamily="18" charset="0"/>
              </a:rPr>
              <a:t>proposed solution</a:t>
            </a:r>
            <a:r>
              <a:rPr lang="en-US" altLang="ko-KR" sz="3600" b="1" dirty="0">
                <a:solidFill>
                  <a:srgbClr val="0000FF"/>
                </a:solidFill>
                <a:latin typeface="Times New Roman" panose="02020603050405020304" pitchFamily="18" charset="0"/>
              </a:rPr>
              <a:t>, which most probably does not satisfy the constraints</a:t>
            </a:r>
          </a:p>
          <a:p>
            <a:pPr lvl="1">
              <a:spcBef>
                <a:spcPts val="1800"/>
              </a:spcBef>
            </a:pPr>
            <a:r>
              <a:rPr lang="en-US" altLang="ko-KR" sz="3600" b="1" dirty="0">
                <a:solidFill>
                  <a:srgbClr val="0000FF"/>
                </a:solidFill>
                <a:latin typeface="Times New Roman" panose="02020603050405020304" pitchFamily="18" charset="0"/>
              </a:rPr>
              <a:t>The operators change a data structure so that it violates </a:t>
            </a:r>
            <a:r>
              <a:rPr lang="en-US" altLang="ko-KR" sz="3600" b="1" dirty="0">
                <a:solidFill>
                  <a:srgbClr val="FF3300"/>
                </a:solidFill>
                <a:latin typeface="Times New Roman" panose="02020603050405020304" pitchFamily="18" charset="0"/>
              </a:rPr>
              <a:t>fewer</a:t>
            </a:r>
            <a:r>
              <a:rPr lang="en-US" altLang="ko-KR" sz="3600" b="1" dirty="0">
                <a:solidFill>
                  <a:srgbClr val="0000FF"/>
                </a:solidFill>
                <a:latin typeface="Times New Roman" panose="02020603050405020304" pitchFamily="18" charset="0"/>
              </a:rPr>
              <a:t> constraints</a:t>
            </a:r>
          </a:p>
        </p:txBody>
      </p:sp>
    </p:spTree>
    <p:extLst>
      <p:ext uri="{BB962C8B-B14F-4D97-AF65-F5344CB8AC3E}">
        <p14:creationId xmlns:p14="http://schemas.microsoft.com/office/powerpoint/2010/main" xmlns="" val="815706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AA20C90D-67AD-4A7C-9055-9801CC3544C4}"/>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BD5348CC-ED29-44F9-AF0F-781DFDBA73F9}"/>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891A7EA8-93E3-447D-818C-25ADD4153C3C}"/>
              </a:ext>
            </a:extLst>
          </p:cNvPr>
          <p:cNvSpPr>
            <a:spLocks noGrp="1"/>
          </p:cNvSpPr>
          <p:nvPr>
            <p:ph type="sldNum" sz="quarter" idx="12"/>
          </p:nvPr>
        </p:nvSpPr>
        <p:spPr/>
        <p:txBody>
          <a:bodyPr/>
          <a:lstStyle/>
          <a:p>
            <a:fld id="{E60F2D4F-2241-454B-AF5D-961C997CB3BA}" type="slidenum">
              <a:rPr lang="zh-CN" altLang="en-US" smtClean="0"/>
              <a:pPr/>
              <a:t>32</a:t>
            </a:fld>
            <a:endParaRPr lang="zh-CN" altLang="en-US"/>
          </a:p>
        </p:txBody>
      </p:sp>
      <p:pic>
        <p:nvPicPr>
          <p:cNvPr id="6" name="Picture 2">
            <a:extLst>
              <a:ext uri="{FF2B5EF4-FFF2-40B4-BE49-F238E27FC236}">
                <a16:creationId xmlns:a16="http://schemas.microsoft.com/office/drawing/2014/main" xmlns="" id="{9D395E57-2C18-414A-B5B7-209B3970171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71800" y="189000"/>
            <a:ext cx="5102225" cy="624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 Box 3">
            <a:extLst>
              <a:ext uri="{FF2B5EF4-FFF2-40B4-BE49-F238E27FC236}">
                <a16:creationId xmlns:a16="http://schemas.microsoft.com/office/drawing/2014/main" xmlns="" id="{F3E5B98B-948C-4EDF-85AC-380207BCF3EF}"/>
              </a:ext>
            </a:extLst>
          </p:cNvPr>
          <p:cNvSpPr txBox="1">
            <a:spLocks noChangeArrowheads="1"/>
          </p:cNvSpPr>
          <p:nvPr/>
        </p:nvSpPr>
        <p:spPr bwMode="auto">
          <a:xfrm>
            <a:off x="1219200" y="2133600"/>
            <a:ext cx="1295400" cy="1616075"/>
          </a:xfrm>
          <a:prstGeom prst="rect">
            <a:avLst/>
          </a:prstGeom>
          <a:solidFill>
            <a:srgbClr val="0000FF"/>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atinLnBrk="1">
              <a:spcBef>
                <a:spcPct val="50000"/>
              </a:spcBef>
            </a:pPr>
            <a:r>
              <a:rPr lang="en-US" altLang="ko-KR" sz="2000">
                <a:solidFill>
                  <a:srgbClr val="FFFFFF"/>
                </a:solidFill>
                <a:latin typeface="Times New Roman" panose="02020603050405020304" pitchFamily="18" charset="0"/>
                <a:ea typeface="굴림" panose="020B0600000101010101" pitchFamily="34" charset="-127"/>
              </a:rPr>
              <a:t>Repair Steps for the Eight-Queens Problem</a:t>
            </a:r>
          </a:p>
        </p:txBody>
      </p:sp>
    </p:spTree>
    <p:extLst>
      <p:ext uri="{BB962C8B-B14F-4D97-AF65-F5344CB8AC3E}">
        <p14:creationId xmlns:p14="http://schemas.microsoft.com/office/powerpoint/2010/main" xmlns="" val="588189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100F5D4-8CC8-4BFB-A2AA-E630A679E42D}"/>
              </a:ext>
            </a:extLst>
          </p:cNvPr>
          <p:cNvSpPr>
            <a:spLocks noGrp="1"/>
          </p:cNvSpPr>
          <p:nvPr>
            <p:ph type="title"/>
          </p:nvPr>
        </p:nvSpPr>
        <p:spPr>
          <a:xfrm>
            <a:off x="840000" y="693000"/>
            <a:ext cx="7030599" cy="596348"/>
          </a:xfrm>
        </p:spPr>
        <p:txBody>
          <a:bodyPr>
            <a:normAutofit fontScale="90000"/>
          </a:bodyPr>
          <a:lstStyle/>
          <a:p>
            <a:r>
              <a:rPr lang="en-US" altLang="ko-KR" b="1" dirty="0" smtClean="0">
                <a:solidFill>
                  <a:srgbClr val="FF0000"/>
                </a:solidFill>
              </a:rPr>
              <a:t>4</a:t>
            </a:r>
            <a:r>
              <a:rPr lang="en-US" altLang="ko-KR" b="1" dirty="0" smtClean="0">
                <a:solidFill>
                  <a:srgbClr val="FF0000"/>
                </a:solidFill>
              </a:rPr>
              <a:t>. </a:t>
            </a:r>
            <a:r>
              <a:rPr lang="en-US" altLang="ko-KR" b="1" dirty="0" smtClean="0">
                <a:solidFill>
                  <a:srgbClr val="FF0000"/>
                </a:solidFill>
              </a:rPr>
              <a:t>Function </a:t>
            </a:r>
            <a:r>
              <a:rPr lang="en-US" altLang="ko-KR" b="1" dirty="0">
                <a:solidFill>
                  <a:srgbClr val="FF0000"/>
                </a:solidFill>
              </a:rPr>
              <a:t>Optimization</a:t>
            </a:r>
            <a:r>
              <a:rPr lang="zh-CN" altLang="en-US" b="1" dirty="0">
                <a:solidFill>
                  <a:srgbClr val="FF0000"/>
                </a:solidFill>
              </a:rPr>
              <a:t/>
            </a:r>
            <a:br>
              <a:rPr lang="zh-CN" altLang="en-US" b="1" dirty="0">
                <a:solidFill>
                  <a:srgbClr val="FF0000"/>
                </a:solidFill>
              </a:rPr>
            </a:br>
            <a:endParaRPr lang="zh-CN" altLang="en-US" b="1" dirty="0">
              <a:solidFill>
                <a:srgbClr val="FF0000"/>
              </a:solidFill>
            </a:endParaRPr>
          </a:p>
        </p:txBody>
      </p:sp>
      <p:sp>
        <p:nvSpPr>
          <p:cNvPr id="3" name="日期占位符 2">
            <a:extLst>
              <a:ext uri="{FF2B5EF4-FFF2-40B4-BE49-F238E27FC236}">
                <a16:creationId xmlns:a16="http://schemas.microsoft.com/office/drawing/2014/main" xmlns="" id="{9B4577D4-0C42-493A-A774-E368A88BBB30}"/>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CA54B700-21B9-490B-A5A9-DE48E766EB2E}"/>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31EE7036-AB48-4998-ABF0-B14455F2B715}"/>
              </a:ext>
            </a:extLst>
          </p:cNvPr>
          <p:cNvSpPr>
            <a:spLocks noGrp="1"/>
          </p:cNvSpPr>
          <p:nvPr>
            <p:ph type="sldNum" sz="quarter" idx="12"/>
          </p:nvPr>
        </p:nvSpPr>
        <p:spPr/>
        <p:txBody>
          <a:bodyPr/>
          <a:lstStyle/>
          <a:p>
            <a:fld id="{E60F2D4F-2241-454B-AF5D-961C997CB3BA}" type="slidenum">
              <a:rPr lang="zh-CN" altLang="en-US" smtClean="0"/>
              <a:pPr/>
              <a:t>33</a:t>
            </a:fld>
            <a:endParaRPr lang="zh-CN" altLang="en-US"/>
          </a:p>
        </p:txBody>
      </p:sp>
      <p:sp>
        <p:nvSpPr>
          <p:cNvPr id="6" name="Rectangle 3">
            <a:extLst>
              <a:ext uri="{FF2B5EF4-FFF2-40B4-BE49-F238E27FC236}">
                <a16:creationId xmlns:a16="http://schemas.microsoft.com/office/drawing/2014/main" xmlns="" id="{0DFF751A-CD61-4B67-87D5-5FB9A3DC0294}"/>
              </a:ext>
            </a:extLst>
          </p:cNvPr>
          <p:cNvSpPr txBox="1">
            <a:spLocks noChangeArrowheads="1"/>
          </p:cNvSpPr>
          <p:nvPr/>
        </p:nvSpPr>
        <p:spPr>
          <a:xfrm>
            <a:off x="7248000" y="1773000"/>
            <a:ext cx="4392000" cy="4032000"/>
          </a:xfrm>
          <a:prstGeom prst="rect">
            <a:avLst/>
          </a:prstGeom>
          <a:solidFill>
            <a:srgbClr val="FFFFFF"/>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altLang="zh-CN" sz="3600" dirty="0" smtClean="0">
                <a:solidFill>
                  <a:srgbClr val="FF1F1F"/>
                </a:solidFill>
                <a:latin typeface="Times New Roman" panose="02020603050405020304" pitchFamily="18" charset="0"/>
              </a:rPr>
              <a:t> Start </a:t>
            </a:r>
            <a:r>
              <a:rPr lang="en-US" altLang="zh-CN" sz="3600" dirty="0">
                <a:solidFill>
                  <a:srgbClr val="FF1F1F"/>
                </a:solidFill>
                <a:latin typeface="Times New Roman" panose="02020603050405020304" pitchFamily="18" charset="0"/>
              </a:rPr>
              <a:t>with a complete configuration and make modifications to improve its quality.</a:t>
            </a:r>
            <a:endParaRPr lang="zh-CN" altLang="en-US" sz="3600" dirty="0">
              <a:solidFill>
                <a:srgbClr val="FF1F1F"/>
              </a:solidFill>
              <a:latin typeface="Times New Roman" panose="02020603050405020304" pitchFamily="18" charset="0"/>
            </a:endParaRPr>
          </a:p>
        </p:txBody>
      </p:sp>
      <p:pic>
        <p:nvPicPr>
          <p:cNvPr id="7" name="Picture 2">
            <a:extLst>
              <a:ext uri="{FF2B5EF4-FFF2-40B4-BE49-F238E27FC236}">
                <a16:creationId xmlns:a16="http://schemas.microsoft.com/office/drawing/2014/main" xmlns="" id="{62F20ABB-CEF5-4207-9C53-5706D0D04FF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6375" y="1197000"/>
            <a:ext cx="7308774" cy="49680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19441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E4412F04-6E93-4481-82C7-35E44031B8C3}"/>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E329AC4F-CD5C-4DA8-B258-B1D14A2FDD54}"/>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0A213193-CEBC-4126-9CD2-50649C58B418}"/>
              </a:ext>
            </a:extLst>
          </p:cNvPr>
          <p:cNvSpPr>
            <a:spLocks noGrp="1"/>
          </p:cNvSpPr>
          <p:nvPr>
            <p:ph type="sldNum" sz="quarter" idx="12"/>
          </p:nvPr>
        </p:nvSpPr>
        <p:spPr/>
        <p:txBody>
          <a:bodyPr/>
          <a:lstStyle/>
          <a:p>
            <a:fld id="{E60F2D4F-2241-454B-AF5D-961C997CB3BA}" type="slidenum">
              <a:rPr lang="zh-CN" altLang="en-US" smtClean="0"/>
              <a:pPr/>
              <a:t>34</a:t>
            </a:fld>
            <a:endParaRPr lang="zh-CN" altLang="en-US"/>
          </a:p>
        </p:txBody>
      </p:sp>
      <p:sp>
        <p:nvSpPr>
          <p:cNvPr id="6" name="Rectangle 3">
            <a:extLst>
              <a:ext uri="{FF2B5EF4-FFF2-40B4-BE49-F238E27FC236}">
                <a16:creationId xmlns:a16="http://schemas.microsoft.com/office/drawing/2014/main" xmlns="" id="{813BBC21-A288-4420-A195-7C2A0E0AF80C}"/>
              </a:ext>
            </a:extLst>
          </p:cNvPr>
          <p:cNvSpPr txBox="1">
            <a:spLocks noChangeArrowheads="1"/>
          </p:cNvSpPr>
          <p:nvPr/>
        </p:nvSpPr>
        <p:spPr>
          <a:xfrm>
            <a:off x="1056000" y="1125000"/>
            <a:ext cx="93600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3600" b="1" dirty="0" smtClean="0">
                <a:solidFill>
                  <a:srgbClr val="FF0000"/>
                </a:solidFill>
                <a:latin typeface="Times New Roman" panose="02020603050405020304" pitchFamily="18" charset="0"/>
              </a:rPr>
              <a:t>Hill-climbing</a:t>
            </a:r>
          </a:p>
          <a:p>
            <a:pPr lvl="1">
              <a:buNone/>
            </a:pPr>
            <a:endParaRPr lang="en-US" altLang="ko-KR" sz="3600" b="1" dirty="0" smtClean="0">
              <a:solidFill>
                <a:srgbClr val="FF0000"/>
              </a:solidFill>
              <a:latin typeface="Times New Roman" panose="02020603050405020304" pitchFamily="18" charset="0"/>
            </a:endParaRPr>
          </a:p>
          <a:p>
            <a:pPr lvl="1">
              <a:buNone/>
            </a:pPr>
            <a:endParaRPr lang="en-US" altLang="ko-KR" sz="3600" b="1" dirty="0" smtClean="0">
              <a:solidFill>
                <a:srgbClr val="FF0000"/>
              </a:solidFill>
              <a:latin typeface="Times New Roman" panose="02020603050405020304" pitchFamily="18" charset="0"/>
            </a:endParaRPr>
          </a:p>
          <a:p>
            <a:pPr lvl="1">
              <a:buNone/>
            </a:pPr>
            <a:r>
              <a:rPr lang="en-US" altLang="ko-KR" sz="3600" dirty="0" smtClean="0">
                <a:latin typeface="Times New Roman" panose="02020603050405020304" pitchFamily="18" charset="0"/>
              </a:rPr>
              <a:t>Traversing </a:t>
            </a:r>
            <a:r>
              <a:rPr lang="en-US" altLang="ko-KR" sz="3600" dirty="0">
                <a:latin typeface="Times New Roman" panose="02020603050405020304" pitchFamily="18" charset="0"/>
              </a:rPr>
              <a:t>by moving from one point to that “adjacent” point having </a:t>
            </a:r>
            <a:r>
              <a:rPr lang="en-US" altLang="ko-KR" sz="3600" dirty="0">
                <a:solidFill>
                  <a:srgbClr val="FF0000"/>
                </a:solidFill>
                <a:latin typeface="Times New Roman" panose="02020603050405020304" pitchFamily="18" charset="0"/>
              </a:rPr>
              <a:t>the highest </a:t>
            </a:r>
            <a:r>
              <a:rPr lang="en-US" altLang="ko-KR" sz="3600" dirty="0" smtClean="0">
                <a:solidFill>
                  <a:srgbClr val="FF0000"/>
                </a:solidFill>
                <a:latin typeface="Times New Roman" panose="02020603050405020304" pitchFamily="18" charset="0"/>
              </a:rPr>
              <a:t>elevation</a:t>
            </a:r>
            <a:endParaRPr lang="en-US" altLang="ko-KR" sz="3600"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xmlns="" val="2728517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828149C-ED9C-4D00-9FF8-F6F6AA3F44A1}"/>
              </a:ext>
            </a:extLst>
          </p:cNvPr>
          <p:cNvSpPr>
            <a:spLocks noGrp="1"/>
          </p:cNvSpPr>
          <p:nvPr>
            <p:ph type="title"/>
          </p:nvPr>
        </p:nvSpPr>
        <p:spPr>
          <a:xfrm>
            <a:off x="865401" y="382479"/>
            <a:ext cx="8686599" cy="596348"/>
          </a:xfrm>
        </p:spPr>
        <p:txBody>
          <a:bodyPr>
            <a:normAutofit fontScale="90000"/>
          </a:bodyPr>
          <a:lstStyle/>
          <a:p>
            <a:r>
              <a:rPr lang="en-US" altLang="ko-KR" dirty="0">
                <a:latin typeface="Times New Roman" panose="02020603050405020304" pitchFamily="18" charset="0"/>
              </a:rPr>
              <a:t>Solving the Two-Color Problem (</a:t>
            </a:r>
            <a:r>
              <a:rPr lang="en-US" altLang="ko-KR" sz="3600" dirty="0">
                <a:latin typeface="Times New Roman" panose="02020603050405020304" pitchFamily="18" charset="0"/>
              </a:rPr>
              <a:t>Hill Climbing)</a:t>
            </a:r>
            <a:endParaRPr lang="zh-CN" altLang="en-US" dirty="0"/>
          </a:p>
        </p:txBody>
      </p:sp>
      <p:sp>
        <p:nvSpPr>
          <p:cNvPr id="3" name="日期占位符 2">
            <a:extLst>
              <a:ext uri="{FF2B5EF4-FFF2-40B4-BE49-F238E27FC236}">
                <a16:creationId xmlns:a16="http://schemas.microsoft.com/office/drawing/2014/main" xmlns="" id="{16D7F282-9784-4C8B-8328-CD9BE209FF6C}"/>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7B65AA77-0C6F-485F-A5E8-F02D8F8A3F97}"/>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707FA89B-84C5-4498-A9B5-F6484A7D061F}"/>
              </a:ext>
            </a:extLst>
          </p:cNvPr>
          <p:cNvSpPr>
            <a:spLocks noGrp="1"/>
          </p:cNvSpPr>
          <p:nvPr>
            <p:ph type="sldNum" sz="quarter" idx="12"/>
          </p:nvPr>
        </p:nvSpPr>
        <p:spPr/>
        <p:txBody>
          <a:bodyPr/>
          <a:lstStyle/>
          <a:p>
            <a:fld id="{E60F2D4F-2241-454B-AF5D-961C997CB3BA}" type="slidenum">
              <a:rPr lang="zh-CN" altLang="en-US" smtClean="0"/>
              <a:pPr/>
              <a:t>35</a:t>
            </a:fld>
            <a:endParaRPr lang="zh-CN" altLang="en-US"/>
          </a:p>
        </p:txBody>
      </p:sp>
      <p:sp>
        <p:nvSpPr>
          <p:cNvPr id="6" name="Rectangle 3">
            <a:extLst>
              <a:ext uri="{FF2B5EF4-FFF2-40B4-BE49-F238E27FC236}">
                <a16:creationId xmlns:a16="http://schemas.microsoft.com/office/drawing/2014/main" xmlns="" id="{F05E677F-3C33-4419-9985-45D502029798}"/>
              </a:ext>
            </a:extLst>
          </p:cNvPr>
          <p:cNvSpPr txBox="1">
            <a:spLocks noChangeArrowheads="1"/>
          </p:cNvSpPr>
          <p:nvPr/>
        </p:nvSpPr>
        <p:spPr>
          <a:xfrm>
            <a:off x="1703500" y="1557000"/>
            <a:ext cx="7010400" cy="4114800"/>
          </a:xfrm>
          <a:prstGeom prst="rect">
            <a:avLst/>
          </a:prstGeom>
          <a:solidFill>
            <a:srgbClr val="FFFFFF"/>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Tx/>
              <a:buNone/>
            </a:pPr>
            <a:r>
              <a:rPr lang="en-US" altLang="ko-KR" sz="3600">
                <a:solidFill>
                  <a:srgbClr val="0000FF"/>
                </a:solidFill>
                <a:latin typeface="Times New Roman" panose="02020603050405020304" pitchFamily="18" charset="0"/>
              </a:rPr>
              <a:t>1. Set the current node, </a:t>
            </a:r>
            <a:r>
              <a:rPr lang="en-US" altLang="ko-KR" sz="3600" i="1">
                <a:solidFill>
                  <a:srgbClr val="0000FF"/>
                </a:solidFill>
                <a:latin typeface="Times New Roman" panose="02020603050405020304" pitchFamily="18" charset="0"/>
              </a:rPr>
              <a:t>n</a:t>
            </a:r>
            <a:r>
              <a:rPr lang="en-US" altLang="ko-KR" sz="3600">
                <a:solidFill>
                  <a:srgbClr val="0000FF"/>
                </a:solidFill>
                <a:latin typeface="Times New Roman" panose="02020603050405020304" pitchFamily="18" charset="0"/>
              </a:rPr>
              <a:t>, to a randomly selected node, </a:t>
            </a:r>
            <a:r>
              <a:rPr lang="en-US" altLang="ko-KR" sz="3600" i="1">
                <a:solidFill>
                  <a:srgbClr val="0000FF"/>
                </a:solidFill>
                <a:latin typeface="Times New Roman" panose="02020603050405020304" pitchFamily="18" charset="0"/>
              </a:rPr>
              <a:t>n</a:t>
            </a:r>
            <a:r>
              <a:rPr lang="en-US" altLang="ko-KR" sz="3600" i="1" baseline="-25000">
                <a:solidFill>
                  <a:srgbClr val="0000FF"/>
                </a:solidFill>
                <a:latin typeface="Times New Roman" panose="02020603050405020304" pitchFamily="18" charset="0"/>
              </a:rPr>
              <a:t>0.</a:t>
            </a:r>
          </a:p>
          <a:p>
            <a:pPr marL="914400" lvl="1" indent="-457200">
              <a:buFontTx/>
              <a:buNone/>
            </a:pPr>
            <a:r>
              <a:rPr lang="en-US" altLang="ko-KR" sz="3600">
                <a:solidFill>
                  <a:srgbClr val="0000FF"/>
                </a:solidFill>
                <a:latin typeface="Times New Roman" panose="02020603050405020304" pitchFamily="18" charset="0"/>
              </a:rPr>
              <a:t>2. Generate the successors of </a:t>
            </a:r>
            <a:r>
              <a:rPr lang="en-US" altLang="ko-KR" sz="3600" i="1">
                <a:solidFill>
                  <a:srgbClr val="0000FF"/>
                </a:solidFill>
                <a:latin typeface="Times New Roman" panose="02020603050405020304" pitchFamily="18" charset="0"/>
              </a:rPr>
              <a:t>n.</a:t>
            </a:r>
            <a:endParaRPr lang="en-US" altLang="ko-KR" sz="3600">
              <a:solidFill>
                <a:srgbClr val="0000FF"/>
              </a:solidFill>
              <a:latin typeface="Times New Roman" panose="02020603050405020304" pitchFamily="18" charset="0"/>
            </a:endParaRPr>
          </a:p>
          <a:p>
            <a:pPr marL="914400" lvl="1" indent="-457200">
              <a:buFontTx/>
              <a:buNone/>
            </a:pPr>
            <a:r>
              <a:rPr lang="en-US" altLang="ko-KR" sz="3600">
                <a:solidFill>
                  <a:srgbClr val="0000FF"/>
                </a:solidFill>
                <a:latin typeface="Times New Roman" panose="02020603050405020304" pitchFamily="18" charset="0"/>
              </a:rPr>
              <a:t>3. If </a:t>
            </a:r>
            <a:r>
              <a:rPr lang="en-US" altLang="ko-KR" sz="3600" i="1">
                <a:solidFill>
                  <a:srgbClr val="0000FF"/>
                </a:solidFill>
                <a:latin typeface="Times New Roman" panose="02020603050405020304" pitchFamily="18" charset="0"/>
              </a:rPr>
              <a:t>Vb</a:t>
            </a:r>
            <a:r>
              <a:rPr lang="en-US" altLang="ko-KR" sz="3600">
                <a:solidFill>
                  <a:srgbClr val="0000FF"/>
                </a:solidFill>
                <a:latin typeface="Times New Roman" panose="02020603050405020304" pitchFamily="18" charset="0"/>
              </a:rPr>
              <a:t>&lt;</a:t>
            </a:r>
            <a:r>
              <a:rPr lang="en-US" altLang="ko-KR" sz="3600" i="1">
                <a:solidFill>
                  <a:srgbClr val="0000FF"/>
                </a:solidFill>
                <a:latin typeface="Times New Roman" panose="02020603050405020304" pitchFamily="18" charset="0"/>
              </a:rPr>
              <a:t>V</a:t>
            </a:r>
            <a:r>
              <a:rPr lang="en-US" altLang="ko-KR" sz="3600">
                <a:solidFill>
                  <a:srgbClr val="0000FF"/>
                </a:solidFill>
                <a:latin typeface="Times New Roman" panose="02020603050405020304" pitchFamily="18" charset="0"/>
              </a:rPr>
              <a:t>(</a:t>
            </a:r>
            <a:r>
              <a:rPr lang="en-US" altLang="ko-KR" sz="3600" i="1">
                <a:solidFill>
                  <a:srgbClr val="0000FF"/>
                </a:solidFill>
                <a:latin typeface="Times New Roman" panose="02020603050405020304" pitchFamily="18" charset="0"/>
              </a:rPr>
              <a:t>n</a:t>
            </a:r>
            <a:r>
              <a:rPr lang="en-US" altLang="ko-KR" sz="3600">
                <a:solidFill>
                  <a:srgbClr val="0000FF"/>
                </a:solidFill>
                <a:latin typeface="Times New Roman" panose="02020603050405020304" pitchFamily="18" charset="0"/>
              </a:rPr>
              <a:t>), exit with </a:t>
            </a:r>
            <a:r>
              <a:rPr lang="en-US" altLang="ko-KR" sz="3600" i="1">
                <a:solidFill>
                  <a:srgbClr val="0000FF"/>
                </a:solidFill>
                <a:latin typeface="Times New Roman" panose="02020603050405020304" pitchFamily="18" charset="0"/>
              </a:rPr>
              <a:t>n</a:t>
            </a:r>
            <a:r>
              <a:rPr lang="en-US" altLang="ko-KR" sz="3600">
                <a:solidFill>
                  <a:srgbClr val="0000FF"/>
                </a:solidFill>
                <a:latin typeface="Times New Roman" panose="02020603050405020304" pitchFamily="18" charset="0"/>
              </a:rPr>
              <a:t> as  the best node found so far.</a:t>
            </a:r>
          </a:p>
          <a:p>
            <a:pPr marL="914400" lvl="1" indent="-457200">
              <a:buFontTx/>
              <a:buNone/>
            </a:pPr>
            <a:r>
              <a:rPr lang="en-US" altLang="ko-KR" sz="3600">
                <a:solidFill>
                  <a:srgbClr val="0000FF"/>
                </a:solidFill>
                <a:latin typeface="Times New Roman" panose="02020603050405020304" pitchFamily="18" charset="0"/>
              </a:rPr>
              <a:t>4. Otherwise,set n to </a:t>
            </a:r>
            <a:r>
              <a:rPr lang="en-US" altLang="ko-KR" sz="3600" i="1">
                <a:solidFill>
                  <a:srgbClr val="0000FF"/>
                </a:solidFill>
                <a:latin typeface="Times New Roman" panose="02020603050405020304" pitchFamily="18" charset="0"/>
              </a:rPr>
              <a:t>n</a:t>
            </a:r>
            <a:r>
              <a:rPr lang="en-US" altLang="ko-KR" sz="3600" i="1" baseline="-25000">
                <a:solidFill>
                  <a:srgbClr val="0000FF"/>
                </a:solidFill>
                <a:latin typeface="Times New Roman" panose="02020603050405020304" pitchFamily="18" charset="0"/>
              </a:rPr>
              <a:t>b</a:t>
            </a:r>
            <a:r>
              <a:rPr lang="en-US" altLang="ko-KR" sz="3600">
                <a:solidFill>
                  <a:srgbClr val="0000FF"/>
                </a:solidFill>
                <a:latin typeface="Times New Roman" panose="02020603050405020304" pitchFamily="18" charset="0"/>
              </a:rPr>
              <a:t>, and go to step 2.</a:t>
            </a:r>
            <a:endParaRPr lang="en-US" altLang="ko-KR" sz="3600" dirty="0">
              <a:solidFill>
                <a:srgbClr val="0000FF"/>
              </a:solidFill>
              <a:latin typeface="Times New Roman" panose="02020603050405020304" pitchFamily="18" charset="0"/>
            </a:endParaRPr>
          </a:p>
        </p:txBody>
      </p:sp>
    </p:spTree>
    <p:extLst>
      <p:ext uri="{BB962C8B-B14F-4D97-AF65-F5344CB8AC3E}">
        <p14:creationId xmlns:p14="http://schemas.microsoft.com/office/powerpoint/2010/main" xmlns="" val="1323716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9052E0B7-2713-4464-888C-6698A414E585}"/>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20582A39-BA68-4A52-91BA-295DCA0DE5F2}"/>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C8507264-23AB-498B-8302-724470C1F4D2}"/>
              </a:ext>
            </a:extLst>
          </p:cNvPr>
          <p:cNvSpPr>
            <a:spLocks noGrp="1"/>
          </p:cNvSpPr>
          <p:nvPr>
            <p:ph type="sldNum" sz="quarter" idx="12"/>
          </p:nvPr>
        </p:nvSpPr>
        <p:spPr/>
        <p:txBody>
          <a:bodyPr/>
          <a:lstStyle/>
          <a:p>
            <a:fld id="{E60F2D4F-2241-454B-AF5D-961C997CB3BA}" type="slidenum">
              <a:rPr lang="zh-CN" altLang="en-US" smtClean="0"/>
              <a:pPr/>
              <a:t>36</a:t>
            </a:fld>
            <a:endParaRPr lang="zh-CN" altLang="en-US"/>
          </a:p>
        </p:txBody>
      </p:sp>
      <p:sp>
        <p:nvSpPr>
          <p:cNvPr id="6" name="Text Box 2">
            <a:extLst>
              <a:ext uri="{FF2B5EF4-FFF2-40B4-BE49-F238E27FC236}">
                <a16:creationId xmlns:a16="http://schemas.microsoft.com/office/drawing/2014/main" xmlns="" id="{F6A8DCD2-F319-4E6F-A2AE-F4E576F64986}"/>
              </a:ext>
            </a:extLst>
          </p:cNvPr>
          <p:cNvSpPr txBox="1">
            <a:spLocks noChangeArrowheads="1"/>
          </p:cNvSpPr>
          <p:nvPr/>
        </p:nvSpPr>
        <p:spPr bwMode="auto">
          <a:xfrm>
            <a:off x="1344000" y="549000"/>
            <a:ext cx="7696200" cy="60452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0" lang="en-US" altLang="zh-CN" sz="3000" b="1" dirty="0">
                <a:solidFill>
                  <a:srgbClr val="0000FF"/>
                </a:solidFill>
                <a:latin typeface="Times New Roman" panose="02020603050405020304" pitchFamily="18" charset="0"/>
              </a:rPr>
              <a:t>function</a:t>
            </a:r>
            <a:r>
              <a:rPr kumimoji="0" lang="en-US" altLang="zh-CN" sz="3000" dirty="0">
                <a:solidFill>
                  <a:srgbClr val="0000FF"/>
                </a:solidFill>
                <a:latin typeface="Times New Roman" panose="02020603050405020304" pitchFamily="18" charset="0"/>
              </a:rPr>
              <a:t> HILL-CLIMBING(</a:t>
            </a:r>
            <a:r>
              <a:rPr kumimoji="0" lang="en-US" altLang="zh-CN" sz="3000" i="1" dirty="0">
                <a:solidFill>
                  <a:srgbClr val="0000FF"/>
                </a:solidFill>
                <a:latin typeface="Times New Roman" panose="02020603050405020304" pitchFamily="18" charset="0"/>
              </a:rPr>
              <a:t>problem</a:t>
            </a:r>
            <a:r>
              <a:rPr kumimoji="0" lang="en-US" altLang="zh-CN" sz="3000" dirty="0">
                <a:solidFill>
                  <a:srgbClr val="0000FF"/>
                </a:solidFill>
                <a:latin typeface="Times New Roman" panose="02020603050405020304" pitchFamily="18" charset="0"/>
              </a:rPr>
              <a:t>) </a:t>
            </a:r>
            <a:r>
              <a:rPr kumimoji="0" lang="en-US" altLang="zh-CN" sz="3000" b="1" dirty="0">
                <a:solidFill>
                  <a:srgbClr val="0000FF"/>
                </a:solidFill>
                <a:latin typeface="Times New Roman" panose="02020603050405020304" pitchFamily="18" charset="0"/>
              </a:rPr>
              <a:t>returns</a:t>
            </a:r>
            <a:r>
              <a:rPr kumimoji="0" lang="en-US" altLang="zh-CN" sz="3000" dirty="0">
                <a:solidFill>
                  <a:srgbClr val="0000FF"/>
                </a:solidFill>
                <a:latin typeface="Times New Roman" panose="02020603050405020304" pitchFamily="18" charset="0"/>
              </a:rPr>
              <a:t> a solution state</a:t>
            </a:r>
          </a:p>
          <a:p>
            <a:r>
              <a:rPr kumimoji="0" lang="en-US" altLang="zh-CN" sz="3000" dirty="0">
                <a:solidFill>
                  <a:srgbClr val="0000FF"/>
                </a:solidFill>
                <a:latin typeface="Times New Roman" panose="02020603050405020304" pitchFamily="18" charset="0"/>
              </a:rPr>
              <a:t>   </a:t>
            </a:r>
            <a:r>
              <a:rPr kumimoji="0" lang="en-US" altLang="zh-CN" sz="3000" b="1" dirty="0">
                <a:solidFill>
                  <a:srgbClr val="0000FF"/>
                </a:solidFill>
                <a:latin typeface="Times New Roman" panose="02020603050405020304" pitchFamily="18" charset="0"/>
              </a:rPr>
              <a:t>inputs</a:t>
            </a:r>
            <a:r>
              <a:rPr kumimoji="0" lang="en-US" altLang="zh-CN" sz="3000" dirty="0">
                <a:solidFill>
                  <a:srgbClr val="0000FF"/>
                </a:solidFill>
                <a:latin typeface="Times New Roman" panose="02020603050405020304" pitchFamily="18" charset="0"/>
              </a:rPr>
              <a:t>: </a:t>
            </a:r>
            <a:r>
              <a:rPr kumimoji="0" lang="en-US" altLang="zh-CN" sz="3000" i="1" dirty="0">
                <a:solidFill>
                  <a:srgbClr val="0000FF"/>
                </a:solidFill>
                <a:latin typeface="Times New Roman" panose="02020603050405020304" pitchFamily="18" charset="0"/>
              </a:rPr>
              <a:t>problem</a:t>
            </a:r>
            <a:r>
              <a:rPr kumimoji="0" lang="en-US" altLang="zh-CN" sz="3000" dirty="0">
                <a:solidFill>
                  <a:srgbClr val="0000FF"/>
                </a:solidFill>
                <a:latin typeface="Times New Roman" panose="02020603050405020304" pitchFamily="18" charset="0"/>
              </a:rPr>
              <a:t>, a problem</a:t>
            </a:r>
          </a:p>
          <a:p>
            <a:r>
              <a:rPr kumimoji="0" lang="en-US" altLang="zh-CN" sz="3000" dirty="0">
                <a:solidFill>
                  <a:srgbClr val="0000FF"/>
                </a:solidFill>
                <a:latin typeface="Times New Roman" panose="02020603050405020304" pitchFamily="18" charset="0"/>
              </a:rPr>
              <a:t>   </a:t>
            </a:r>
            <a:r>
              <a:rPr kumimoji="0" lang="en-US" altLang="zh-CN" sz="3000" b="1" dirty="0">
                <a:solidFill>
                  <a:srgbClr val="0000FF"/>
                </a:solidFill>
                <a:latin typeface="Times New Roman" panose="02020603050405020304" pitchFamily="18" charset="0"/>
              </a:rPr>
              <a:t>static</a:t>
            </a:r>
            <a:r>
              <a:rPr kumimoji="0" lang="en-US" altLang="zh-CN" sz="3000" dirty="0">
                <a:solidFill>
                  <a:srgbClr val="0000FF"/>
                </a:solidFill>
                <a:latin typeface="Times New Roman" panose="02020603050405020304" pitchFamily="18" charset="0"/>
              </a:rPr>
              <a:t>: </a:t>
            </a:r>
            <a:r>
              <a:rPr kumimoji="0" lang="en-US" altLang="zh-CN" sz="3000" i="1" dirty="0">
                <a:solidFill>
                  <a:srgbClr val="0000FF"/>
                </a:solidFill>
                <a:latin typeface="Times New Roman" panose="02020603050405020304" pitchFamily="18" charset="0"/>
              </a:rPr>
              <a:t>current</a:t>
            </a:r>
            <a:r>
              <a:rPr kumimoji="0" lang="en-US" altLang="zh-CN" sz="3000" dirty="0">
                <a:solidFill>
                  <a:srgbClr val="0000FF"/>
                </a:solidFill>
                <a:latin typeface="Times New Roman" panose="02020603050405020304" pitchFamily="18" charset="0"/>
              </a:rPr>
              <a:t>, a node</a:t>
            </a:r>
          </a:p>
          <a:p>
            <a:r>
              <a:rPr kumimoji="0" lang="en-US" altLang="zh-CN" sz="3000" dirty="0">
                <a:solidFill>
                  <a:srgbClr val="0000FF"/>
                </a:solidFill>
                <a:latin typeface="Times New Roman" panose="02020603050405020304" pitchFamily="18" charset="0"/>
              </a:rPr>
              <a:t>              </a:t>
            </a:r>
            <a:r>
              <a:rPr kumimoji="0" lang="en-US" altLang="zh-CN" sz="3000" i="1" dirty="0">
                <a:solidFill>
                  <a:srgbClr val="0000FF"/>
                </a:solidFill>
                <a:latin typeface="Times New Roman" panose="02020603050405020304" pitchFamily="18" charset="0"/>
              </a:rPr>
              <a:t>next</a:t>
            </a:r>
            <a:r>
              <a:rPr kumimoji="0" lang="en-US" altLang="zh-CN" sz="3000" dirty="0">
                <a:solidFill>
                  <a:srgbClr val="0000FF"/>
                </a:solidFill>
                <a:latin typeface="Times New Roman" panose="02020603050405020304" pitchFamily="18" charset="0"/>
              </a:rPr>
              <a:t>, a node</a:t>
            </a:r>
          </a:p>
          <a:p>
            <a:r>
              <a:rPr kumimoji="0" lang="en-US" altLang="zh-CN" sz="3000" b="1" dirty="0">
                <a:solidFill>
                  <a:srgbClr val="0000FF"/>
                </a:solidFill>
                <a:latin typeface="Times New Roman" panose="02020603050405020304" pitchFamily="18" charset="0"/>
                <a:sym typeface="Wingdings" panose="05000000000000000000" pitchFamily="2" charset="2"/>
              </a:rPr>
              <a:t>   </a:t>
            </a:r>
            <a:r>
              <a:rPr kumimoji="0" lang="en-US" altLang="zh-CN" i="1" dirty="0">
                <a:solidFill>
                  <a:srgbClr val="0000FF"/>
                </a:solidFill>
                <a:latin typeface="Times New Roman" panose="02020603050405020304" pitchFamily="18" charset="0"/>
                <a:sym typeface="Wingdings" panose="05000000000000000000" pitchFamily="2" charset="2"/>
              </a:rPr>
              <a:t>current </a:t>
            </a:r>
            <a:r>
              <a:rPr kumimoji="0" lang="en-US" altLang="zh-CN" dirty="0">
                <a:solidFill>
                  <a:srgbClr val="0000FF"/>
                </a:solidFill>
                <a:latin typeface="Times New Roman" panose="02020603050405020304" pitchFamily="18" charset="0"/>
                <a:sym typeface="Wingdings" panose="05000000000000000000" pitchFamily="2" charset="2"/>
              </a:rPr>
              <a:t> MAKE-NODE(INITIAL-STATE[</a:t>
            </a:r>
            <a:r>
              <a:rPr kumimoji="0" lang="en-US" altLang="zh-CN" i="1" dirty="0">
                <a:solidFill>
                  <a:srgbClr val="0000FF"/>
                </a:solidFill>
                <a:latin typeface="Times New Roman" panose="02020603050405020304" pitchFamily="18" charset="0"/>
                <a:sym typeface="Wingdings" panose="05000000000000000000" pitchFamily="2" charset="2"/>
              </a:rPr>
              <a:t>problem</a:t>
            </a:r>
            <a:r>
              <a:rPr kumimoji="0" lang="en-US" altLang="zh-CN" dirty="0">
                <a:solidFill>
                  <a:srgbClr val="0000FF"/>
                </a:solidFill>
                <a:latin typeface="Times New Roman" panose="02020603050405020304" pitchFamily="18" charset="0"/>
                <a:sym typeface="Wingdings" panose="05000000000000000000" pitchFamily="2" charset="2"/>
              </a:rPr>
              <a:t>])</a:t>
            </a:r>
          </a:p>
          <a:p>
            <a:r>
              <a:rPr kumimoji="0" lang="en-US" altLang="zh-CN" sz="3000" b="1" dirty="0">
                <a:solidFill>
                  <a:srgbClr val="0000FF"/>
                </a:solidFill>
                <a:latin typeface="Times New Roman" panose="02020603050405020304" pitchFamily="18" charset="0"/>
                <a:sym typeface="Wingdings" panose="05000000000000000000" pitchFamily="2" charset="2"/>
              </a:rPr>
              <a:t>   loop do</a:t>
            </a:r>
          </a:p>
          <a:p>
            <a:r>
              <a:rPr kumimoji="0" lang="en-US" altLang="zh-CN" sz="3000" b="1" dirty="0">
                <a:solidFill>
                  <a:srgbClr val="0000FF"/>
                </a:solidFill>
                <a:latin typeface="Times New Roman" panose="02020603050405020304" pitchFamily="18" charset="0"/>
                <a:sym typeface="Wingdings" panose="05000000000000000000" pitchFamily="2" charset="2"/>
              </a:rPr>
              <a:t>        </a:t>
            </a:r>
            <a:r>
              <a:rPr kumimoji="0" lang="en-US" altLang="zh-CN" sz="3000" i="1" dirty="0">
                <a:solidFill>
                  <a:srgbClr val="0000FF"/>
                </a:solidFill>
                <a:latin typeface="Times New Roman" panose="02020603050405020304" pitchFamily="18" charset="0"/>
                <a:sym typeface="Wingdings" panose="05000000000000000000" pitchFamily="2" charset="2"/>
              </a:rPr>
              <a:t>next</a:t>
            </a:r>
            <a:r>
              <a:rPr kumimoji="0" lang="en-US" altLang="zh-CN" sz="3000" b="1" dirty="0">
                <a:solidFill>
                  <a:srgbClr val="0000FF"/>
                </a:solidFill>
                <a:latin typeface="Times New Roman" panose="02020603050405020304" pitchFamily="18" charset="0"/>
                <a:sym typeface="Wingdings" panose="05000000000000000000" pitchFamily="2" charset="2"/>
              </a:rPr>
              <a:t> </a:t>
            </a:r>
            <a:r>
              <a:rPr kumimoji="0" lang="en-US" altLang="zh-CN" sz="3000" dirty="0">
                <a:solidFill>
                  <a:srgbClr val="0000FF"/>
                </a:solidFill>
                <a:latin typeface="Times New Roman" panose="02020603050405020304" pitchFamily="18" charset="0"/>
                <a:sym typeface="Wingdings" panose="05000000000000000000" pitchFamily="2" charset="2"/>
              </a:rPr>
              <a:t> a highest-valued successor of </a:t>
            </a:r>
            <a:r>
              <a:rPr kumimoji="0" lang="en-US" altLang="zh-CN" sz="3000" i="1" dirty="0">
                <a:solidFill>
                  <a:srgbClr val="0000FF"/>
                </a:solidFill>
                <a:latin typeface="Times New Roman" panose="02020603050405020304" pitchFamily="18" charset="0"/>
                <a:sym typeface="Wingdings" panose="05000000000000000000" pitchFamily="2" charset="2"/>
              </a:rPr>
              <a:t>current</a:t>
            </a:r>
          </a:p>
          <a:p>
            <a:r>
              <a:rPr kumimoji="0" lang="en-US" altLang="zh-CN" sz="3000" b="1" dirty="0">
                <a:solidFill>
                  <a:srgbClr val="0000FF"/>
                </a:solidFill>
                <a:latin typeface="Times New Roman" panose="02020603050405020304" pitchFamily="18" charset="0"/>
                <a:sym typeface="Wingdings" panose="05000000000000000000" pitchFamily="2" charset="2"/>
              </a:rPr>
              <a:t>        if </a:t>
            </a:r>
            <a:r>
              <a:rPr kumimoji="0" lang="en-US" altLang="zh-CN" sz="3000" dirty="0">
                <a:solidFill>
                  <a:srgbClr val="0000FF"/>
                </a:solidFill>
                <a:latin typeface="Times New Roman" panose="02020603050405020304" pitchFamily="18" charset="0"/>
                <a:sym typeface="Wingdings" panose="05000000000000000000" pitchFamily="2" charset="2"/>
              </a:rPr>
              <a:t>VALUE[next] &lt; VALUE[current]</a:t>
            </a:r>
            <a:r>
              <a:rPr kumimoji="0" lang="en-US" altLang="zh-CN" sz="3000" b="1" dirty="0">
                <a:solidFill>
                  <a:srgbClr val="0000FF"/>
                </a:solidFill>
                <a:latin typeface="Times New Roman" panose="02020603050405020304" pitchFamily="18" charset="0"/>
                <a:sym typeface="Wingdings" panose="05000000000000000000" pitchFamily="2" charset="2"/>
              </a:rPr>
              <a:t> then return </a:t>
            </a:r>
            <a:r>
              <a:rPr kumimoji="0" lang="en-US" altLang="zh-CN" sz="3000" i="1" dirty="0">
                <a:solidFill>
                  <a:srgbClr val="0000FF"/>
                </a:solidFill>
                <a:latin typeface="Times New Roman" panose="02020603050405020304" pitchFamily="18" charset="0"/>
                <a:sym typeface="Wingdings" panose="05000000000000000000" pitchFamily="2" charset="2"/>
              </a:rPr>
              <a:t>current</a:t>
            </a:r>
          </a:p>
          <a:p>
            <a:r>
              <a:rPr kumimoji="0" lang="en-US" altLang="zh-CN" sz="3000" b="1" dirty="0">
                <a:solidFill>
                  <a:srgbClr val="0000FF"/>
                </a:solidFill>
                <a:latin typeface="Times New Roman" panose="02020603050405020304" pitchFamily="18" charset="0"/>
                <a:sym typeface="Wingdings" panose="05000000000000000000" pitchFamily="2" charset="2"/>
              </a:rPr>
              <a:t>        </a:t>
            </a:r>
            <a:r>
              <a:rPr kumimoji="0" lang="en-US" altLang="zh-CN" sz="3000" i="1" dirty="0">
                <a:solidFill>
                  <a:srgbClr val="0000FF"/>
                </a:solidFill>
                <a:latin typeface="Times New Roman" panose="02020603050405020304" pitchFamily="18" charset="0"/>
                <a:sym typeface="Wingdings" panose="05000000000000000000" pitchFamily="2" charset="2"/>
              </a:rPr>
              <a:t>current</a:t>
            </a:r>
            <a:r>
              <a:rPr kumimoji="0" lang="en-US" altLang="zh-CN" sz="3000" dirty="0">
                <a:solidFill>
                  <a:srgbClr val="0000FF"/>
                </a:solidFill>
                <a:latin typeface="Times New Roman" panose="02020603050405020304" pitchFamily="18" charset="0"/>
                <a:sym typeface="Wingdings" panose="05000000000000000000" pitchFamily="2" charset="2"/>
              </a:rPr>
              <a:t>  </a:t>
            </a:r>
            <a:r>
              <a:rPr kumimoji="0" lang="en-US" altLang="zh-CN" sz="3000" i="1" dirty="0">
                <a:solidFill>
                  <a:srgbClr val="0000FF"/>
                </a:solidFill>
                <a:latin typeface="Times New Roman" panose="02020603050405020304" pitchFamily="18" charset="0"/>
                <a:sym typeface="Wingdings" panose="05000000000000000000" pitchFamily="2" charset="2"/>
              </a:rPr>
              <a:t>next</a:t>
            </a:r>
          </a:p>
          <a:p>
            <a:r>
              <a:rPr kumimoji="0" lang="en-US" altLang="zh-CN" sz="3000" b="1" dirty="0">
                <a:solidFill>
                  <a:srgbClr val="0000FF"/>
                </a:solidFill>
                <a:latin typeface="Times New Roman" panose="02020603050405020304" pitchFamily="18" charset="0"/>
                <a:sym typeface="Wingdings" panose="05000000000000000000" pitchFamily="2" charset="2"/>
              </a:rPr>
              <a:t>   end</a:t>
            </a:r>
            <a:endParaRPr kumimoji="0" lang="en-US" altLang="zh-CN" sz="3000" b="1" i="1" dirty="0">
              <a:solidFill>
                <a:srgbClr val="0000FF"/>
              </a:solidFill>
              <a:latin typeface="Times New Roman" panose="02020603050405020304" pitchFamily="18" charset="0"/>
            </a:endParaRPr>
          </a:p>
        </p:txBody>
      </p:sp>
    </p:spTree>
    <p:extLst>
      <p:ext uri="{BB962C8B-B14F-4D97-AF65-F5344CB8AC3E}">
        <p14:creationId xmlns:p14="http://schemas.microsoft.com/office/powerpoint/2010/main" xmlns="" val="1224207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65FBD06D-A7E2-4C0F-80FA-9EA023438D25}"/>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21A5E59C-0F8F-41FF-BCB8-3145F6C59F2E}"/>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00346086-25C4-4EE2-B5FA-D8014044C774}"/>
              </a:ext>
            </a:extLst>
          </p:cNvPr>
          <p:cNvSpPr>
            <a:spLocks noGrp="1"/>
          </p:cNvSpPr>
          <p:nvPr>
            <p:ph type="sldNum" sz="quarter" idx="12"/>
          </p:nvPr>
        </p:nvSpPr>
        <p:spPr/>
        <p:txBody>
          <a:bodyPr/>
          <a:lstStyle/>
          <a:p>
            <a:fld id="{E60F2D4F-2241-454B-AF5D-961C997CB3BA}" type="slidenum">
              <a:rPr lang="zh-CN" altLang="en-US" smtClean="0"/>
              <a:pPr/>
              <a:t>37</a:t>
            </a:fld>
            <a:endParaRPr lang="zh-CN" altLang="en-US"/>
          </a:p>
        </p:txBody>
      </p:sp>
      <p:pic>
        <p:nvPicPr>
          <p:cNvPr id="6" name="Picture 2">
            <a:extLst>
              <a:ext uri="{FF2B5EF4-FFF2-40B4-BE49-F238E27FC236}">
                <a16:creationId xmlns:a16="http://schemas.microsoft.com/office/drawing/2014/main" xmlns="" id="{13B21CC2-2C7E-4D31-A540-C8ECB7D13F8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5000" y="762000"/>
            <a:ext cx="6450013" cy="5329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60399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p:cNvSpPr>
            <a:spLocks noGrp="1"/>
          </p:cNvSpPr>
          <p:nvPr>
            <p:ph type="ftr" sz="quarter" idx="11"/>
          </p:nvPr>
        </p:nvSpPr>
        <p:spPr/>
        <p:txBody>
          <a:bodyPr/>
          <a:lstStyle/>
          <a:p>
            <a:r>
              <a:rPr lang="zh-CN" altLang="en-US" smtClean="0"/>
              <a:t>学而不厌，诲人不倦</a:t>
            </a:r>
            <a:endParaRPr lang="zh-CN" altLang="en-US" dirty="0"/>
          </a:p>
        </p:txBody>
      </p:sp>
      <p:sp>
        <p:nvSpPr>
          <p:cNvPr id="5" name="灯片编号占位符 4"/>
          <p:cNvSpPr>
            <a:spLocks noGrp="1"/>
          </p:cNvSpPr>
          <p:nvPr>
            <p:ph type="sldNum" sz="quarter" idx="12"/>
          </p:nvPr>
        </p:nvSpPr>
        <p:spPr/>
        <p:txBody>
          <a:bodyPr/>
          <a:lstStyle/>
          <a:p>
            <a:fld id="{E60F2D4F-2241-454B-AF5D-961C997CB3BA}" type="slidenum">
              <a:rPr lang="zh-CN" altLang="en-US" smtClean="0"/>
              <a:pPr/>
              <a:t>38</a:t>
            </a:fld>
            <a:endParaRPr lang="zh-CN" altLang="en-US"/>
          </a:p>
        </p:txBody>
      </p:sp>
      <p:sp>
        <p:nvSpPr>
          <p:cNvPr id="6" name="矩形 5"/>
          <p:cNvSpPr/>
          <p:nvPr/>
        </p:nvSpPr>
        <p:spPr>
          <a:xfrm>
            <a:off x="336000" y="1701000"/>
            <a:ext cx="10512000" cy="3323987"/>
          </a:xfrm>
          <a:prstGeom prst="rect">
            <a:avLst/>
          </a:prstGeom>
        </p:spPr>
        <p:txBody>
          <a:bodyPr wrap="square">
            <a:spAutoFit/>
          </a:bodyPr>
          <a:lstStyle/>
          <a:p>
            <a:pPr lvl="1">
              <a:spcBef>
                <a:spcPts val="1800"/>
              </a:spcBef>
              <a:spcAft>
                <a:spcPts val="1800"/>
              </a:spcAft>
            </a:pPr>
            <a:r>
              <a:rPr lang="en-US" altLang="ko-KR" sz="3600" dirty="0" smtClean="0">
                <a:latin typeface="Times New Roman" panose="02020603050405020304" pitchFamily="18" charset="0"/>
              </a:rPr>
              <a:t>To solve </a:t>
            </a:r>
            <a:r>
              <a:rPr lang="en-US" altLang="ko-KR" sz="3600" b="1" dirty="0" smtClean="0">
                <a:solidFill>
                  <a:srgbClr val="0000CC"/>
                </a:solidFill>
                <a:latin typeface="Times New Roman" panose="02020603050405020304" pitchFamily="18" charset="0"/>
              </a:rPr>
              <a:t>local maximal problem</a:t>
            </a:r>
          </a:p>
          <a:p>
            <a:pPr lvl="2"/>
            <a:r>
              <a:rPr lang="en-US" altLang="ko-KR" sz="3600" dirty="0" smtClean="0">
                <a:latin typeface="Times New Roman" panose="02020603050405020304" pitchFamily="18" charset="0"/>
              </a:rPr>
              <a:t>--Several separate hill-climbing, stating at different locations(choose the highest of these)</a:t>
            </a:r>
          </a:p>
          <a:p>
            <a:pPr lvl="2">
              <a:spcBef>
                <a:spcPts val="1800"/>
              </a:spcBef>
            </a:pPr>
            <a:r>
              <a:rPr lang="en-US" altLang="ko-KR" sz="3600" dirty="0" smtClean="0">
                <a:solidFill>
                  <a:srgbClr val="FF0000"/>
                </a:solidFill>
                <a:latin typeface="Times New Roman" panose="02020603050405020304" pitchFamily="18" charset="0"/>
              </a:rPr>
              <a:t>--Simulated annealing </a:t>
            </a:r>
            <a:r>
              <a:rPr lang="en-US" altLang="ko-KR" sz="3600" dirty="0" smtClean="0">
                <a:latin typeface="Times New Roman" panose="02020603050405020304" pitchFamily="18" charset="0"/>
              </a:rPr>
              <a:t>(choose by probability distribution)</a:t>
            </a:r>
            <a:endParaRPr lang="en-US" altLang="ko-KR" sz="3600" dirty="0">
              <a:latin typeface="Times New Roman" panose="02020603050405020304" pitchFamily="18" charset="0"/>
            </a:endParaRPr>
          </a:p>
        </p:txBody>
      </p:sp>
      <p:sp>
        <p:nvSpPr>
          <p:cNvPr id="7" name="矩形 6"/>
          <p:cNvSpPr/>
          <p:nvPr/>
        </p:nvSpPr>
        <p:spPr>
          <a:xfrm>
            <a:off x="1056000" y="261000"/>
            <a:ext cx="5832000" cy="1015663"/>
          </a:xfrm>
          <a:prstGeom prst="rect">
            <a:avLst/>
          </a:prstGeom>
        </p:spPr>
        <p:txBody>
          <a:bodyPr wrap="square">
            <a:spAutoFit/>
          </a:bodyPr>
          <a:lstStyle/>
          <a:p>
            <a:r>
              <a:rPr lang="en-US" altLang="ko-KR" sz="6000" b="1" dirty="0" smtClean="0">
                <a:solidFill>
                  <a:srgbClr val="FF0000"/>
                </a:solidFill>
                <a:latin typeface="Times New Roman" panose="02020603050405020304" pitchFamily="18" charset="0"/>
              </a:rPr>
              <a:t>Hill-climbing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B91BD7-10A2-42B7-811D-6FEA7FB9215F}"/>
              </a:ext>
            </a:extLst>
          </p:cNvPr>
          <p:cNvSpPr>
            <a:spLocks noGrp="1"/>
          </p:cNvSpPr>
          <p:nvPr>
            <p:ph type="title"/>
          </p:nvPr>
        </p:nvSpPr>
        <p:spPr>
          <a:xfrm>
            <a:off x="840000" y="621000"/>
            <a:ext cx="5950599" cy="596348"/>
          </a:xfrm>
        </p:spPr>
        <p:txBody>
          <a:bodyPr>
            <a:normAutofit fontScale="90000"/>
          </a:bodyPr>
          <a:lstStyle/>
          <a:p>
            <a:r>
              <a:rPr lang="en-US" altLang="zh-CN" dirty="0"/>
              <a:t>Simulated Annealing</a:t>
            </a:r>
            <a:r>
              <a:rPr lang="zh-CN" altLang="en-US" dirty="0"/>
              <a:t/>
            </a:r>
            <a:br>
              <a:rPr lang="zh-CN" altLang="en-US" dirty="0"/>
            </a:br>
            <a:endParaRPr lang="zh-CN" altLang="en-US" dirty="0"/>
          </a:p>
        </p:txBody>
      </p:sp>
      <p:sp>
        <p:nvSpPr>
          <p:cNvPr id="3" name="日期占位符 2">
            <a:extLst>
              <a:ext uri="{FF2B5EF4-FFF2-40B4-BE49-F238E27FC236}">
                <a16:creationId xmlns:a16="http://schemas.microsoft.com/office/drawing/2014/main" xmlns="" id="{53153FDD-0D0B-4709-A30F-BF9FB65D2DA8}"/>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F408D2DF-3F5B-4228-A491-1A005BEE19FE}"/>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E97CC551-0D57-43F1-AF85-00A1FCC23701}"/>
              </a:ext>
            </a:extLst>
          </p:cNvPr>
          <p:cNvSpPr>
            <a:spLocks noGrp="1"/>
          </p:cNvSpPr>
          <p:nvPr>
            <p:ph type="sldNum" sz="quarter" idx="12"/>
          </p:nvPr>
        </p:nvSpPr>
        <p:spPr/>
        <p:txBody>
          <a:bodyPr/>
          <a:lstStyle/>
          <a:p>
            <a:fld id="{E60F2D4F-2241-454B-AF5D-961C997CB3BA}" type="slidenum">
              <a:rPr lang="zh-CN" altLang="en-US" smtClean="0"/>
              <a:pPr/>
              <a:t>39</a:t>
            </a:fld>
            <a:endParaRPr lang="zh-CN" altLang="en-US"/>
          </a:p>
        </p:txBody>
      </p:sp>
      <p:sp>
        <p:nvSpPr>
          <p:cNvPr id="8" name="Text Box 2">
            <a:extLst>
              <a:ext uri="{FF2B5EF4-FFF2-40B4-BE49-F238E27FC236}">
                <a16:creationId xmlns:a16="http://schemas.microsoft.com/office/drawing/2014/main" xmlns="" id="{B7EA32C4-5A42-4E56-8A59-B763F6DBB9DF}"/>
              </a:ext>
            </a:extLst>
          </p:cNvPr>
          <p:cNvSpPr txBox="1">
            <a:spLocks noChangeArrowheads="1"/>
          </p:cNvSpPr>
          <p:nvPr/>
        </p:nvSpPr>
        <p:spPr bwMode="auto">
          <a:xfrm>
            <a:off x="1560000" y="1341000"/>
            <a:ext cx="7772400" cy="4673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0" lang="en-US" altLang="zh-CN" sz="2000" b="1" dirty="0">
                <a:latin typeface="Times New Roman" panose="02020603050405020304" pitchFamily="18" charset="0"/>
              </a:rPr>
              <a:t>function</a:t>
            </a:r>
            <a:r>
              <a:rPr kumimoji="0" lang="en-US" altLang="zh-CN" sz="2000" dirty="0">
                <a:latin typeface="Times New Roman" panose="02020603050405020304" pitchFamily="18" charset="0"/>
              </a:rPr>
              <a:t> SIMULATED-ANNEALING(</a:t>
            </a:r>
            <a:r>
              <a:rPr kumimoji="0" lang="en-US" altLang="zh-CN" sz="2000" i="1" dirty="0" err="1">
                <a:latin typeface="Times New Roman" panose="02020603050405020304" pitchFamily="18" charset="0"/>
              </a:rPr>
              <a:t>problem,schedule</a:t>
            </a:r>
            <a:r>
              <a:rPr kumimoji="0" lang="en-US" altLang="zh-CN" sz="2000" dirty="0">
                <a:latin typeface="Times New Roman" panose="02020603050405020304" pitchFamily="18" charset="0"/>
              </a:rPr>
              <a:t>) </a:t>
            </a:r>
            <a:r>
              <a:rPr kumimoji="0" lang="en-US" altLang="zh-CN" sz="2000" b="1" dirty="0">
                <a:latin typeface="Times New Roman" panose="02020603050405020304" pitchFamily="18" charset="0"/>
              </a:rPr>
              <a:t>returns</a:t>
            </a:r>
            <a:r>
              <a:rPr kumimoji="0" lang="en-US" altLang="zh-CN" sz="2000" dirty="0">
                <a:latin typeface="Times New Roman" panose="02020603050405020304" pitchFamily="18" charset="0"/>
              </a:rPr>
              <a:t> a solution state</a:t>
            </a:r>
          </a:p>
          <a:p>
            <a:r>
              <a:rPr kumimoji="0" lang="en-US" altLang="zh-CN" sz="2000" dirty="0">
                <a:latin typeface="Times New Roman" panose="02020603050405020304" pitchFamily="18" charset="0"/>
              </a:rPr>
              <a:t>   </a:t>
            </a:r>
            <a:r>
              <a:rPr kumimoji="0" lang="en-US" altLang="zh-CN" sz="2000" b="1" dirty="0">
                <a:latin typeface="Times New Roman" panose="02020603050405020304" pitchFamily="18" charset="0"/>
              </a:rPr>
              <a:t>inputs</a:t>
            </a:r>
            <a:r>
              <a:rPr kumimoji="0" lang="en-US" altLang="zh-CN" sz="2000" dirty="0">
                <a:latin typeface="Times New Roman" panose="02020603050405020304" pitchFamily="18" charset="0"/>
              </a:rPr>
              <a:t>: </a:t>
            </a:r>
            <a:r>
              <a:rPr kumimoji="0" lang="en-US" altLang="zh-CN" sz="2000" i="1" dirty="0">
                <a:latin typeface="Times New Roman" panose="02020603050405020304" pitchFamily="18" charset="0"/>
              </a:rPr>
              <a:t>problem</a:t>
            </a:r>
            <a:r>
              <a:rPr kumimoji="0" lang="en-US" altLang="zh-CN" sz="2000" dirty="0">
                <a:latin typeface="Times New Roman" panose="02020603050405020304" pitchFamily="18" charset="0"/>
              </a:rPr>
              <a:t>, a problem</a:t>
            </a:r>
          </a:p>
          <a:p>
            <a:r>
              <a:rPr kumimoji="0" lang="en-US" altLang="zh-CN" sz="2000" dirty="0">
                <a:latin typeface="Times New Roman" panose="02020603050405020304" pitchFamily="18" charset="0"/>
              </a:rPr>
              <a:t>                </a:t>
            </a:r>
            <a:r>
              <a:rPr kumimoji="0" lang="en-US" altLang="zh-CN" sz="2000" i="1" dirty="0">
                <a:latin typeface="Times New Roman" panose="02020603050405020304" pitchFamily="18" charset="0"/>
              </a:rPr>
              <a:t>schedule</a:t>
            </a:r>
            <a:r>
              <a:rPr kumimoji="0" lang="en-US" altLang="zh-CN" sz="2000" dirty="0">
                <a:latin typeface="Times New Roman" panose="02020603050405020304" pitchFamily="18" charset="0"/>
              </a:rPr>
              <a:t>, a mapping from time to “temperature”</a:t>
            </a:r>
          </a:p>
          <a:p>
            <a:r>
              <a:rPr kumimoji="0" lang="en-US" altLang="zh-CN" sz="2000" dirty="0">
                <a:latin typeface="Times New Roman" panose="02020603050405020304" pitchFamily="18" charset="0"/>
              </a:rPr>
              <a:t>   </a:t>
            </a:r>
            <a:r>
              <a:rPr kumimoji="0" lang="en-US" altLang="zh-CN" sz="2000" b="1" dirty="0">
                <a:latin typeface="Times New Roman" panose="02020603050405020304" pitchFamily="18" charset="0"/>
              </a:rPr>
              <a:t>static</a:t>
            </a:r>
            <a:r>
              <a:rPr kumimoji="0" lang="en-US" altLang="zh-CN" sz="2000" dirty="0">
                <a:latin typeface="Times New Roman" panose="02020603050405020304" pitchFamily="18" charset="0"/>
              </a:rPr>
              <a:t>: </a:t>
            </a:r>
            <a:r>
              <a:rPr kumimoji="0" lang="en-US" altLang="zh-CN" sz="2000" i="1" dirty="0">
                <a:latin typeface="Times New Roman" panose="02020603050405020304" pitchFamily="18" charset="0"/>
              </a:rPr>
              <a:t>current</a:t>
            </a:r>
            <a:r>
              <a:rPr kumimoji="0" lang="en-US" altLang="zh-CN" sz="2000" dirty="0">
                <a:latin typeface="Times New Roman" panose="02020603050405020304" pitchFamily="18" charset="0"/>
              </a:rPr>
              <a:t>, a node</a:t>
            </a:r>
          </a:p>
          <a:p>
            <a:r>
              <a:rPr kumimoji="0" lang="en-US" altLang="zh-CN" sz="2000" dirty="0">
                <a:latin typeface="Times New Roman" panose="02020603050405020304" pitchFamily="18" charset="0"/>
              </a:rPr>
              <a:t>              </a:t>
            </a:r>
            <a:r>
              <a:rPr kumimoji="0" lang="en-US" altLang="zh-CN" sz="2000" i="1" dirty="0">
                <a:latin typeface="Times New Roman" panose="02020603050405020304" pitchFamily="18" charset="0"/>
              </a:rPr>
              <a:t>next</a:t>
            </a:r>
            <a:r>
              <a:rPr kumimoji="0" lang="en-US" altLang="zh-CN" sz="2000" dirty="0">
                <a:latin typeface="Times New Roman" panose="02020603050405020304" pitchFamily="18" charset="0"/>
              </a:rPr>
              <a:t>, a node</a:t>
            </a:r>
          </a:p>
          <a:p>
            <a:r>
              <a:rPr kumimoji="0" lang="en-US" altLang="zh-CN" sz="2000" dirty="0">
                <a:latin typeface="Times New Roman" panose="02020603050405020304" pitchFamily="18" charset="0"/>
              </a:rPr>
              <a:t>              </a:t>
            </a:r>
            <a:r>
              <a:rPr kumimoji="0" lang="en-US" altLang="zh-CN" sz="2000" i="1" dirty="0">
                <a:latin typeface="Times New Roman" panose="02020603050405020304" pitchFamily="18" charset="0"/>
              </a:rPr>
              <a:t>T</a:t>
            </a:r>
            <a:r>
              <a:rPr kumimoji="0" lang="en-US" altLang="zh-CN" sz="2000" dirty="0">
                <a:latin typeface="Times New Roman" panose="02020603050405020304" pitchFamily="18" charset="0"/>
              </a:rPr>
              <a:t>, a “temperature” controlling the probability of downward steps</a:t>
            </a:r>
          </a:p>
          <a:p>
            <a:r>
              <a:rPr kumimoji="0" lang="en-US" altLang="zh-CN" sz="2000" b="1" dirty="0">
                <a:latin typeface="Times New Roman" panose="02020603050405020304" pitchFamily="18" charset="0"/>
                <a:sym typeface="Wingdings" panose="05000000000000000000" pitchFamily="2" charset="2"/>
              </a:rPr>
              <a:t>   </a:t>
            </a:r>
            <a:r>
              <a:rPr kumimoji="0" lang="en-US" altLang="zh-CN" sz="2000" i="1" dirty="0">
                <a:latin typeface="Times New Roman" panose="02020603050405020304" pitchFamily="18" charset="0"/>
                <a:sym typeface="Wingdings" panose="05000000000000000000" pitchFamily="2" charset="2"/>
              </a:rPr>
              <a:t>current </a:t>
            </a:r>
            <a:r>
              <a:rPr kumimoji="0" lang="en-US" altLang="zh-CN" sz="2000" dirty="0">
                <a:latin typeface="Times New Roman" panose="02020603050405020304" pitchFamily="18" charset="0"/>
                <a:sym typeface="Wingdings" panose="05000000000000000000" pitchFamily="2" charset="2"/>
              </a:rPr>
              <a:t> MAKE-NODE(INITIAL-STATE[</a:t>
            </a:r>
            <a:r>
              <a:rPr kumimoji="0" lang="en-US" altLang="zh-CN" sz="2000" i="1" dirty="0">
                <a:latin typeface="Times New Roman" panose="02020603050405020304" pitchFamily="18" charset="0"/>
                <a:sym typeface="Wingdings" panose="05000000000000000000" pitchFamily="2" charset="2"/>
              </a:rPr>
              <a:t>problem</a:t>
            </a:r>
            <a:r>
              <a:rPr kumimoji="0" lang="en-US" altLang="zh-CN" sz="2000" dirty="0">
                <a:latin typeface="Times New Roman" panose="02020603050405020304" pitchFamily="18" charset="0"/>
                <a:sym typeface="Wingdings" panose="05000000000000000000" pitchFamily="2" charset="2"/>
              </a:rPr>
              <a:t>])</a:t>
            </a:r>
          </a:p>
          <a:p>
            <a:r>
              <a:rPr kumimoji="0" lang="en-US" altLang="zh-CN" sz="2000" b="1" dirty="0">
                <a:latin typeface="Times New Roman" panose="02020603050405020304" pitchFamily="18" charset="0"/>
                <a:sym typeface="Wingdings" panose="05000000000000000000" pitchFamily="2" charset="2"/>
              </a:rPr>
              <a:t>   for</a:t>
            </a:r>
            <a:r>
              <a:rPr kumimoji="0" lang="en-US" altLang="zh-CN" sz="2000" dirty="0">
                <a:latin typeface="Times New Roman" panose="02020603050405020304" pitchFamily="18" charset="0"/>
                <a:sym typeface="Wingdings" panose="05000000000000000000" pitchFamily="2" charset="2"/>
              </a:rPr>
              <a:t> </a:t>
            </a:r>
            <a:r>
              <a:rPr kumimoji="0" lang="en-US" altLang="zh-CN" sz="2000" i="1" dirty="0">
                <a:latin typeface="Times New Roman" panose="02020603050405020304" pitchFamily="18" charset="0"/>
                <a:sym typeface="Wingdings" panose="05000000000000000000" pitchFamily="2" charset="2"/>
              </a:rPr>
              <a:t>t</a:t>
            </a:r>
            <a:r>
              <a:rPr kumimoji="0" lang="en-US" altLang="zh-CN" sz="2000" dirty="0">
                <a:latin typeface="Times New Roman" panose="02020603050405020304" pitchFamily="18" charset="0"/>
                <a:sym typeface="Wingdings" panose="05000000000000000000" pitchFamily="2" charset="2"/>
              </a:rPr>
              <a:t>  1 </a:t>
            </a:r>
            <a:r>
              <a:rPr kumimoji="0" lang="en-US" altLang="zh-CN" sz="2000" b="1" dirty="0">
                <a:latin typeface="Times New Roman" panose="02020603050405020304" pitchFamily="18" charset="0"/>
                <a:sym typeface="Wingdings" panose="05000000000000000000" pitchFamily="2" charset="2"/>
              </a:rPr>
              <a:t>to</a:t>
            </a:r>
            <a:r>
              <a:rPr kumimoji="0" lang="en-US" altLang="zh-CN" sz="2000" dirty="0">
                <a:latin typeface="Times New Roman" panose="02020603050405020304" pitchFamily="18" charset="0"/>
                <a:sym typeface="Wingdings" panose="05000000000000000000" pitchFamily="2" charset="2"/>
              </a:rPr>
              <a:t> </a:t>
            </a:r>
            <a:r>
              <a:rPr kumimoji="0" lang="en-US" altLang="zh-CN" sz="2000" dirty="0">
                <a:latin typeface="Times New Roman" panose="02020603050405020304" pitchFamily="18" charset="0"/>
                <a:sym typeface="Symbol" panose="05050102010706020507" pitchFamily="18" charset="2"/>
              </a:rPr>
              <a:t> </a:t>
            </a:r>
            <a:r>
              <a:rPr kumimoji="0" lang="en-US" altLang="zh-CN" sz="2000" b="1" dirty="0">
                <a:latin typeface="Times New Roman" panose="02020603050405020304" pitchFamily="18" charset="0"/>
                <a:sym typeface="Symbol" panose="05050102010706020507" pitchFamily="18" charset="2"/>
              </a:rPr>
              <a:t>do</a:t>
            </a:r>
          </a:p>
          <a:p>
            <a:r>
              <a:rPr kumimoji="0" lang="en-US" altLang="zh-CN" sz="2000" dirty="0">
                <a:latin typeface="Times New Roman" panose="02020603050405020304" pitchFamily="18" charset="0"/>
                <a:sym typeface="Symbol" panose="05050102010706020507" pitchFamily="18" charset="2"/>
              </a:rPr>
              <a:t>        </a:t>
            </a:r>
            <a:r>
              <a:rPr kumimoji="0" lang="en-US" altLang="zh-CN" sz="2000" i="1" dirty="0">
                <a:latin typeface="Times New Roman" panose="02020603050405020304" pitchFamily="18" charset="0"/>
                <a:sym typeface="Symbol" panose="05050102010706020507" pitchFamily="18" charset="2"/>
              </a:rPr>
              <a:t>T</a:t>
            </a:r>
            <a:r>
              <a:rPr kumimoji="0" lang="en-US" altLang="zh-CN" sz="2000" dirty="0">
                <a:latin typeface="Times New Roman" panose="02020603050405020304" pitchFamily="18" charset="0"/>
                <a:sym typeface="Symbol" panose="05050102010706020507" pitchFamily="18" charset="2"/>
              </a:rPr>
              <a:t> </a:t>
            </a:r>
            <a:r>
              <a:rPr kumimoji="0" lang="en-US" altLang="zh-CN" sz="2000" dirty="0">
                <a:latin typeface="Times New Roman" panose="02020603050405020304" pitchFamily="18" charset="0"/>
                <a:sym typeface="Wingdings" panose="05000000000000000000" pitchFamily="2" charset="2"/>
              </a:rPr>
              <a:t> schedule[</a:t>
            </a:r>
            <a:r>
              <a:rPr kumimoji="0" lang="en-US" altLang="zh-CN" sz="2000" i="1" dirty="0">
                <a:latin typeface="Times New Roman" panose="02020603050405020304" pitchFamily="18" charset="0"/>
                <a:sym typeface="Wingdings" panose="05000000000000000000" pitchFamily="2" charset="2"/>
              </a:rPr>
              <a:t>t</a:t>
            </a:r>
            <a:r>
              <a:rPr kumimoji="0" lang="en-US" altLang="zh-CN" sz="2000" dirty="0">
                <a:latin typeface="Times New Roman" panose="02020603050405020304" pitchFamily="18" charset="0"/>
                <a:sym typeface="Wingdings" panose="05000000000000000000" pitchFamily="2" charset="2"/>
              </a:rPr>
              <a:t>]</a:t>
            </a:r>
          </a:p>
          <a:p>
            <a:r>
              <a:rPr kumimoji="0" lang="en-US" altLang="zh-CN" sz="2000" dirty="0">
                <a:latin typeface="Times New Roman" panose="02020603050405020304" pitchFamily="18" charset="0"/>
                <a:sym typeface="Wingdings" panose="05000000000000000000" pitchFamily="2" charset="2"/>
              </a:rPr>
              <a:t>        </a:t>
            </a:r>
            <a:r>
              <a:rPr kumimoji="0" lang="en-US" altLang="zh-CN" sz="2000" b="1" dirty="0">
                <a:latin typeface="Times New Roman" panose="02020603050405020304" pitchFamily="18" charset="0"/>
                <a:sym typeface="Wingdings" panose="05000000000000000000" pitchFamily="2" charset="2"/>
              </a:rPr>
              <a:t>if</a:t>
            </a:r>
            <a:r>
              <a:rPr kumimoji="0" lang="en-US" altLang="zh-CN" sz="2000" dirty="0">
                <a:latin typeface="Times New Roman" panose="02020603050405020304" pitchFamily="18" charset="0"/>
                <a:sym typeface="Wingdings" panose="05000000000000000000" pitchFamily="2" charset="2"/>
              </a:rPr>
              <a:t> </a:t>
            </a:r>
            <a:r>
              <a:rPr kumimoji="0" lang="en-US" altLang="zh-CN" sz="2000" i="1" dirty="0">
                <a:latin typeface="Times New Roman" panose="02020603050405020304" pitchFamily="18" charset="0"/>
                <a:sym typeface="Wingdings" panose="05000000000000000000" pitchFamily="2" charset="2"/>
              </a:rPr>
              <a:t>T</a:t>
            </a:r>
            <a:r>
              <a:rPr kumimoji="0" lang="en-US" altLang="zh-CN" sz="2000" dirty="0">
                <a:latin typeface="Times New Roman" panose="02020603050405020304" pitchFamily="18" charset="0"/>
                <a:sym typeface="Wingdings" panose="05000000000000000000" pitchFamily="2" charset="2"/>
              </a:rPr>
              <a:t>=0 </a:t>
            </a:r>
            <a:r>
              <a:rPr kumimoji="0" lang="en-US" altLang="zh-CN" sz="2000" b="1" dirty="0">
                <a:latin typeface="Times New Roman" panose="02020603050405020304" pitchFamily="18" charset="0"/>
                <a:sym typeface="Wingdings" panose="05000000000000000000" pitchFamily="2" charset="2"/>
              </a:rPr>
              <a:t>then</a:t>
            </a:r>
            <a:r>
              <a:rPr kumimoji="0" lang="en-US" altLang="zh-CN" sz="2000" dirty="0">
                <a:latin typeface="Times New Roman" panose="02020603050405020304" pitchFamily="18" charset="0"/>
                <a:sym typeface="Wingdings" panose="05000000000000000000" pitchFamily="2" charset="2"/>
              </a:rPr>
              <a:t> </a:t>
            </a:r>
            <a:r>
              <a:rPr kumimoji="0" lang="en-US" altLang="zh-CN" sz="2000" b="1" dirty="0">
                <a:latin typeface="Times New Roman" panose="02020603050405020304" pitchFamily="18" charset="0"/>
                <a:sym typeface="Wingdings" panose="05000000000000000000" pitchFamily="2" charset="2"/>
              </a:rPr>
              <a:t>return</a:t>
            </a:r>
            <a:r>
              <a:rPr kumimoji="0" lang="en-US" altLang="zh-CN" sz="2000" dirty="0">
                <a:latin typeface="Times New Roman" panose="02020603050405020304" pitchFamily="18" charset="0"/>
                <a:sym typeface="Wingdings" panose="05000000000000000000" pitchFamily="2" charset="2"/>
              </a:rPr>
              <a:t> current</a:t>
            </a:r>
          </a:p>
          <a:p>
            <a:r>
              <a:rPr kumimoji="0" lang="en-US" altLang="zh-CN" sz="2000" dirty="0">
                <a:latin typeface="Times New Roman" panose="02020603050405020304" pitchFamily="18" charset="0"/>
                <a:sym typeface="Wingdings" panose="05000000000000000000" pitchFamily="2" charset="2"/>
              </a:rPr>
              <a:t>        </a:t>
            </a:r>
            <a:r>
              <a:rPr kumimoji="0" lang="en-US" altLang="zh-CN" sz="2000" i="1" dirty="0">
                <a:latin typeface="Times New Roman" panose="02020603050405020304" pitchFamily="18" charset="0"/>
                <a:sym typeface="Wingdings" panose="05000000000000000000" pitchFamily="2" charset="2"/>
              </a:rPr>
              <a:t>next</a:t>
            </a:r>
            <a:r>
              <a:rPr kumimoji="0" lang="en-US" altLang="zh-CN" sz="2000" dirty="0">
                <a:latin typeface="Times New Roman" panose="02020603050405020304" pitchFamily="18" charset="0"/>
                <a:sym typeface="Wingdings" panose="05000000000000000000" pitchFamily="2" charset="2"/>
              </a:rPr>
              <a:t>  a randomly selected successor of current</a:t>
            </a:r>
          </a:p>
          <a:p>
            <a:r>
              <a:rPr kumimoji="0" lang="en-US" altLang="zh-CN" sz="2000" dirty="0">
                <a:latin typeface="Times New Roman" panose="02020603050405020304" pitchFamily="18" charset="0"/>
                <a:sym typeface="Wingdings" panose="05000000000000000000" pitchFamily="2" charset="2"/>
              </a:rPr>
              <a:t>        </a:t>
            </a:r>
            <a:r>
              <a:rPr kumimoji="0" lang="en-US" altLang="zh-CN" sz="2000" i="1" dirty="0">
                <a:latin typeface="Times New Roman" panose="02020603050405020304" pitchFamily="18" charset="0"/>
                <a:sym typeface="Symbol" panose="05050102010706020507" pitchFamily="18" charset="2"/>
              </a:rPr>
              <a:t>E</a:t>
            </a:r>
            <a:r>
              <a:rPr kumimoji="0" lang="en-US" altLang="zh-CN" sz="2000" dirty="0">
                <a:latin typeface="Times New Roman" panose="02020603050405020304" pitchFamily="18" charset="0"/>
                <a:sym typeface="Symbol" panose="05050102010706020507" pitchFamily="18" charset="2"/>
              </a:rPr>
              <a:t> </a:t>
            </a:r>
            <a:r>
              <a:rPr kumimoji="0" lang="en-US" altLang="zh-CN" sz="2000" dirty="0">
                <a:latin typeface="Times New Roman" panose="02020603050405020304" pitchFamily="18" charset="0"/>
                <a:sym typeface="Wingdings" panose="05000000000000000000" pitchFamily="2" charset="2"/>
              </a:rPr>
              <a:t> VALUE[</a:t>
            </a:r>
            <a:r>
              <a:rPr kumimoji="0" lang="en-US" altLang="zh-CN" sz="2000" i="1" dirty="0">
                <a:latin typeface="Times New Roman" panose="02020603050405020304" pitchFamily="18" charset="0"/>
                <a:sym typeface="Wingdings" panose="05000000000000000000" pitchFamily="2" charset="2"/>
              </a:rPr>
              <a:t>next</a:t>
            </a:r>
            <a:r>
              <a:rPr kumimoji="0" lang="en-US" altLang="zh-CN" sz="2000" dirty="0">
                <a:latin typeface="Times New Roman" panose="02020603050405020304" pitchFamily="18" charset="0"/>
                <a:sym typeface="Wingdings" panose="05000000000000000000" pitchFamily="2" charset="2"/>
              </a:rPr>
              <a:t>] – VALUE[</a:t>
            </a:r>
            <a:r>
              <a:rPr kumimoji="0" lang="en-US" altLang="zh-CN" sz="2000" i="1" dirty="0">
                <a:latin typeface="Times New Roman" panose="02020603050405020304" pitchFamily="18" charset="0"/>
                <a:sym typeface="Wingdings" panose="05000000000000000000" pitchFamily="2" charset="2"/>
              </a:rPr>
              <a:t>current</a:t>
            </a:r>
            <a:r>
              <a:rPr kumimoji="0" lang="en-US" altLang="zh-CN" sz="2000" dirty="0">
                <a:latin typeface="Times New Roman" panose="02020603050405020304" pitchFamily="18" charset="0"/>
                <a:sym typeface="Wingdings" panose="05000000000000000000" pitchFamily="2" charset="2"/>
              </a:rPr>
              <a:t>]</a:t>
            </a:r>
          </a:p>
          <a:p>
            <a:r>
              <a:rPr kumimoji="0" lang="en-US" altLang="zh-CN" sz="2000" dirty="0">
                <a:latin typeface="Times New Roman" panose="02020603050405020304" pitchFamily="18" charset="0"/>
                <a:sym typeface="Wingdings" panose="05000000000000000000" pitchFamily="2" charset="2"/>
              </a:rPr>
              <a:t>        </a:t>
            </a:r>
            <a:r>
              <a:rPr kumimoji="0" lang="en-US" altLang="zh-CN" sz="2000" b="1" dirty="0">
                <a:latin typeface="Times New Roman" panose="02020603050405020304" pitchFamily="18" charset="0"/>
                <a:sym typeface="Wingdings" panose="05000000000000000000" pitchFamily="2" charset="2"/>
              </a:rPr>
              <a:t>if</a:t>
            </a:r>
            <a:r>
              <a:rPr kumimoji="0" lang="en-US" altLang="zh-CN" sz="2000" dirty="0">
                <a:latin typeface="Times New Roman" panose="02020603050405020304" pitchFamily="18" charset="0"/>
                <a:sym typeface="Wingdings" panose="05000000000000000000" pitchFamily="2" charset="2"/>
              </a:rPr>
              <a:t> </a:t>
            </a:r>
            <a:r>
              <a:rPr kumimoji="0" lang="en-US" altLang="zh-CN" sz="2000" i="1" dirty="0">
                <a:latin typeface="Times New Roman" panose="02020603050405020304" pitchFamily="18" charset="0"/>
                <a:sym typeface="Symbol" panose="05050102010706020507" pitchFamily="18" charset="2"/>
              </a:rPr>
              <a:t>E</a:t>
            </a:r>
            <a:r>
              <a:rPr kumimoji="0" lang="en-US" altLang="zh-CN" sz="2000" dirty="0">
                <a:latin typeface="Times New Roman" panose="02020603050405020304" pitchFamily="18" charset="0"/>
                <a:sym typeface="Symbol" panose="05050102010706020507" pitchFamily="18" charset="2"/>
              </a:rPr>
              <a:t> &gt; 0 </a:t>
            </a:r>
            <a:r>
              <a:rPr kumimoji="0" lang="en-US" altLang="zh-CN" sz="2000" b="1" dirty="0">
                <a:latin typeface="Times New Roman" panose="02020603050405020304" pitchFamily="18" charset="0"/>
                <a:sym typeface="Symbol" panose="05050102010706020507" pitchFamily="18" charset="2"/>
              </a:rPr>
              <a:t>then</a:t>
            </a:r>
            <a:r>
              <a:rPr kumimoji="0" lang="en-US" altLang="zh-CN" sz="2000" dirty="0">
                <a:latin typeface="Times New Roman" panose="02020603050405020304" pitchFamily="18" charset="0"/>
                <a:sym typeface="Symbol" panose="05050102010706020507" pitchFamily="18" charset="2"/>
              </a:rPr>
              <a:t> </a:t>
            </a:r>
            <a:r>
              <a:rPr kumimoji="0" lang="en-US" altLang="zh-CN" sz="2000" i="1" dirty="0">
                <a:latin typeface="Times New Roman" panose="02020603050405020304" pitchFamily="18" charset="0"/>
                <a:sym typeface="Symbol" panose="05050102010706020507" pitchFamily="18" charset="2"/>
              </a:rPr>
              <a:t>current</a:t>
            </a:r>
            <a:r>
              <a:rPr kumimoji="0" lang="en-US" altLang="zh-CN" sz="2000" dirty="0">
                <a:latin typeface="Times New Roman" panose="02020603050405020304" pitchFamily="18" charset="0"/>
                <a:sym typeface="Symbol" panose="05050102010706020507" pitchFamily="18" charset="2"/>
              </a:rPr>
              <a:t> </a:t>
            </a:r>
            <a:r>
              <a:rPr kumimoji="0" lang="en-US" altLang="zh-CN" sz="2000" dirty="0">
                <a:latin typeface="Times New Roman" panose="02020603050405020304" pitchFamily="18" charset="0"/>
                <a:sym typeface="Wingdings" panose="05000000000000000000" pitchFamily="2" charset="2"/>
              </a:rPr>
              <a:t> </a:t>
            </a:r>
            <a:r>
              <a:rPr kumimoji="0" lang="en-US" altLang="zh-CN" sz="2000" i="1" dirty="0">
                <a:latin typeface="Times New Roman" panose="02020603050405020304" pitchFamily="18" charset="0"/>
                <a:sym typeface="Wingdings" panose="05000000000000000000" pitchFamily="2" charset="2"/>
              </a:rPr>
              <a:t>next</a:t>
            </a:r>
          </a:p>
          <a:p>
            <a:r>
              <a:rPr kumimoji="0" lang="en-US" altLang="zh-CN" sz="2000" dirty="0">
                <a:latin typeface="Times New Roman" panose="02020603050405020304" pitchFamily="18" charset="0"/>
                <a:sym typeface="Wingdings" panose="05000000000000000000" pitchFamily="2" charset="2"/>
              </a:rPr>
              <a:t>        </a:t>
            </a:r>
            <a:r>
              <a:rPr kumimoji="0" lang="en-US" altLang="zh-CN" sz="2000" b="1" dirty="0">
                <a:latin typeface="Times New Roman" panose="02020603050405020304" pitchFamily="18" charset="0"/>
                <a:sym typeface="Wingdings" panose="05000000000000000000" pitchFamily="2" charset="2"/>
              </a:rPr>
              <a:t>else</a:t>
            </a:r>
            <a:r>
              <a:rPr kumimoji="0" lang="en-US" altLang="zh-CN" sz="2000" dirty="0">
                <a:latin typeface="Times New Roman" panose="02020603050405020304" pitchFamily="18" charset="0"/>
                <a:sym typeface="Wingdings" panose="05000000000000000000" pitchFamily="2" charset="2"/>
              </a:rPr>
              <a:t> </a:t>
            </a:r>
            <a:r>
              <a:rPr kumimoji="0" lang="en-US" altLang="zh-CN" sz="2000" i="1" dirty="0">
                <a:latin typeface="Times New Roman" panose="02020603050405020304" pitchFamily="18" charset="0"/>
                <a:sym typeface="Wingdings" panose="05000000000000000000" pitchFamily="2" charset="2"/>
              </a:rPr>
              <a:t>current</a:t>
            </a:r>
            <a:r>
              <a:rPr kumimoji="0" lang="en-US" altLang="zh-CN" sz="2000" dirty="0">
                <a:latin typeface="Times New Roman" panose="02020603050405020304" pitchFamily="18" charset="0"/>
                <a:sym typeface="Wingdings" panose="05000000000000000000" pitchFamily="2" charset="2"/>
              </a:rPr>
              <a:t>  </a:t>
            </a:r>
            <a:r>
              <a:rPr kumimoji="0" lang="en-US" altLang="zh-CN" sz="2000" i="1" dirty="0">
                <a:latin typeface="Times New Roman" panose="02020603050405020304" pitchFamily="18" charset="0"/>
                <a:sym typeface="Wingdings" panose="05000000000000000000" pitchFamily="2" charset="2"/>
              </a:rPr>
              <a:t>next</a:t>
            </a:r>
            <a:r>
              <a:rPr kumimoji="0" lang="en-US" altLang="zh-CN" sz="2000" dirty="0">
                <a:latin typeface="Times New Roman" panose="02020603050405020304" pitchFamily="18" charset="0"/>
                <a:sym typeface="Wingdings" panose="05000000000000000000" pitchFamily="2" charset="2"/>
              </a:rPr>
              <a:t> only with probability </a:t>
            </a:r>
            <a:r>
              <a:rPr kumimoji="0" lang="en-US" altLang="zh-CN" sz="2000" i="1" dirty="0">
                <a:latin typeface="Times New Roman" panose="02020603050405020304" pitchFamily="18" charset="0"/>
                <a:sym typeface="Wingdings" panose="05000000000000000000" pitchFamily="2" charset="2"/>
              </a:rPr>
              <a:t>e</a:t>
            </a:r>
            <a:r>
              <a:rPr kumimoji="0" lang="en-US" altLang="zh-CN" sz="2000" dirty="0">
                <a:latin typeface="Times New Roman" panose="02020603050405020304" pitchFamily="18" charset="0"/>
                <a:sym typeface="Wingdings" panose="05000000000000000000" pitchFamily="2" charset="2"/>
              </a:rPr>
              <a:t> </a:t>
            </a:r>
            <a:r>
              <a:rPr kumimoji="0" lang="en-US" altLang="zh-CN" sz="2000" baseline="30000" dirty="0">
                <a:latin typeface="Times New Roman" panose="02020603050405020304" pitchFamily="18" charset="0"/>
                <a:sym typeface="Symbol" panose="05050102010706020507" pitchFamily="18" charset="2"/>
              </a:rPr>
              <a:t>E/T</a:t>
            </a:r>
          </a:p>
        </p:txBody>
      </p:sp>
    </p:spTree>
    <p:extLst>
      <p:ext uri="{BB962C8B-B14F-4D97-AF65-F5344CB8AC3E}">
        <p14:creationId xmlns:p14="http://schemas.microsoft.com/office/powerpoint/2010/main" xmlns="" val="3545937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6604001" y="296864"/>
          <a:ext cx="3782484" cy="1844675"/>
        </p:xfrm>
        <a:graphic>
          <a:graphicData uri="http://schemas.openxmlformats.org/presentationml/2006/ole">
            <p:oleObj spid="_x0000_s67586" name="文档" r:id="rId3" imgW="7099708" imgH="4624502" progId="Word.Document.8">
              <p:embed/>
            </p:oleObj>
          </a:graphicData>
        </a:graphic>
      </p:graphicFrame>
      <p:sp>
        <p:nvSpPr>
          <p:cNvPr id="12291" name="Text Box 3"/>
          <p:cNvSpPr txBox="1">
            <a:spLocks noChangeArrowheads="1"/>
          </p:cNvSpPr>
          <p:nvPr/>
        </p:nvSpPr>
        <p:spPr bwMode="auto">
          <a:xfrm>
            <a:off x="2052603" y="874068"/>
            <a:ext cx="46679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 )</a:t>
            </a:r>
          </a:p>
        </p:txBody>
      </p:sp>
      <p:sp>
        <p:nvSpPr>
          <p:cNvPr id="12292" name="Text Box 4"/>
          <p:cNvSpPr txBox="1">
            <a:spLocks noChangeArrowheads="1"/>
          </p:cNvSpPr>
          <p:nvPr/>
        </p:nvSpPr>
        <p:spPr bwMode="auto">
          <a:xfrm>
            <a:off x="6878727" y="302568"/>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12293" name="Text Box 5"/>
          <p:cNvSpPr txBox="1">
            <a:spLocks noChangeArrowheads="1"/>
          </p:cNvSpPr>
          <p:nvPr/>
        </p:nvSpPr>
        <p:spPr bwMode="auto">
          <a:xfrm>
            <a:off x="445689" y="1750368"/>
            <a:ext cx="97975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chemeClr val="tx2"/>
                </a:solidFill>
                <a:latin typeface="Times New Roman" pitchFamily="18" charset="0"/>
              </a:rPr>
              <a:t>((1,1))</a:t>
            </a:r>
            <a:endParaRPr kumimoji="1" lang="en-US" altLang="zh-CN" sz="2400" b="0">
              <a:latin typeface="Times New Roman" pitchFamily="18" charset="0"/>
            </a:endParaRPr>
          </a:p>
        </p:txBody>
      </p:sp>
      <p:sp>
        <p:nvSpPr>
          <p:cNvPr id="12294" name="Line 6"/>
          <p:cNvSpPr>
            <a:spLocks noChangeShapeType="1"/>
          </p:cNvSpPr>
          <p:nvPr/>
        </p:nvSpPr>
        <p:spPr bwMode="auto">
          <a:xfrm flipH="1">
            <a:off x="1117600" y="1295400"/>
            <a:ext cx="91440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7C39ABE-ABD6-4E3B-8869-DDF70E9D2CAC}"/>
              </a:ext>
            </a:extLst>
          </p:cNvPr>
          <p:cNvSpPr>
            <a:spLocks noGrp="1"/>
          </p:cNvSpPr>
          <p:nvPr>
            <p:ph type="title"/>
          </p:nvPr>
        </p:nvSpPr>
        <p:spPr>
          <a:xfrm>
            <a:off x="865401" y="382479"/>
            <a:ext cx="6382599" cy="596348"/>
          </a:xfrm>
        </p:spPr>
        <p:txBody>
          <a:bodyPr>
            <a:normAutofit fontScale="90000"/>
          </a:bodyPr>
          <a:lstStyle/>
          <a:p>
            <a:r>
              <a:rPr lang="en-US" altLang="zh-CN" dirty="0" smtClean="0"/>
              <a:t>Ex.: </a:t>
            </a:r>
            <a:r>
              <a:rPr lang="en-US" altLang="zh-CN" dirty="0"/>
              <a:t>3-coloring</a:t>
            </a:r>
            <a:endParaRPr lang="zh-CN" altLang="en-US" dirty="0"/>
          </a:p>
        </p:txBody>
      </p:sp>
      <p:sp>
        <p:nvSpPr>
          <p:cNvPr id="3" name="日期占位符 2">
            <a:extLst>
              <a:ext uri="{FF2B5EF4-FFF2-40B4-BE49-F238E27FC236}">
                <a16:creationId xmlns:a16="http://schemas.microsoft.com/office/drawing/2014/main" xmlns="" id="{A0853990-7B15-4CC3-9E68-22393B9395C4}"/>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81218B32-8454-40F4-AB8F-C77512BBBA1C}"/>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55C54316-94B6-49F8-8EB7-20A3FBEEC6E6}"/>
              </a:ext>
            </a:extLst>
          </p:cNvPr>
          <p:cNvSpPr>
            <a:spLocks noGrp="1"/>
          </p:cNvSpPr>
          <p:nvPr>
            <p:ph type="sldNum" sz="quarter" idx="12"/>
          </p:nvPr>
        </p:nvSpPr>
        <p:spPr/>
        <p:txBody>
          <a:bodyPr/>
          <a:lstStyle/>
          <a:p>
            <a:fld id="{E60F2D4F-2241-454B-AF5D-961C997CB3BA}" type="slidenum">
              <a:rPr lang="zh-CN" altLang="en-US" smtClean="0"/>
              <a:pPr/>
              <a:t>40</a:t>
            </a:fld>
            <a:endParaRPr lang="zh-CN" altLang="en-US"/>
          </a:p>
        </p:txBody>
      </p:sp>
      <p:sp>
        <p:nvSpPr>
          <p:cNvPr id="7" name="Text Box 5">
            <a:extLst>
              <a:ext uri="{FF2B5EF4-FFF2-40B4-BE49-F238E27FC236}">
                <a16:creationId xmlns:a16="http://schemas.microsoft.com/office/drawing/2014/main" xmlns="" id="{D59C734D-BBEC-4796-83AB-E653230B48DA}"/>
              </a:ext>
            </a:extLst>
          </p:cNvPr>
          <p:cNvSpPr txBox="1">
            <a:spLocks noChangeArrowheads="1"/>
          </p:cNvSpPr>
          <p:nvPr/>
        </p:nvSpPr>
        <p:spPr>
          <a:xfrm>
            <a:off x="1447800" y="1440600"/>
            <a:ext cx="3238500" cy="4114800"/>
          </a:xfrm>
          <a:prstGeom prst="rect">
            <a:avLst/>
          </a:prstGeom>
          <a:solidFill>
            <a:srgbClr val="FFFFFF"/>
          </a:solidFill>
          <a:ln/>
          <a:extLst>
            <a:ext uri="{91240B29-F687-4F45-9708-019B960494DF}">
              <a14:hiddenLine xmlns:a14="http://schemas.microsoft.com/office/drawing/2010/main" xmlns="" w="12700">
                <a:solidFill>
                  <a:schemeClr val="tx1"/>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hangingPunct="0">
              <a:spcBef>
                <a:spcPct val="0"/>
              </a:spcBef>
              <a:buFontTx/>
              <a:buNone/>
            </a:pPr>
            <a:r>
              <a:rPr lang="en-US" altLang="zh-CN" dirty="0">
                <a:solidFill>
                  <a:srgbClr val="0000FF"/>
                </a:solidFill>
                <a:latin typeface="Book Antiqua" panose="02040602050305030304" pitchFamily="18" charset="0"/>
              </a:rPr>
              <a:t>Variables:</a:t>
            </a:r>
          </a:p>
          <a:p>
            <a:pPr eaLnBrk="0" hangingPunct="0">
              <a:spcBef>
                <a:spcPct val="0"/>
              </a:spcBef>
              <a:buFontTx/>
              <a:buNone/>
            </a:pPr>
            <a:r>
              <a:rPr lang="en-US" altLang="zh-CN" i="1" dirty="0">
                <a:solidFill>
                  <a:srgbClr val="0000FF"/>
                </a:solidFill>
                <a:latin typeface="Times New Roman" panose="02020603050405020304" pitchFamily="18" charset="0"/>
              </a:rPr>
              <a:t>   v</a:t>
            </a:r>
            <a:r>
              <a:rPr lang="en-US" altLang="zh-CN" baseline="-25000" dirty="0">
                <a:solidFill>
                  <a:srgbClr val="0000FF"/>
                </a:solidFill>
                <a:latin typeface="Times New Roman" panose="02020603050405020304" pitchFamily="18" charset="0"/>
              </a:rPr>
              <a:t>1</a:t>
            </a:r>
            <a:r>
              <a:rPr lang="en-US" altLang="zh-CN" dirty="0">
                <a:solidFill>
                  <a:srgbClr val="0000FF"/>
                </a:solidFill>
                <a:latin typeface="Times New Roman" panose="02020603050405020304" pitchFamily="18" charset="0"/>
              </a:rPr>
              <a:t>, </a:t>
            </a:r>
            <a:r>
              <a:rPr lang="en-US" altLang="zh-CN" i="1" dirty="0">
                <a:solidFill>
                  <a:srgbClr val="0000FF"/>
                </a:solidFill>
                <a:latin typeface="Times New Roman" panose="02020603050405020304" pitchFamily="18" charset="0"/>
              </a:rPr>
              <a:t>v</a:t>
            </a:r>
            <a:r>
              <a:rPr lang="en-US" altLang="zh-CN" baseline="-25000" dirty="0">
                <a:solidFill>
                  <a:srgbClr val="0000FF"/>
                </a:solidFill>
                <a:latin typeface="Times New Roman" panose="02020603050405020304" pitchFamily="18" charset="0"/>
              </a:rPr>
              <a:t>2 </a:t>
            </a:r>
            <a:r>
              <a:rPr lang="en-US" altLang="zh-CN" dirty="0">
                <a:solidFill>
                  <a:srgbClr val="0000FF"/>
                </a:solidFill>
                <a:latin typeface="Times New Roman" panose="02020603050405020304" pitchFamily="18" charset="0"/>
              </a:rPr>
              <a:t>, </a:t>
            </a:r>
            <a:r>
              <a:rPr lang="en-US" altLang="zh-CN" i="1" dirty="0">
                <a:solidFill>
                  <a:srgbClr val="0000FF"/>
                </a:solidFill>
                <a:latin typeface="Times New Roman" panose="02020603050405020304" pitchFamily="18" charset="0"/>
              </a:rPr>
              <a:t>v</a:t>
            </a:r>
            <a:r>
              <a:rPr lang="en-US" altLang="zh-CN" baseline="-25000" dirty="0">
                <a:solidFill>
                  <a:srgbClr val="0000FF"/>
                </a:solidFill>
                <a:latin typeface="Times New Roman" panose="02020603050405020304" pitchFamily="18" charset="0"/>
              </a:rPr>
              <a:t>3 </a:t>
            </a:r>
            <a:r>
              <a:rPr lang="en-US" altLang="zh-CN" dirty="0">
                <a:solidFill>
                  <a:srgbClr val="0000FF"/>
                </a:solidFill>
                <a:latin typeface="Times New Roman" panose="02020603050405020304" pitchFamily="18" charset="0"/>
              </a:rPr>
              <a:t>, </a:t>
            </a:r>
            <a:r>
              <a:rPr lang="en-US" altLang="zh-CN" i="1" dirty="0">
                <a:solidFill>
                  <a:srgbClr val="0000FF"/>
                </a:solidFill>
                <a:latin typeface="Times New Roman" panose="02020603050405020304" pitchFamily="18" charset="0"/>
              </a:rPr>
              <a:t>v</a:t>
            </a:r>
            <a:r>
              <a:rPr lang="en-US" altLang="zh-CN" baseline="-25000" dirty="0">
                <a:solidFill>
                  <a:srgbClr val="0000FF"/>
                </a:solidFill>
                <a:latin typeface="Times New Roman" panose="02020603050405020304" pitchFamily="18" charset="0"/>
              </a:rPr>
              <a:t>4 </a:t>
            </a:r>
            <a:r>
              <a:rPr lang="en-US" altLang="zh-CN" dirty="0">
                <a:solidFill>
                  <a:srgbClr val="0000FF"/>
                </a:solidFill>
                <a:latin typeface="Times New Roman" panose="02020603050405020304" pitchFamily="18" charset="0"/>
              </a:rPr>
              <a:t>, </a:t>
            </a:r>
            <a:r>
              <a:rPr lang="en-US" altLang="zh-CN" i="1" dirty="0">
                <a:solidFill>
                  <a:srgbClr val="0000FF"/>
                </a:solidFill>
                <a:latin typeface="Times New Roman" panose="02020603050405020304" pitchFamily="18" charset="0"/>
              </a:rPr>
              <a:t>v</a:t>
            </a:r>
            <a:r>
              <a:rPr lang="en-US" altLang="zh-CN" baseline="-25000" dirty="0">
                <a:solidFill>
                  <a:srgbClr val="0000FF"/>
                </a:solidFill>
                <a:latin typeface="Times New Roman" panose="02020603050405020304" pitchFamily="18" charset="0"/>
              </a:rPr>
              <a:t>5</a:t>
            </a:r>
          </a:p>
          <a:p>
            <a:pPr eaLnBrk="0" hangingPunct="0">
              <a:lnSpc>
                <a:spcPct val="135000"/>
              </a:lnSpc>
              <a:spcBef>
                <a:spcPct val="0"/>
              </a:spcBef>
              <a:buFontTx/>
              <a:buNone/>
            </a:pPr>
            <a:r>
              <a:rPr lang="en-US" altLang="zh-CN" dirty="0">
                <a:solidFill>
                  <a:srgbClr val="0000FF"/>
                </a:solidFill>
                <a:latin typeface="Book Antiqua" panose="02040602050305030304" pitchFamily="18" charset="0"/>
              </a:rPr>
              <a:t>Domains:</a:t>
            </a:r>
          </a:p>
          <a:p>
            <a:pPr eaLnBrk="0" hangingPunct="0">
              <a:spcBef>
                <a:spcPct val="0"/>
              </a:spcBef>
              <a:buFontTx/>
              <a:buNone/>
            </a:pPr>
            <a:r>
              <a:rPr lang="en-US" altLang="zh-CN" dirty="0">
                <a:solidFill>
                  <a:srgbClr val="0000FF"/>
                </a:solidFill>
                <a:latin typeface="Book Antiqua" panose="02040602050305030304" pitchFamily="18" charset="0"/>
              </a:rPr>
              <a:t>   {1, 2, 3}</a:t>
            </a:r>
          </a:p>
          <a:p>
            <a:pPr eaLnBrk="0" hangingPunct="0">
              <a:lnSpc>
                <a:spcPct val="135000"/>
              </a:lnSpc>
              <a:spcBef>
                <a:spcPct val="0"/>
              </a:spcBef>
              <a:buFontTx/>
              <a:buNone/>
            </a:pPr>
            <a:r>
              <a:rPr lang="en-US" altLang="zh-CN" dirty="0">
                <a:solidFill>
                  <a:srgbClr val="0000FF"/>
                </a:solidFill>
                <a:latin typeface="Book Antiqua" panose="02040602050305030304" pitchFamily="18" charset="0"/>
              </a:rPr>
              <a:t>Constraints:</a:t>
            </a:r>
          </a:p>
          <a:p>
            <a:pPr eaLnBrk="0" hangingPunct="0">
              <a:spcBef>
                <a:spcPct val="0"/>
              </a:spcBef>
              <a:buFontTx/>
              <a:buNone/>
            </a:pPr>
            <a:r>
              <a:rPr lang="en-US" altLang="zh-CN" i="1" dirty="0">
                <a:solidFill>
                  <a:srgbClr val="0000FF"/>
                </a:solidFill>
                <a:latin typeface="Times New Roman" panose="02020603050405020304" pitchFamily="18" charset="0"/>
              </a:rPr>
              <a:t>   v</a:t>
            </a:r>
            <a:r>
              <a:rPr lang="en-US" altLang="zh-CN" baseline="-25000" dirty="0">
                <a:solidFill>
                  <a:srgbClr val="0000FF"/>
                </a:solidFill>
                <a:latin typeface="Times New Roman" panose="02020603050405020304" pitchFamily="18" charset="0"/>
              </a:rPr>
              <a:t>i  </a:t>
            </a:r>
            <a:r>
              <a:rPr lang="en-US" altLang="zh-CN" dirty="0">
                <a:solidFill>
                  <a:srgbClr val="0000FF"/>
                </a:solidFill>
                <a:latin typeface="Times New Roman" panose="02020603050405020304" pitchFamily="18" charset="0"/>
                <a:sym typeface="Symbol" panose="05050102010706020507" pitchFamily="18" charset="2"/>
              </a:rPr>
              <a:t> </a:t>
            </a:r>
            <a:r>
              <a:rPr lang="en-US" altLang="zh-CN" i="1" dirty="0" err="1">
                <a:solidFill>
                  <a:srgbClr val="0000FF"/>
                </a:solidFill>
                <a:latin typeface="Times New Roman" panose="02020603050405020304" pitchFamily="18" charset="0"/>
              </a:rPr>
              <a:t>v</a:t>
            </a:r>
            <a:r>
              <a:rPr lang="en-US" altLang="zh-CN" baseline="-25000" dirty="0" err="1">
                <a:solidFill>
                  <a:srgbClr val="0000FF"/>
                </a:solidFill>
                <a:latin typeface="Times New Roman" panose="02020603050405020304" pitchFamily="18" charset="0"/>
              </a:rPr>
              <a:t>j</a:t>
            </a:r>
            <a:r>
              <a:rPr lang="en-US" altLang="zh-CN" dirty="0">
                <a:solidFill>
                  <a:srgbClr val="0000FF"/>
                </a:solidFill>
                <a:latin typeface="Times New Roman" panose="02020603050405020304" pitchFamily="18" charset="0"/>
              </a:rPr>
              <a:t>  </a:t>
            </a:r>
            <a:r>
              <a:rPr lang="en-US" altLang="zh-CN" i="1" dirty="0">
                <a:solidFill>
                  <a:srgbClr val="0000FF"/>
                </a:solidFill>
                <a:latin typeface="Times New Roman" panose="02020603050405020304" pitchFamily="18" charset="0"/>
              </a:rPr>
              <a:t>if v</a:t>
            </a:r>
            <a:r>
              <a:rPr lang="en-US" altLang="zh-CN" i="1" baseline="-25000" dirty="0">
                <a:solidFill>
                  <a:srgbClr val="0000FF"/>
                </a:solidFill>
                <a:latin typeface="Times New Roman" panose="02020603050405020304" pitchFamily="18" charset="0"/>
              </a:rPr>
              <a:t>i</a:t>
            </a:r>
            <a:r>
              <a:rPr lang="en-US" altLang="zh-CN" i="1" dirty="0">
                <a:solidFill>
                  <a:srgbClr val="0000FF"/>
                </a:solidFill>
                <a:latin typeface="Times New Roman" panose="02020603050405020304" pitchFamily="18" charset="0"/>
              </a:rPr>
              <a:t> and </a:t>
            </a:r>
            <a:r>
              <a:rPr lang="en-US" altLang="zh-CN" i="1" dirty="0" err="1">
                <a:solidFill>
                  <a:srgbClr val="0000FF"/>
                </a:solidFill>
                <a:latin typeface="Times New Roman" panose="02020603050405020304" pitchFamily="18" charset="0"/>
              </a:rPr>
              <a:t>v</a:t>
            </a:r>
            <a:r>
              <a:rPr lang="en-US" altLang="zh-CN" i="1" baseline="-25000" dirty="0" err="1">
                <a:solidFill>
                  <a:srgbClr val="0000FF"/>
                </a:solidFill>
                <a:latin typeface="Times New Roman" panose="02020603050405020304" pitchFamily="18" charset="0"/>
              </a:rPr>
              <a:t>j</a:t>
            </a:r>
            <a:r>
              <a:rPr lang="en-US" altLang="zh-CN" i="1" baseline="-25000" dirty="0">
                <a:solidFill>
                  <a:srgbClr val="0000FF"/>
                </a:solidFill>
                <a:latin typeface="Times New Roman" panose="02020603050405020304" pitchFamily="18" charset="0"/>
              </a:rPr>
              <a:t> </a:t>
            </a:r>
            <a:r>
              <a:rPr lang="en-US" altLang="zh-CN" i="1" dirty="0">
                <a:solidFill>
                  <a:srgbClr val="0000FF"/>
                </a:solidFill>
                <a:latin typeface="Times New Roman" panose="02020603050405020304" pitchFamily="18" charset="0"/>
              </a:rPr>
              <a:t>are adjacent</a:t>
            </a:r>
            <a:r>
              <a:rPr lang="en-US" altLang="zh-CN" dirty="0">
                <a:solidFill>
                  <a:srgbClr val="0000FF"/>
                </a:solidFill>
                <a:latin typeface="Times New Roman" panose="02020603050405020304" pitchFamily="18" charset="0"/>
              </a:rPr>
              <a:t> </a:t>
            </a:r>
          </a:p>
        </p:txBody>
      </p:sp>
      <p:sp>
        <p:nvSpPr>
          <p:cNvPr id="8" name="Oval 6">
            <a:extLst>
              <a:ext uri="{FF2B5EF4-FFF2-40B4-BE49-F238E27FC236}">
                <a16:creationId xmlns:a16="http://schemas.microsoft.com/office/drawing/2014/main" xmlns="" id="{DE285E62-1781-49B4-9722-A40787A5FAB5}"/>
              </a:ext>
            </a:extLst>
          </p:cNvPr>
          <p:cNvSpPr>
            <a:spLocks noChangeArrowheads="1"/>
          </p:cNvSpPr>
          <p:nvPr/>
        </p:nvSpPr>
        <p:spPr bwMode="auto">
          <a:xfrm>
            <a:off x="5448300" y="2089888"/>
            <a:ext cx="411163" cy="411162"/>
          </a:xfrm>
          <a:prstGeom prst="ellipse">
            <a:avLst/>
          </a:prstGeom>
          <a:solidFill>
            <a:srgbClr val="FFFFFF"/>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sz="3200" baseline="-25000">
              <a:latin typeface="Times New Roman" panose="02020603050405020304" pitchFamily="18" charset="0"/>
            </a:endParaRPr>
          </a:p>
        </p:txBody>
      </p:sp>
      <p:sp>
        <p:nvSpPr>
          <p:cNvPr id="9" name="Oval 7">
            <a:extLst>
              <a:ext uri="{FF2B5EF4-FFF2-40B4-BE49-F238E27FC236}">
                <a16:creationId xmlns:a16="http://schemas.microsoft.com/office/drawing/2014/main" xmlns="" id="{198759EF-9CC5-48EB-BEF7-44721EDAC399}"/>
              </a:ext>
            </a:extLst>
          </p:cNvPr>
          <p:cNvSpPr>
            <a:spLocks noChangeArrowheads="1"/>
          </p:cNvSpPr>
          <p:nvPr/>
        </p:nvSpPr>
        <p:spPr bwMode="auto">
          <a:xfrm>
            <a:off x="7042150" y="2089888"/>
            <a:ext cx="411163" cy="411162"/>
          </a:xfrm>
          <a:prstGeom prst="ellipse">
            <a:avLst/>
          </a:prstGeom>
          <a:solidFill>
            <a:srgbClr val="FFFFFF"/>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baseline="-25000">
              <a:latin typeface="Times New Roman" panose="02020603050405020304" pitchFamily="18" charset="0"/>
            </a:endParaRPr>
          </a:p>
        </p:txBody>
      </p:sp>
      <p:sp>
        <p:nvSpPr>
          <p:cNvPr id="10" name="Oval 8">
            <a:extLst>
              <a:ext uri="{FF2B5EF4-FFF2-40B4-BE49-F238E27FC236}">
                <a16:creationId xmlns:a16="http://schemas.microsoft.com/office/drawing/2014/main" xmlns="" id="{64C067AE-51F8-4BD1-AAC2-ED46F99BD117}"/>
              </a:ext>
            </a:extLst>
          </p:cNvPr>
          <p:cNvSpPr>
            <a:spLocks noChangeArrowheads="1"/>
          </p:cNvSpPr>
          <p:nvPr/>
        </p:nvSpPr>
        <p:spPr bwMode="auto">
          <a:xfrm>
            <a:off x="5448300" y="3420213"/>
            <a:ext cx="411163" cy="411162"/>
          </a:xfrm>
          <a:prstGeom prst="ellipse">
            <a:avLst/>
          </a:prstGeom>
          <a:solidFill>
            <a:srgbClr val="FFFFFF"/>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baseline="-25000">
              <a:latin typeface="Times New Roman" panose="02020603050405020304" pitchFamily="18" charset="0"/>
            </a:endParaRPr>
          </a:p>
        </p:txBody>
      </p:sp>
      <p:sp>
        <p:nvSpPr>
          <p:cNvPr id="11" name="Oval 9">
            <a:extLst>
              <a:ext uri="{FF2B5EF4-FFF2-40B4-BE49-F238E27FC236}">
                <a16:creationId xmlns:a16="http://schemas.microsoft.com/office/drawing/2014/main" xmlns="" id="{4688FDC7-2BBB-415E-8076-BE7198FB8C46}"/>
              </a:ext>
            </a:extLst>
          </p:cNvPr>
          <p:cNvSpPr>
            <a:spLocks noChangeArrowheads="1"/>
          </p:cNvSpPr>
          <p:nvPr/>
        </p:nvSpPr>
        <p:spPr bwMode="auto">
          <a:xfrm>
            <a:off x="7042150" y="3420213"/>
            <a:ext cx="411163" cy="411162"/>
          </a:xfrm>
          <a:prstGeom prst="ellipse">
            <a:avLst/>
          </a:prstGeom>
          <a:solidFill>
            <a:srgbClr val="FFFFFF"/>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baseline="-25000">
              <a:latin typeface="Times New Roman" panose="02020603050405020304" pitchFamily="18" charset="0"/>
            </a:endParaRPr>
          </a:p>
        </p:txBody>
      </p:sp>
      <p:sp>
        <p:nvSpPr>
          <p:cNvPr id="12" name="Oval 10">
            <a:extLst>
              <a:ext uri="{FF2B5EF4-FFF2-40B4-BE49-F238E27FC236}">
                <a16:creationId xmlns:a16="http://schemas.microsoft.com/office/drawing/2014/main" xmlns="" id="{2A4F4E32-6F9E-4B49-A79C-8B3E5F390EC3}"/>
              </a:ext>
            </a:extLst>
          </p:cNvPr>
          <p:cNvSpPr>
            <a:spLocks noChangeArrowheads="1"/>
          </p:cNvSpPr>
          <p:nvPr/>
        </p:nvSpPr>
        <p:spPr bwMode="auto">
          <a:xfrm>
            <a:off x="7042150" y="4752125"/>
            <a:ext cx="411163" cy="411163"/>
          </a:xfrm>
          <a:prstGeom prst="ellipse">
            <a:avLst/>
          </a:prstGeom>
          <a:solidFill>
            <a:srgbClr val="FFFFFF"/>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baseline="-25000">
              <a:latin typeface="Times New Roman" panose="02020603050405020304" pitchFamily="18" charset="0"/>
            </a:endParaRPr>
          </a:p>
        </p:txBody>
      </p:sp>
      <p:sp>
        <p:nvSpPr>
          <p:cNvPr id="13" name="Line 11">
            <a:extLst>
              <a:ext uri="{FF2B5EF4-FFF2-40B4-BE49-F238E27FC236}">
                <a16:creationId xmlns:a16="http://schemas.microsoft.com/office/drawing/2014/main" xmlns="" id="{65432457-50B6-4901-8AEE-E5C82AC32CC9}"/>
              </a:ext>
            </a:extLst>
          </p:cNvPr>
          <p:cNvSpPr>
            <a:spLocks noChangeShapeType="1"/>
          </p:cNvSpPr>
          <p:nvPr/>
        </p:nvSpPr>
        <p:spPr bwMode="auto">
          <a:xfrm>
            <a:off x="5665788" y="2515338"/>
            <a:ext cx="0" cy="9525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 name="Line 12">
            <a:extLst>
              <a:ext uri="{FF2B5EF4-FFF2-40B4-BE49-F238E27FC236}">
                <a16:creationId xmlns:a16="http://schemas.microsoft.com/office/drawing/2014/main" xmlns="" id="{2D04F80A-A41A-42CA-A62F-7A6FF736D092}"/>
              </a:ext>
            </a:extLst>
          </p:cNvPr>
          <p:cNvSpPr>
            <a:spLocks noChangeShapeType="1"/>
          </p:cNvSpPr>
          <p:nvPr/>
        </p:nvSpPr>
        <p:spPr bwMode="auto">
          <a:xfrm>
            <a:off x="7239000" y="2507400"/>
            <a:ext cx="0" cy="9525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 name="Line 13">
            <a:extLst>
              <a:ext uri="{FF2B5EF4-FFF2-40B4-BE49-F238E27FC236}">
                <a16:creationId xmlns:a16="http://schemas.microsoft.com/office/drawing/2014/main" xmlns="" id="{300E051A-1856-4914-B593-48B3E2FD2D0B}"/>
              </a:ext>
            </a:extLst>
          </p:cNvPr>
          <p:cNvSpPr>
            <a:spLocks noChangeShapeType="1"/>
          </p:cNvSpPr>
          <p:nvPr/>
        </p:nvSpPr>
        <p:spPr bwMode="auto">
          <a:xfrm>
            <a:off x="5878513" y="3615475"/>
            <a:ext cx="11668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 name="Line 15">
            <a:extLst>
              <a:ext uri="{FF2B5EF4-FFF2-40B4-BE49-F238E27FC236}">
                <a16:creationId xmlns:a16="http://schemas.microsoft.com/office/drawing/2014/main" xmlns="" id="{90E0227B-2318-41DD-9AC1-135CD8B6FBED}"/>
              </a:ext>
            </a:extLst>
          </p:cNvPr>
          <p:cNvSpPr>
            <a:spLocks noChangeShapeType="1"/>
          </p:cNvSpPr>
          <p:nvPr/>
        </p:nvSpPr>
        <p:spPr bwMode="auto">
          <a:xfrm>
            <a:off x="5797550" y="3796450"/>
            <a:ext cx="1263650" cy="10017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 name="Line 16">
            <a:extLst>
              <a:ext uri="{FF2B5EF4-FFF2-40B4-BE49-F238E27FC236}">
                <a16:creationId xmlns:a16="http://schemas.microsoft.com/office/drawing/2014/main" xmlns="" id="{67C817E1-87B6-4DA4-9C7E-944DFB8C426C}"/>
              </a:ext>
            </a:extLst>
          </p:cNvPr>
          <p:cNvSpPr>
            <a:spLocks noChangeShapeType="1"/>
          </p:cNvSpPr>
          <p:nvPr/>
        </p:nvSpPr>
        <p:spPr bwMode="auto">
          <a:xfrm>
            <a:off x="7256463" y="3809150"/>
            <a:ext cx="0" cy="9525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 name="Rectangle 17">
            <a:extLst>
              <a:ext uri="{FF2B5EF4-FFF2-40B4-BE49-F238E27FC236}">
                <a16:creationId xmlns:a16="http://schemas.microsoft.com/office/drawing/2014/main" xmlns="" id="{D0BF67D1-DF69-4D79-A64B-77C7DC4E593E}"/>
              </a:ext>
            </a:extLst>
          </p:cNvPr>
          <p:cNvSpPr>
            <a:spLocks noChangeArrowheads="1"/>
          </p:cNvSpPr>
          <p:nvPr/>
        </p:nvSpPr>
        <p:spPr bwMode="auto">
          <a:xfrm>
            <a:off x="7583488" y="2004163"/>
            <a:ext cx="461962" cy="519112"/>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a:latin typeface="Times New Roman" panose="02020603050405020304" pitchFamily="18" charset="0"/>
              </a:rPr>
              <a:t>v</a:t>
            </a:r>
            <a:r>
              <a:rPr kumimoji="0" lang="en-US" altLang="zh-CN" sz="2800" baseline="-25000">
                <a:latin typeface="Times New Roman" panose="02020603050405020304" pitchFamily="18" charset="0"/>
              </a:rPr>
              <a:t>2</a:t>
            </a:r>
            <a:endParaRPr kumimoji="0" lang="en-US" altLang="zh-CN" baseline="-25000">
              <a:latin typeface="Times New Roman" panose="02020603050405020304" pitchFamily="18" charset="0"/>
            </a:endParaRPr>
          </a:p>
        </p:txBody>
      </p:sp>
      <p:sp>
        <p:nvSpPr>
          <p:cNvPr id="19" name="Rectangle 18">
            <a:extLst>
              <a:ext uri="{FF2B5EF4-FFF2-40B4-BE49-F238E27FC236}">
                <a16:creationId xmlns:a16="http://schemas.microsoft.com/office/drawing/2014/main" xmlns="" id="{0C5C18AD-E1CE-43A9-98C2-1E05DE6640A3}"/>
              </a:ext>
            </a:extLst>
          </p:cNvPr>
          <p:cNvSpPr>
            <a:spLocks noChangeArrowheads="1"/>
          </p:cNvSpPr>
          <p:nvPr/>
        </p:nvSpPr>
        <p:spPr bwMode="auto">
          <a:xfrm>
            <a:off x="4833938" y="3323375"/>
            <a:ext cx="461962" cy="519113"/>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a:latin typeface="Times New Roman" panose="02020603050405020304" pitchFamily="18" charset="0"/>
              </a:rPr>
              <a:t>v</a:t>
            </a:r>
            <a:r>
              <a:rPr kumimoji="0" lang="en-US" altLang="zh-CN" sz="2800" baseline="-25000">
                <a:latin typeface="Times New Roman" panose="02020603050405020304" pitchFamily="18" charset="0"/>
              </a:rPr>
              <a:t>3</a:t>
            </a:r>
            <a:endParaRPr kumimoji="0" lang="en-US" altLang="zh-CN" baseline="-25000">
              <a:latin typeface="Times New Roman" panose="02020603050405020304" pitchFamily="18" charset="0"/>
            </a:endParaRPr>
          </a:p>
        </p:txBody>
      </p:sp>
      <p:sp>
        <p:nvSpPr>
          <p:cNvPr id="20" name="Rectangle 19">
            <a:extLst>
              <a:ext uri="{FF2B5EF4-FFF2-40B4-BE49-F238E27FC236}">
                <a16:creationId xmlns:a16="http://schemas.microsoft.com/office/drawing/2014/main" xmlns="" id="{C9C5563E-66D0-4709-A036-F39B4134C74C}"/>
              </a:ext>
            </a:extLst>
          </p:cNvPr>
          <p:cNvSpPr>
            <a:spLocks noChangeArrowheads="1"/>
          </p:cNvSpPr>
          <p:nvPr/>
        </p:nvSpPr>
        <p:spPr bwMode="auto">
          <a:xfrm>
            <a:off x="4833938" y="2007338"/>
            <a:ext cx="461962" cy="519112"/>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a:latin typeface="Times New Roman" panose="02020603050405020304" pitchFamily="18" charset="0"/>
              </a:rPr>
              <a:t>v</a:t>
            </a:r>
            <a:r>
              <a:rPr kumimoji="0" lang="en-US" altLang="zh-CN" sz="2800" baseline="-25000">
                <a:latin typeface="Times New Roman" panose="02020603050405020304" pitchFamily="18" charset="0"/>
              </a:rPr>
              <a:t>1</a:t>
            </a:r>
            <a:endParaRPr kumimoji="0" lang="en-US" altLang="zh-CN" baseline="-25000">
              <a:latin typeface="Times New Roman" panose="02020603050405020304" pitchFamily="18" charset="0"/>
            </a:endParaRPr>
          </a:p>
        </p:txBody>
      </p:sp>
      <p:sp>
        <p:nvSpPr>
          <p:cNvPr id="21" name="Rectangle 20">
            <a:extLst>
              <a:ext uri="{FF2B5EF4-FFF2-40B4-BE49-F238E27FC236}">
                <a16:creationId xmlns:a16="http://schemas.microsoft.com/office/drawing/2014/main" xmlns="" id="{DF506493-07C1-4D19-ACD8-FAD8C5B1E88D}"/>
              </a:ext>
            </a:extLst>
          </p:cNvPr>
          <p:cNvSpPr>
            <a:spLocks noChangeArrowheads="1"/>
          </p:cNvSpPr>
          <p:nvPr/>
        </p:nvSpPr>
        <p:spPr bwMode="auto">
          <a:xfrm>
            <a:off x="7583488" y="4664813"/>
            <a:ext cx="461962" cy="519112"/>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a:latin typeface="Times New Roman" panose="02020603050405020304" pitchFamily="18" charset="0"/>
              </a:rPr>
              <a:t>v</a:t>
            </a:r>
            <a:r>
              <a:rPr kumimoji="0" lang="en-US" altLang="zh-CN" sz="2800" baseline="-25000">
                <a:latin typeface="Times New Roman" panose="02020603050405020304" pitchFamily="18" charset="0"/>
              </a:rPr>
              <a:t>5</a:t>
            </a:r>
            <a:endParaRPr kumimoji="0" lang="en-US" altLang="zh-CN" baseline="-25000">
              <a:latin typeface="Times New Roman" panose="02020603050405020304" pitchFamily="18" charset="0"/>
            </a:endParaRPr>
          </a:p>
        </p:txBody>
      </p:sp>
      <p:sp>
        <p:nvSpPr>
          <p:cNvPr id="22" name="Rectangle 21">
            <a:extLst>
              <a:ext uri="{FF2B5EF4-FFF2-40B4-BE49-F238E27FC236}">
                <a16:creationId xmlns:a16="http://schemas.microsoft.com/office/drawing/2014/main" xmlns="" id="{ACFF2492-BC74-42E8-8595-6448315A8A4C}"/>
              </a:ext>
            </a:extLst>
          </p:cNvPr>
          <p:cNvSpPr>
            <a:spLocks noChangeArrowheads="1"/>
          </p:cNvSpPr>
          <p:nvPr/>
        </p:nvSpPr>
        <p:spPr bwMode="auto">
          <a:xfrm>
            <a:off x="7583488" y="3320200"/>
            <a:ext cx="461962" cy="519113"/>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a:latin typeface="Times New Roman" panose="02020603050405020304" pitchFamily="18" charset="0"/>
              </a:rPr>
              <a:t>v</a:t>
            </a:r>
            <a:r>
              <a:rPr kumimoji="0" lang="en-US" altLang="zh-CN" sz="2800" baseline="-25000">
                <a:latin typeface="Times New Roman" panose="02020603050405020304" pitchFamily="18" charset="0"/>
              </a:rPr>
              <a:t>4</a:t>
            </a:r>
            <a:endParaRPr kumimoji="0" lang="en-US" altLang="zh-CN" baseline="-25000">
              <a:latin typeface="Times New Roman" panose="02020603050405020304" pitchFamily="18" charset="0"/>
            </a:endParaRPr>
          </a:p>
        </p:txBody>
      </p:sp>
    </p:spTree>
    <p:extLst>
      <p:ext uri="{BB962C8B-B14F-4D97-AF65-F5344CB8AC3E}">
        <p14:creationId xmlns:p14="http://schemas.microsoft.com/office/powerpoint/2010/main" xmlns="" val="28529322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88BE9A2A-9169-475F-AF96-E1025ADE64FA}"/>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3AB83BF5-504D-4933-8706-6D397AFC0BFF}"/>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24401958-A193-42FC-BED8-FBAA91B81324}"/>
              </a:ext>
            </a:extLst>
          </p:cNvPr>
          <p:cNvSpPr>
            <a:spLocks noGrp="1"/>
          </p:cNvSpPr>
          <p:nvPr>
            <p:ph type="sldNum" sz="quarter" idx="12"/>
          </p:nvPr>
        </p:nvSpPr>
        <p:spPr/>
        <p:txBody>
          <a:bodyPr/>
          <a:lstStyle/>
          <a:p>
            <a:fld id="{E60F2D4F-2241-454B-AF5D-961C997CB3BA}" type="slidenum">
              <a:rPr lang="zh-CN" altLang="en-US" smtClean="0"/>
              <a:pPr/>
              <a:t>41</a:t>
            </a:fld>
            <a:endParaRPr lang="zh-CN" altLang="en-US"/>
          </a:p>
        </p:txBody>
      </p:sp>
      <p:sp>
        <p:nvSpPr>
          <p:cNvPr id="7" name="Text Box 2">
            <a:extLst>
              <a:ext uri="{FF2B5EF4-FFF2-40B4-BE49-F238E27FC236}">
                <a16:creationId xmlns:a16="http://schemas.microsoft.com/office/drawing/2014/main" xmlns="" id="{5920C7B8-F7F4-4366-BF74-7DED343502A6}"/>
              </a:ext>
            </a:extLst>
          </p:cNvPr>
          <p:cNvSpPr txBox="1">
            <a:spLocks noChangeArrowheads="1"/>
          </p:cNvSpPr>
          <p:nvPr/>
        </p:nvSpPr>
        <p:spPr bwMode="auto">
          <a:xfrm>
            <a:off x="1738750" y="1197000"/>
            <a:ext cx="2608263" cy="3865563"/>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eaLnBrk="0" hangingPunct="0"/>
            <a:r>
              <a:rPr kumimoji="0" lang="en-US" altLang="zh-CN" sz="3200" dirty="0">
                <a:latin typeface="Book Antiqua" panose="02040602050305030304" pitchFamily="18" charset="0"/>
              </a:rPr>
              <a:t>One solution:</a:t>
            </a:r>
          </a:p>
          <a:p>
            <a:pPr algn="ctr" eaLnBrk="0" hangingPunct="0">
              <a:lnSpc>
                <a:spcPct val="135000"/>
              </a:lnSpc>
            </a:pPr>
            <a:r>
              <a:rPr kumimoji="0" lang="en-US" altLang="zh-CN" sz="3200" i="1" dirty="0">
                <a:latin typeface="Times New Roman" panose="02020603050405020304" pitchFamily="18" charset="0"/>
              </a:rPr>
              <a:t>v</a:t>
            </a:r>
            <a:r>
              <a:rPr kumimoji="0" lang="en-US" altLang="zh-CN" sz="3200" baseline="-25000" dirty="0">
                <a:latin typeface="Times New Roman" panose="02020603050405020304" pitchFamily="18" charset="0"/>
              </a:rPr>
              <a:t>1 </a:t>
            </a:r>
            <a:r>
              <a:rPr kumimoji="0" lang="en-US" altLang="zh-CN" sz="3200" dirty="0">
                <a:latin typeface="Times New Roman" panose="02020603050405020304" pitchFamily="18" charset="0"/>
                <a:sym typeface="Symbol" panose="05050102010706020507" pitchFamily="18" charset="2"/>
              </a:rPr>
              <a:t> </a:t>
            </a:r>
            <a:r>
              <a:rPr kumimoji="0" lang="en-US" altLang="zh-CN" sz="3200" b="1" dirty="0">
                <a:solidFill>
                  <a:srgbClr val="00FF00"/>
                </a:solidFill>
                <a:latin typeface="Times New Roman" panose="02020603050405020304" pitchFamily="18" charset="0"/>
                <a:sym typeface="Symbol" panose="05050102010706020507" pitchFamily="18" charset="2"/>
              </a:rPr>
              <a:t>1</a:t>
            </a:r>
            <a:endParaRPr kumimoji="0" lang="en-US" altLang="zh-CN" sz="3200" dirty="0">
              <a:solidFill>
                <a:srgbClr val="00FF00"/>
              </a:solidFill>
              <a:latin typeface="Times New Roman" panose="02020603050405020304" pitchFamily="18" charset="0"/>
            </a:endParaRPr>
          </a:p>
          <a:p>
            <a:pPr algn="ctr" eaLnBrk="0" hangingPunct="0">
              <a:lnSpc>
                <a:spcPct val="135000"/>
              </a:lnSpc>
            </a:pPr>
            <a:r>
              <a:rPr kumimoji="0" lang="en-US" altLang="zh-CN" sz="3200" i="1" dirty="0">
                <a:latin typeface="Times New Roman" panose="02020603050405020304" pitchFamily="18" charset="0"/>
              </a:rPr>
              <a:t>v</a:t>
            </a:r>
            <a:r>
              <a:rPr kumimoji="0" lang="en-US" altLang="zh-CN" sz="3200" baseline="-25000" dirty="0">
                <a:latin typeface="Times New Roman" panose="02020603050405020304" pitchFamily="18" charset="0"/>
              </a:rPr>
              <a:t>2 </a:t>
            </a:r>
            <a:r>
              <a:rPr kumimoji="0" lang="en-US" altLang="zh-CN" sz="3200" dirty="0">
                <a:latin typeface="Times New Roman" panose="02020603050405020304" pitchFamily="18" charset="0"/>
                <a:sym typeface="Symbol" panose="05050102010706020507" pitchFamily="18" charset="2"/>
              </a:rPr>
              <a:t> </a:t>
            </a:r>
            <a:r>
              <a:rPr kumimoji="0" lang="en-US" altLang="zh-CN" sz="3200" b="1" dirty="0">
                <a:solidFill>
                  <a:srgbClr val="0000FF"/>
                </a:solidFill>
                <a:latin typeface="Times New Roman" panose="02020603050405020304" pitchFamily="18" charset="0"/>
                <a:sym typeface="Symbol" panose="05050102010706020507" pitchFamily="18" charset="2"/>
              </a:rPr>
              <a:t>2</a:t>
            </a:r>
            <a:endParaRPr kumimoji="0" lang="en-US" altLang="zh-CN" sz="3200" dirty="0">
              <a:solidFill>
                <a:srgbClr val="0000FF"/>
              </a:solidFill>
              <a:latin typeface="Times New Roman" panose="02020603050405020304" pitchFamily="18" charset="0"/>
            </a:endParaRPr>
          </a:p>
          <a:p>
            <a:pPr algn="ctr" eaLnBrk="0" hangingPunct="0">
              <a:lnSpc>
                <a:spcPct val="135000"/>
              </a:lnSpc>
            </a:pPr>
            <a:r>
              <a:rPr kumimoji="0" lang="en-US" altLang="zh-CN" sz="3200" i="1" dirty="0">
                <a:latin typeface="Times New Roman" panose="02020603050405020304" pitchFamily="18" charset="0"/>
              </a:rPr>
              <a:t>v</a:t>
            </a:r>
            <a:r>
              <a:rPr kumimoji="0" lang="en-US" altLang="zh-CN" sz="3200" baseline="-25000" dirty="0">
                <a:latin typeface="Times New Roman" panose="02020603050405020304" pitchFamily="18" charset="0"/>
              </a:rPr>
              <a:t>3 </a:t>
            </a:r>
            <a:r>
              <a:rPr kumimoji="0" lang="en-US" altLang="zh-CN" sz="3200" dirty="0">
                <a:latin typeface="Times New Roman" panose="02020603050405020304" pitchFamily="18" charset="0"/>
                <a:sym typeface="Symbol" panose="05050102010706020507" pitchFamily="18" charset="2"/>
              </a:rPr>
              <a:t> </a:t>
            </a:r>
            <a:r>
              <a:rPr kumimoji="0" lang="en-US" altLang="zh-CN" sz="3200" b="1" dirty="0">
                <a:solidFill>
                  <a:srgbClr val="0000FF"/>
                </a:solidFill>
                <a:latin typeface="Times New Roman" panose="02020603050405020304" pitchFamily="18" charset="0"/>
                <a:sym typeface="Symbol" panose="05050102010706020507" pitchFamily="18" charset="2"/>
              </a:rPr>
              <a:t>2</a:t>
            </a:r>
            <a:endParaRPr kumimoji="0" lang="en-US" altLang="zh-CN" sz="3200" dirty="0">
              <a:solidFill>
                <a:srgbClr val="0000FF"/>
              </a:solidFill>
              <a:latin typeface="Times New Roman" panose="02020603050405020304" pitchFamily="18" charset="0"/>
            </a:endParaRPr>
          </a:p>
          <a:p>
            <a:pPr algn="ctr" eaLnBrk="0" hangingPunct="0">
              <a:lnSpc>
                <a:spcPct val="135000"/>
              </a:lnSpc>
            </a:pPr>
            <a:r>
              <a:rPr kumimoji="0" lang="en-US" altLang="zh-CN" sz="3200" i="1" dirty="0">
                <a:latin typeface="Times New Roman" panose="02020603050405020304" pitchFamily="18" charset="0"/>
              </a:rPr>
              <a:t>v</a:t>
            </a:r>
            <a:r>
              <a:rPr kumimoji="0" lang="en-US" altLang="zh-CN" sz="3200" baseline="-25000" dirty="0">
                <a:latin typeface="Times New Roman" panose="02020603050405020304" pitchFamily="18" charset="0"/>
              </a:rPr>
              <a:t>4 </a:t>
            </a:r>
            <a:r>
              <a:rPr kumimoji="0" lang="en-US" altLang="zh-CN" sz="3200" dirty="0">
                <a:latin typeface="Times New Roman" panose="02020603050405020304" pitchFamily="18" charset="0"/>
                <a:sym typeface="Symbol" panose="05050102010706020507" pitchFamily="18" charset="2"/>
              </a:rPr>
              <a:t> </a:t>
            </a:r>
            <a:r>
              <a:rPr kumimoji="0" lang="en-US" altLang="zh-CN" sz="3200" b="1" dirty="0">
                <a:solidFill>
                  <a:srgbClr val="00FF00"/>
                </a:solidFill>
                <a:latin typeface="Times New Roman" panose="02020603050405020304" pitchFamily="18" charset="0"/>
                <a:sym typeface="Symbol" panose="05050102010706020507" pitchFamily="18" charset="2"/>
              </a:rPr>
              <a:t>1</a:t>
            </a:r>
            <a:endParaRPr kumimoji="0" lang="en-US" altLang="zh-CN" sz="3200" dirty="0">
              <a:solidFill>
                <a:srgbClr val="00FF00"/>
              </a:solidFill>
              <a:latin typeface="Times New Roman" panose="02020603050405020304" pitchFamily="18" charset="0"/>
              <a:sym typeface="Symbol" panose="05050102010706020507" pitchFamily="18" charset="2"/>
            </a:endParaRPr>
          </a:p>
          <a:p>
            <a:pPr algn="ctr" eaLnBrk="0" hangingPunct="0">
              <a:lnSpc>
                <a:spcPct val="135000"/>
              </a:lnSpc>
            </a:pPr>
            <a:r>
              <a:rPr kumimoji="0" lang="en-US" altLang="zh-CN" sz="3200" i="1" dirty="0">
                <a:latin typeface="Times New Roman" panose="02020603050405020304" pitchFamily="18" charset="0"/>
              </a:rPr>
              <a:t>v</a:t>
            </a:r>
            <a:r>
              <a:rPr kumimoji="0" lang="en-US" altLang="zh-CN" sz="3200" baseline="-25000" dirty="0">
                <a:latin typeface="Times New Roman" panose="02020603050405020304" pitchFamily="18" charset="0"/>
              </a:rPr>
              <a:t>5 </a:t>
            </a:r>
            <a:r>
              <a:rPr kumimoji="0" lang="en-US" altLang="zh-CN" sz="3200" dirty="0">
                <a:latin typeface="Times New Roman" panose="02020603050405020304" pitchFamily="18" charset="0"/>
                <a:sym typeface="Symbol" panose="05050102010706020507" pitchFamily="18" charset="2"/>
              </a:rPr>
              <a:t> </a:t>
            </a:r>
            <a:r>
              <a:rPr kumimoji="0" lang="en-US" altLang="zh-CN" sz="3200" b="1" dirty="0">
                <a:solidFill>
                  <a:schemeClr val="tx2"/>
                </a:solidFill>
                <a:latin typeface="Times New Roman" panose="02020603050405020304" pitchFamily="18" charset="0"/>
                <a:sym typeface="Symbol" panose="05050102010706020507" pitchFamily="18" charset="2"/>
              </a:rPr>
              <a:t>3</a:t>
            </a:r>
            <a:endParaRPr kumimoji="0" lang="en-US" altLang="zh-CN" sz="3200" dirty="0">
              <a:latin typeface="Times New Roman" panose="02020603050405020304" pitchFamily="18" charset="0"/>
              <a:sym typeface="Symbol" panose="05050102010706020507" pitchFamily="18" charset="2"/>
            </a:endParaRPr>
          </a:p>
        </p:txBody>
      </p:sp>
      <p:sp>
        <p:nvSpPr>
          <p:cNvPr id="8" name="Oval 3">
            <a:extLst>
              <a:ext uri="{FF2B5EF4-FFF2-40B4-BE49-F238E27FC236}">
                <a16:creationId xmlns:a16="http://schemas.microsoft.com/office/drawing/2014/main" xmlns="" id="{00C12E3C-B52C-4DAF-B2BA-03D0786A4DC6}"/>
              </a:ext>
            </a:extLst>
          </p:cNvPr>
          <p:cNvSpPr>
            <a:spLocks noChangeArrowheads="1"/>
          </p:cNvSpPr>
          <p:nvPr/>
        </p:nvSpPr>
        <p:spPr bwMode="auto">
          <a:xfrm>
            <a:off x="5586850" y="1846288"/>
            <a:ext cx="411163" cy="411162"/>
          </a:xfrm>
          <a:prstGeom prst="ellipse">
            <a:avLst/>
          </a:prstGeom>
          <a:solidFill>
            <a:srgbClr val="00FF00"/>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sz="3200" baseline="-25000">
              <a:latin typeface="Times New Roman" panose="02020603050405020304" pitchFamily="18" charset="0"/>
            </a:endParaRPr>
          </a:p>
        </p:txBody>
      </p:sp>
      <p:sp>
        <p:nvSpPr>
          <p:cNvPr id="9" name="Oval 4">
            <a:extLst>
              <a:ext uri="{FF2B5EF4-FFF2-40B4-BE49-F238E27FC236}">
                <a16:creationId xmlns:a16="http://schemas.microsoft.com/office/drawing/2014/main" xmlns="" id="{C90D7780-CAFA-4862-98D9-76F1B499F55D}"/>
              </a:ext>
            </a:extLst>
          </p:cNvPr>
          <p:cNvSpPr>
            <a:spLocks noChangeArrowheads="1"/>
          </p:cNvSpPr>
          <p:nvPr/>
        </p:nvSpPr>
        <p:spPr bwMode="auto">
          <a:xfrm>
            <a:off x="7180700" y="1846288"/>
            <a:ext cx="411163" cy="411162"/>
          </a:xfrm>
          <a:prstGeom prst="ellipse">
            <a:avLst/>
          </a:prstGeom>
          <a:solidFill>
            <a:srgbClr val="0000FF"/>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baseline="-25000">
              <a:latin typeface="Times New Roman" panose="02020603050405020304" pitchFamily="18" charset="0"/>
            </a:endParaRPr>
          </a:p>
        </p:txBody>
      </p:sp>
      <p:sp>
        <p:nvSpPr>
          <p:cNvPr id="10" name="Oval 5">
            <a:extLst>
              <a:ext uri="{FF2B5EF4-FFF2-40B4-BE49-F238E27FC236}">
                <a16:creationId xmlns:a16="http://schemas.microsoft.com/office/drawing/2014/main" xmlns="" id="{C89038EE-BC8E-4AFC-B60B-F80E9B8E7FC0}"/>
              </a:ext>
            </a:extLst>
          </p:cNvPr>
          <p:cNvSpPr>
            <a:spLocks noChangeArrowheads="1"/>
          </p:cNvSpPr>
          <p:nvPr/>
        </p:nvSpPr>
        <p:spPr bwMode="auto">
          <a:xfrm>
            <a:off x="5586850" y="3176613"/>
            <a:ext cx="411163" cy="411162"/>
          </a:xfrm>
          <a:prstGeom prst="ellipse">
            <a:avLst/>
          </a:prstGeom>
          <a:solidFill>
            <a:srgbClr val="0000FF"/>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baseline="-25000">
              <a:latin typeface="Times New Roman" panose="02020603050405020304" pitchFamily="18" charset="0"/>
            </a:endParaRPr>
          </a:p>
        </p:txBody>
      </p:sp>
      <p:sp>
        <p:nvSpPr>
          <p:cNvPr id="11" name="Oval 6">
            <a:extLst>
              <a:ext uri="{FF2B5EF4-FFF2-40B4-BE49-F238E27FC236}">
                <a16:creationId xmlns:a16="http://schemas.microsoft.com/office/drawing/2014/main" xmlns="" id="{BE3F1251-4CDB-44D5-8941-3EA95F76F882}"/>
              </a:ext>
            </a:extLst>
          </p:cNvPr>
          <p:cNvSpPr>
            <a:spLocks noChangeArrowheads="1"/>
          </p:cNvSpPr>
          <p:nvPr/>
        </p:nvSpPr>
        <p:spPr bwMode="auto">
          <a:xfrm>
            <a:off x="7180700" y="3176613"/>
            <a:ext cx="411163" cy="411162"/>
          </a:xfrm>
          <a:prstGeom prst="ellipse">
            <a:avLst/>
          </a:prstGeom>
          <a:solidFill>
            <a:srgbClr val="00FF00"/>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baseline="-25000">
              <a:latin typeface="Times New Roman" panose="02020603050405020304" pitchFamily="18" charset="0"/>
            </a:endParaRPr>
          </a:p>
        </p:txBody>
      </p:sp>
      <p:sp>
        <p:nvSpPr>
          <p:cNvPr id="12" name="Oval 7">
            <a:extLst>
              <a:ext uri="{FF2B5EF4-FFF2-40B4-BE49-F238E27FC236}">
                <a16:creationId xmlns:a16="http://schemas.microsoft.com/office/drawing/2014/main" xmlns="" id="{07353C9A-5FD4-41D5-8B92-E26011A9B1C1}"/>
              </a:ext>
            </a:extLst>
          </p:cNvPr>
          <p:cNvSpPr>
            <a:spLocks noChangeArrowheads="1"/>
          </p:cNvSpPr>
          <p:nvPr/>
        </p:nvSpPr>
        <p:spPr bwMode="auto">
          <a:xfrm>
            <a:off x="7180700" y="4508525"/>
            <a:ext cx="411163" cy="411163"/>
          </a:xfrm>
          <a:prstGeom prst="ellipse">
            <a:avLst/>
          </a:prstGeom>
          <a:solidFill>
            <a:schemeClr val="tx2"/>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kumimoji="0" lang="zh-CN" altLang="en-US" baseline="-25000">
              <a:latin typeface="Times New Roman" panose="02020603050405020304" pitchFamily="18" charset="0"/>
            </a:endParaRPr>
          </a:p>
        </p:txBody>
      </p:sp>
      <p:sp>
        <p:nvSpPr>
          <p:cNvPr id="13" name="Line 8">
            <a:extLst>
              <a:ext uri="{FF2B5EF4-FFF2-40B4-BE49-F238E27FC236}">
                <a16:creationId xmlns:a16="http://schemas.microsoft.com/office/drawing/2014/main" xmlns="" id="{10CFA24B-37D3-439A-85C7-80212F4769CB}"/>
              </a:ext>
            </a:extLst>
          </p:cNvPr>
          <p:cNvSpPr>
            <a:spLocks noChangeShapeType="1"/>
          </p:cNvSpPr>
          <p:nvPr/>
        </p:nvSpPr>
        <p:spPr bwMode="auto">
          <a:xfrm>
            <a:off x="5804338" y="2271738"/>
            <a:ext cx="0" cy="9525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 name="Line 9">
            <a:extLst>
              <a:ext uri="{FF2B5EF4-FFF2-40B4-BE49-F238E27FC236}">
                <a16:creationId xmlns:a16="http://schemas.microsoft.com/office/drawing/2014/main" xmlns="" id="{DBAA11AB-A9FE-492A-AB1B-ADDC19AA0490}"/>
              </a:ext>
            </a:extLst>
          </p:cNvPr>
          <p:cNvSpPr>
            <a:spLocks noChangeShapeType="1"/>
          </p:cNvSpPr>
          <p:nvPr/>
        </p:nvSpPr>
        <p:spPr bwMode="auto">
          <a:xfrm>
            <a:off x="7390250" y="2247925"/>
            <a:ext cx="0" cy="9525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 name="Line 10">
            <a:extLst>
              <a:ext uri="{FF2B5EF4-FFF2-40B4-BE49-F238E27FC236}">
                <a16:creationId xmlns:a16="http://schemas.microsoft.com/office/drawing/2014/main" xmlns="" id="{F0F98373-85DD-4D69-AEBB-08244E78ADBF}"/>
              </a:ext>
            </a:extLst>
          </p:cNvPr>
          <p:cNvSpPr>
            <a:spLocks noChangeShapeType="1"/>
          </p:cNvSpPr>
          <p:nvPr/>
        </p:nvSpPr>
        <p:spPr bwMode="auto">
          <a:xfrm>
            <a:off x="6017063" y="3371875"/>
            <a:ext cx="11668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 name="Line 11">
            <a:extLst>
              <a:ext uri="{FF2B5EF4-FFF2-40B4-BE49-F238E27FC236}">
                <a16:creationId xmlns:a16="http://schemas.microsoft.com/office/drawing/2014/main" xmlns="" id="{BC383488-B86B-4A5B-B97B-AB3BE0C6FF30}"/>
              </a:ext>
            </a:extLst>
          </p:cNvPr>
          <p:cNvSpPr>
            <a:spLocks noChangeShapeType="1"/>
          </p:cNvSpPr>
          <p:nvPr/>
        </p:nvSpPr>
        <p:spPr bwMode="auto">
          <a:xfrm>
            <a:off x="6037700" y="2046313"/>
            <a:ext cx="11668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 name="Line 12">
            <a:extLst>
              <a:ext uri="{FF2B5EF4-FFF2-40B4-BE49-F238E27FC236}">
                <a16:creationId xmlns:a16="http://schemas.microsoft.com/office/drawing/2014/main" xmlns="" id="{0371EDCD-2544-4726-93A8-B3FDD0E38096}"/>
              </a:ext>
            </a:extLst>
          </p:cNvPr>
          <p:cNvSpPr>
            <a:spLocks noChangeShapeType="1"/>
          </p:cNvSpPr>
          <p:nvPr/>
        </p:nvSpPr>
        <p:spPr bwMode="auto">
          <a:xfrm>
            <a:off x="5936100" y="3552850"/>
            <a:ext cx="1263650" cy="10017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 name="Line 13">
            <a:extLst>
              <a:ext uri="{FF2B5EF4-FFF2-40B4-BE49-F238E27FC236}">
                <a16:creationId xmlns:a16="http://schemas.microsoft.com/office/drawing/2014/main" xmlns="" id="{F79DA67D-E25F-4408-A13B-6FE5DFE13B9E}"/>
              </a:ext>
            </a:extLst>
          </p:cNvPr>
          <p:cNvSpPr>
            <a:spLocks noChangeShapeType="1"/>
          </p:cNvSpPr>
          <p:nvPr/>
        </p:nvSpPr>
        <p:spPr bwMode="auto">
          <a:xfrm>
            <a:off x="7395013" y="3565550"/>
            <a:ext cx="0" cy="9525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 name="Rectangle 14">
            <a:extLst>
              <a:ext uri="{FF2B5EF4-FFF2-40B4-BE49-F238E27FC236}">
                <a16:creationId xmlns:a16="http://schemas.microsoft.com/office/drawing/2014/main" xmlns="" id="{94B07CFA-EA59-416A-881C-40105FE6CF8D}"/>
              </a:ext>
            </a:extLst>
          </p:cNvPr>
          <p:cNvSpPr>
            <a:spLocks noChangeArrowheads="1"/>
          </p:cNvSpPr>
          <p:nvPr/>
        </p:nvSpPr>
        <p:spPr bwMode="auto">
          <a:xfrm>
            <a:off x="7722038" y="1760563"/>
            <a:ext cx="461962" cy="519112"/>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a:latin typeface="Times New Roman" panose="02020603050405020304" pitchFamily="18" charset="0"/>
              </a:rPr>
              <a:t>v</a:t>
            </a:r>
            <a:r>
              <a:rPr kumimoji="0" lang="en-US" altLang="zh-CN" sz="2800" baseline="-25000">
                <a:latin typeface="Times New Roman" panose="02020603050405020304" pitchFamily="18" charset="0"/>
              </a:rPr>
              <a:t>2</a:t>
            </a:r>
            <a:endParaRPr kumimoji="0" lang="en-US" altLang="zh-CN" baseline="-25000">
              <a:latin typeface="Times New Roman" panose="02020603050405020304" pitchFamily="18" charset="0"/>
            </a:endParaRPr>
          </a:p>
        </p:txBody>
      </p:sp>
      <p:sp>
        <p:nvSpPr>
          <p:cNvPr id="20" name="Rectangle 15">
            <a:extLst>
              <a:ext uri="{FF2B5EF4-FFF2-40B4-BE49-F238E27FC236}">
                <a16:creationId xmlns:a16="http://schemas.microsoft.com/office/drawing/2014/main" xmlns="" id="{521E3418-147E-471F-9FAF-3CAE15A8AC2C}"/>
              </a:ext>
            </a:extLst>
          </p:cNvPr>
          <p:cNvSpPr>
            <a:spLocks noChangeArrowheads="1"/>
          </p:cNvSpPr>
          <p:nvPr/>
        </p:nvSpPr>
        <p:spPr bwMode="auto">
          <a:xfrm>
            <a:off x="4972488" y="3079775"/>
            <a:ext cx="461962" cy="519113"/>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a:latin typeface="Times New Roman" panose="02020603050405020304" pitchFamily="18" charset="0"/>
              </a:rPr>
              <a:t>v</a:t>
            </a:r>
            <a:r>
              <a:rPr kumimoji="0" lang="en-US" altLang="zh-CN" sz="2800" baseline="-25000">
                <a:latin typeface="Times New Roman" panose="02020603050405020304" pitchFamily="18" charset="0"/>
              </a:rPr>
              <a:t>3</a:t>
            </a:r>
            <a:endParaRPr kumimoji="0" lang="en-US" altLang="zh-CN" baseline="-25000">
              <a:latin typeface="Times New Roman" panose="02020603050405020304" pitchFamily="18" charset="0"/>
            </a:endParaRPr>
          </a:p>
        </p:txBody>
      </p:sp>
      <p:sp>
        <p:nvSpPr>
          <p:cNvPr id="21" name="Rectangle 16">
            <a:extLst>
              <a:ext uri="{FF2B5EF4-FFF2-40B4-BE49-F238E27FC236}">
                <a16:creationId xmlns:a16="http://schemas.microsoft.com/office/drawing/2014/main" xmlns="" id="{64C9E732-E364-4116-8714-26576EBD9D24}"/>
              </a:ext>
            </a:extLst>
          </p:cNvPr>
          <p:cNvSpPr>
            <a:spLocks noChangeArrowheads="1"/>
          </p:cNvSpPr>
          <p:nvPr/>
        </p:nvSpPr>
        <p:spPr bwMode="auto">
          <a:xfrm>
            <a:off x="4972488" y="1763738"/>
            <a:ext cx="461962" cy="519112"/>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dirty="0">
                <a:latin typeface="Times New Roman" panose="02020603050405020304" pitchFamily="18" charset="0"/>
              </a:rPr>
              <a:t>v</a:t>
            </a:r>
            <a:r>
              <a:rPr kumimoji="0" lang="en-US" altLang="zh-CN" sz="2800" baseline="-25000" dirty="0">
                <a:latin typeface="Times New Roman" panose="02020603050405020304" pitchFamily="18" charset="0"/>
              </a:rPr>
              <a:t>1</a:t>
            </a:r>
            <a:endParaRPr kumimoji="0" lang="en-US" altLang="zh-CN" baseline="-25000" dirty="0">
              <a:latin typeface="Times New Roman" panose="02020603050405020304" pitchFamily="18" charset="0"/>
            </a:endParaRPr>
          </a:p>
        </p:txBody>
      </p:sp>
      <p:sp>
        <p:nvSpPr>
          <p:cNvPr id="22" name="Rectangle 17">
            <a:extLst>
              <a:ext uri="{FF2B5EF4-FFF2-40B4-BE49-F238E27FC236}">
                <a16:creationId xmlns:a16="http://schemas.microsoft.com/office/drawing/2014/main" xmlns="" id="{67C7AC9E-9C5E-4C52-9D15-7C0CCF37B491}"/>
              </a:ext>
            </a:extLst>
          </p:cNvPr>
          <p:cNvSpPr>
            <a:spLocks noChangeArrowheads="1"/>
          </p:cNvSpPr>
          <p:nvPr/>
        </p:nvSpPr>
        <p:spPr bwMode="auto">
          <a:xfrm>
            <a:off x="7722038" y="4421213"/>
            <a:ext cx="461962" cy="519112"/>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a:latin typeface="Times New Roman" panose="02020603050405020304" pitchFamily="18" charset="0"/>
              </a:rPr>
              <a:t>v</a:t>
            </a:r>
            <a:r>
              <a:rPr kumimoji="0" lang="en-US" altLang="zh-CN" sz="2800" baseline="-25000">
                <a:latin typeface="Times New Roman" panose="02020603050405020304" pitchFamily="18" charset="0"/>
              </a:rPr>
              <a:t>5</a:t>
            </a:r>
            <a:endParaRPr kumimoji="0" lang="en-US" altLang="zh-CN" baseline="-25000">
              <a:latin typeface="Times New Roman" panose="02020603050405020304" pitchFamily="18" charset="0"/>
            </a:endParaRPr>
          </a:p>
        </p:txBody>
      </p:sp>
      <p:sp>
        <p:nvSpPr>
          <p:cNvPr id="23" name="Rectangle 18">
            <a:extLst>
              <a:ext uri="{FF2B5EF4-FFF2-40B4-BE49-F238E27FC236}">
                <a16:creationId xmlns:a16="http://schemas.microsoft.com/office/drawing/2014/main" xmlns="" id="{2C640D1A-FE07-4B58-A954-BFC760156927}"/>
              </a:ext>
            </a:extLst>
          </p:cNvPr>
          <p:cNvSpPr>
            <a:spLocks noChangeArrowheads="1"/>
          </p:cNvSpPr>
          <p:nvPr/>
        </p:nvSpPr>
        <p:spPr bwMode="auto">
          <a:xfrm>
            <a:off x="7722038" y="3076600"/>
            <a:ext cx="461962" cy="519113"/>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2800" i="1">
                <a:latin typeface="Times New Roman" panose="02020603050405020304" pitchFamily="18" charset="0"/>
              </a:rPr>
              <a:t>v</a:t>
            </a:r>
            <a:r>
              <a:rPr kumimoji="0" lang="en-US" altLang="zh-CN" sz="2800" baseline="-25000">
                <a:latin typeface="Times New Roman" panose="02020603050405020304" pitchFamily="18" charset="0"/>
              </a:rPr>
              <a:t>4</a:t>
            </a:r>
            <a:endParaRPr kumimoji="0" lang="en-US" altLang="zh-CN" baseline="-25000">
              <a:latin typeface="Times New Roman" panose="02020603050405020304" pitchFamily="18" charset="0"/>
            </a:endParaRPr>
          </a:p>
        </p:txBody>
      </p:sp>
    </p:spTree>
    <p:extLst>
      <p:ext uri="{BB962C8B-B14F-4D97-AF65-F5344CB8AC3E}">
        <p14:creationId xmlns:p14="http://schemas.microsoft.com/office/powerpoint/2010/main" xmlns="" val="19245522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9E0B283-39CB-4A70-8436-CF142839709D}"/>
              </a:ext>
            </a:extLst>
          </p:cNvPr>
          <p:cNvSpPr>
            <a:spLocks noGrp="1"/>
          </p:cNvSpPr>
          <p:nvPr>
            <p:ph type="title"/>
          </p:nvPr>
        </p:nvSpPr>
        <p:spPr>
          <a:xfrm>
            <a:off x="865401" y="382479"/>
            <a:ext cx="7297499" cy="596348"/>
          </a:xfrm>
        </p:spPr>
        <p:txBody>
          <a:bodyPr>
            <a:normAutofit fontScale="90000"/>
          </a:bodyPr>
          <a:lstStyle/>
          <a:p>
            <a:r>
              <a:rPr lang="en-US" altLang="zh-CN" dirty="0"/>
              <a:t>Example: 4-queens</a:t>
            </a:r>
            <a:endParaRPr lang="zh-CN" altLang="en-US" dirty="0"/>
          </a:p>
        </p:txBody>
      </p:sp>
      <p:sp>
        <p:nvSpPr>
          <p:cNvPr id="3" name="日期占位符 2">
            <a:extLst>
              <a:ext uri="{FF2B5EF4-FFF2-40B4-BE49-F238E27FC236}">
                <a16:creationId xmlns:a16="http://schemas.microsoft.com/office/drawing/2014/main" xmlns="" id="{2ACD0CF6-230C-4C8F-8756-C7C9956C518F}"/>
              </a:ext>
            </a:extLst>
          </p:cNvPr>
          <p:cNvSpPr>
            <a:spLocks noGrp="1"/>
          </p:cNvSpPr>
          <p:nvPr>
            <p:ph type="dt" sz="half" idx="10"/>
          </p:nvPr>
        </p:nvSpPr>
        <p:spPr/>
        <p:txBody>
          <a:bodyPr/>
          <a:lstStyle/>
          <a:p>
            <a:fld id="{35FB0823-911F-469A-A62A-3DB6146431A6}" type="datetime1">
              <a:rPr lang="zh-CN" altLang="en-US" smtClean="0"/>
              <a:pPr/>
              <a:t>2021/3/21</a:t>
            </a:fld>
            <a:endParaRPr lang="zh-CN" altLang="en-US"/>
          </a:p>
        </p:txBody>
      </p:sp>
      <p:sp>
        <p:nvSpPr>
          <p:cNvPr id="4" name="页脚占位符 3">
            <a:extLst>
              <a:ext uri="{FF2B5EF4-FFF2-40B4-BE49-F238E27FC236}">
                <a16:creationId xmlns:a16="http://schemas.microsoft.com/office/drawing/2014/main" xmlns="" id="{536E83A5-A63E-468B-8F4C-72882340D6B9}"/>
              </a:ext>
            </a:extLst>
          </p:cNvPr>
          <p:cNvSpPr>
            <a:spLocks noGrp="1"/>
          </p:cNvSpPr>
          <p:nvPr>
            <p:ph type="ftr" sz="quarter" idx="11"/>
          </p:nvPr>
        </p:nvSpPr>
        <p:spPr/>
        <p:txBody>
          <a:bodyPr/>
          <a:lstStyle/>
          <a:p>
            <a:r>
              <a:rPr lang="zh-CN" altLang="en-US"/>
              <a:t>学而不厌，诲人不倦</a:t>
            </a:r>
            <a:endParaRPr lang="zh-CN" altLang="en-US" dirty="0"/>
          </a:p>
        </p:txBody>
      </p:sp>
      <p:sp>
        <p:nvSpPr>
          <p:cNvPr id="5" name="灯片编号占位符 4">
            <a:extLst>
              <a:ext uri="{FF2B5EF4-FFF2-40B4-BE49-F238E27FC236}">
                <a16:creationId xmlns:a16="http://schemas.microsoft.com/office/drawing/2014/main" xmlns="" id="{A4F44829-6097-4A78-99F1-1FF2B90F7021}"/>
              </a:ext>
            </a:extLst>
          </p:cNvPr>
          <p:cNvSpPr>
            <a:spLocks noGrp="1"/>
          </p:cNvSpPr>
          <p:nvPr>
            <p:ph type="sldNum" sz="quarter" idx="12"/>
          </p:nvPr>
        </p:nvSpPr>
        <p:spPr/>
        <p:txBody>
          <a:bodyPr/>
          <a:lstStyle/>
          <a:p>
            <a:fld id="{E60F2D4F-2241-454B-AF5D-961C997CB3BA}" type="slidenum">
              <a:rPr lang="zh-CN" altLang="en-US" smtClean="0"/>
              <a:pPr/>
              <a:t>42</a:t>
            </a:fld>
            <a:endParaRPr lang="zh-CN" altLang="en-US"/>
          </a:p>
        </p:txBody>
      </p:sp>
      <p:sp>
        <p:nvSpPr>
          <p:cNvPr id="6" name="Text Box 4">
            <a:extLst>
              <a:ext uri="{FF2B5EF4-FFF2-40B4-BE49-F238E27FC236}">
                <a16:creationId xmlns:a16="http://schemas.microsoft.com/office/drawing/2014/main" xmlns="" id="{D02EDC10-5256-4ADB-9319-3FA994F9F4B4}"/>
              </a:ext>
            </a:extLst>
          </p:cNvPr>
          <p:cNvSpPr txBox="1">
            <a:spLocks noChangeArrowheads="1"/>
          </p:cNvSpPr>
          <p:nvPr/>
        </p:nvSpPr>
        <p:spPr>
          <a:xfrm>
            <a:off x="2003400" y="1905000"/>
            <a:ext cx="3048000" cy="4114800"/>
          </a:xfrm>
          <a:prstGeom prst="rect">
            <a:avLst/>
          </a:prstGeom>
          <a:solidFill>
            <a:srgbClr val="6FDFEB"/>
          </a:solidFill>
          <a:ln/>
          <a:extLst>
            <a:ext uri="{91240B29-F687-4F45-9708-019B960494DF}">
              <a14:hiddenLine xmlns:a14="http://schemas.microsoft.com/office/drawing/2010/main" xmlns="" w="12700">
                <a:solidFill>
                  <a:schemeClr val="tx1"/>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0" hangingPunct="0">
              <a:spcBef>
                <a:spcPct val="0"/>
              </a:spcBef>
              <a:buFontTx/>
              <a:buNone/>
            </a:pPr>
            <a:r>
              <a:rPr lang="en-US" altLang="zh-CN">
                <a:solidFill>
                  <a:srgbClr val="0000FF"/>
                </a:solidFill>
                <a:latin typeface="Book Antiqua" panose="02040602050305030304" pitchFamily="18" charset="0"/>
              </a:rPr>
              <a:t>One solution:</a:t>
            </a:r>
          </a:p>
          <a:p>
            <a:pPr algn="ctr" eaLnBrk="0" hangingPunct="0">
              <a:lnSpc>
                <a:spcPct val="135000"/>
              </a:lnSpc>
              <a:spcBef>
                <a:spcPct val="0"/>
              </a:spcBef>
              <a:buFontTx/>
              <a:buNone/>
            </a:pPr>
            <a:r>
              <a:rPr lang="en-US" altLang="zh-CN" i="1">
                <a:solidFill>
                  <a:srgbClr val="0000FF"/>
                </a:solidFill>
                <a:latin typeface="Times New Roman" panose="02020603050405020304" pitchFamily="18" charset="0"/>
              </a:rPr>
              <a:t>x</a:t>
            </a:r>
            <a:r>
              <a:rPr lang="en-US" altLang="zh-CN" baseline="-25000">
                <a:solidFill>
                  <a:srgbClr val="0000FF"/>
                </a:solidFill>
                <a:latin typeface="Times New Roman" panose="02020603050405020304" pitchFamily="18" charset="0"/>
              </a:rPr>
              <a:t>1 </a:t>
            </a:r>
            <a:r>
              <a:rPr lang="en-US" altLang="zh-CN">
                <a:solidFill>
                  <a:srgbClr val="0000FF"/>
                </a:solidFill>
                <a:latin typeface="Times New Roman" panose="02020603050405020304" pitchFamily="18" charset="0"/>
                <a:sym typeface="Symbol" panose="05050102010706020507" pitchFamily="18" charset="2"/>
              </a:rPr>
              <a:t> 2</a:t>
            </a:r>
            <a:endParaRPr lang="en-US" altLang="zh-CN">
              <a:solidFill>
                <a:srgbClr val="0000FF"/>
              </a:solidFill>
              <a:latin typeface="Times New Roman" panose="02020603050405020304" pitchFamily="18" charset="0"/>
            </a:endParaRPr>
          </a:p>
          <a:p>
            <a:pPr algn="ctr" eaLnBrk="0" hangingPunct="0">
              <a:lnSpc>
                <a:spcPct val="135000"/>
              </a:lnSpc>
              <a:spcBef>
                <a:spcPct val="0"/>
              </a:spcBef>
              <a:buFontTx/>
              <a:buNone/>
            </a:pPr>
            <a:r>
              <a:rPr lang="en-US" altLang="zh-CN" i="1">
                <a:solidFill>
                  <a:srgbClr val="0000FF"/>
                </a:solidFill>
                <a:latin typeface="Times New Roman" panose="02020603050405020304" pitchFamily="18" charset="0"/>
              </a:rPr>
              <a:t>x</a:t>
            </a:r>
            <a:r>
              <a:rPr lang="en-US" altLang="zh-CN" baseline="-25000">
                <a:solidFill>
                  <a:srgbClr val="0000FF"/>
                </a:solidFill>
                <a:latin typeface="Times New Roman" panose="02020603050405020304" pitchFamily="18" charset="0"/>
              </a:rPr>
              <a:t>2 </a:t>
            </a:r>
            <a:r>
              <a:rPr lang="en-US" altLang="zh-CN">
                <a:solidFill>
                  <a:srgbClr val="0000FF"/>
                </a:solidFill>
                <a:latin typeface="Times New Roman" panose="02020603050405020304" pitchFamily="18" charset="0"/>
                <a:sym typeface="Symbol" panose="05050102010706020507" pitchFamily="18" charset="2"/>
              </a:rPr>
              <a:t> 4</a:t>
            </a:r>
            <a:endParaRPr lang="en-US" altLang="zh-CN">
              <a:solidFill>
                <a:srgbClr val="0000FF"/>
              </a:solidFill>
              <a:latin typeface="Times New Roman" panose="02020603050405020304" pitchFamily="18" charset="0"/>
            </a:endParaRPr>
          </a:p>
          <a:p>
            <a:pPr algn="ctr" eaLnBrk="0" hangingPunct="0">
              <a:lnSpc>
                <a:spcPct val="135000"/>
              </a:lnSpc>
              <a:spcBef>
                <a:spcPct val="0"/>
              </a:spcBef>
              <a:buFontTx/>
              <a:buNone/>
            </a:pPr>
            <a:r>
              <a:rPr lang="en-US" altLang="zh-CN" i="1">
                <a:solidFill>
                  <a:srgbClr val="0000FF"/>
                </a:solidFill>
                <a:latin typeface="Times New Roman" panose="02020603050405020304" pitchFamily="18" charset="0"/>
              </a:rPr>
              <a:t>x</a:t>
            </a:r>
            <a:r>
              <a:rPr lang="en-US" altLang="zh-CN" baseline="-25000">
                <a:solidFill>
                  <a:srgbClr val="0000FF"/>
                </a:solidFill>
                <a:latin typeface="Times New Roman" panose="02020603050405020304" pitchFamily="18" charset="0"/>
              </a:rPr>
              <a:t>3 </a:t>
            </a:r>
            <a:r>
              <a:rPr lang="en-US" altLang="zh-CN">
                <a:solidFill>
                  <a:srgbClr val="0000FF"/>
                </a:solidFill>
                <a:latin typeface="Times New Roman" panose="02020603050405020304" pitchFamily="18" charset="0"/>
                <a:sym typeface="Symbol" panose="05050102010706020507" pitchFamily="18" charset="2"/>
              </a:rPr>
              <a:t> 1</a:t>
            </a:r>
            <a:endParaRPr lang="en-US" altLang="zh-CN">
              <a:solidFill>
                <a:srgbClr val="0000FF"/>
              </a:solidFill>
              <a:latin typeface="Times New Roman" panose="02020603050405020304" pitchFamily="18" charset="0"/>
            </a:endParaRPr>
          </a:p>
          <a:p>
            <a:pPr algn="ctr" eaLnBrk="0" hangingPunct="0">
              <a:lnSpc>
                <a:spcPct val="135000"/>
              </a:lnSpc>
              <a:spcBef>
                <a:spcPct val="0"/>
              </a:spcBef>
              <a:buFontTx/>
              <a:buNone/>
            </a:pPr>
            <a:r>
              <a:rPr lang="en-US" altLang="zh-CN" i="1">
                <a:solidFill>
                  <a:srgbClr val="0000FF"/>
                </a:solidFill>
                <a:latin typeface="Times New Roman" panose="02020603050405020304" pitchFamily="18" charset="0"/>
              </a:rPr>
              <a:t>x</a:t>
            </a:r>
            <a:r>
              <a:rPr lang="en-US" altLang="zh-CN" baseline="-25000">
                <a:solidFill>
                  <a:srgbClr val="0000FF"/>
                </a:solidFill>
                <a:latin typeface="Times New Roman" panose="02020603050405020304" pitchFamily="18" charset="0"/>
              </a:rPr>
              <a:t>4 </a:t>
            </a:r>
            <a:r>
              <a:rPr lang="en-US" altLang="zh-CN">
                <a:solidFill>
                  <a:srgbClr val="0000FF"/>
                </a:solidFill>
                <a:latin typeface="Times New Roman" panose="02020603050405020304" pitchFamily="18" charset="0"/>
                <a:sym typeface="Symbol" panose="05050102010706020507" pitchFamily="18" charset="2"/>
              </a:rPr>
              <a:t> 3</a:t>
            </a:r>
            <a:endParaRPr lang="en-US" altLang="zh-CN" sz="2400">
              <a:solidFill>
                <a:srgbClr val="0000FF"/>
              </a:solidFill>
              <a:latin typeface="Times New Roman" panose="02020603050405020304" pitchFamily="18" charset="0"/>
              <a:sym typeface="Symbol" panose="05050102010706020507" pitchFamily="18" charset="2"/>
            </a:endParaRPr>
          </a:p>
        </p:txBody>
      </p:sp>
      <p:sp>
        <p:nvSpPr>
          <p:cNvPr id="7" name="Text Box 5">
            <a:extLst>
              <a:ext uri="{FF2B5EF4-FFF2-40B4-BE49-F238E27FC236}">
                <a16:creationId xmlns:a16="http://schemas.microsoft.com/office/drawing/2014/main" xmlns="" id="{CA1E9493-8016-4518-BEC5-056DA48B83F4}"/>
              </a:ext>
            </a:extLst>
          </p:cNvPr>
          <p:cNvSpPr txBox="1">
            <a:spLocks noChangeArrowheads="1"/>
          </p:cNvSpPr>
          <p:nvPr/>
        </p:nvSpPr>
        <p:spPr bwMode="auto">
          <a:xfrm>
            <a:off x="5097438" y="4886325"/>
            <a:ext cx="457200" cy="519113"/>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0" lang="zh-CN" altLang="en-US" sz="2800">
                <a:latin typeface="Book Antiqua" panose="02040602050305030304" pitchFamily="18" charset="0"/>
              </a:rPr>
              <a:t>4</a:t>
            </a:r>
            <a:endParaRPr kumimoji="0" lang="zh-CN" altLang="en-US" sz="2800" b="1">
              <a:latin typeface="Book Antiqua" panose="02040602050305030304" pitchFamily="18" charset="0"/>
            </a:endParaRPr>
          </a:p>
        </p:txBody>
      </p:sp>
      <p:sp>
        <p:nvSpPr>
          <p:cNvPr id="8" name="Text Box 6">
            <a:extLst>
              <a:ext uri="{FF2B5EF4-FFF2-40B4-BE49-F238E27FC236}">
                <a16:creationId xmlns:a16="http://schemas.microsoft.com/office/drawing/2014/main" xmlns="" id="{840E9134-111C-48D3-B694-066A2F051C92}"/>
              </a:ext>
            </a:extLst>
          </p:cNvPr>
          <p:cNvSpPr txBox="1">
            <a:spLocks noChangeArrowheads="1"/>
          </p:cNvSpPr>
          <p:nvPr/>
        </p:nvSpPr>
        <p:spPr bwMode="auto">
          <a:xfrm>
            <a:off x="5097438" y="4191000"/>
            <a:ext cx="457200" cy="519113"/>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0" lang="zh-CN" altLang="en-US" sz="2800">
                <a:latin typeface="Book Antiqua" panose="02040602050305030304" pitchFamily="18" charset="0"/>
              </a:rPr>
              <a:t>3</a:t>
            </a:r>
            <a:endParaRPr kumimoji="0" lang="zh-CN" altLang="en-US" sz="2800" b="1">
              <a:latin typeface="Book Antiqua" panose="02040602050305030304" pitchFamily="18" charset="0"/>
            </a:endParaRPr>
          </a:p>
        </p:txBody>
      </p:sp>
      <p:sp>
        <p:nvSpPr>
          <p:cNvPr id="9" name="Text Box 7">
            <a:extLst>
              <a:ext uri="{FF2B5EF4-FFF2-40B4-BE49-F238E27FC236}">
                <a16:creationId xmlns:a16="http://schemas.microsoft.com/office/drawing/2014/main" xmlns="" id="{B05985EA-0731-4A9D-8626-A8C29D53E858}"/>
              </a:ext>
            </a:extLst>
          </p:cNvPr>
          <p:cNvSpPr txBox="1">
            <a:spLocks noChangeArrowheads="1"/>
          </p:cNvSpPr>
          <p:nvPr/>
        </p:nvSpPr>
        <p:spPr bwMode="auto">
          <a:xfrm>
            <a:off x="5097438" y="3497263"/>
            <a:ext cx="457200" cy="519112"/>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0" lang="zh-CN" altLang="en-US" sz="2800">
                <a:latin typeface="Book Antiqua" panose="02040602050305030304" pitchFamily="18" charset="0"/>
              </a:rPr>
              <a:t>2</a:t>
            </a:r>
            <a:endParaRPr kumimoji="0" lang="zh-CN" altLang="en-US" sz="2800" b="1">
              <a:latin typeface="Book Antiqua" panose="02040602050305030304" pitchFamily="18" charset="0"/>
            </a:endParaRPr>
          </a:p>
        </p:txBody>
      </p:sp>
      <p:sp>
        <p:nvSpPr>
          <p:cNvPr id="10" name="Text Box 8">
            <a:extLst>
              <a:ext uri="{FF2B5EF4-FFF2-40B4-BE49-F238E27FC236}">
                <a16:creationId xmlns:a16="http://schemas.microsoft.com/office/drawing/2014/main" xmlns="" id="{D42989A1-C1E9-468D-B69A-3D9B08ABE583}"/>
              </a:ext>
            </a:extLst>
          </p:cNvPr>
          <p:cNvSpPr txBox="1">
            <a:spLocks noChangeArrowheads="1"/>
          </p:cNvSpPr>
          <p:nvPr/>
        </p:nvSpPr>
        <p:spPr bwMode="auto">
          <a:xfrm>
            <a:off x="5097438" y="2803525"/>
            <a:ext cx="457200" cy="519113"/>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0" lang="zh-CN" altLang="en-US" sz="2800">
                <a:latin typeface="Book Antiqua" panose="02040602050305030304" pitchFamily="18" charset="0"/>
              </a:rPr>
              <a:t>1</a:t>
            </a:r>
            <a:endParaRPr kumimoji="0" lang="zh-CN" altLang="en-US" sz="2800" b="1">
              <a:latin typeface="Book Antiqua" panose="02040602050305030304" pitchFamily="18" charset="0"/>
            </a:endParaRPr>
          </a:p>
        </p:txBody>
      </p:sp>
      <p:sp>
        <p:nvSpPr>
          <p:cNvPr id="11" name="Rectangle 9">
            <a:extLst>
              <a:ext uri="{FF2B5EF4-FFF2-40B4-BE49-F238E27FC236}">
                <a16:creationId xmlns:a16="http://schemas.microsoft.com/office/drawing/2014/main" xmlns="" id="{13602CEF-1825-41F9-90CA-45499B4A946F}"/>
              </a:ext>
            </a:extLst>
          </p:cNvPr>
          <p:cNvSpPr>
            <a:spLocks noChangeArrowheads="1"/>
          </p:cNvSpPr>
          <p:nvPr/>
        </p:nvSpPr>
        <p:spPr bwMode="auto">
          <a:xfrm>
            <a:off x="5584800" y="2743200"/>
            <a:ext cx="2743200" cy="27432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 name="Rectangle 10">
            <a:extLst>
              <a:ext uri="{FF2B5EF4-FFF2-40B4-BE49-F238E27FC236}">
                <a16:creationId xmlns:a16="http://schemas.microsoft.com/office/drawing/2014/main" xmlns="" id="{D1875B27-FD17-4E4C-AF3D-82CCE40B8320}"/>
              </a:ext>
            </a:extLst>
          </p:cNvPr>
          <p:cNvSpPr>
            <a:spLocks noChangeArrowheads="1"/>
          </p:cNvSpPr>
          <p:nvPr/>
        </p:nvSpPr>
        <p:spPr bwMode="auto">
          <a:xfrm>
            <a:off x="5611788" y="2087563"/>
            <a:ext cx="600075" cy="579437"/>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kumimoji="0" lang="zh-CN" altLang="en-US" sz="3200">
                <a:latin typeface="Times New Roman" panose="02020603050405020304" pitchFamily="18" charset="0"/>
              </a:rPr>
              <a:t> </a:t>
            </a:r>
            <a:r>
              <a:rPr kumimoji="0" lang="en-US" altLang="zh-CN" sz="3200" i="1">
                <a:latin typeface="Times New Roman" panose="02020603050405020304" pitchFamily="18" charset="0"/>
              </a:rPr>
              <a:t>x</a:t>
            </a:r>
            <a:r>
              <a:rPr kumimoji="0" lang="en-US" altLang="zh-CN" sz="3200" baseline="-25000">
                <a:latin typeface="Times New Roman" panose="02020603050405020304" pitchFamily="18" charset="0"/>
              </a:rPr>
              <a:t>1</a:t>
            </a:r>
          </a:p>
        </p:txBody>
      </p:sp>
      <p:sp>
        <p:nvSpPr>
          <p:cNvPr id="13" name="Rectangle 11">
            <a:extLst>
              <a:ext uri="{FF2B5EF4-FFF2-40B4-BE49-F238E27FC236}">
                <a16:creationId xmlns:a16="http://schemas.microsoft.com/office/drawing/2014/main" xmlns="" id="{333AC140-3DF3-4D41-87B3-1BA9F7CCD289}"/>
              </a:ext>
            </a:extLst>
          </p:cNvPr>
          <p:cNvSpPr>
            <a:spLocks noChangeArrowheads="1"/>
          </p:cNvSpPr>
          <p:nvPr/>
        </p:nvSpPr>
        <p:spPr bwMode="auto">
          <a:xfrm>
            <a:off x="6364263" y="2087563"/>
            <a:ext cx="498475" cy="579437"/>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kumimoji="0" lang="en-US" altLang="zh-CN" sz="3200" i="1">
                <a:latin typeface="Times New Roman" panose="02020603050405020304" pitchFamily="18" charset="0"/>
              </a:rPr>
              <a:t>x</a:t>
            </a:r>
            <a:r>
              <a:rPr kumimoji="0" lang="en-US" altLang="zh-CN" sz="3200" baseline="-25000">
                <a:latin typeface="Times New Roman" panose="02020603050405020304" pitchFamily="18" charset="0"/>
              </a:rPr>
              <a:t>2</a:t>
            </a:r>
          </a:p>
        </p:txBody>
      </p:sp>
      <p:sp>
        <p:nvSpPr>
          <p:cNvPr id="14" name="Rectangle 12">
            <a:extLst>
              <a:ext uri="{FF2B5EF4-FFF2-40B4-BE49-F238E27FC236}">
                <a16:creationId xmlns:a16="http://schemas.microsoft.com/office/drawing/2014/main" xmlns="" id="{01A1D92B-BB08-4AB4-82C6-4FB09E1940C4}"/>
              </a:ext>
            </a:extLst>
          </p:cNvPr>
          <p:cNvSpPr>
            <a:spLocks noChangeArrowheads="1"/>
          </p:cNvSpPr>
          <p:nvPr/>
        </p:nvSpPr>
        <p:spPr bwMode="auto">
          <a:xfrm>
            <a:off x="6997675" y="2087563"/>
            <a:ext cx="600075" cy="579437"/>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kumimoji="0" lang="zh-CN" altLang="en-US" sz="3200">
                <a:latin typeface="Times New Roman" panose="02020603050405020304" pitchFamily="18" charset="0"/>
              </a:rPr>
              <a:t> </a:t>
            </a:r>
            <a:r>
              <a:rPr kumimoji="0" lang="en-US" altLang="zh-CN" sz="3200" i="1">
                <a:latin typeface="Times New Roman" panose="02020603050405020304" pitchFamily="18" charset="0"/>
              </a:rPr>
              <a:t>x</a:t>
            </a:r>
            <a:r>
              <a:rPr kumimoji="0" lang="en-US" altLang="zh-CN" sz="3200" baseline="-25000">
                <a:latin typeface="Times New Roman" panose="02020603050405020304" pitchFamily="18" charset="0"/>
              </a:rPr>
              <a:t>3</a:t>
            </a:r>
          </a:p>
        </p:txBody>
      </p:sp>
      <p:sp>
        <p:nvSpPr>
          <p:cNvPr id="15" name="Rectangle 13">
            <a:extLst>
              <a:ext uri="{FF2B5EF4-FFF2-40B4-BE49-F238E27FC236}">
                <a16:creationId xmlns:a16="http://schemas.microsoft.com/office/drawing/2014/main" xmlns="" id="{E15A4ABB-0AF6-4E70-9788-7BBBF5F334A6}"/>
              </a:ext>
            </a:extLst>
          </p:cNvPr>
          <p:cNvSpPr>
            <a:spLocks noChangeArrowheads="1"/>
          </p:cNvSpPr>
          <p:nvPr/>
        </p:nvSpPr>
        <p:spPr bwMode="auto">
          <a:xfrm>
            <a:off x="7667600" y="2087563"/>
            <a:ext cx="600075" cy="579437"/>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kumimoji="0" lang="zh-CN" altLang="en-US" sz="3200">
                <a:latin typeface="Times New Roman" panose="02020603050405020304" pitchFamily="18" charset="0"/>
              </a:rPr>
              <a:t> </a:t>
            </a:r>
            <a:r>
              <a:rPr kumimoji="0" lang="en-US" altLang="zh-CN" sz="3200" i="1">
                <a:latin typeface="Times New Roman" panose="02020603050405020304" pitchFamily="18" charset="0"/>
              </a:rPr>
              <a:t>x</a:t>
            </a:r>
            <a:r>
              <a:rPr kumimoji="0" lang="en-US" altLang="zh-CN" sz="3200" baseline="-25000">
                <a:latin typeface="Times New Roman" panose="02020603050405020304" pitchFamily="18" charset="0"/>
              </a:rPr>
              <a:t>4</a:t>
            </a:r>
          </a:p>
        </p:txBody>
      </p:sp>
      <p:sp>
        <p:nvSpPr>
          <p:cNvPr id="16" name="Line 14">
            <a:extLst>
              <a:ext uri="{FF2B5EF4-FFF2-40B4-BE49-F238E27FC236}">
                <a16:creationId xmlns:a16="http://schemas.microsoft.com/office/drawing/2014/main" xmlns="" id="{D49646A6-8356-4E03-8B23-25AC9349ADE0}"/>
              </a:ext>
            </a:extLst>
          </p:cNvPr>
          <p:cNvSpPr>
            <a:spLocks noChangeShapeType="1"/>
          </p:cNvSpPr>
          <p:nvPr/>
        </p:nvSpPr>
        <p:spPr bwMode="auto">
          <a:xfrm>
            <a:off x="6270600" y="2743200"/>
            <a:ext cx="0" cy="2743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 name="Line 15">
            <a:extLst>
              <a:ext uri="{FF2B5EF4-FFF2-40B4-BE49-F238E27FC236}">
                <a16:creationId xmlns:a16="http://schemas.microsoft.com/office/drawing/2014/main" xmlns="" id="{799D9E39-8B7E-40B5-B974-CACB26039312}"/>
              </a:ext>
            </a:extLst>
          </p:cNvPr>
          <p:cNvSpPr>
            <a:spLocks noChangeShapeType="1"/>
          </p:cNvSpPr>
          <p:nvPr/>
        </p:nvSpPr>
        <p:spPr bwMode="auto">
          <a:xfrm>
            <a:off x="6956400" y="2743200"/>
            <a:ext cx="0" cy="2743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 name="Line 16">
            <a:extLst>
              <a:ext uri="{FF2B5EF4-FFF2-40B4-BE49-F238E27FC236}">
                <a16:creationId xmlns:a16="http://schemas.microsoft.com/office/drawing/2014/main" xmlns="" id="{0EE9BDA6-F5CA-458D-81F2-20799FF04B4A}"/>
              </a:ext>
            </a:extLst>
          </p:cNvPr>
          <p:cNvSpPr>
            <a:spLocks noChangeShapeType="1"/>
          </p:cNvSpPr>
          <p:nvPr/>
        </p:nvSpPr>
        <p:spPr bwMode="auto">
          <a:xfrm>
            <a:off x="7642200" y="2743200"/>
            <a:ext cx="0" cy="2743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 name="Line 17">
            <a:extLst>
              <a:ext uri="{FF2B5EF4-FFF2-40B4-BE49-F238E27FC236}">
                <a16:creationId xmlns:a16="http://schemas.microsoft.com/office/drawing/2014/main" xmlns="" id="{DCD152D7-C19B-49C1-8CF8-D583489934A5}"/>
              </a:ext>
            </a:extLst>
          </p:cNvPr>
          <p:cNvSpPr>
            <a:spLocks noChangeShapeType="1"/>
          </p:cNvSpPr>
          <p:nvPr/>
        </p:nvSpPr>
        <p:spPr bwMode="auto">
          <a:xfrm>
            <a:off x="5584800" y="3429000"/>
            <a:ext cx="27432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 name="Line 18">
            <a:extLst>
              <a:ext uri="{FF2B5EF4-FFF2-40B4-BE49-F238E27FC236}">
                <a16:creationId xmlns:a16="http://schemas.microsoft.com/office/drawing/2014/main" xmlns="" id="{9A095178-CC5C-4BE8-AAE5-BE2C37ED3465}"/>
              </a:ext>
            </a:extLst>
          </p:cNvPr>
          <p:cNvSpPr>
            <a:spLocks noChangeShapeType="1"/>
          </p:cNvSpPr>
          <p:nvPr/>
        </p:nvSpPr>
        <p:spPr bwMode="auto">
          <a:xfrm>
            <a:off x="5584800" y="4114800"/>
            <a:ext cx="27432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 name="Line 19">
            <a:extLst>
              <a:ext uri="{FF2B5EF4-FFF2-40B4-BE49-F238E27FC236}">
                <a16:creationId xmlns:a16="http://schemas.microsoft.com/office/drawing/2014/main" xmlns="" id="{5E8FFA67-F319-4C39-8F9C-08A3DBEC2FAB}"/>
              </a:ext>
            </a:extLst>
          </p:cNvPr>
          <p:cNvSpPr>
            <a:spLocks noChangeShapeType="1"/>
          </p:cNvSpPr>
          <p:nvPr/>
        </p:nvSpPr>
        <p:spPr bwMode="auto">
          <a:xfrm>
            <a:off x="5584800" y="4800600"/>
            <a:ext cx="27432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 name="Text Box 20">
            <a:extLst>
              <a:ext uri="{FF2B5EF4-FFF2-40B4-BE49-F238E27FC236}">
                <a16:creationId xmlns:a16="http://schemas.microsoft.com/office/drawing/2014/main" xmlns="" id="{D9C995D0-0D08-48BA-8E76-B5F7DE9E05A7}"/>
              </a:ext>
            </a:extLst>
          </p:cNvPr>
          <p:cNvSpPr txBox="1">
            <a:spLocks noChangeArrowheads="1"/>
          </p:cNvSpPr>
          <p:nvPr/>
        </p:nvSpPr>
        <p:spPr bwMode="auto">
          <a:xfrm>
            <a:off x="5581625" y="3525838"/>
            <a:ext cx="6858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0" lang="en-US" altLang="zh-CN" sz="2800" b="1">
                <a:latin typeface="Book Antiqua" panose="02040602050305030304" pitchFamily="18" charset="0"/>
              </a:rPr>
              <a:t>Q</a:t>
            </a:r>
            <a:endParaRPr kumimoji="0" lang="en-US" altLang="zh-CN">
              <a:latin typeface="Book Antiqua" panose="02040602050305030304" pitchFamily="18" charset="0"/>
            </a:endParaRPr>
          </a:p>
        </p:txBody>
      </p:sp>
      <p:sp>
        <p:nvSpPr>
          <p:cNvPr id="23" name="Text Box 21">
            <a:extLst>
              <a:ext uri="{FF2B5EF4-FFF2-40B4-BE49-F238E27FC236}">
                <a16:creationId xmlns:a16="http://schemas.microsoft.com/office/drawing/2014/main" xmlns="" id="{7959045D-EA53-4E7A-9E73-2CA406840F19}"/>
              </a:ext>
            </a:extLst>
          </p:cNvPr>
          <p:cNvSpPr txBox="1">
            <a:spLocks noChangeArrowheads="1"/>
          </p:cNvSpPr>
          <p:nvPr/>
        </p:nvSpPr>
        <p:spPr bwMode="auto">
          <a:xfrm>
            <a:off x="7639025" y="4191000"/>
            <a:ext cx="685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0" lang="en-US" altLang="zh-CN" sz="2800" b="1">
                <a:latin typeface="Book Antiqua" panose="02040602050305030304" pitchFamily="18" charset="0"/>
              </a:rPr>
              <a:t>Q</a:t>
            </a:r>
            <a:endParaRPr kumimoji="0" lang="en-US" altLang="zh-CN">
              <a:latin typeface="Book Antiqua" panose="02040602050305030304" pitchFamily="18" charset="0"/>
            </a:endParaRPr>
          </a:p>
        </p:txBody>
      </p:sp>
      <p:sp>
        <p:nvSpPr>
          <p:cNvPr id="24" name="Text Box 22">
            <a:extLst>
              <a:ext uri="{FF2B5EF4-FFF2-40B4-BE49-F238E27FC236}">
                <a16:creationId xmlns:a16="http://schemas.microsoft.com/office/drawing/2014/main" xmlns="" id="{52763C56-EEBD-4B61-A990-F8C1067ABA4B}"/>
              </a:ext>
            </a:extLst>
          </p:cNvPr>
          <p:cNvSpPr txBox="1">
            <a:spLocks noChangeArrowheads="1"/>
          </p:cNvSpPr>
          <p:nvPr/>
        </p:nvSpPr>
        <p:spPr bwMode="auto">
          <a:xfrm>
            <a:off x="6956400" y="2824163"/>
            <a:ext cx="6858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0" lang="en-US" altLang="zh-CN" sz="2800" b="1">
                <a:latin typeface="Book Antiqua" panose="02040602050305030304" pitchFamily="18" charset="0"/>
              </a:rPr>
              <a:t>Q</a:t>
            </a:r>
            <a:endParaRPr kumimoji="0" lang="en-US" altLang="zh-CN">
              <a:latin typeface="Book Antiqua" panose="02040602050305030304" pitchFamily="18" charset="0"/>
            </a:endParaRPr>
          </a:p>
        </p:txBody>
      </p:sp>
      <p:sp>
        <p:nvSpPr>
          <p:cNvPr id="25" name="Text Box 23">
            <a:extLst>
              <a:ext uri="{FF2B5EF4-FFF2-40B4-BE49-F238E27FC236}">
                <a16:creationId xmlns:a16="http://schemas.microsoft.com/office/drawing/2014/main" xmlns="" id="{E63A5DAF-3906-4746-B638-2DD4DF42EBDF}"/>
              </a:ext>
            </a:extLst>
          </p:cNvPr>
          <p:cNvSpPr txBox="1">
            <a:spLocks noChangeArrowheads="1"/>
          </p:cNvSpPr>
          <p:nvPr/>
        </p:nvSpPr>
        <p:spPr bwMode="auto">
          <a:xfrm>
            <a:off x="6280125" y="4884738"/>
            <a:ext cx="6858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0" lang="en-US" altLang="zh-CN" sz="2800" b="1">
                <a:latin typeface="Book Antiqua" panose="02040602050305030304" pitchFamily="18" charset="0"/>
              </a:rPr>
              <a:t>Q</a:t>
            </a:r>
            <a:endParaRPr kumimoji="0" lang="en-US" altLang="zh-CN">
              <a:latin typeface="Book Antiqua" panose="02040602050305030304" pitchFamily="18" charset="0"/>
            </a:endParaRPr>
          </a:p>
        </p:txBody>
      </p:sp>
    </p:spTree>
    <p:extLst>
      <p:ext uri="{BB962C8B-B14F-4D97-AF65-F5344CB8AC3E}">
        <p14:creationId xmlns:p14="http://schemas.microsoft.com/office/powerpoint/2010/main" xmlns="" val="17668485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灯片编号占位符 2"/>
          <p:cNvSpPr>
            <a:spLocks noGrp="1"/>
          </p:cNvSpPr>
          <p:nvPr>
            <p:ph type="sldNum" sz="quarter" idx="11"/>
          </p:nvPr>
        </p:nvSpPr>
        <p:spPr/>
        <p:txBody>
          <a:bodyPr/>
          <a:lstStyle/>
          <a:p>
            <a:fld id="{EA67786D-C254-4470-880D-A736CE9585E3}" type="slidenum">
              <a:rPr lang="zh-CN" altLang="en-US"/>
              <a:pPr/>
              <a:t>43</a:t>
            </a:fld>
            <a:endParaRPr lang="zh-CN" altLang="en-US"/>
          </a:p>
        </p:txBody>
      </p:sp>
      <p:sp>
        <p:nvSpPr>
          <p:cNvPr id="71682" name="Rectangle 2"/>
          <p:cNvSpPr>
            <a:spLocks noChangeArrowheads="1"/>
          </p:cNvSpPr>
          <p:nvPr/>
        </p:nvSpPr>
        <p:spPr bwMode="auto">
          <a:xfrm>
            <a:off x="3058584" y="1143000"/>
            <a:ext cx="2438400" cy="1828800"/>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71683" name="Line 3"/>
          <p:cNvSpPr>
            <a:spLocks noChangeShapeType="1"/>
          </p:cNvSpPr>
          <p:nvPr/>
        </p:nvSpPr>
        <p:spPr bwMode="auto">
          <a:xfrm>
            <a:off x="3668184" y="1143000"/>
            <a:ext cx="0" cy="1828800"/>
          </a:xfrm>
          <a:prstGeom prst="line">
            <a:avLst/>
          </a:prstGeom>
          <a:noFill/>
          <a:ln w="12700">
            <a:solidFill>
              <a:schemeClr val="tx1"/>
            </a:solidFill>
            <a:round/>
            <a:headEnd/>
            <a:tailEnd/>
          </a:ln>
          <a:effectLst/>
        </p:spPr>
        <p:txBody>
          <a:bodyPr wrap="none" anchor="ctr"/>
          <a:lstStyle/>
          <a:p>
            <a:endParaRPr lang="zh-CN" altLang="en-US"/>
          </a:p>
        </p:txBody>
      </p:sp>
      <p:sp>
        <p:nvSpPr>
          <p:cNvPr id="71684" name="Line 4"/>
          <p:cNvSpPr>
            <a:spLocks noChangeShapeType="1"/>
          </p:cNvSpPr>
          <p:nvPr/>
        </p:nvSpPr>
        <p:spPr bwMode="auto">
          <a:xfrm>
            <a:off x="4277784" y="1143000"/>
            <a:ext cx="0" cy="1828800"/>
          </a:xfrm>
          <a:prstGeom prst="line">
            <a:avLst/>
          </a:prstGeom>
          <a:noFill/>
          <a:ln w="12700">
            <a:solidFill>
              <a:schemeClr val="tx1"/>
            </a:solidFill>
            <a:round/>
            <a:headEnd/>
            <a:tailEnd/>
          </a:ln>
          <a:effectLst/>
        </p:spPr>
        <p:txBody>
          <a:bodyPr wrap="none" anchor="ctr"/>
          <a:lstStyle/>
          <a:p>
            <a:endParaRPr lang="zh-CN" altLang="en-US"/>
          </a:p>
        </p:txBody>
      </p:sp>
      <p:sp>
        <p:nvSpPr>
          <p:cNvPr id="71685" name="Line 5"/>
          <p:cNvSpPr>
            <a:spLocks noChangeShapeType="1"/>
          </p:cNvSpPr>
          <p:nvPr/>
        </p:nvSpPr>
        <p:spPr bwMode="auto">
          <a:xfrm>
            <a:off x="4887384" y="1143000"/>
            <a:ext cx="0" cy="1828800"/>
          </a:xfrm>
          <a:prstGeom prst="line">
            <a:avLst/>
          </a:prstGeom>
          <a:noFill/>
          <a:ln w="12700">
            <a:solidFill>
              <a:schemeClr val="tx1"/>
            </a:solidFill>
            <a:round/>
            <a:headEnd/>
            <a:tailEnd/>
          </a:ln>
          <a:effectLst/>
        </p:spPr>
        <p:txBody>
          <a:bodyPr wrap="none" anchor="ctr"/>
          <a:lstStyle/>
          <a:p>
            <a:endParaRPr lang="zh-CN" altLang="en-US"/>
          </a:p>
        </p:txBody>
      </p:sp>
      <p:sp>
        <p:nvSpPr>
          <p:cNvPr id="71686" name="Line 6"/>
          <p:cNvSpPr>
            <a:spLocks noChangeShapeType="1"/>
          </p:cNvSpPr>
          <p:nvPr/>
        </p:nvSpPr>
        <p:spPr bwMode="auto">
          <a:xfrm>
            <a:off x="5496984" y="1143000"/>
            <a:ext cx="0" cy="1828800"/>
          </a:xfrm>
          <a:prstGeom prst="line">
            <a:avLst/>
          </a:prstGeom>
          <a:noFill/>
          <a:ln w="12700">
            <a:solidFill>
              <a:schemeClr val="tx1"/>
            </a:solidFill>
            <a:round/>
            <a:headEnd/>
            <a:tailEnd/>
          </a:ln>
          <a:effectLst/>
        </p:spPr>
        <p:txBody>
          <a:bodyPr wrap="none" anchor="ctr"/>
          <a:lstStyle/>
          <a:p>
            <a:endParaRPr lang="zh-CN" altLang="en-US"/>
          </a:p>
        </p:txBody>
      </p:sp>
      <p:sp>
        <p:nvSpPr>
          <p:cNvPr id="71687" name="Line 7"/>
          <p:cNvSpPr>
            <a:spLocks noChangeShapeType="1"/>
          </p:cNvSpPr>
          <p:nvPr/>
        </p:nvSpPr>
        <p:spPr bwMode="auto">
          <a:xfrm>
            <a:off x="3058584" y="1600200"/>
            <a:ext cx="2438400" cy="0"/>
          </a:xfrm>
          <a:prstGeom prst="line">
            <a:avLst/>
          </a:prstGeom>
          <a:noFill/>
          <a:ln w="12700">
            <a:solidFill>
              <a:schemeClr val="tx1"/>
            </a:solidFill>
            <a:round/>
            <a:headEnd/>
            <a:tailEnd/>
          </a:ln>
          <a:effectLst/>
        </p:spPr>
        <p:txBody>
          <a:bodyPr wrap="none" anchor="ctr"/>
          <a:lstStyle/>
          <a:p>
            <a:endParaRPr lang="zh-CN" altLang="en-US"/>
          </a:p>
        </p:txBody>
      </p:sp>
      <p:sp>
        <p:nvSpPr>
          <p:cNvPr id="71688" name="Line 8"/>
          <p:cNvSpPr>
            <a:spLocks noChangeShapeType="1"/>
          </p:cNvSpPr>
          <p:nvPr/>
        </p:nvSpPr>
        <p:spPr bwMode="auto">
          <a:xfrm>
            <a:off x="3058584" y="2057400"/>
            <a:ext cx="2438400" cy="0"/>
          </a:xfrm>
          <a:prstGeom prst="line">
            <a:avLst/>
          </a:prstGeom>
          <a:noFill/>
          <a:ln w="12700">
            <a:solidFill>
              <a:schemeClr val="tx1"/>
            </a:solidFill>
            <a:round/>
            <a:headEnd/>
            <a:tailEnd/>
          </a:ln>
          <a:effectLst/>
        </p:spPr>
        <p:txBody>
          <a:bodyPr wrap="none" anchor="ctr"/>
          <a:lstStyle/>
          <a:p>
            <a:endParaRPr lang="zh-CN" altLang="en-US"/>
          </a:p>
        </p:txBody>
      </p:sp>
      <p:sp>
        <p:nvSpPr>
          <p:cNvPr id="71689" name="Line 9"/>
          <p:cNvSpPr>
            <a:spLocks noChangeShapeType="1"/>
          </p:cNvSpPr>
          <p:nvPr/>
        </p:nvSpPr>
        <p:spPr bwMode="auto">
          <a:xfrm>
            <a:off x="3058584" y="2514600"/>
            <a:ext cx="2438400" cy="0"/>
          </a:xfrm>
          <a:prstGeom prst="line">
            <a:avLst/>
          </a:prstGeom>
          <a:noFill/>
          <a:ln w="12700">
            <a:solidFill>
              <a:schemeClr val="tx1"/>
            </a:solidFill>
            <a:round/>
            <a:headEnd/>
            <a:tailEnd/>
          </a:ln>
          <a:effectLst/>
        </p:spPr>
        <p:txBody>
          <a:bodyPr wrap="none" anchor="ctr"/>
          <a:lstStyle/>
          <a:p>
            <a:endParaRPr lang="zh-CN" altLang="en-US"/>
          </a:p>
        </p:txBody>
      </p:sp>
      <p:sp>
        <p:nvSpPr>
          <p:cNvPr id="71690" name="Line 10"/>
          <p:cNvSpPr>
            <a:spLocks noChangeShapeType="1"/>
          </p:cNvSpPr>
          <p:nvPr/>
        </p:nvSpPr>
        <p:spPr bwMode="auto">
          <a:xfrm>
            <a:off x="3058584" y="2971800"/>
            <a:ext cx="2438400" cy="0"/>
          </a:xfrm>
          <a:prstGeom prst="line">
            <a:avLst/>
          </a:prstGeom>
          <a:noFill/>
          <a:ln w="12700">
            <a:solidFill>
              <a:schemeClr val="tx1"/>
            </a:solidFill>
            <a:round/>
            <a:headEnd/>
            <a:tailEnd/>
          </a:ln>
          <a:effectLst/>
        </p:spPr>
        <p:txBody>
          <a:bodyPr wrap="none" anchor="ctr"/>
          <a:lstStyle/>
          <a:p>
            <a:endParaRPr lang="zh-CN" altLang="en-US"/>
          </a:p>
        </p:txBody>
      </p:sp>
      <p:sp>
        <p:nvSpPr>
          <p:cNvPr id="71691" name="Text Box 11"/>
          <p:cNvSpPr txBox="1">
            <a:spLocks noChangeArrowheads="1"/>
          </p:cNvSpPr>
          <p:nvPr/>
        </p:nvSpPr>
        <p:spPr bwMode="auto">
          <a:xfrm>
            <a:off x="4277784" y="2514600"/>
            <a:ext cx="609600" cy="369332"/>
          </a:xfrm>
          <a:prstGeom prst="rect">
            <a:avLst/>
          </a:prstGeom>
          <a:solidFill>
            <a:srgbClr val="00FF00"/>
          </a:solid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en-US" altLang="zh-CN">
              <a:latin typeface="Book Antiqua" pitchFamily="18" charset="0"/>
            </a:endParaRPr>
          </a:p>
        </p:txBody>
      </p:sp>
      <p:sp>
        <p:nvSpPr>
          <p:cNvPr id="71692" name="Text Box 12"/>
          <p:cNvSpPr txBox="1">
            <a:spLocks noChangeArrowheads="1"/>
          </p:cNvSpPr>
          <p:nvPr/>
        </p:nvSpPr>
        <p:spPr bwMode="auto">
          <a:xfrm>
            <a:off x="3261784" y="1676400"/>
            <a:ext cx="508000" cy="369332"/>
          </a:xfrm>
          <a:prstGeom prst="rect">
            <a:avLst/>
          </a:prstGeom>
          <a:noFill/>
          <a:ln w="12700">
            <a:noFill/>
            <a:miter lim="800000"/>
            <a:headEnd/>
            <a:tailEnd/>
          </a:ln>
          <a:effectLst/>
        </p:spPr>
        <p:txBody>
          <a:bodyPr>
            <a:spAutoFit/>
          </a:bodyPr>
          <a:lstStyle/>
          <a:p>
            <a:pPr algn="ctr" eaLnBrk="0" hangingPunct="0">
              <a:spcBef>
                <a:spcPct val="50000"/>
              </a:spcBef>
            </a:pPr>
            <a:endParaRPr kumimoji="0" lang="zh-CN" altLang="en-US">
              <a:latin typeface="Book Antiqua" pitchFamily="18" charset="0"/>
            </a:endParaRPr>
          </a:p>
        </p:txBody>
      </p:sp>
      <p:sp>
        <p:nvSpPr>
          <p:cNvPr id="71693" name="Text Box 13"/>
          <p:cNvSpPr txBox="1">
            <a:spLocks noChangeArrowheads="1"/>
          </p:cNvSpPr>
          <p:nvPr/>
        </p:nvSpPr>
        <p:spPr bwMode="auto">
          <a:xfrm>
            <a:off x="4277784" y="1600200"/>
            <a:ext cx="609600" cy="369332"/>
          </a:xfrm>
          <a:prstGeom prst="rect">
            <a:avLst/>
          </a:prstGeom>
          <a:solidFill>
            <a:srgbClr val="00FF00"/>
          </a:solid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en-US" altLang="zh-CN">
              <a:latin typeface="Book Antiqua" pitchFamily="18" charset="0"/>
            </a:endParaRPr>
          </a:p>
        </p:txBody>
      </p:sp>
      <p:sp>
        <p:nvSpPr>
          <p:cNvPr id="71694" name="Text Box 14"/>
          <p:cNvSpPr txBox="1">
            <a:spLocks noChangeArrowheads="1"/>
          </p:cNvSpPr>
          <p:nvPr/>
        </p:nvSpPr>
        <p:spPr bwMode="auto">
          <a:xfrm>
            <a:off x="3668184" y="1143000"/>
            <a:ext cx="609600" cy="369332"/>
          </a:xfrm>
          <a:prstGeom prst="rect">
            <a:avLst/>
          </a:prstGeom>
          <a:solidFill>
            <a:srgbClr val="00FF00"/>
          </a:solid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en-US" altLang="zh-CN">
              <a:latin typeface="Book Antiqua" pitchFamily="18" charset="0"/>
            </a:endParaRPr>
          </a:p>
        </p:txBody>
      </p:sp>
      <p:sp>
        <p:nvSpPr>
          <p:cNvPr id="71695" name="Rectangle 15"/>
          <p:cNvSpPr>
            <a:spLocks noChangeArrowheads="1"/>
          </p:cNvSpPr>
          <p:nvPr/>
        </p:nvSpPr>
        <p:spPr bwMode="auto">
          <a:xfrm>
            <a:off x="2245785" y="1119188"/>
            <a:ext cx="421910" cy="369332"/>
          </a:xfrm>
          <a:prstGeom prst="rect">
            <a:avLst/>
          </a:prstGeom>
          <a:solidFill>
            <a:srgbClr val="FFFF00"/>
          </a:solid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1</a:t>
            </a:r>
          </a:p>
        </p:txBody>
      </p:sp>
      <p:sp>
        <p:nvSpPr>
          <p:cNvPr id="71696" name="Text Box 16"/>
          <p:cNvSpPr txBox="1">
            <a:spLocks noChangeArrowheads="1"/>
          </p:cNvSpPr>
          <p:nvPr/>
        </p:nvSpPr>
        <p:spPr bwMode="auto">
          <a:xfrm>
            <a:off x="4887384" y="2057400"/>
            <a:ext cx="609600" cy="369332"/>
          </a:xfrm>
          <a:prstGeom prst="rect">
            <a:avLst/>
          </a:prstGeom>
          <a:solidFill>
            <a:srgbClr val="00FF00"/>
          </a:solid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en-US" altLang="zh-CN">
              <a:latin typeface="Book Antiqua" pitchFamily="18" charset="0"/>
            </a:endParaRPr>
          </a:p>
        </p:txBody>
      </p:sp>
      <p:sp>
        <p:nvSpPr>
          <p:cNvPr id="71697" name="Text Box 17"/>
          <p:cNvSpPr txBox="1">
            <a:spLocks noChangeArrowheads="1"/>
          </p:cNvSpPr>
          <p:nvPr/>
        </p:nvSpPr>
        <p:spPr bwMode="auto">
          <a:xfrm>
            <a:off x="2542021" y="653534"/>
            <a:ext cx="2121093" cy="369332"/>
          </a:xfrm>
          <a:prstGeom prst="rect">
            <a:avLst/>
          </a:prstGeom>
          <a:solidFill>
            <a:srgbClr val="FFFF00"/>
          </a:solidFill>
          <a:ln w="12700">
            <a:noFill/>
            <a:miter lim="800000"/>
            <a:headEnd/>
            <a:tailEnd/>
          </a:ln>
          <a:effectLst/>
        </p:spPr>
        <p:txBody>
          <a:bodyPr wrap="none" anchor="ctr">
            <a:spAutoFit/>
          </a:bodyPr>
          <a:lstStyle/>
          <a:p>
            <a:pPr algn="ctr" eaLnBrk="0" hangingPunct="0"/>
            <a:r>
              <a:rPr kumimoji="0" lang="en-US" altLang="zh-CN" dirty="0">
                <a:latin typeface="Book Antiqua" pitchFamily="18" charset="0"/>
              </a:rPr>
              <a:t>Initial assignment</a:t>
            </a:r>
            <a:endParaRPr kumimoji="0" lang="en-US" altLang="zh-CN" sz="3200" dirty="0">
              <a:latin typeface="Book Antiqua" pitchFamily="18" charset="0"/>
            </a:endParaRPr>
          </a:p>
        </p:txBody>
      </p:sp>
      <p:sp>
        <p:nvSpPr>
          <p:cNvPr id="71698" name="Rectangle 18"/>
          <p:cNvSpPr>
            <a:spLocks noChangeArrowheads="1"/>
          </p:cNvSpPr>
          <p:nvPr/>
        </p:nvSpPr>
        <p:spPr bwMode="auto">
          <a:xfrm>
            <a:off x="2245785" y="1600200"/>
            <a:ext cx="421910" cy="369332"/>
          </a:xfrm>
          <a:prstGeom prst="rect">
            <a:avLst/>
          </a:prstGeom>
          <a:solidFill>
            <a:srgbClr val="FFFF00"/>
          </a:solid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2</a:t>
            </a:r>
          </a:p>
        </p:txBody>
      </p:sp>
      <p:sp>
        <p:nvSpPr>
          <p:cNvPr id="71699" name="Rectangle 19"/>
          <p:cNvSpPr>
            <a:spLocks noChangeArrowheads="1"/>
          </p:cNvSpPr>
          <p:nvPr/>
        </p:nvSpPr>
        <p:spPr bwMode="auto">
          <a:xfrm>
            <a:off x="2245785" y="2057400"/>
            <a:ext cx="421910" cy="369332"/>
          </a:xfrm>
          <a:prstGeom prst="rect">
            <a:avLst/>
          </a:prstGeom>
          <a:solidFill>
            <a:srgbClr val="FFFF00"/>
          </a:solid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3</a:t>
            </a:r>
          </a:p>
        </p:txBody>
      </p:sp>
      <p:sp>
        <p:nvSpPr>
          <p:cNvPr id="71700" name="Rectangle 20"/>
          <p:cNvSpPr>
            <a:spLocks noChangeArrowheads="1"/>
          </p:cNvSpPr>
          <p:nvPr/>
        </p:nvSpPr>
        <p:spPr bwMode="auto">
          <a:xfrm>
            <a:off x="2245785" y="2514600"/>
            <a:ext cx="421910" cy="369332"/>
          </a:xfrm>
          <a:prstGeom prst="rect">
            <a:avLst/>
          </a:prstGeom>
          <a:solidFill>
            <a:srgbClr val="FFFF00"/>
          </a:solid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4</a:t>
            </a:r>
          </a:p>
        </p:txBody>
      </p:sp>
      <p:sp>
        <p:nvSpPr>
          <p:cNvPr id="71701" name="AutoShape 21"/>
          <p:cNvSpPr>
            <a:spLocks noChangeArrowheads="1"/>
          </p:cNvSpPr>
          <p:nvPr/>
        </p:nvSpPr>
        <p:spPr bwMode="auto">
          <a:xfrm>
            <a:off x="5689601" y="1676401"/>
            <a:ext cx="1301751" cy="485775"/>
          </a:xfrm>
          <a:prstGeom prst="rightArrow">
            <a:avLst>
              <a:gd name="adj1" fmla="val 50000"/>
              <a:gd name="adj2" fmla="val 50245"/>
            </a:avLst>
          </a:prstGeom>
          <a:solidFill>
            <a:srgbClr val="FFFF00"/>
          </a:solidFill>
          <a:ln w="12700">
            <a:solidFill>
              <a:schemeClr val="tx1"/>
            </a:solidFill>
            <a:miter lim="800000"/>
            <a:headEnd/>
            <a:tailEnd/>
          </a:ln>
          <a:effectLst/>
        </p:spPr>
        <p:txBody>
          <a:bodyPr wrap="none" anchor="ctr"/>
          <a:lstStyle/>
          <a:p>
            <a:endParaRPr lang="zh-CN" altLang="en-US"/>
          </a:p>
        </p:txBody>
      </p:sp>
      <p:grpSp>
        <p:nvGrpSpPr>
          <p:cNvPr id="2" name="Group 22"/>
          <p:cNvGrpSpPr>
            <a:grpSpLocks/>
          </p:cNvGrpSpPr>
          <p:nvPr/>
        </p:nvGrpSpPr>
        <p:grpSpPr bwMode="auto">
          <a:xfrm>
            <a:off x="7169150" y="577850"/>
            <a:ext cx="3251200" cy="2317750"/>
            <a:chOff x="2917" y="988"/>
            <a:chExt cx="1536" cy="1460"/>
          </a:xfrm>
        </p:grpSpPr>
        <p:sp>
          <p:nvSpPr>
            <p:cNvPr id="71703" name="Rectangle 23"/>
            <p:cNvSpPr>
              <a:spLocks noChangeArrowheads="1"/>
            </p:cNvSpPr>
            <p:nvPr/>
          </p:nvSpPr>
          <p:spPr bwMode="auto">
            <a:xfrm>
              <a:off x="3301" y="1296"/>
              <a:ext cx="1152" cy="115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71704" name="Rectangle 24"/>
            <p:cNvSpPr>
              <a:spLocks noChangeArrowheads="1"/>
            </p:cNvSpPr>
            <p:nvPr/>
          </p:nvSpPr>
          <p:spPr bwMode="auto">
            <a:xfrm>
              <a:off x="3589" y="1584"/>
              <a:ext cx="288" cy="288"/>
            </a:xfrm>
            <a:prstGeom prst="rect">
              <a:avLst/>
            </a:prstGeom>
            <a:solidFill>
              <a:schemeClr val="accent2"/>
            </a:solidFill>
            <a:ln w="12700">
              <a:solidFill>
                <a:schemeClr val="tx1"/>
              </a:solidFill>
              <a:miter lim="800000"/>
              <a:headEnd/>
              <a:tailEnd/>
            </a:ln>
            <a:effectLst/>
          </p:spPr>
          <p:txBody>
            <a:bodyPr wrap="none" anchor="ctr"/>
            <a:lstStyle/>
            <a:p>
              <a:endParaRPr lang="zh-CN" altLang="en-US"/>
            </a:p>
          </p:txBody>
        </p:sp>
        <p:sp>
          <p:nvSpPr>
            <p:cNvPr id="71705" name="Rectangle 25"/>
            <p:cNvSpPr>
              <a:spLocks noChangeArrowheads="1"/>
            </p:cNvSpPr>
            <p:nvPr/>
          </p:nvSpPr>
          <p:spPr bwMode="auto">
            <a:xfrm>
              <a:off x="3877" y="1584"/>
              <a:ext cx="288" cy="288"/>
            </a:xfrm>
            <a:prstGeom prst="rect">
              <a:avLst/>
            </a:prstGeom>
            <a:solidFill>
              <a:schemeClr val="accent2"/>
            </a:solidFill>
            <a:ln w="12700">
              <a:solidFill>
                <a:schemeClr val="tx1"/>
              </a:solidFill>
              <a:miter lim="800000"/>
              <a:headEnd/>
              <a:tailEnd/>
            </a:ln>
            <a:effectLst/>
          </p:spPr>
          <p:txBody>
            <a:bodyPr wrap="none" anchor="ctr"/>
            <a:lstStyle/>
            <a:p>
              <a:endParaRPr lang="zh-CN" altLang="en-US"/>
            </a:p>
          </p:txBody>
        </p:sp>
        <p:sp>
          <p:nvSpPr>
            <p:cNvPr id="71706" name="Rectangle 26"/>
            <p:cNvSpPr>
              <a:spLocks noChangeArrowheads="1"/>
            </p:cNvSpPr>
            <p:nvPr/>
          </p:nvSpPr>
          <p:spPr bwMode="auto">
            <a:xfrm>
              <a:off x="3301" y="1584"/>
              <a:ext cx="288" cy="288"/>
            </a:xfrm>
            <a:prstGeom prst="rect">
              <a:avLst/>
            </a:prstGeom>
            <a:solidFill>
              <a:schemeClr val="accent2"/>
            </a:solidFill>
            <a:ln w="12700">
              <a:solidFill>
                <a:schemeClr val="tx1"/>
              </a:solidFill>
              <a:miter lim="800000"/>
              <a:headEnd/>
              <a:tailEnd/>
            </a:ln>
            <a:effectLst/>
          </p:spPr>
          <p:txBody>
            <a:bodyPr wrap="none" anchor="ctr"/>
            <a:lstStyle/>
            <a:p>
              <a:endParaRPr lang="zh-CN" altLang="en-US"/>
            </a:p>
          </p:txBody>
        </p:sp>
        <p:sp>
          <p:nvSpPr>
            <p:cNvPr id="71707" name="Rectangle 27"/>
            <p:cNvSpPr>
              <a:spLocks noChangeArrowheads="1"/>
            </p:cNvSpPr>
            <p:nvPr/>
          </p:nvSpPr>
          <p:spPr bwMode="auto">
            <a:xfrm>
              <a:off x="4165" y="1584"/>
              <a:ext cx="288" cy="288"/>
            </a:xfrm>
            <a:prstGeom prst="rect">
              <a:avLst/>
            </a:prstGeom>
            <a:solidFill>
              <a:schemeClr val="accent2"/>
            </a:solidFill>
            <a:ln w="12700">
              <a:solidFill>
                <a:schemeClr val="tx1"/>
              </a:solidFill>
              <a:miter lim="800000"/>
              <a:headEnd/>
              <a:tailEnd/>
            </a:ln>
            <a:effectLst/>
          </p:spPr>
          <p:txBody>
            <a:bodyPr wrap="none" anchor="ctr"/>
            <a:lstStyle/>
            <a:p>
              <a:endParaRPr lang="zh-CN" altLang="en-US"/>
            </a:p>
          </p:txBody>
        </p:sp>
        <p:sp>
          <p:nvSpPr>
            <p:cNvPr id="71708" name="Text Box 28"/>
            <p:cNvSpPr txBox="1">
              <a:spLocks noChangeArrowheads="1"/>
            </p:cNvSpPr>
            <p:nvPr/>
          </p:nvSpPr>
          <p:spPr bwMode="auto">
            <a:xfrm>
              <a:off x="3589" y="1584"/>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zh-CN" altLang="en-US">
                  <a:latin typeface="Book Antiqua" pitchFamily="18" charset="0"/>
                </a:rPr>
                <a:t>1</a:t>
              </a:r>
            </a:p>
          </p:txBody>
        </p:sp>
        <p:sp>
          <p:nvSpPr>
            <p:cNvPr id="71709" name="Text Box 29"/>
            <p:cNvSpPr txBox="1">
              <a:spLocks noChangeArrowheads="1"/>
            </p:cNvSpPr>
            <p:nvPr/>
          </p:nvSpPr>
          <p:spPr bwMode="auto">
            <a:xfrm>
              <a:off x="4165" y="1584"/>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zh-CN" altLang="en-US">
                  <a:latin typeface="Book Antiqua" pitchFamily="18" charset="0"/>
                </a:rPr>
                <a:t>1</a:t>
              </a:r>
            </a:p>
          </p:txBody>
        </p:sp>
        <p:sp>
          <p:nvSpPr>
            <p:cNvPr id="71710" name="Text Box 30"/>
            <p:cNvSpPr txBox="1">
              <a:spLocks noChangeArrowheads="1"/>
            </p:cNvSpPr>
            <p:nvPr/>
          </p:nvSpPr>
          <p:spPr bwMode="auto">
            <a:xfrm>
              <a:off x="3301" y="1584"/>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zh-CN" altLang="en-US">
                  <a:latin typeface="Book Antiqua" pitchFamily="18" charset="0"/>
                </a:rPr>
                <a:t>2</a:t>
              </a:r>
            </a:p>
          </p:txBody>
        </p:sp>
        <p:sp>
          <p:nvSpPr>
            <p:cNvPr id="71711" name="Text Box 31"/>
            <p:cNvSpPr txBox="1">
              <a:spLocks noChangeArrowheads="1"/>
            </p:cNvSpPr>
            <p:nvPr/>
          </p:nvSpPr>
          <p:spPr bwMode="auto">
            <a:xfrm>
              <a:off x="3115" y="988"/>
              <a:ext cx="1194" cy="233"/>
            </a:xfrm>
            <a:prstGeom prst="rect">
              <a:avLst/>
            </a:prstGeom>
            <a:noFill/>
            <a:ln w="12700">
              <a:noFill/>
              <a:miter lim="800000"/>
              <a:headEnd/>
              <a:tailEnd/>
            </a:ln>
            <a:effectLst/>
          </p:spPr>
          <p:txBody>
            <a:bodyPr wrap="none" anchor="ctr">
              <a:spAutoFit/>
            </a:bodyPr>
            <a:lstStyle/>
            <a:p>
              <a:pPr algn="ctr" eaLnBrk="0" hangingPunct="0"/>
              <a:r>
                <a:rPr kumimoji="0" lang="en-US" altLang="zh-CN" b="1">
                  <a:solidFill>
                    <a:srgbClr val="0000FF"/>
                  </a:solidFill>
                  <a:latin typeface="Book Antiqua" pitchFamily="18" charset="0"/>
                </a:rPr>
                <a:t>Pick queen in conflict</a:t>
              </a:r>
              <a:endParaRPr kumimoji="0" lang="en-US" altLang="zh-CN" sz="3200" b="1">
                <a:solidFill>
                  <a:srgbClr val="0000FF"/>
                </a:solidFill>
                <a:latin typeface="Book Antiqua" pitchFamily="18" charset="0"/>
              </a:endParaRPr>
            </a:p>
          </p:txBody>
        </p:sp>
        <p:sp>
          <p:nvSpPr>
            <p:cNvPr id="71712" name="Line 32"/>
            <p:cNvSpPr>
              <a:spLocks noChangeShapeType="1"/>
            </p:cNvSpPr>
            <p:nvPr/>
          </p:nvSpPr>
          <p:spPr bwMode="auto">
            <a:xfrm>
              <a:off x="3589" y="1296"/>
              <a:ext cx="0" cy="1152"/>
            </a:xfrm>
            <a:prstGeom prst="line">
              <a:avLst/>
            </a:prstGeom>
            <a:noFill/>
            <a:ln w="12700">
              <a:solidFill>
                <a:schemeClr val="tx1"/>
              </a:solidFill>
              <a:round/>
              <a:headEnd/>
              <a:tailEnd/>
            </a:ln>
            <a:effectLst/>
          </p:spPr>
          <p:txBody>
            <a:bodyPr wrap="none" anchor="ctr"/>
            <a:lstStyle/>
            <a:p>
              <a:endParaRPr lang="zh-CN" altLang="en-US"/>
            </a:p>
          </p:txBody>
        </p:sp>
        <p:sp>
          <p:nvSpPr>
            <p:cNvPr id="71713" name="Line 33"/>
            <p:cNvSpPr>
              <a:spLocks noChangeShapeType="1"/>
            </p:cNvSpPr>
            <p:nvPr/>
          </p:nvSpPr>
          <p:spPr bwMode="auto">
            <a:xfrm>
              <a:off x="3877" y="1296"/>
              <a:ext cx="0" cy="1152"/>
            </a:xfrm>
            <a:prstGeom prst="line">
              <a:avLst/>
            </a:prstGeom>
            <a:noFill/>
            <a:ln w="12700">
              <a:solidFill>
                <a:schemeClr val="tx1"/>
              </a:solidFill>
              <a:round/>
              <a:headEnd/>
              <a:tailEnd/>
            </a:ln>
            <a:effectLst/>
          </p:spPr>
          <p:txBody>
            <a:bodyPr wrap="none" anchor="ctr"/>
            <a:lstStyle/>
            <a:p>
              <a:endParaRPr lang="zh-CN" altLang="en-US"/>
            </a:p>
          </p:txBody>
        </p:sp>
        <p:sp>
          <p:nvSpPr>
            <p:cNvPr id="71714" name="Line 34"/>
            <p:cNvSpPr>
              <a:spLocks noChangeShapeType="1"/>
            </p:cNvSpPr>
            <p:nvPr/>
          </p:nvSpPr>
          <p:spPr bwMode="auto">
            <a:xfrm>
              <a:off x="4165" y="1296"/>
              <a:ext cx="0" cy="1152"/>
            </a:xfrm>
            <a:prstGeom prst="line">
              <a:avLst/>
            </a:prstGeom>
            <a:noFill/>
            <a:ln w="12700">
              <a:solidFill>
                <a:schemeClr val="tx1"/>
              </a:solidFill>
              <a:round/>
              <a:headEnd/>
              <a:tailEnd/>
            </a:ln>
            <a:effectLst/>
          </p:spPr>
          <p:txBody>
            <a:bodyPr wrap="none" anchor="ctr"/>
            <a:lstStyle/>
            <a:p>
              <a:endParaRPr lang="zh-CN" altLang="en-US"/>
            </a:p>
          </p:txBody>
        </p:sp>
        <p:sp>
          <p:nvSpPr>
            <p:cNvPr id="71715" name="Line 35"/>
            <p:cNvSpPr>
              <a:spLocks noChangeShapeType="1"/>
            </p:cNvSpPr>
            <p:nvPr/>
          </p:nvSpPr>
          <p:spPr bwMode="auto">
            <a:xfrm>
              <a:off x="4453" y="1296"/>
              <a:ext cx="0" cy="1152"/>
            </a:xfrm>
            <a:prstGeom prst="line">
              <a:avLst/>
            </a:prstGeom>
            <a:noFill/>
            <a:ln w="12700">
              <a:solidFill>
                <a:schemeClr val="tx1"/>
              </a:solidFill>
              <a:round/>
              <a:headEnd/>
              <a:tailEnd/>
            </a:ln>
            <a:effectLst/>
          </p:spPr>
          <p:txBody>
            <a:bodyPr wrap="none" anchor="ctr"/>
            <a:lstStyle/>
            <a:p>
              <a:endParaRPr lang="zh-CN" altLang="en-US"/>
            </a:p>
          </p:txBody>
        </p:sp>
        <p:sp>
          <p:nvSpPr>
            <p:cNvPr id="71716" name="Line 36"/>
            <p:cNvSpPr>
              <a:spLocks noChangeShapeType="1"/>
            </p:cNvSpPr>
            <p:nvPr/>
          </p:nvSpPr>
          <p:spPr bwMode="auto">
            <a:xfrm>
              <a:off x="3301" y="1584"/>
              <a:ext cx="1152" cy="0"/>
            </a:xfrm>
            <a:prstGeom prst="line">
              <a:avLst/>
            </a:prstGeom>
            <a:noFill/>
            <a:ln w="12700">
              <a:solidFill>
                <a:schemeClr val="tx1"/>
              </a:solidFill>
              <a:round/>
              <a:headEnd/>
              <a:tailEnd/>
            </a:ln>
            <a:effectLst/>
          </p:spPr>
          <p:txBody>
            <a:bodyPr wrap="none" anchor="ctr"/>
            <a:lstStyle/>
            <a:p>
              <a:endParaRPr lang="zh-CN" altLang="en-US"/>
            </a:p>
          </p:txBody>
        </p:sp>
        <p:sp>
          <p:nvSpPr>
            <p:cNvPr id="71717" name="Line 37"/>
            <p:cNvSpPr>
              <a:spLocks noChangeShapeType="1"/>
            </p:cNvSpPr>
            <p:nvPr/>
          </p:nvSpPr>
          <p:spPr bwMode="auto">
            <a:xfrm>
              <a:off x="3301" y="1872"/>
              <a:ext cx="1152" cy="0"/>
            </a:xfrm>
            <a:prstGeom prst="line">
              <a:avLst/>
            </a:prstGeom>
            <a:noFill/>
            <a:ln w="12700">
              <a:solidFill>
                <a:schemeClr val="tx1"/>
              </a:solidFill>
              <a:round/>
              <a:headEnd/>
              <a:tailEnd/>
            </a:ln>
            <a:effectLst/>
          </p:spPr>
          <p:txBody>
            <a:bodyPr wrap="none" anchor="ctr"/>
            <a:lstStyle/>
            <a:p>
              <a:endParaRPr lang="zh-CN" altLang="en-US"/>
            </a:p>
          </p:txBody>
        </p:sp>
        <p:sp>
          <p:nvSpPr>
            <p:cNvPr id="71718" name="Line 38"/>
            <p:cNvSpPr>
              <a:spLocks noChangeShapeType="1"/>
            </p:cNvSpPr>
            <p:nvPr/>
          </p:nvSpPr>
          <p:spPr bwMode="auto">
            <a:xfrm>
              <a:off x="3301" y="2160"/>
              <a:ext cx="1152" cy="0"/>
            </a:xfrm>
            <a:prstGeom prst="line">
              <a:avLst/>
            </a:prstGeom>
            <a:noFill/>
            <a:ln w="12700">
              <a:solidFill>
                <a:schemeClr val="tx1"/>
              </a:solidFill>
              <a:round/>
              <a:headEnd/>
              <a:tailEnd/>
            </a:ln>
            <a:effectLst/>
          </p:spPr>
          <p:txBody>
            <a:bodyPr wrap="none" anchor="ctr"/>
            <a:lstStyle/>
            <a:p>
              <a:endParaRPr lang="zh-CN" altLang="en-US"/>
            </a:p>
          </p:txBody>
        </p:sp>
        <p:sp>
          <p:nvSpPr>
            <p:cNvPr id="71719" name="Line 39"/>
            <p:cNvSpPr>
              <a:spLocks noChangeShapeType="1"/>
            </p:cNvSpPr>
            <p:nvPr/>
          </p:nvSpPr>
          <p:spPr bwMode="auto">
            <a:xfrm>
              <a:off x="3301" y="2448"/>
              <a:ext cx="1152" cy="0"/>
            </a:xfrm>
            <a:prstGeom prst="line">
              <a:avLst/>
            </a:prstGeom>
            <a:noFill/>
            <a:ln w="12700">
              <a:solidFill>
                <a:schemeClr val="tx1"/>
              </a:solidFill>
              <a:round/>
              <a:headEnd/>
              <a:tailEnd/>
            </a:ln>
            <a:effectLst/>
          </p:spPr>
          <p:txBody>
            <a:bodyPr wrap="none" anchor="ctr"/>
            <a:lstStyle/>
            <a:p>
              <a:endParaRPr lang="zh-CN" altLang="en-US"/>
            </a:p>
          </p:txBody>
        </p:sp>
        <p:sp>
          <p:nvSpPr>
            <p:cNvPr id="71720" name="Text Box 40"/>
            <p:cNvSpPr txBox="1">
              <a:spLocks noChangeArrowheads="1"/>
            </p:cNvSpPr>
            <p:nvPr/>
          </p:nvSpPr>
          <p:spPr bwMode="auto">
            <a:xfrm>
              <a:off x="3877" y="2160"/>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en-US" altLang="zh-CN">
                <a:latin typeface="Book Antiqua" pitchFamily="18" charset="0"/>
              </a:endParaRPr>
            </a:p>
          </p:txBody>
        </p:sp>
        <p:sp>
          <p:nvSpPr>
            <p:cNvPr id="71721" name="Text Box 41"/>
            <p:cNvSpPr txBox="1">
              <a:spLocks noChangeArrowheads="1"/>
            </p:cNvSpPr>
            <p:nvPr/>
          </p:nvSpPr>
          <p:spPr bwMode="auto">
            <a:xfrm>
              <a:off x="3397" y="1632"/>
              <a:ext cx="240" cy="233"/>
            </a:xfrm>
            <a:prstGeom prst="rect">
              <a:avLst/>
            </a:prstGeom>
            <a:noFill/>
            <a:ln w="12700">
              <a:noFill/>
              <a:miter lim="800000"/>
              <a:headEnd/>
              <a:tailEnd/>
            </a:ln>
            <a:effectLst/>
          </p:spPr>
          <p:txBody>
            <a:bodyPr>
              <a:spAutoFit/>
            </a:bodyPr>
            <a:lstStyle/>
            <a:p>
              <a:pPr algn="ctr" eaLnBrk="0" hangingPunct="0">
                <a:spcBef>
                  <a:spcPct val="50000"/>
                </a:spcBef>
              </a:pPr>
              <a:endParaRPr kumimoji="0" lang="zh-CN" altLang="en-US">
                <a:latin typeface="Book Antiqua" pitchFamily="18" charset="0"/>
              </a:endParaRPr>
            </a:p>
          </p:txBody>
        </p:sp>
        <p:sp>
          <p:nvSpPr>
            <p:cNvPr id="71722" name="Text Box 42"/>
            <p:cNvSpPr txBox="1">
              <a:spLocks noChangeArrowheads="1"/>
            </p:cNvSpPr>
            <p:nvPr/>
          </p:nvSpPr>
          <p:spPr bwMode="auto">
            <a:xfrm>
              <a:off x="3877" y="1584"/>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en-US" altLang="zh-CN">
                <a:latin typeface="Book Antiqua" pitchFamily="18" charset="0"/>
              </a:endParaRPr>
            </a:p>
          </p:txBody>
        </p:sp>
        <p:sp>
          <p:nvSpPr>
            <p:cNvPr id="71723" name="Text Box 43"/>
            <p:cNvSpPr txBox="1">
              <a:spLocks noChangeArrowheads="1"/>
            </p:cNvSpPr>
            <p:nvPr/>
          </p:nvSpPr>
          <p:spPr bwMode="auto">
            <a:xfrm>
              <a:off x="3589" y="1296"/>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en-US" altLang="zh-CN">
                <a:latin typeface="Book Antiqua" pitchFamily="18" charset="0"/>
              </a:endParaRPr>
            </a:p>
          </p:txBody>
        </p:sp>
        <p:sp>
          <p:nvSpPr>
            <p:cNvPr id="71724" name="Rectangle 44"/>
            <p:cNvSpPr>
              <a:spLocks noChangeArrowheads="1"/>
            </p:cNvSpPr>
            <p:nvPr/>
          </p:nvSpPr>
          <p:spPr bwMode="auto">
            <a:xfrm>
              <a:off x="2917" y="1281"/>
              <a:ext cx="199" cy="233"/>
            </a:xfrm>
            <a:prstGeom prst="rect">
              <a:avLst/>
            </a:prstGeom>
            <a:no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1</a:t>
              </a:r>
            </a:p>
          </p:txBody>
        </p:sp>
        <p:sp>
          <p:nvSpPr>
            <p:cNvPr id="71725" name="Text Box 45"/>
            <p:cNvSpPr txBox="1">
              <a:spLocks noChangeArrowheads="1"/>
            </p:cNvSpPr>
            <p:nvPr/>
          </p:nvSpPr>
          <p:spPr bwMode="auto">
            <a:xfrm>
              <a:off x="4165" y="1872"/>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en-US" altLang="zh-CN">
                <a:latin typeface="Book Antiqua" pitchFamily="18" charset="0"/>
              </a:endParaRPr>
            </a:p>
          </p:txBody>
        </p:sp>
        <p:sp>
          <p:nvSpPr>
            <p:cNvPr id="71726" name="Rectangle 46"/>
            <p:cNvSpPr>
              <a:spLocks noChangeArrowheads="1"/>
            </p:cNvSpPr>
            <p:nvPr/>
          </p:nvSpPr>
          <p:spPr bwMode="auto">
            <a:xfrm>
              <a:off x="2917" y="1584"/>
              <a:ext cx="199" cy="233"/>
            </a:xfrm>
            <a:prstGeom prst="rect">
              <a:avLst/>
            </a:prstGeom>
            <a:no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2</a:t>
              </a:r>
            </a:p>
          </p:txBody>
        </p:sp>
        <p:sp>
          <p:nvSpPr>
            <p:cNvPr id="71727" name="Rectangle 47"/>
            <p:cNvSpPr>
              <a:spLocks noChangeArrowheads="1"/>
            </p:cNvSpPr>
            <p:nvPr/>
          </p:nvSpPr>
          <p:spPr bwMode="auto">
            <a:xfrm>
              <a:off x="2917" y="1872"/>
              <a:ext cx="199" cy="233"/>
            </a:xfrm>
            <a:prstGeom prst="rect">
              <a:avLst/>
            </a:prstGeom>
            <a:no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3</a:t>
              </a:r>
            </a:p>
          </p:txBody>
        </p:sp>
        <p:sp>
          <p:nvSpPr>
            <p:cNvPr id="71728" name="Rectangle 48"/>
            <p:cNvSpPr>
              <a:spLocks noChangeArrowheads="1"/>
            </p:cNvSpPr>
            <p:nvPr/>
          </p:nvSpPr>
          <p:spPr bwMode="auto">
            <a:xfrm>
              <a:off x="2917" y="2160"/>
              <a:ext cx="199" cy="233"/>
            </a:xfrm>
            <a:prstGeom prst="rect">
              <a:avLst/>
            </a:prstGeom>
            <a:no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4</a:t>
              </a:r>
            </a:p>
          </p:txBody>
        </p:sp>
      </p:grpSp>
      <p:sp>
        <p:nvSpPr>
          <p:cNvPr id="71729" name="AutoShape 49"/>
          <p:cNvSpPr>
            <a:spLocks noChangeArrowheads="1"/>
          </p:cNvSpPr>
          <p:nvPr/>
        </p:nvSpPr>
        <p:spPr bwMode="auto">
          <a:xfrm>
            <a:off x="10566401" y="1600201"/>
            <a:ext cx="1301751" cy="485775"/>
          </a:xfrm>
          <a:prstGeom prst="rightArrow">
            <a:avLst>
              <a:gd name="adj1" fmla="val 50000"/>
              <a:gd name="adj2" fmla="val 50245"/>
            </a:avLst>
          </a:prstGeom>
          <a:solidFill>
            <a:srgbClr val="FFFF00"/>
          </a:solidFill>
          <a:ln w="12700">
            <a:solidFill>
              <a:schemeClr val="tx1"/>
            </a:solidFill>
            <a:miter lim="800000"/>
            <a:headEnd/>
            <a:tailEnd/>
          </a:ln>
          <a:effectLst/>
        </p:spPr>
        <p:txBody>
          <a:bodyPr wrap="none" anchor="ctr"/>
          <a:lstStyle/>
          <a:p>
            <a:endParaRPr lang="zh-CN" altLang="en-US"/>
          </a:p>
        </p:txBody>
      </p:sp>
      <p:grpSp>
        <p:nvGrpSpPr>
          <p:cNvPr id="3" name="Group 51"/>
          <p:cNvGrpSpPr>
            <a:grpSpLocks/>
          </p:cNvGrpSpPr>
          <p:nvPr/>
        </p:nvGrpSpPr>
        <p:grpSpPr bwMode="auto">
          <a:xfrm>
            <a:off x="1524001" y="3625850"/>
            <a:ext cx="3860801" cy="2317750"/>
            <a:chOff x="288" y="2620"/>
            <a:chExt cx="1824" cy="1460"/>
          </a:xfrm>
        </p:grpSpPr>
        <p:sp>
          <p:nvSpPr>
            <p:cNvPr id="71732" name="Rectangle 52"/>
            <p:cNvSpPr>
              <a:spLocks noChangeArrowheads="1"/>
            </p:cNvSpPr>
            <p:nvPr/>
          </p:nvSpPr>
          <p:spPr bwMode="auto">
            <a:xfrm>
              <a:off x="960" y="2928"/>
              <a:ext cx="1152" cy="115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71733" name="Rectangle 53"/>
            <p:cNvSpPr>
              <a:spLocks noChangeArrowheads="1"/>
            </p:cNvSpPr>
            <p:nvPr/>
          </p:nvSpPr>
          <p:spPr bwMode="auto">
            <a:xfrm>
              <a:off x="1248" y="3216"/>
              <a:ext cx="288" cy="288"/>
            </a:xfrm>
            <a:prstGeom prst="rect">
              <a:avLst/>
            </a:prstGeom>
            <a:solidFill>
              <a:schemeClr val="accent2"/>
            </a:solidFill>
            <a:ln w="12700">
              <a:solidFill>
                <a:schemeClr val="tx1"/>
              </a:solidFill>
              <a:miter lim="800000"/>
              <a:headEnd/>
              <a:tailEnd/>
            </a:ln>
            <a:effectLst/>
          </p:spPr>
          <p:txBody>
            <a:bodyPr wrap="none" anchor="ctr"/>
            <a:lstStyle/>
            <a:p>
              <a:endParaRPr lang="zh-CN" altLang="en-US"/>
            </a:p>
          </p:txBody>
        </p:sp>
        <p:sp>
          <p:nvSpPr>
            <p:cNvPr id="71734" name="Rectangle 54"/>
            <p:cNvSpPr>
              <a:spLocks noChangeArrowheads="1"/>
            </p:cNvSpPr>
            <p:nvPr/>
          </p:nvSpPr>
          <p:spPr bwMode="auto">
            <a:xfrm>
              <a:off x="1536" y="3216"/>
              <a:ext cx="288" cy="288"/>
            </a:xfrm>
            <a:prstGeom prst="rect">
              <a:avLst/>
            </a:prstGeom>
            <a:solidFill>
              <a:schemeClr val="accent2"/>
            </a:solidFill>
            <a:ln w="12700">
              <a:solidFill>
                <a:schemeClr val="tx1"/>
              </a:solidFill>
              <a:miter lim="800000"/>
              <a:headEnd/>
              <a:tailEnd/>
            </a:ln>
            <a:effectLst/>
          </p:spPr>
          <p:txBody>
            <a:bodyPr wrap="none" anchor="ctr"/>
            <a:lstStyle/>
            <a:p>
              <a:endParaRPr lang="zh-CN" altLang="en-US"/>
            </a:p>
          </p:txBody>
        </p:sp>
        <p:sp>
          <p:nvSpPr>
            <p:cNvPr id="71735" name="Rectangle 55"/>
            <p:cNvSpPr>
              <a:spLocks noChangeArrowheads="1"/>
            </p:cNvSpPr>
            <p:nvPr/>
          </p:nvSpPr>
          <p:spPr bwMode="auto">
            <a:xfrm>
              <a:off x="960" y="3216"/>
              <a:ext cx="288" cy="288"/>
            </a:xfrm>
            <a:prstGeom prst="rect">
              <a:avLst/>
            </a:prstGeom>
            <a:solidFill>
              <a:schemeClr val="accent2"/>
            </a:solidFill>
            <a:ln w="12700">
              <a:solidFill>
                <a:schemeClr val="tx1"/>
              </a:solidFill>
              <a:miter lim="800000"/>
              <a:headEnd/>
              <a:tailEnd/>
            </a:ln>
            <a:effectLst/>
          </p:spPr>
          <p:txBody>
            <a:bodyPr wrap="none" anchor="ctr"/>
            <a:lstStyle/>
            <a:p>
              <a:endParaRPr lang="zh-CN" altLang="en-US"/>
            </a:p>
          </p:txBody>
        </p:sp>
        <p:sp>
          <p:nvSpPr>
            <p:cNvPr id="71736" name="Rectangle 56"/>
            <p:cNvSpPr>
              <a:spLocks noChangeArrowheads="1"/>
            </p:cNvSpPr>
            <p:nvPr/>
          </p:nvSpPr>
          <p:spPr bwMode="auto">
            <a:xfrm>
              <a:off x="1824" y="3216"/>
              <a:ext cx="288" cy="288"/>
            </a:xfrm>
            <a:prstGeom prst="rect">
              <a:avLst/>
            </a:prstGeom>
            <a:solidFill>
              <a:schemeClr val="accent2"/>
            </a:solidFill>
            <a:ln w="12700">
              <a:solidFill>
                <a:schemeClr val="tx1"/>
              </a:solidFill>
              <a:miter lim="800000"/>
              <a:headEnd/>
              <a:tailEnd/>
            </a:ln>
            <a:effectLst/>
          </p:spPr>
          <p:txBody>
            <a:bodyPr wrap="none" anchor="ctr"/>
            <a:lstStyle/>
            <a:p>
              <a:endParaRPr lang="zh-CN" altLang="en-US"/>
            </a:p>
          </p:txBody>
        </p:sp>
        <p:sp>
          <p:nvSpPr>
            <p:cNvPr id="71737" name="Text Box 57"/>
            <p:cNvSpPr txBox="1">
              <a:spLocks noChangeArrowheads="1"/>
            </p:cNvSpPr>
            <p:nvPr/>
          </p:nvSpPr>
          <p:spPr bwMode="auto">
            <a:xfrm>
              <a:off x="799" y="2620"/>
              <a:ext cx="1247" cy="233"/>
            </a:xfrm>
            <a:prstGeom prst="rect">
              <a:avLst/>
            </a:prstGeom>
            <a:noFill/>
            <a:ln w="12700">
              <a:noFill/>
              <a:miter lim="800000"/>
              <a:headEnd/>
              <a:tailEnd/>
            </a:ln>
            <a:effectLst/>
          </p:spPr>
          <p:txBody>
            <a:bodyPr wrap="none" anchor="ctr">
              <a:spAutoFit/>
            </a:bodyPr>
            <a:lstStyle/>
            <a:p>
              <a:pPr algn="ctr" eaLnBrk="0" hangingPunct="0"/>
              <a:r>
                <a:rPr kumimoji="0" lang="en-US" altLang="zh-CN">
                  <a:latin typeface="Book Antiqua" pitchFamily="18" charset="0"/>
                </a:rPr>
                <a:t>Move to min. conflicts</a:t>
              </a:r>
              <a:endParaRPr kumimoji="0" lang="en-US" altLang="zh-CN" sz="3200">
                <a:latin typeface="Book Antiqua" pitchFamily="18" charset="0"/>
              </a:endParaRPr>
            </a:p>
          </p:txBody>
        </p:sp>
        <p:sp>
          <p:nvSpPr>
            <p:cNvPr id="71738" name="Line 58"/>
            <p:cNvSpPr>
              <a:spLocks noChangeShapeType="1"/>
            </p:cNvSpPr>
            <p:nvPr/>
          </p:nvSpPr>
          <p:spPr bwMode="auto">
            <a:xfrm>
              <a:off x="1248" y="2928"/>
              <a:ext cx="0" cy="1152"/>
            </a:xfrm>
            <a:prstGeom prst="line">
              <a:avLst/>
            </a:prstGeom>
            <a:noFill/>
            <a:ln w="12700">
              <a:solidFill>
                <a:schemeClr val="tx1"/>
              </a:solidFill>
              <a:round/>
              <a:headEnd/>
              <a:tailEnd/>
            </a:ln>
            <a:effectLst/>
          </p:spPr>
          <p:txBody>
            <a:bodyPr wrap="none" anchor="ctr"/>
            <a:lstStyle/>
            <a:p>
              <a:endParaRPr lang="zh-CN" altLang="en-US"/>
            </a:p>
          </p:txBody>
        </p:sp>
        <p:sp>
          <p:nvSpPr>
            <p:cNvPr id="71739" name="Line 59"/>
            <p:cNvSpPr>
              <a:spLocks noChangeShapeType="1"/>
            </p:cNvSpPr>
            <p:nvPr/>
          </p:nvSpPr>
          <p:spPr bwMode="auto">
            <a:xfrm>
              <a:off x="1536" y="2928"/>
              <a:ext cx="0" cy="1152"/>
            </a:xfrm>
            <a:prstGeom prst="line">
              <a:avLst/>
            </a:prstGeom>
            <a:noFill/>
            <a:ln w="12700">
              <a:solidFill>
                <a:schemeClr val="tx1"/>
              </a:solidFill>
              <a:round/>
              <a:headEnd/>
              <a:tailEnd/>
            </a:ln>
            <a:effectLst/>
          </p:spPr>
          <p:txBody>
            <a:bodyPr wrap="none" anchor="ctr"/>
            <a:lstStyle/>
            <a:p>
              <a:endParaRPr lang="zh-CN" altLang="en-US"/>
            </a:p>
          </p:txBody>
        </p:sp>
        <p:sp>
          <p:nvSpPr>
            <p:cNvPr id="71740" name="Line 60"/>
            <p:cNvSpPr>
              <a:spLocks noChangeShapeType="1"/>
            </p:cNvSpPr>
            <p:nvPr/>
          </p:nvSpPr>
          <p:spPr bwMode="auto">
            <a:xfrm>
              <a:off x="1824" y="2928"/>
              <a:ext cx="0" cy="1152"/>
            </a:xfrm>
            <a:prstGeom prst="line">
              <a:avLst/>
            </a:prstGeom>
            <a:noFill/>
            <a:ln w="12700">
              <a:solidFill>
                <a:schemeClr val="tx1"/>
              </a:solidFill>
              <a:round/>
              <a:headEnd/>
              <a:tailEnd/>
            </a:ln>
            <a:effectLst/>
          </p:spPr>
          <p:txBody>
            <a:bodyPr wrap="none" anchor="ctr"/>
            <a:lstStyle/>
            <a:p>
              <a:endParaRPr lang="zh-CN" altLang="en-US"/>
            </a:p>
          </p:txBody>
        </p:sp>
        <p:sp>
          <p:nvSpPr>
            <p:cNvPr id="71741" name="Line 61"/>
            <p:cNvSpPr>
              <a:spLocks noChangeShapeType="1"/>
            </p:cNvSpPr>
            <p:nvPr/>
          </p:nvSpPr>
          <p:spPr bwMode="auto">
            <a:xfrm>
              <a:off x="2112" y="2928"/>
              <a:ext cx="0" cy="1152"/>
            </a:xfrm>
            <a:prstGeom prst="line">
              <a:avLst/>
            </a:prstGeom>
            <a:noFill/>
            <a:ln w="12700">
              <a:solidFill>
                <a:schemeClr val="tx1"/>
              </a:solidFill>
              <a:round/>
              <a:headEnd/>
              <a:tailEnd/>
            </a:ln>
            <a:effectLst/>
          </p:spPr>
          <p:txBody>
            <a:bodyPr wrap="none" anchor="ctr"/>
            <a:lstStyle/>
            <a:p>
              <a:endParaRPr lang="zh-CN" altLang="en-US"/>
            </a:p>
          </p:txBody>
        </p:sp>
        <p:sp>
          <p:nvSpPr>
            <p:cNvPr id="71742" name="Line 62"/>
            <p:cNvSpPr>
              <a:spLocks noChangeShapeType="1"/>
            </p:cNvSpPr>
            <p:nvPr/>
          </p:nvSpPr>
          <p:spPr bwMode="auto">
            <a:xfrm>
              <a:off x="960" y="3216"/>
              <a:ext cx="1152" cy="0"/>
            </a:xfrm>
            <a:prstGeom prst="line">
              <a:avLst/>
            </a:prstGeom>
            <a:noFill/>
            <a:ln w="12700">
              <a:solidFill>
                <a:schemeClr val="tx1"/>
              </a:solidFill>
              <a:round/>
              <a:headEnd/>
              <a:tailEnd/>
            </a:ln>
            <a:effectLst/>
          </p:spPr>
          <p:txBody>
            <a:bodyPr wrap="none" anchor="ctr"/>
            <a:lstStyle/>
            <a:p>
              <a:endParaRPr lang="zh-CN" altLang="en-US"/>
            </a:p>
          </p:txBody>
        </p:sp>
        <p:sp>
          <p:nvSpPr>
            <p:cNvPr id="71743" name="Line 63"/>
            <p:cNvSpPr>
              <a:spLocks noChangeShapeType="1"/>
            </p:cNvSpPr>
            <p:nvPr/>
          </p:nvSpPr>
          <p:spPr bwMode="auto">
            <a:xfrm>
              <a:off x="960" y="3504"/>
              <a:ext cx="1152" cy="0"/>
            </a:xfrm>
            <a:prstGeom prst="line">
              <a:avLst/>
            </a:prstGeom>
            <a:noFill/>
            <a:ln w="12700">
              <a:solidFill>
                <a:schemeClr val="tx1"/>
              </a:solidFill>
              <a:round/>
              <a:headEnd/>
              <a:tailEnd/>
            </a:ln>
            <a:effectLst/>
          </p:spPr>
          <p:txBody>
            <a:bodyPr wrap="none" anchor="ctr"/>
            <a:lstStyle/>
            <a:p>
              <a:endParaRPr lang="zh-CN" altLang="en-US"/>
            </a:p>
          </p:txBody>
        </p:sp>
        <p:sp>
          <p:nvSpPr>
            <p:cNvPr id="71744" name="Line 64"/>
            <p:cNvSpPr>
              <a:spLocks noChangeShapeType="1"/>
            </p:cNvSpPr>
            <p:nvPr/>
          </p:nvSpPr>
          <p:spPr bwMode="auto">
            <a:xfrm>
              <a:off x="960" y="3792"/>
              <a:ext cx="1152" cy="0"/>
            </a:xfrm>
            <a:prstGeom prst="line">
              <a:avLst/>
            </a:prstGeom>
            <a:noFill/>
            <a:ln w="12700">
              <a:solidFill>
                <a:schemeClr val="tx1"/>
              </a:solidFill>
              <a:round/>
              <a:headEnd/>
              <a:tailEnd/>
            </a:ln>
            <a:effectLst/>
          </p:spPr>
          <p:txBody>
            <a:bodyPr wrap="none" anchor="ctr"/>
            <a:lstStyle/>
            <a:p>
              <a:endParaRPr lang="zh-CN" altLang="en-US"/>
            </a:p>
          </p:txBody>
        </p:sp>
        <p:sp>
          <p:nvSpPr>
            <p:cNvPr id="71745" name="Line 65"/>
            <p:cNvSpPr>
              <a:spLocks noChangeShapeType="1"/>
            </p:cNvSpPr>
            <p:nvPr/>
          </p:nvSpPr>
          <p:spPr bwMode="auto">
            <a:xfrm>
              <a:off x="960" y="4080"/>
              <a:ext cx="1152" cy="0"/>
            </a:xfrm>
            <a:prstGeom prst="line">
              <a:avLst/>
            </a:prstGeom>
            <a:noFill/>
            <a:ln w="12700">
              <a:solidFill>
                <a:schemeClr val="tx1"/>
              </a:solidFill>
              <a:round/>
              <a:headEnd/>
              <a:tailEnd/>
            </a:ln>
            <a:effectLst/>
          </p:spPr>
          <p:txBody>
            <a:bodyPr wrap="none" anchor="ctr"/>
            <a:lstStyle/>
            <a:p>
              <a:endParaRPr lang="zh-CN" altLang="en-US"/>
            </a:p>
          </p:txBody>
        </p:sp>
        <p:sp>
          <p:nvSpPr>
            <p:cNvPr id="71746" name="Text Box 66"/>
            <p:cNvSpPr txBox="1">
              <a:spLocks noChangeArrowheads="1"/>
            </p:cNvSpPr>
            <p:nvPr/>
          </p:nvSpPr>
          <p:spPr bwMode="auto">
            <a:xfrm>
              <a:off x="1536" y="3792"/>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en-US" altLang="zh-CN">
                <a:latin typeface="Book Antiqua" pitchFamily="18" charset="0"/>
              </a:endParaRPr>
            </a:p>
          </p:txBody>
        </p:sp>
        <p:sp>
          <p:nvSpPr>
            <p:cNvPr id="71747" name="Text Box 67"/>
            <p:cNvSpPr txBox="1">
              <a:spLocks noChangeArrowheads="1"/>
            </p:cNvSpPr>
            <p:nvPr/>
          </p:nvSpPr>
          <p:spPr bwMode="auto">
            <a:xfrm>
              <a:off x="1824" y="3216"/>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en-US" altLang="zh-CN">
                <a:latin typeface="Book Antiqua" pitchFamily="18" charset="0"/>
              </a:endParaRPr>
            </a:p>
          </p:txBody>
        </p:sp>
        <p:sp>
          <p:nvSpPr>
            <p:cNvPr id="71748" name="Text Box 68"/>
            <p:cNvSpPr txBox="1">
              <a:spLocks noChangeArrowheads="1"/>
            </p:cNvSpPr>
            <p:nvPr/>
          </p:nvSpPr>
          <p:spPr bwMode="auto">
            <a:xfrm>
              <a:off x="1248" y="2928"/>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en-US" altLang="zh-CN">
                <a:latin typeface="Book Antiqua" pitchFamily="18" charset="0"/>
              </a:endParaRPr>
            </a:p>
          </p:txBody>
        </p:sp>
        <p:sp>
          <p:nvSpPr>
            <p:cNvPr id="71749" name="Rectangle 69"/>
            <p:cNvSpPr>
              <a:spLocks noChangeArrowheads="1"/>
            </p:cNvSpPr>
            <p:nvPr/>
          </p:nvSpPr>
          <p:spPr bwMode="auto">
            <a:xfrm>
              <a:off x="576" y="2913"/>
              <a:ext cx="199" cy="233"/>
            </a:xfrm>
            <a:prstGeom prst="rect">
              <a:avLst/>
            </a:prstGeom>
            <a:no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1</a:t>
              </a:r>
            </a:p>
          </p:txBody>
        </p:sp>
        <p:sp>
          <p:nvSpPr>
            <p:cNvPr id="71750" name="Text Box 70"/>
            <p:cNvSpPr txBox="1">
              <a:spLocks noChangeArrowheads="1"/>
            </p:cNvSpPr>
            <p:nvPr/>
          </p:nvSpPr>
          <p:spPr bwMode="auto">
            <a:xfrm>
              <a:off x="1824" y="3504"/>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en-US" altLang="zh-CN">
                <a:latin typeface="Book Antiqua" pitchFamily="18" charset="0"/>
              </a:endParaRPr>
            </a:p>
          </p:txBody>
        </p:sp>
        <p:sp>
          <p:nvSpPr>
            <p:cNvPr id="71751" name="Rectangle 71"/>
            <p:cNvSpPr>
              <a:spLocks noChangeArrowheads="1"/>
            </p:cNvSpPr>
            <p:nvPr/>
          </p:nvSpPr>
          <p:spPr bwMode="auto">
            <a:xfrm>
              <a:off x="576" y="3216"/>
              <a:ext cx="199" cy="233"/>
            </a:xfrm>
            <a:prstGeom prst="rect">
              <a:avLst/>
            </a:prstGeom>
            <a:no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2</a:t>
              </a:r>
            </a:p>
          </p:txBody>
        </p:sp>
        <p:sp>
          <p:nvSpPr>
            <p:cNvPr id="71752" name="Rectangle 72"/>
            <p:cNvSpPr>
              <a:spLocks noChangeArrowheads="1"/>
            </p:cNvSpPr>
            <p:nvPr/>
          </p:nvSpPr>
          <p:spPr bwMode="auto">
            <a:xfrm>
              <a:off x="576" y="3504"/>
              <a:ext cx="199" cy="233"/>
            </a:xfrm>
            <a:prstGeom prst="rect">
              <a:avLst/>
            </a:prstGeom>
            <a:no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3</a:t>
              </a:r>
            </a:p>
          </p:txBody>
        </p:sp>
        <p:sp>
          <p:nvSpPr>
            <p:cNvPr id="71753" name="Rectangle 73"/>
            <p:cNvSpPr>
              <a:spLocks noChangeArrowheads="1"/>
            </p:cNvSpPr>
            <p:nvPr/>
          </p:nvSpPr>
          <p:spPr bwMode="auto">
            <a:xfrm>
              <a:off x="576" y="3792"/>
              <a:ext cx="199" cy="233"/>
            </a:xfrm>
            <a:prstGeom prst="rect">
              <a:avLst/>
            </a:prstGeom>
            <a:no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4</a:t>
              </a:r>
            </a:p>
          </p:txBody>
        </p:sp>
        <p:sp>
          <p:nvSpPr>
            <p:cNvPr id="71754" name="Text Box 74"/>
            <p:cNvSpPr txBox="1">
              <a:spLocks noChangeArrowheads="1"/>
            </p:cNvSpPr>
            <p:nvPr/>
          </p:nvSpPr>
          <p:spPr bwMode="auto">
            <a:xfrm>
              <a:off x="288" y="3504"/>
              <a:ext cx="240" cy="233"/>
            </a:xfrm>
            <a:prstGeom prst="rect">
              <a:avLst/>
            </a:prstGeom>
            <a:noFill/>
            <a:ln w="12700">
              <a:noFill/>
              <a:miter lim="800000"/>
              <a:headEnd/>
              <a:tailEnd/>
            </a:ln>
            <a:effectLst/>
          </p:spPr>
          <p:txBody>
            <a:bodyPr>
              <a:spAutoFit/>
            </a:bodyPr>
            <a:lstStyle/>
            <a:p>
              <a:pPr algn="ctr" eaLnBrk="0" hangingPunct="0">
                <a:spcBef>
                  <a:spcPct val="50000"/>
                </a:spcBef>
              </a:pPr>
              <a:endParaRPr kumimoji="0" lang="zh-CN" altLang="en-US">
                <a:latin typeface="Book Antiqua" pitchFamily="18" charset="0"/>
              </a:endParaRPr>
            </a:p>
          </p:txBody>
        </p:sp>
      </p:grpSp>
      <p:sp>
        <p:nvSpPr>
          <p:cNvPr id="71755" name="AutoShape 75"/>
          <p:cNvSpPr>
            <a:spLocks noChangeArrowheads="1"/>
          </p:cNvSpPr>
          <p:nvPr/>
        </p:nvSpPr>
        <p:spPr bwMode="auto">
          <a:xfrm>
            <a:off x="5486401" y="4724401"/>
            <a:ext cx="1301751" cy="485775"/>
          </a:xfrm>
          <a:prstGeom prst="rightArrow">
            <a:avLst>
              <a:gd name="adj1" fmla="val 50000"/>
              <a:gd name="adj2" fmla="val 50245"/>
            </a:avLst>
          </a:prstGeom>
          <a:solidFill>
            <a:srgbClr val="FFFF00"/>
          </a:solidFill>
          <a:ln w="12700">
            <a:solidFill>
              <a:schemeClr val="tx1"/>
            </a:solidFill>
            <a:miter lim="800000"/>
            <a:headEnd/>
            <a:tailEnd/>
          </a:ln>
          <a:effectLst/>
        </p:spPr>
        <p:txBody>
          <a:bodyPr wrap="none" anchor="ctr"/>
          <a:lstStyle/>
          <a:p>
            <a:endParaRPr lang="zh-CN" altLang="en-US"/>
          </a:p>
        </p:txBody>
      </p:sp>
      <p:grpSp>
        <p:nvGrpSpPr>
          <p:cNvPr id="4" name="Group 76"/>
          <p:cNvGrpSpPr>
            <a:grpSpLocks/>
          </p:cNvGrpSpPr>
          <p:nvPr/>
        </p:nvGrpSpPr>
        <p:grpSpPr bwMode="auto">
          <a:xfrm>
            <a:off x="7226301" y="3625850"/>
            <a:ext cx="3251200" cy="2317750"/>
            <a:chOff x="2976" y="2620"/>
            <a:chExt cx="1536" cy="1460"/>
          </a:xfrm>
        </p:grpSpPr>
        <p:sp>
          <p:nvSpPr>
            <p:cNvPr id="71757" name="Rectangle 77"/>
            <p:cNvSpPr>
              <a:spLocks noChangeArrowheads="1"/>
            </p:cNvSpPr>
            <p:nvPr/>
          </p:nvSpPr>
          <p:spPr bwMode="auto">
            <a:xfrm>
              <a:off x="3360" y="2928"/>
              <a:ext cx="1152" cy="115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71758" name="Rectangle 78"/>
            <p:cNvSpPr>
              <a:spLocks noChangeArrowheads="1"/>
            </p:cNvSpPr>
            <p:nvPr/>
          </p:nvSpPr>
          <p:spPr bwMode="auto">
            <a:xfrm>
              <a:off x="3648" y="3504"/>
              <a:ext cx="288" cy="288"/>
            </a:xfrm>
            <a:prstGeom prst="rect">
              <a:avLst/>
            </a:prstGeom>
            <a:solidFill>
              <a:schemeClr val="accent2"/>
            </a:solidFill>
            <a:ln w="12700">
              <a:solidFill>
                <a:schemeClr val="tx1"/>
              </a:solidFill>
              <a:miter lim="800000"/>
              <a:headEnd/>
              <a:tailEnd/>
            </a:ln>
            <a:effectLst/>
          </p:spPr>
          <p:txBody>
            <a:bodyPr wrap="none" anchor="ctr"/>
            <a:lstStyle/>
            <a:p>
              <a:endParaRPr lang="zh-CN" altLang="en-US"/>
            </a:p>
          </p:txBody>
        </p:sp>
        <p:sp>
          <p:nvSpPr>
            <p:cNvPr id="71759" name="Rectangle 79"/>
            <p:cNvSpPr>
              <a:spLocks noChangeArrowheads="1"/>
            </p:cNvSpPr>
            <p:nvPr/>
          </p:nvSpPr>
          <p:spPr bwMode="auto">
            <a:xfrm>
              <a:off x="3936" y="3504"/>
              <a:ext cx="288" cy="288"/>
            </a:xfrm>
            <a:prstGeom prst="rect">
              <a:avLst/>
            </a:prstGeom>
            <a:solidFill>
              <a:schemeClr val="accent2"/>
            </a:solidFill>
            <a:ln w="12700">
              <a:solidFill>
                <a:schemeClr val="tx1"/>
              </a:solidFill>
              <a:miter lim="800000"/>
              <a:headEnd/>
              <a:tailEnd/>
            </a:ln>
            <a:effectLst/>
          </p:spPr>
          <p:txBody>
            <a:bodyPr wrap="none" anchor="ctr"/>
            <a:lstStyle/>
            <a:p>
              <a:endParaRPr lang="zh-CN" altLang="en-US"/>
            </a:p>
          </p:txBody>
        </p:sp>
        <p:sp>
          <p:nvSpPr>
            <p:cNvPr id="71760" name="Rectangle 80"/>
            <p:cNvSpPr>
              <a:spLocks noChangeArrowheads="1"/>
            </p:cNvSpPr>
            <p:nvPr/>
          </p:nvSpPr>
          <p:spPr bwMode="auto">
            <a:xfrm>
              <a:off x="3360" y="3504"/>
              <a:ext cx="288" cy="288"/>
            </a:xfrm>
            <a:prstGeom prst="rect">
              <a:avLst/>
            </a:prstGeom>
            <a:solidFill>
              <a:schemeClr val="accent2"/>
            </a:solidFill>
            <a:ln w="12700">
              <a:solidFill>
                <a:schemeClr val="tx1"/>
              </a:solidFill>
              <a:miter lim="800000"/>
              <a:headEnd/>
              <a:tailEnd/>
            </a:ln>
            <a:effectLst/>
          </p:spPr>
          <p:txBody>
            <a:bodyPr wrap="none" anchor="ctr"/>
            <a:lstStyle/>
            <a:p>
              <a:endParaRPr lang="zh-CN" altLang="en-US"/>
            </a:p>
          </p:txBody>
        </p:sp>
        <p:sp>
          <p:nvSpPr>
            <p:cNvPr id="71761" name="Rectangle 81"/>
            <p:cNvSpPr>
              <a:spLocks noChangeArrowheads="1"/>
            </p:cNvSpPr>
            <p:nvPr/>
          </p:nvSpPr>
          <p:spPr bwMode="auto">
            <a:xfrm>
              <a:off x="4224" y="3504"/>
              <a:ext cx="288" cy="288"/>
            </a:xfrm>
            <a:prstGeom prst="rect">
              <a:avLst/>
            </a:prstGeom>
            <a:solidFill>
              <a:schemeClr val="accent2"/>
            </a:solidFill>
            <a:ln w="12700">
              <a:solidFill>
                <a:schemeClr val="tx1"/>
              </a:solidFill>
              <a:miter lim="800000"/>
              <a:headEnd/>
              <a:tailEnd/>
            </a:ln>
            <a:effectLst/>
          </p:spPr>
          <p:txBody>
            <a:bodyPr wrap="none" anchor="ctr"/>
            <a:lstStyle/>
            <a:p>
              <a:endParaRPr lang="zh-CN" altLang="en-US"/>
            </a:p>
          </p:txBody>
        </p:sp>
        <p:sp>
          <p:nvSpPr>
            <p:cNvPr id="71762" name="Text Box 82"/>
            <p:cNvSpPr txBox="1">
              <a:spLocks noChangeArrowheads="1"/>
            </p:cNvSpPr>
            <p:nvPr/>
          </p:nvSpPr>
          <p:spPr bwMode="auto">
            <a:xfrm>
              <a:off x="3360" y="3504"/>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zh-CN" altLang="en-US">
                  <a:latin typeface="Book Antiqua" pitchFamily="18" charset="0"/>
                </a:rPr>
                <a:t>0</a:t>
              </a:r>
            </a:p>
          </p:txBody>
        </p:sp>
        <p:sp>
          <p:nvSpPr>
            <p:cNvPr id="71763" name="Text Box 83"/>
            <p:cNvSpPr txBox="1">
              <a:spLocks noChangeArrowheads="1"/>
            </p:cNvSpPr>
            <p:nvPr/>
          </p:nvSpPr>
          <p:spPr bwMode="auto">
            <a:xfrm>
              <a:off x="3936" y="3504"/>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zh-CN" altLang="en-US">
                  <a:latin typeface="Book Antiqua" pitchFamily="18" charset="0"/>
                </a:rPr>
                <a:t>2</a:t>
              </a:r>
            </a:p>
          </p:txBody>
        </p:sp>
        <p:sp>
          <p:nvSpPr>
            <p:cNvPr id="71764" name="Text Box 84"/>
            <p:cNvSpPr txBox="1">
              <a:spLocks noChangeArrowheads="1"/>
            </p:cNvSpPr>
            <p:nvPr/>
          </p:nvSpPr>
          <p:spPr bwMode="auto">
            <a:xfrm>
              <a:off x="3164" y="2620"/>
              <a:ext cx="1214" cy="233"/>
            </a:xfrm>
            <a:prstGeom prst="rect">
              <a:avLst/>
            </a:prstGeom>
            <a:noFill/>
            <a:ln w="12700">
              <a:noFill/>
              <a:miter lim="800000"/>
              <a:headEnd/>
              <a:tailEnd/>
            </a:ln>
            <a:effectLst/>
          </p:spPr>
          <p:txBody>
            <a:bodyPr wrap="none" anchor="ctr">
              <a:spAutoFit/>
            </a:bodyPr>
            <a:lstStyle/>
            <a:p>
              <a:pPr algn="ctr" eaLnBrk="0" hangingPunct="0"/>
              <a:r>
                <a:rPr kumimoji="0" lang="en-US" altLang="zh-CN">
                  <a:latin typeface="Book Antiqua" pitchFamily="18" charset="0"/>
                </a:rPr>
                <a:t>Pick queen in conflict</a:t>
              </a:r>
              <a:endParaRPr kumimoji="0" lang="en-US" altLang="zh-CN" sz="3200">
                <a:latin typeface="Book Antiqua" pitchFamily="18" charset="0"/>
              </a:endParaRPr>
            </a:p>
          </p:txBody>
        </p:sp>
        <p:sp>
          <p:nvSpPr>
            <p:cNvPr id="71765" name="Line 85"/>
            <p:cNvSpPr>
              <a:spLocks noChangeShapeType="1"/>
            </p:cNvSpPr>
            <p:nvPr/>
          </p:nvSpPr>
          <p:spPr bwMode="auto">
            <a:xfrm>
              <a:off x="3648" y="2928"/>
              <a:ext cx="0" cy="1152"/>
            </a:xfrm>
            <a:prstGeom prst="line">
              <a:avLst/>
            </a:prstGeom>
            <a:noFill/>
            <a:ln w="12700">
              <a:solidFill>
                <a:schemeClr val="tx1"/>
              </a:solidFill>
              <a:round/>
              <a:headEnd/>
              <a:tailEnd/>
            </a:ln>
            <a:effectLst/>
          </p:spPr>
          <p:txBody>
            <a:bodyPr wrap="none" anchor="ctr"/>
            <a:lstStyle/>
            <a:p>
              <a:endParaRPr lang="zh-CN" altLang="en-US"/>
            </a:p>
          </p:txBody>
        </p:sp>
        <p:sp>
          <p:nvSpPr>
            <p:cNvPr id="71766" name="Line 86"/>
            <p:cNvSpPr>
              <a:spLocks noChangeShapeType="1"/>
            </p:cNvSpPr>
            <p:nvPr/>
          </p:nvSpPr>
          <p:spPr bwMode="auto">
            <a:xfrm>
              <a:off x="3936" y="2928"/>
              <a:ext cx="0" cy="1152"/>
            </a:xfrm>
            <a:prstGeom prst="line">
              <a:avLst/>
            </a:prstGeom>
            <a:noFill/>
            <a:ln w="12700">
              <a:solidFill>
                <a:schemeClr val="tx1"/>
              </a:solidFill>
              <a:round/>
              <a:headEnd/>
              <a:tailEnd/>
            </a:ln>
            <a:effectLst/>
          </p:spPr>
          <p:txBody>
            <a:bodyPr wrap="none" anchor="ctr"/>
            <a:lstStyle/>
            <a:p>
              <a:endParaRPr lang="zh-CN" altLang="en-US"/>
            </a:p>
          </p:txBody>
        </p:sp>
        <p:sp>
          <p:nvSpPr>
            <p:cNvPr id="71767" name="Line 87"/>
            <p:cNvSpPr>
              <a:spLocks noChangeShapeType="1"/>
            </p:cNvSpPr>
            <p:nvPr/>
          </p:nvSpPr>
          <p:spPr bwMode="auto">
            <a:xfrm>
              <a:off x="4224" y="2928"/>
              <a:ext cx="0" cy="1152"/>
            </a:xfrm>
            <a:prstGeom prst="line">
              <a:avLst/>
            </a:prstGeom>
            <a:noFill/>
            <a:ln w="12700">
              <a:solidFill>
                <a:schemeClr val="tx1"/>
              </a:solidFill>
              <a:round/>
              <a:headEnd/>
              <a:tailEnd/>
            </a:ln>
            <a:effectLst/>
          </p:spPr>
          <p:txBody>
            <a:bodyPr wrap="none" anchor="ctr"/>
            <a:lstStyle/>
            <a:p>
              <a:endParaRPr lang="zh-CN" altLang="en-US"/>
            </a:p>
          </p:txBody>
        </p:sp>
        <p:sp>
          <p:nvSpPr>
            <p:cNvPr id="71768" name="Line 88"/>
            <p:cNvSpPr>
              <a:spLocks noChangeShapeType="1"/>
            </p:cNvSpPr>
            <p:nvPr/>
          </p:nvSpPr>
          <p:spPr bwMode="auto">
            <a:xfrm>
              <a:off x="4512" y="2928"/>
              <a:ext cx="0" cy="1152"/>
            </a:xfrm>
            <a:prstGeom prst="line">
              <a:avLst/>
            </a:prstGeom>
            <a:noFill/>
            <a:ln w="12700">
              <a:solidFill>
                <a:schemeClr val="tx1"/>
              </a:solidFill>
              <a:round/>
              <a:headEnd/>
              <a:tailEnd/>
            </a:ln>
            <a:effectLst/>
          </p:spPr>
          <p:txBody>
            <a:bodyPr wrap="none" anchor="ctr"/>
            <a:lstStyle/>
            <a:p>
              <a:endParaRPr lang="zh-CN" altLang="en-US"/>
            </a:p>
          </p:txBody>
        </p:sp>
        <p:sp>
          <p:nvSpPr>
            <p:cNvPr id="71769" name="Line 89"/>
            <p:cNvSpPr>
              <a:spLocks noChangeShapeType="1"/>
            </p:cNvSpPr>
            <p:nvPr/>
          </p:nvSpPr>
          <p:spPr bwMode="auto">
            <a:xfrm>
              <a:off x="3360" y="3216"/>
              <a:ext cx="1152" cy="0"/>
            </a:xfrm>
            <a:prstGeom prst="line">
              <a:avLst/>
            </a:prstGeom>
            <a:noFill/>
            <a:ln w="12700">
              <a:solidFill>
                <a:schemeClr val="tx1"/>
              </a:solidFill>
              <a:round/>
              <a:headEnd/>
              <a:tailEnd/>
            </a:ln>
            <a:effectLst/>
          </p:spPr>
          <p:txBody>
            <a:bodyPr wrap="none" anchor="ctr"/>
            <a:lstStyle/>
            <a:p>
              <a:endParaRPr lang="zh-CN" altLang="en-US"/>
            </a:p>
          </p:txBody>
        </p:sp>
        <p:sp>
          <p:nvSpPr>
            <p:cNvPr id="71770" name="Line 90"/>
            <p:cNvSpPr>
              <a:spLocks noChangeShapeType="1"/>
            </p:cNvSpPr>
            <p:nvPr/>
          </p:nvSpPr>
          <p:spPr bwMode="auto">
            <a:xfrm>
              <a:off x="3360" y="3504"/>
              <a:ext cx="1152" cy="0"/>
            </a:xfrm>
            <a:prstGeom prst="line">
              <a:avLst/>
            </a:prstGeom>
            <a:noFill/>
            <a:ln w="12700">
              <a:solidFill>
                <a:schemeClr val="tx1"/>
              </a:solidFill>
              <a:round/>
              <a:headEnd/>
              <a:tailEnd/>
            </a:ln>
            <a:effectLst/>
          </p:spPr>
          <p:txBody>
            <a:bodyPr wrap="none" anchor="ctr"/>
            <a:lstStyle/>
            <a:p>
              <a:endParaRPr lang="zh-CN" altLang="en-US"/>
            </a:p>
          </p:txBody>
        </p:sp>
        <p:sp>
          <p:nvSpPr>
            <p:cNvPr id="71771" name="Line 91"/>
            <p:cNvSpPr>
              <a:spLocks noChangeShapeType="1"/>
            </p:cNvSpPr>
            <p:nvPr/>
          </p:nvSpPr>
          <p:spPr bwMode="auto">
            <a:xfrm>
              <a:off x="3360" y="3792"/>
              <a:ext cx="1152" cy="0"/>
            </a:xfrm>
            <a:prstGeom prst="line">
              <a:avLst/>
            </a:prstGeom>
            <a:noFill/>
            <a:ln w="12700">
              <a:solidFill>
                <a:schemeClr val="tx1"/>
              </a:solidFill>
              <a:round/>
              <a:headEnd/>
              <a:tailEnd/>
            </a:ln>
            <a:effectLst/>
          </p:spPr>
          <p:txBody>
            <a:bodyPr wrap="none" anchor="ctr"/>
            <a:lstStyle/>
            <a:p>
              <a:endParaRPr lang="zh-CN" altLang="en-US"/>
            </a:p>
          </p:txBody>
        </p:sp>
        <p:sp>
          <p:nvSpPr>
            <p:cNvPr id="71772" name="Line 92"/>
            <p:cNvSpPr>
              <a:spLocks noChangeShapeType="1"/>
            </p:cNvSpPr>
            <p:nvPr/>
          </p:nvSpPr>
          <p:spPr bwMode="auto">
            <a:xfrm>
              <a:off x="3360" y="4080"/>
              <a:ext cx="1152" cy="0"/>
            </a:xfrm>
            <a:prstGeom prst="line">
              <a:avLst/>
            </a:prstGeom>
            <a:noFill/>
            <a:ln w="12700">
              <a:solidFill>
                <a:schemeClr val="tx1"/>
              </a:solidFill>
              <a:round/>
              <a:headEnd/>
              <a:tailEnd/>
            </a:ln>
            <a:effectLst/>
          </p:spPr>
          <p:txBody>
            <a:bodyPr wrap="none" anchor="ctr"/>
            <a:lstStyle/>
            <a:p>
              <a:endParaRPr lang="zh-CN" altLang="en-US"/>
            </a:p>
          </p:txBody>
        </p:sp>
        <p:sp>
          <p:nvSpPr>
            <p:cNvPr id="71773" name="Text Box 93"/>
            <p:cNvSpPr txBox="1">
              <a:spLocks noChangeArrowheads="1"/>
            </p:cNvSpPr>
            <p:nvPr/>
          </p:nvSpPr>
          <p:spPr bwMode="auto">
            <a:xfrm>
              <a:off x="3936" y="3792"/>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en-US" altLang="zh-CN">
                <a:latin typeface="Book Antiqua" pitchFamily="18" charset="0"/>
              </a:endParaRPr>
            </a:p>
          </p:txBody>
        </p:sp>
        <p:sp>
          <p:nvSpPr>
            <p:cNvPr id="71774" name="Text Box 94"/>
            <p:cNvSpPr txBox="1">
              <a:spLocks noChangeArrowheads="1"/>
            </p:cNvSpPr>
            <p:nvPr/>
          </p:nvSpPr>
          <p:spPr bwMode="auto">
            <a:xfrm>
              <a:off x="4224" y="3216"/>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en-US" altLang="zh-CN">
                <a:latin typeface="Book Antiqua" pitchFamily="18" charset="0"/>
              </a:endParaRPr>
            </a:p>
          </p:txBody>
        </p:sp>
        <p:sp>
          <p:nvSpPr>
            <p:cNvPr id="71775" name="Text Box 95"/>
            <p:cNvSpPr txBox="1">
              <a:spLocks noChangeArrowheads="1"/>
            </p:cNvSpPr>
            <p:nvPr/>
          </p:nvSpPr>
          <p:spPr bwMode="auto">
            <a:xfrm>
              <a:off x="3648" y="2928"/>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en-US" altLang="zh-CN">
                <a:latin typeface="Book Antiqua" pitchFamily="18" charset="0"/>
              </a:endParaRPr>
            </a:p>
          </p:txBody>
        </p:sp>
        <p:sp>
          <p:nvSpPr>
            <p:cNvPr id="71776" name="Rectangle 96"/>
            <p:cNvSpPr>
              <a:spLocks noChangeArrowheads="1"/>
            </p:cNvSpPr>
            <p:nvPr/>
          </p:nvSpPr>
          <p:spPr bwMode="auto">
            <a:xfrm>
              <a:off x="2976" y="2913"/>
              <a:ext cx="199" cy="233"/>
            </a:xfrm>
            <a:prstGeom prst="rect">
              <a:avLst/>
            </a:prstGeom>
            <a:no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1</a:t>
              </a:r>
            </a:p>
          </p:txBody>
        </p:sp>
        <p:sp>
          <p:nvSpPr>
            <p:cNvPr id="71777" name="Text Box 97"/>
            <p:cNvSpPr txBox="1">
              <a:spLocks noChangeArrowheads="1"/>
            </p:cNvSpPr>
            <p:nvPr/>
          </p:nvSpPr>
          <p:spPr bwMode="auto">
            <a:xfrm>
              <a:off x="4224" y="3504"/>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en-US" altLang="zh-CN">
                <a:latin typeface="Book Antiqua" pitchFamily="18" charset="0"/>
              </a:endParaRPr>
            </a:p>
          </p:txBody>
        </p:sp>
        <p:sp>
          <p:nvSpPr>
            <p:cNvPr id="71778" name="Rectangle 98"/>
            <p:cNvSpPr>
              <a:spLocks noChangeArrowheads="1"/>
            </p:cNvSpPr>
            <p:nvPr/>
          </p:nvSpPr>
          <p:spPr bwMode="auto">
            <a:xfrm>
              <a:off x="2976" y="3216"/>
              <a:ext cx="199" cy="233"/>
            </a:xfrm>
            <a:prstGeom prst="rect">
              <a:avLst/>
            </a:prstGeom>
            <a:no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2</a:t>
              </a:r>
            </a:p>
          </p:txBody>
        </p:sp>
        <p:sp>
          <p:nvSpPr>
            <p:cNvPr id="71779" name="Rectangle 99"/>
            <p:cNvSpPr>
              <a:spLocks noChangeArrowheads="1"/>
            </p:cNvSpPr>
            <p:nvPr/>
          </p:nvSpPr>
          <p:spPr bwMode="auto">
            <a:xfrm>
              <a:off x="2976" y="3504"/>
              <a:ext cx="199" cy="233"/>
            </a:xfrm>
            <a:prstGeom prst="rect">
              <a:avLst/>
            </a:prstGeom>
            <a:no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3</a:t>
              </a:r>
            </a:p>
          </p:txBody>
        </p:sp>
        <p:sp>
          <p:nvSpPr>
            <p:cNvPr id="71780" name="Rectangle 100"/>
            <p:cNvSpPr>
              <a:spLocks noChangeArrowheads="1"/>
            </p:cNvSpPr>
            <p:nvPr/>
          </p:nvSpPr>
          <p:spPr bwMode="auto">
            <a:xfrm>
              <a:off x="2976" y="3792"/>
              <a:ext cx="199" cy="233"/>
            </a:xfrm>
            <a:prstGeom prst="rect">
              <a:avLst/>
            </a:prstGeom>
            <a:no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4</a:t>
              </a:r>
            </a:p>
          </p:txBody>
        </p:sp>
        <p:sp>
          <p:nvSpPr>
            <p:cNvPr id="71781" name="Text Box 101"/>
            <p:cNvSpPr txBox="1">
              <a:spLocks noChangeArrowheads="1"/>
            </p:cNvSpPr>
            <p:nvPr/>
          </p:nvSpPr>
          <p:spPr bwMode="auto">
            <a:xfrm>
              <a:off x="3648" y="3504"/>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zh-CN" altLang="en-US">
                  <a:latin typeface="Book Antiqua" pitchFamily="18" charset="0"/>
                </a:rPr>
                <a:t>2</a:t>
              </a:r>
            </a:p>
          </p:txBody>
        </p:sp>
      </p:grpSp>
      <p:sp>
        <p:nvSpPr>
          <p:cNvPr id="71782" name="AutoShape 102"/>
          <p:cNvSpPr>
            <a:spLocks noChangeArrowheads="1"/>
          </p:cNvSpPr>
          <p:nvPr/>
        </p:nvSpPr>
        <p:spPr bwMode="auto">
          <a:xfrm>
            <a:off x="10566401" y="4572001"/>
            <a:ext cx="1301751" cy="485775"/>
          </a:xfrm>
          <a:prstGeom prst="rightArrow">
            <a:avLst>
              <a:gd name="adj1" fmla="val 50000"/>
              <a:gd name="adj2" fmla="val 50245"/>
            </a:avLst>
          </a:prstGeom>
          <a:solidFill>
            <a:srgbClr val="FFFF00"/>
          </a:solidFill>
          <a:ln w="12700">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2"/>
          <p:cNvSpPr>
            <a:spLocks noGrp="1"/>
          </p:cNvSpPr>
          <p:nvPr>
            <p:ph type="sldNum" sz="quarter" idx="11"/>
          </p:nvPr>
        </p:nvSpPr>
        <p:spPr/>
        <p:txBody>
          <a:bodyPr/>
          <a:lstStyle/>
          <a:p>
            <a:fld id="{B2F61568-51D6-4116-BBBF-261107DCCB6D}" type="slidenum">
              <a:rPr lang="zh-CN" altLang="en-US"/>
              <a:pPr/>
              <a:t>44</a:t>
            </a:fld>
            <a:endParaRPr lang="zh-CN" altLang="en-US"/>
          </a:p>
        </p:txBody>
      </p:sp>
      <p:grpSp>
        <p:nvGrpSpPr>
          <p:cNvPr id="2" name="Group 2"/>
          <p:cNvGrpSpPr>
            <a:grpSpLocks/>
          </p:cNvGrpSpPr>
          <p:nvPr/>
        </p:nvGrpSpPr>
        <p:grpSpPr bwMode="auto">
          <a:xfrm>
            <a:off x="2451100" y="882650"/>
            <a:ext cx="3251200" cy="2317750"/>
            <a:chOff x="2976" y="2620"/>
            <a:chExt cx="1536" cy="1460"/>
          </a:xfrm>
        </p:grpSpPr>
        <p:sp>
          <p:nvSpPr>
            <p:cNvPr id="72707" name="Rectangle 3"/>
            <p:cNvSpPr>
              <a:spLocks noChangeArrowheads="1"/>
            </p:cNvSpPr>
            <p:nvPr/>
          </p:nvSpPr>
          <p:spPr bwMode="auto">
            <a:xfrm>
              <a:off x="3360" y="2928"/>
              <a:ext cx="1152" cy="115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72708" name="Rectangle 4"/>
            <p:cNvSpPr>
              <a:spLocks noChangeArrowheads="1"/>
            </p:cNvSpPr>
            <p:nvPr/>
          </p:nvSpPr>
          <p:spPr bwMode="auto">
            <a:xfrm>
              <a:off x="3648" y="3504"/>
              <a:ext cx="288" cy="288"/>
            </a:xfrm>
            <a:prstGeom prst="rect">
              <a:avLst/>
            </a:prstGeom>
            <a:solidFill>
              <a:schemeClr val="accent2"/>
            </a:solidFill>
            <a:ln w="12700">
              <a:solidFill>
                <a:schemeClr val="tx1"/>
              </a:solidFill>
              <a:miter lim="800000"/>
              <a:headEnd/>
              <a:tailEnd/>
            </a:ln>
            <a:effectLst/>
          </p:spPr>
          <p:txBody>
            <a:bodyPr wrap="none" anchor="ctr"/>
            <a:lstStyle/>
            <a:p>
              <a:endParaRPr lang="zh-CN" altLang="en-US"/>
            </a:p>
          </p:txBody>
        </p:sp>
        <p:sp>
          <p:nvSpPr>
            <p:cNvPr id="72709" name="Rectangle 5"/>
            <p:cNvSpPr>
              <a:spLocks noChangeArrowheads="1"/>
            </p:cNvSpPr>
            <p:nvPr/>
          </p:nvSpPr>
          <p:spPr bwMode="auto">
            <a:xfrm>
              <a:off x="3936" y="3504"/>
              <a:ext cx="288" cy="288"/>
            </a:xfrm>
            <a:prstGeom prst="rect">
              <a:avLst/>
            </a:prstGeom>
            <a:solidFill>
              <a:schemeClr val="accent2"/>
            </a:solidFill>
            <a:ln w="12700">
              <a:solidFill>
                <a:schemeClr val="tx1"/>
              </a:solidFill>
              <a:miter lim="800000"/>
              <a:headEnd/>
              <a:tailEnd/>
            </a:ln>
            <a:effectLst/>
          </p:spPr>
          <p:txBody>
            <a:bodyPr wrap="none" anchor="ctr"/>
            <a:lstStyle/>
            <a:p>
              <a:endParaRPr lang="zh-CN" altLang="en-US"/>
            </a:p>
          </p:txBody>
        </p:sp>
        <p:sp>
          <p:nvSpPr>
            <p:cNvPr id="72710" name="Rectangle 6"/>
            <p:cNvSpPr>
              <a:spLocks noChangeArrowheads="1"/>
            </p:cNvSpPr>
            <p:nvPr/>
          </p:nvSpPr>
          <p:spPr bwMode="auto">
            <a:xfrm>
              <a:off x="3360" y="3504"/>
              <a:ext cx="288" cy="288"/>
            </a:xfrm>
            <a:prstGeom prst="rect">
              <a:avLst/>
            </a:prstGeom>
            <a:solidFill>
              <a:schemeClr val="accent2"/>
            </a:solidFill>
            <a:ln w="12700">
              <a:solidFill>
                <a:schemeClr val="tx1"/>
              </a:solidFill>
              <a:miter lim="800000"/>
              <a:headEnd/>
              <a:tailEnd/>
            </a:ln>
            <a:effectLst/>
          </p:spPr>
          <p:txBody>
            <a:bodyPr wrap="none" anchor="ctr"/>
            <a:lstStyle/>
            <a:p>
              <a:endParaRPr lang="zh-CN" altLang="en-US"/>
            </a:p>
          </p:txBody>
        </p:sp>
        <p:sp>
          <p:nvSpPr>
            <p:cNvPr id="72711" name="Rectangle 7"/>
            <p:cNvSpPr>
              <a:spLocks noChangeArrowheads="1"/>
            </p:cNvSpPr>
            <p:nvPr/>
          </p:nvSpPr>
          <p:spPr bwMode="auto">
            <a:xfrm>
              <a:off x="4224" y="3504"/>
              <a:ext cx="288" cy="288"/>
            </a:xfrm>
            <a:prstGeom prst="rect">
              <a:avLst/>
            </a:prstGeom>
            <a:solidFill>
              <a:schemeClr val="accent2"/>
            </a:solidFill>
            <a:ln w="12700">
              <a:solidFill>
                <a:schemeClr val="tx1"/>
              </a:solidFill>
              <a:miter lim="800000"/>
              <a:headEnd/>
              <a:tailEnd/>
            </a:ln>
            <a:effectLst/>
          </p:spPr>
          <p:txBody>
            <a:bodyPr wrap="none" anchor="ctr"/>
            <a:lstStyle/>
            <a:p>
              <a:endParaRPr lang="zh-CN" altLang="en-US"/>
            </a:p>
          </p:txBody>
        </p:sp>
        <p:sp>
          <p:nvSpPr>
            <p:cNvPr id="72712" name="Text Box 8"/>
            <p:cNvSpPr txBox="1">
              <a:spLocks noChangeArrowheads="1"/>
            </p:cNvSpPr>
            <p:nvPr/>
          </p:nvSpPr>
          <p:spPr bwMode="auto">
            <a:xfrm>
              <a:off x="3360" y="3504"/>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zh-CN" altLang="en-US" b="1">
                <a:latin typeface="Book Antiqua" pitchFamily="18" charset="0"/>
              </a:endParaRPr>
            </a:p>
          </p:txBody>
        </p:sp>
        <p:sp>
          <p:nvSpPr>
            <p:cNvPr id="72713" name="Text Box 9"/>
            <p:cNvSpPr txBox="1">
              <a:spLocks noChangeArrowheads="1"/>
            </p:cNvSpPr>
            <p:nvPr/>
          </p:nvSpPr>
          <p:spPr bwMode="auto">
            <a:xfrm>
              <a:off x="3936" y="3504"/>
              <a:ext cx="288" cy="233"/>
            </a:xfrm>
            <a:prstGeom prst="rect">
              <a:avLst/>
            </a:prstGeom>
            <a:noFill/>
            <a:ln w="12700">
              <a:noFill/>
              <a:miter lim="800000"/>
              <a:headEnd/>
              <a:tailEnd/>
            </a:ln>
            <a:effectLst/>
          </p:spPr>
          <p:txBody>
            <a:bodyPr>
              <a:spAutoFit/>
            </a:bodyPr>
            <a:lstStyle/>
            <a:p>
              <a:pPr algn="ctr" eaLnBrk="0" hangingPunct="0">
                <a:spcBef>
                  <a:spcPct val="50000"/>
                </a:spcBef>
              </a:pPr>
              <a:endParaRPr kumimoji="0" lang="zh-CN" altLang="en-US">
                <a:latin typeface="Book Antiqua" pitchFamily="18" charset="0"/>
              </a:endParaRPr>
            </a:p>
          </p:txBody>
        </p:sp>
        <p:sp>
          <p:nvSpPr>
            <p:cNvPr id="72714" name="Text Box 10"/>
            <p:cNvSpPr txBox="1">
              <a:spLocks noChangeArrowheads="1"/>
            </p:cNvSpPr>
            <p:nvPr/>
          </p:nvSpPr>
          <p:spPr bwMode="auto">
            <a:xfrm>
              <a:off x="3147" y="2620"/>
              <a:ext cx="1247" cy="233"/>
            </a:xfrm>
            <a:prstGeom prst="rect">
              <a:avLst/>
            </a:prstGeom>
            <a:noFill/>
            <a:ln w="12700">
              <a:noFill/>
              <a:miter lim="800000"/>
              <a:headEnd/>
              <a:tailEnd/>
            </a:ln>
            <a:effectLst/>
          </p:spPr>
          <p:txBody>
            <a:bodyPr wrap="none" anchor="ctr">
              <a:spAutoFit/>
            </a:bodyPr>
            <a:lstStyle/>
            <a:p>
              <a:pPr algn="ctr" eaLnBrk="0" hangingPunct="0"/>
              <a:r>
                <a:rPr kumimoji="0" lang="en-US" altLang="zh-CN" b="1" dirty="0">
                  <a:solidFill>
                    <a:srgbClr val="FF0000"/>
                  </a:solidFill>
                  <a:latin typeface="Book Antiqua" pitchFamily="18" charset="0"/>
                </a:rPr>
                <a:t>Move to min. conflicts</a:t>
              </a:r>
            </a:p>
          </p:txBody>
        </p:sp>
        <p:sp>
          <p:nvSpPr>
            <p:cNvPr id="72715" name="Line 11"/>
            <p:cNvSpPr>
              <a:spLocks noChangeShapeType="1"/>
            </p:cNvSpPr>
            <p:nvPr/>
          </p:nvSpPr>
          <p:spPr bwMode="auto">
            <a:xfrm>
              <a:off x="3648" y="2928"/>
              <a:ext cx="0" cy="1152"/>
            </a:xfrm>
            <a:prstGeom prst="line">
              <a:avLst/>
            </a:prstGeom>
            <a:noFill/>
            <a:ln w="12700">
              <a:solidFill>
                <a:schemeClr val="tx1"/>
              </a:solidFill>
              <a:round/>
              <a:headEnd/>
              <a:tailEnd/>
            </a:ln>
            <a:effectLst/>
          </p:spPr>
          <p:txBody>
            <a:bodyPr wrap="none" anchor="ctr"/>
            <a:lstStyle/>
            <a:p>
              <a:endParaRPr lang="zh-CN" altLang="en-US"/>
            </a:p>
          </p:txBody>
        </p:sp>
        <p:sp>
          <p:nvSpPr>
            <p:cNvPr id="72716" name="Line 12"/>
            <p:cNvSpPr>
              <a:spLocks noChangeShapeType="1"/>
            </p:cNvSpPr>
            <p:nvPr/>
          </p:nvSpPr>
          <p:spPr bwMode="auto">
            <a:xfrm>
              <a:off x="3936" y="2928"/>
              <a:ext cx="0" cy="1152"/>
            </a:xfrm>
            <a:prstGeom prst="line">
              <a:avLst/>
            </a:prstGeom>
            <a:noFill/>
            <a:ln w="12700">
              <a:solidFill>
                <a:schemeClr val="tx1"/>
              </a:solidFill>
              <a:round/>
              <a:headEnd/>
              <a:tailEnd/>
            </a:ln>
            <a:effectLst/>
          </p:spPr>
          <p:txBody>
            <a:bodyPr wrap="none" anchor="ctr"/>
            <a:lstStyle/>
            <a:p>
              <a:endParaRPr lang="zh-CN" altLang="en-US"/>
            </a:p>
          </p:txBody>
        </p:sp>
        <p:sp>
          <p:nvSpPr>
            <p:cNvPr id="72717" name="Line 13"/>
            <p:cNvSpPr>
              <a:spLocks noChangeShapeType="1"/>
            </p:cNvSpPr>
            <p:nvPr/>
          </p:nvSpPr>
          <p:spPr bwMode="auto">
            <a:xfrm>
              <a:off x="4224" y="2928"/>
              <a:ext cx="0" cy="1152"/>
            </a:xfrm>
            <a:prstGeom prst="line">
              <a:avLst/>
            </a:prstGeom>
            <a:noFill/>
            <a:ln w="12700">
              <a:solidFill>
                <a:schemeClr val="tx1"/>
              </a:solidFill>
              <a:round/>
              <a:headEnd/>
              <a:tailEnd/>
            </a:ln>
            <a:effectLst/>
          </p:spPr>
          <p:txBody>
            <a:bodyPr wrap="none" anchor="ctr"/>
            <a:lstStyle/>
            <a:p>
              <a:endParaRPr lang="zh-CN" altLang="en-US"/>
            </a:p>
          </p:txBody>
        </p:sp>
        <p:sp>
          <p:nvSpPr>
            <p:cNvPr id="72718" name="Line 14"/>
            <p:cNvSpPr>
              <a:spLocks noChangeShapeType="1"/>
            </p:cNvSpPr>
            <p:nvPr/>
          </p:nvSpPr>
          <p:spPr bwMode="auto">
            <a:xfrm>
              <a:off x="4512" y="2928"/>
              <a:ext cx="0" cy="1152"/>
            </a:xfrm>
            <a:prstGeom prst="line">
              <a:avLst/>
            </a:prstGeom>
            <a:noFill/>
            <a:ln w="12700">
              <a:solidFill>
                <a:schemeClr val="tx1"/>
              </a:solidFill>
              <a:round/>
              <a:headEnd/>
              <a:tailEnd/>
            </a:ln>
            <a:effectLst/>
          </p:spPr>
          <p:txBody>
            <a:bodyPr wrap="none" anchor="ctr"/>
            <a:lstStyle/>
            <a:p>
              <a:endParaRPr lang="zh-CN" altLang="en-US"/>
            </a:p>
          </p:txBody>
        </p:sp>
        <p:sp>
          <p:nvSpPr>
            <p:cNvPr id="72719" name="Line 15"/>
            <p:cNvSpPr>
              <a:spLocks noChangeShapeType="1"/>
            </p:cNvSpPr>
            <p:nvPr/>
          </p:nvSpPr>
          <p:spPr bwMode="auto">
            <a:xfrm>
              <a:off x="3360" y="3216"/>
              <a:ext cx="1152" cy="0"/>
            </a:xfrm>
            <a:prstGeom prst="line">
              <a:avLst/>
            </a:prstGeom>
            <a:noFill/>
            <a:ln w="12700">
              <a:solidFill>
                <a:schemeClr val="tx1"/>
              </a:solidFill>
              <a:round/>
              <a:headEnd/>
              <a:tailEnd/>
            </a:ln>
            <a:effectLst/>
          </p:spPr>
          <p:txBody>
            <a:bodyPr wrap="none" anchor="ctr"/>
            <a:lstStyle/>
            <a:p>
              <a:endParaRPr lang="zh-CN" altLang="en-US"/>
            </a:p>
          </p:txBody>
        </p:sp>
        <p:sp>
          <p:nvSpPr>
            <p:cNvPr id="72720" name="Line 16"/>
            <p:cNvSpPr>
              <a:spLocks noChangeShapeType="1"/>
            </p:cNvSpPr>
            <p:nvPr/>
          </p:nvSpPr>
          <p:spPr bwMode="auto">
            <a:xfrm>
              <a:off x="3360" y="3504"/>
              <a:ext cx="1152" cy="0"/>
            </a:xfrm>
            <a:prstGeom prst="line">
              <a:avLst/>
            </a:prstGeom>
            <a:noFill/>
            <a:ln w="12700">
              <a:solidFill>
                <a:schemeClr val="tx1"/>
              </a:solidFill>
              <a:round/>
              <a:headEnd/>
              <a:tailEnd/>
            </a:ln>
            <a:effectLst/>
          </p:spPr>
          <p:txBody>
            <a:bodyPr wrap="none" anchor="ctr"/>
            <a:lstStyle/>
            <a:p>
              <a:endParaRPr lang="zh-CN" altLang="en-US"/>
            </a:p>
          </p:txBody>
        </p:sp>
        <p:sp>
          <p:nvSpPr>
            <p:cNvPr id="72721" name="Line 17"/>
            <p:cNvSpPr>
              <a:spLocks noChangeShapeType="1"/>
            </p:cNvSpPr>
            <p:nvPr/>
          </p:nvSpPr>
          <p:spPr bwMode="auto">
            <a:xfrm>
              <a:off x="3360" y="3792"/>
              <a:ext cx="1152" cy="0"/>
            </a:xfrm>
            <a:prstGeom prst="line">
              <a:avLst/>
            </a:prstGeom>
            <a:noFill/>
            <a:ln w="12700">
              <a:solidFill>
                <a:schemeClr val="tx1"/>
              </a:solidFill>
              <a:round/>
              <a:headEnd/>
              <a:tailEnd/>
            </a:ln>
            <a:effectLst/>
          </p:spPr>
          <p:txBody>
            <a:bodyPr wrap="none" anchor="ctr"/>
            <a:lstStyle/>
            <a:p>
              <a:endParaRPr lang="zh-CN" altLang="en-US"/>
            </a:p>
          </p:txBody>
        </p:sp>
        <p:sp>
          <p:nvSpPr>
            <p:cNvPr id="72722" name="Line 18"/>
            <p:cNvSpPr>
              <a:spLocks noChangeShapeType="1"/>
            </p:cNvSpPr>
            <p:nvPr/>
          </p:nvSpPr>
          <p:spPr bwMode="auto">
            <a:xfrm>
              <a:off x="3360" y="4080"/>
              <a:ext cx="1152" cy="0"/>
            </a:xfrm>
            <a:prstGeom prst="line">
              <a:avLst/>
            </a:prstGeom>
            <a:noFill/>
            <a:ln w="12700">
              <a:solidFill>
                <a:schemeClr val="tx1"/>
              </a:solidFill>
              <a:round/>
              <a:headEnd/>
              <a:tailEnd/>
            </a:ln>
            <a:effectLst/>
          </p:spPr>
          <p:txBody>
            <a:bodyPr wrap="none" anchor="ctr"/>
            <a:lstStyle/>
            <a:p>
              <a:endParaRPr lang="zh-CN" altLang="en-US"/>
            </a:p>
          </p:txBody>
        </p:sp>
        <p:sp>
          <p:nvSpPr>
            <p:cNvPr id="72723" name="Text Box 19"/>
            <p:cNvSpPr txBox="1">
              <a:spLocks noChangeArrowheads="1"/>
            </p:cNvSpPr>
            <p:nvPr/>
          </p:nvSpPr>
          <p:spPr bwMode="auto">
            <a:xfrm>
              <a:off x="3936" y="3792"/>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en-US" altLang="zh-CN">
                <a:latin typeface="Book Antiqua" pitchFamily="18" charset="0"/>
              </a:endParaRPr>
            </a:p>
          </p:txBody>
        </p:sp>
        <p:sp>
          <p:nvSpPr>
            <p:cNvPr id="72724" name="Text Box 20"/>
            <p:cNvSpPr txBox="1">
              <a:spLocks noChangeArrowheads="1"/>
            </p:cNvSpPr>
            <p:nvPr/>
          </p:nvSpPr>
          <p:spPr bwMode="auto">
            <a:xfrm>
              <a:off x="4224" y="3216"/>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en-US" altLang="zh-CN">
                <a:latin typeface="Book Antiqua" pitchFamily="18" charset="0"/>
              </a:endParaRPr>
            </a:p>
          </p:txBody>
        </p:sp>
        <p:sp>
          <p:nvSpPr>
            <p:cNvPr id="72725" name="Text Box 21"/>
            <p:cNvSpPr txBox="1">
              <a:spLocks noChangeArrowheads="1"/>
            </p:cNvSpPr>
            <p:nvPr/>
          </p:nvSpPr>
          <p:spPr bwMode="auto">
            <a:xfrm>
              <a:off x="3648" y="2928"/>
              <a:ext cx="288" cy="233"/>
            </a:xfrm>
            <a:prstGeom prst="rect">
              <a:avLst/>
            </a:prstGeom>
            <a:noFill/>
            <a:ln w="12700">
              <a:noFill/>
              <a:miter lim="800000"/>
              <a:headEnd/>
              <a:tailEnd/>
            </a:ln>
            <a:effectLst/>
          </p:spPr>
          <p:txBody>
            <a:bodyPr>
              <a:spAutoFit/>
            </a:bodyPr>
            <a:lstStyle/>
            <a:p>
              <a:pPr algn="ctr" eaLnBrk="0" hangingPunct="0">
                <a:spcBef>
                  <a:spcPct val="50000"/>
                </a:spcBef>
              </a:pPr>
              <a:r>
                <a:rPr kumimoji="0" lang="en-US" altLang="zh-CN" b="1">
                  <a:latin typeface="Book Antiqua" pitchFamily="18" charset="0"/>
                </a:rPr>
                <a:t>Q</a:t>
              </a:r>
              <a:endParaRPr kumimoji="0" lang="en-US" altLang="zh-CN">
                <a:latin typeface="Book Antiqua" pitchFamily="18" charset="0"/>
              </a:endParaRPr>
            </a:p>
          </p:txBody>
        </p:sp>
        <p:sp>
          <p:nvSpPr>
            <p:cNvPr id="72726" name="Rectangle 22"/>
            <p:cNvSpPr>
              <a:spLocks noChangeArrowheads="1"/>
            </p:cNvSpPr>
            <p:nvPr/>
          </p:nvSpPr>
          <p:spPr bwMode="auto">
            <a:xfrm>
              <a:off x="2976" y="2913"/>
              <a:ext cx="199" cy="233"/>
            </a:xfrm>
            <a:prstGeom prst="rect">
              <a:avLst/>
            </a:prstGeom>
            <a:no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1</a:t>
              </a:r>
            </a:p>
          </p:txBody>
        </p:sp>
        <p:sp>
          <p:nvSpPr>
            <p:cNvPr id="72727" name="Text Box 23"/>
            <p:cNvSpPr txBox="1">
              <a:spLocks noChangeArrowheads="1"/>
            </p:cNvSpPr>
            <p:nvPr/>
          </p:nvSpPr>
          <p:spPr bwMode="auto">
            <a:xfrm>
              <a:off x="4224" y="3504"/>
              <a:ext cx="288" cy="233"/>
            </a:xfrm>
            <a:prstGeom prst="rect">
              <a:avLst/>
            </a:prstGeom>
            <a:noFill/>
            <a:ln w="12700">
              <a:noFill/>
              <a:miter lim="800000"/>
              <a:headEnd/>
              <a:tailEnd/>
            </a:ln>
            <a:effectLst/>
          </p:spPr>
          <p:txBody>
            <a:bodyPr>
              <a:spAutoFit/>
            </a:bodyPr>
            <a:lstStyle/>
            <a:p>
              <a:pPr algn="ctr" eaLnBrk="0" hangingPunct="0">
                <a:spcBef>
                  <a:spcPct val="50000"/>
                </a:spcBef>
              </a:pPr>
              <a:endParaRPr kumimoji="0" lang="en-US" altLang="zh-CN">
                <a:latin typeface="Book Antiqua" pitchFamily="18" charset="0"/>
              </a:endParaRPr>
            </a:p>
          </p:txBody>
        </p:sp>
        <p:sp>
          <p:nvSpPr>
            <p:cNvPr id="72728" name="Rectangle 24"/>
            <p:cNvSpPr>
              <a:spLocks noChangeArrowheads="1"/>
            </p:cNvSpPr>
            <p:nvPr/>
          </p:nvSpPr>
          <p:spPr bwMode="auto">
            <a:xfrm>
              <a:off x="2976" y="3216"/>
              <a:ext cx="199" cy="233"/>
            </a:xfrm>
            <a:prstGeom prst="rect">
              <a:avLst/>
            </a:prstGeom>
            <a:no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2</a:t>
              </a:r>
            </a:p>
          </p:txBody>
        </p:sp>
        <p:sp>
          <p:nvSpPr>
            <p:cNvPr id="72729" name="Rectangle 25"/>
            <p:cNvSpPr>
              <a:spLocks noChangeArrowheads="1"/>
            </p:cNvSpPr>
            <p:nvPr/>
          </p:nvSpPr>
          <p:spPr bwMode="auto">
            <a:xfrm>
              <a:off x="2976" y="3504"/>
              <a:ext cx="199" cy="233"/>
            </a:xfrm>
            <a:prstGeom prst="rect">
              <a:avLst/>
            </a:prstGeom>
            <a:no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3</a:t>
              </a:r>
            </a:p>
          </p:txBody>
        </p:sp>
        <p:sp>
          <p:nvSpPr>
            <p:cNvPr id="72730" name="Rectangle 26"/>
            <p:cNvSpPr>
              <a:spLocks noChangeArrowheads="1"/>
            </p:cNvSpPr>
            <p:nvPr/>
          </p:nvSpPr>
          <p:spPr bwMode="auto">
            <a:xfrm>
              <a:off x="2976" y="3792"/>
              <a:ext cx="199" cy="233"/>
            </a:xfrm>
            <a:prstGeom prst="rect">
              <a:avLst/>
            </a:prstGeom>
            <a:noFill/>
            <a:ln w="12700">
              <a:noFill/>
              <a:miter lim="800000"/>
              <a:headEnd/>
              <a:tailEnd/>
            </a:ln>
            <a:effectLst/>
          </p:spPr>
          <p:txBody>
            <a:bodyPr wrap="none">
              <a:spAutoFit/>
            </a:bodyPr>
            <a:lstStyle/>
            <a:p>
              <a:pPr eaLnBrk="0" hangingPunct="0"/>
              <a:r>
                <a:rPr kumimoji="0" lang="zh-CN" altLang="en-US">
                  <a:latin typeface="Times New Roman" charset="0"/>
                </a:rPr>
                <a:t> </a:t>
              </a:r>
              <a:r>
                <a:rPr kumimoji="0" lang="en-US" altLang="zh-CN" i="1">
                  <a:latin typeface="Times New Roman" charset="0"/>
                </a:rPr>
                <a:t>x</a:t>
              </a:r>
              <a:r>
                <a:rPr kumimoji="0" lang="en-US" altLang="zh-CN" baseline="-25000">
                  <a:latin typeface="Times New Roman" charset="0"/>
                </a:rPr>
                <a:t>4</a:t>
              </a:r>
            </a:p>
          </p:txBody>
        </p:sp>
        <p:sp>
          <p:nvSpPr>
            <p:cNvPr id="72731" name="Text Box 27"/>
            <p:cNvSpPr txBox="1">
              <a:spLocks noChangeArrowheads="1"/>
            </p:cNvSpPr>
            <p:nvPr/>
          </p:nvSpPr>
          <p:spPr bwMode="auto">
            <a:xfrm>
              <a:off x="3648" y="3504"/>
              <a:ext cx="288" cy="233"/>
            </a:xfrm>
            <a:prstGeom prst="rect">
              <a:avLst/>
            </a:prstGeom>
            <a:noFill/>
            <a:ln w="12700">
              <a:noFill/>
              <a:miter lim="800000"/>
              <a:headEnd/>
              <a:tailEnd/>
            </a:ln>
            <a:effectLst/>
          </p:spPr>
          <p:txBody>
            <a:bodyPr>
              <a:spAutoFit/>
            </a:bodyPr>
            <a:lstStyle/>
            <a:p>
              <a:pPr algn="ctr" eaLnBrk="0" hangingPunct="0">
                <a:spcBef>
                  <a:spcPct val="50000"/>
                </a:spcBef>
              </a:pPr>
              <a:endParaRPr kumimoji="0" lang="zh-CN" altLang="en-US">
                <a:latin typeface="Book Antiqua" pitchFamily="18"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nvGraphicFramePr>
        <p:xfrm>
          <a:off x="6604001" y="296864"/>
          <a:ext cx="3782484" cy="1844675"/>
        </p:xfrm>
        <a:graphic>
          <a:graphicData uri="http://schemas.openxmlformats.org/presentationml/2006/ole">
            <p:oleObj spid="_x0000_s68610" name="文档" r:id="rId3" imgW="7109077" imgH="4623062" progId="Word.Document.8">
              <p:embed/>
            </p:oleObj>
          </a:graphicData>
        </a:graphic>
      </p:graphicFrame>
      <p:sp>
        <p:nvSpPr>
          <p:cNvPr id="13315" name="Text Box 3"/>
          <p:cNvSpPr txBox="1">
            <a:spLocks noChangeArrowheads="1"/>
          </p:cNvSpPr>
          <p:nvPr/>
        </p:nvSpPr>
        <p:spPr bwMode="auto">
          <a:xfrm>
            <a:off x="2052603" y="874068"/>
            <a:ext cx="46679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 )</a:t>
            </a:r>
          </a:p>
        </p:txBody>
      </p:sp>
      <p:sp>
        <p:nvSpPr>
          <p:cNvPr id="13316" name="Text Box 4"/>
          <p:cNvSpPr txBox="1">
            <a:spLocks noChangeArrowheads="1"/>
          </p:cNvSpPr>
          <p:nvPr/>
        </p:nvSpPr>
        <p:spPr bwMode="auto">
          <a:xfrm>
            <a:off x="6878727" y="302568"/>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13317" name="Text Box 5"/>
          <p:cNvSpPr txBox="1">
            <a:spLocks noChangeArrowheads="1"/>
          </p:cNvSpPr>
          <p:nvPr/>
        </p:nvSpPr>
        <p:spPr bwMode="auto">
          <a:xfrm>
            <a:off x="8504327" y="618481"/>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13318" name="Text Box 6"/>
          <p:cNvSpPr txBox="1">
            <a:spLocks noChangeArrowheads="1"/>
          </p:cNvSpPr>
          <p:nvPr/>
        </p:nvSpPr>
        <p:spPr bwMode="auto">
          <a:xfrm>
            <a:off x="445689" y="1750368"/>
            <a:ext cx="97975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a:t>
            </a:r>
          </a:p>
        </p:txBody>
      </p:sp>
      <p:sp>
        <p:nvSpPr>
          <p:cNvPr id="13319" name="Line 7"/>
          <p:cNvSpPr>
            <a:spLocks noChangeShapeType="1"/>
          </p:cNvSpPr>
          <p:nvPr/>
        </p:nvSpPr>
        <p:spPr bwMode="auto">
          <a:xfrm flipH="1">
            <a:off x="1016000" y="1295400"/>
            <a:ext cx="101600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320" name="Text Box 8"/>
          <p:cNvSpPr txBox="1">
            <a:spLocks noChangeArrowheads="1"/>
          </p:cNvSpPr>
          <p:nvPr/>
        </p:nvSpPr>
        <p:spPr bwMode="auto">
          <a:xfrm>
            <a:off x="264664" y="29695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chemeClr val="tx2"/>
                </a:solidFill>
                <a:latin typeface="Times New Roman" pitchFamily="18" charset="0"/>
              </a:rPr>
              <a:t>((1,1) (2,3))</a:t>
            </a:r>
            <a:endParaRPr kumimoji="1" lang="en-US" altLang="zh-CN" sz="2400" b="0">
              <a:latin typeface="Times New Roman" pitchFamily="18" charset="0"/>
            </a:endParaRPr>
          </a:p>
        </p:txBody>
      </p:sp>
      <p:sp>
        <p:nvSpPr>
          <p:cNvPr id="13321" name="Line 9"/>
          <p:cNvSpPr>
            <a:spLocks noChangeShapeType="1"/>
          </p:cNvSpPr>
          <p:nvPr/>
        </p:nvSpPr>
        <p:spPr bwMode="auto">
          <a:xfrm>
            <a:off x="812800" y="2286000"/>
            <a:ext cx="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6604001" y="296864"/>
          <a:ext cx="3782484" cy="1844675"/>
        </p:xfrm>
        <a:graphic>
          <a:graphicData uri="http://schemas.openxmlformats.org/presentationml/2006/ole">
            <p:oleObj spid="_x0000_s69634" name="文档" r:id="rId3" imgW="7099708" imgH="4624502" progId="Word.Document.8">
              <p:embed/>
            </p:oleObj>
          </a:graphicData>
        </a:graphic>
      </p:graphicFrame>
      <p:sp>
        <p:nvSpPr>
          <p:cNvPr id="14339" name="Text Box 3"/>
          <p:cNvSpPr txBox="1">
            <a:spLocks noChangeArrowheads="1"/>
          </p:cNvSpPr>
          <p:nvPr/>
        </p:nvSpPr>
        <p:spPr bwMode="auto">
          <a:xfrm>
            <a:off x="2052603" y="874068"/>
            <a:ext cx="46679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 )</a:t>
            </a:r>
          </a:p>
        </p:txBody>
      </p:sp>
      <p:sp>
        <p:nvSpPr>
          <p:cNvPr id="14340" name="Text Box 4"/>
          <p:cNvSpPr txBox="1">
            <a:spLocks noChangeArrowheads="1"/>
          </p:cNvSpPr>
          <p:nvPr/>
        </p:nvSpPr>
        <p:spPr bwMode="auto">
          <a:xfrm>
            <a:off x="6878727" y="302568"/>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14341" name="Text Box 5"/>
          <p:cNvSpPr txBox="1">
            <a:spLocks noChangeArrowheads="1"/>
          </p:cNvSpPr>
          <p:nvPr/>
        </p:nvSpPr>
        <p:spPr bwMode="auto">
          <a:xfrm>
            <a:off x="445689" y="1750368"/>
            <a:ext cx="97975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a:t>
            </a:r>
          </a:p>
        </p:txBody>
      </p:sp>
      <p:sp>
        <p:nvSpPr>
          <p:cNvPr id="14342" name="Line 6"/>
          <p:cNvSpPr>
            <a:spLocks noChangeShapeType="1"/>
          </p:cNvSpPr>
          <p:nvPr/>
        </p:nvSpPr>
        <p:spPr bwMode="auto">
          <a:xfrm flipH="1">
            <a:off x="1016000" y="1295400"/>
            <a:ext cx="101600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343" name="Text Box 7"/>
          <p:cNvSpPr txBox="1">
            <a:spLocks noChangeArrowheads="1"/>
          </p:cNvSpPr>
          <p:nvPr/>
        </p:nvSpPr>
        <p:spPr bwMode="auto">
          <a:xfrm>
            <a:off x="264664" y="29695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(2,3))</a:t>
            </a:r>
          </a:p>
        </p:txBody>
      </p:sp>
      <p:sp>
        <p:nvSpPr>
          <p:cNvPr id="14344" name="Line 8"/>
          <p:cNvSpPr>
            <a:spLocks noChangeShapeType="1"/>
          </p:cNvSpPr>
          <p:nvPr/>
        </p:nvSpPr>
        <p:spPr bwMode="auto">
          <a:xfrm>
            <a:off x="812800" y="2286000"/>
            <a:ext cx="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345" name="Line 9"/>
          <p:cNvSpPr>
            <a:spLocks noChangeShapeType="1"/>
          </p:cNvSpPr>
          <p:nvPr/>
        </p:nvSpPr>
        <p:spPr bwMode="auto">
          <a:xfrm flipV="1">
            <a:off x="1117600" y="2209800"/>
            <a:ext cx="0" cy="685800"/>
          </a:xfrm>
          <a:prstGeom prst="line">
            <a:avLst/>
          </a:prstGeom>
          <a:noFill/>
          <a:ln w="9525">
            <a:solidFill>
              <a:schemeClr val="tx2"/>
            </a:solidFill>
            <a:round/>
            <a:headEnd/>
            <a:tailEnd type="triangle" w="med" len="me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6604001" y="296864"/>
          <a:ext cx="3782484" cy="1844675"/>
        </p:xfrm>
        <a:graphic>
          <a:graphicData uri="http://schemas.openxmlformats.org/presentationml/2006/ole">
            <p:oleObj spid="_x0000_s70658" name="文档" r:id="rId3" imgW="7099708" imgH="4624502" progId="Word.Document.8">
              <p:embed/>
            </p:oleObj>
          </a:graphicData>
        </a:graphic>
      </p:graphicFrame>
      <p:sp>
        <p:nvSpPr>
          <p:cNvPr id="15363" name="Text Box 3"/>
          <p:cNvSpPr txBox="1">
            <a:spLocks noChangeArrowheads="1"/>
          </p:cNvSpPr>
          <p:nvPr/>
        </p:nvSpPr>
        <p:spPr bwMode="auto">
          <a:xfrm>
            <a:off x="2052603" y="874068"/>
            <a:ext cx="46679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 )</a:t>
            </a:r>
          </a:p>
        </p:txBody>
      </p:sp>
      <p:sp>
        <p:nvSpPr>
          <p:cNvPr id="15364" name="Text Box 4"/>
          <p:cNvSpPr txBox="1">
            <a:spLocks noChangeArrowheads="1"/>
          </p:cNvSpPr>
          <p:nvPr/>
        </p:nvSpPr>
        <p:spPr bwMode="auto">
          <a:xfrm>
            <a:off x="6878727" y="302568"/>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15365" name="Text Box 5"/>
          <p:cNvSpPr txBox="1">
            <a:spLocks noChangeArrowheads="1"/>
          </p:cNvSpPr>
          <p:nvPr/>
        </p:nvSpPr>
        <p:spPr bwMode="auto">
          <a:xfrm>
            <a:off x="9317127" y="618481"/>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15366" name="Text Box 6"/>
          <p:cNvSpPr txBox="1">
            <a:spLocks noChangeArrowheads="1"/>
          </p:cNvSpPr>
          <p:nvPr/>
        </p:nvSpPr>
        <p:spPr bwMode="auto">
          <a:xfrm>
            <a:off x="445689" y="1750368"/>
            <a:ext cx="97975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a:t>
            </a:r>
          </a:p>
        </p:txBody>
      </p:sp>
      <p:sp>
        <p:nvSpPr>
          <p:cNvPr id="15367" name="Line 7"/>
          <p:cNvSpPr>
            <a:spLocks noChangeShapeType="1"/>
          </p:cNvSpPr>
          <p:nvPr/>
        </p:nvSpPr>
        <p:spPr bwMode="auto">
          <a:xfrm flipH="1">
            <a:off x="1016000" y="1295400"/>
            <a:ext cx="101600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368" name="Text Box 8"/>
          <p:cNvSpPr txBox="1">
            <a:spLocks noChangeArrowheads="1"/>
          </p:cNvSpPr>
          <p:nvPr/>
        </p:nvSpPr>
        <p:spPr bwMode="auto">
          <a:xfrm>
            <a:off x="264664" y="29695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(2,3))</a:t>
            </a:r>
          </a:p>
        </p:txBody>
      </p:sp>
      <p:sp>
        <p:nvSpPr>
          <p:cNvPr id="15369" name="Line 9"/>
          <p:cNvSpPr>
            <a:spLocks noChangeShapeType="1"/>
          </p:cNvSpPr>
          <p:nvPr/>
        </p:nvSpPr>
        <p:spPr bwMode="auto">
          <a:xfrm>
            <a:off x="812800" y="2286000"/>
            <a:ext cx="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370" name="Line 10"/>
          <p:cNvSpPr>
            <a:spLocks noChangeShapeType="1"/>
          </p:cNvSpPr>
          <p:nvPr/>
        </p:nvSpPr>
        <p:spPr bwMode="auto">
          <a:xfrm flipV="1">
            <a:off x="1117600" y="2209800"/>
            <a:ext cx="0" cy="685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371" name="Text Box 11"/>
          <p:cNvSpPr txBox="1">
            <a:spLocks noChangeArrowheads="1"/>
          </p:cNvSpPr>
          <p:nvPr/>
        </p:nvSpPr>
        <p:spPr bwMode="auto">
          <a:xfrm>
            <a:off x="2906264" y="30457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chemeClr val="tx2"/>
                </a:solidFill>
                <a:latin typeface="Times New Roman" pitchFamily="18" charset="0"/>
              </a:rPr>
              <a:t>((1,1) (2,4))</a:t>
            </a:r>
            <a:endParaRPr kumimoji="1" lang="en-US" altLang="zh-CN" sz="2400" b="0">
              <a:latin typeface="Times New Roman" pitchFamily="18" charset="0"/>
            </a:endParaRPr>
          </a:p>
        </p:txBody>
      </p:sp>
      <p:sp>
        <p:nvSpPr>
          <p:cNvPr id="15372" name="Line 12"/>
          <p:cNvSpPr>
            <a:spLocks noChangeShapeType="1"/>
          </p:cNvSpPr>
          <p:nvPr/>
        </p:nvSpPr>
        <p:spPr bwMode="auto">
          <a:xfrm>
            <a:off x="1422400" y="2209800"/>
            <a:ext cx="17272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6604001" y="296864"/>
          <a:ext cx="3782484" cy="1844675"/>
        </p:xfrm>
        <a:graphic>
          <a:graphicData uri="http://schemas.openxmlformats.org/presentationml/2006/ole">
            <p:oleObj spid="_x0000_s71682" name="文档" r:id="rId3" imgW="7099708" imgH="4624502" progId="Word.Document.8">
              <p:embed/>
            </p:oleObj>
          </a:graphicData>
        </a:graphic>
      </p:graphicFrame>
      <p:sp>
        <p:nvSpPr>
          <p:cNvPr id="16387" name="Text Box 3"/>
          <p:cNvSpPr txBox="1">
            <a:spLocks noChangeArrowheads="1"/>
          </p:cNvSpPr>
          <p:nvPr/>
        </p:nvSpPr>
        <p:spPr bwMode="auto">
          <a:xfrm>
            <a:off x="2052603" y="874068"/>
            <a:ext cx="46679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 )</a:t>
            </a:r>
          </a:p>
        </p:txBody>
      </p:sp>
      <p:sp>
        <p:nvSpPr>
          <p:cNvPr id="16388" name="Text Box 4"/>
          <p:cNvSpPr txBox="1">
            <a:spLocks noChangeArrowheads="1"/>
          </p:cNvSpPr>
          <p:nvPr/>
        </p:nvSpPr>
        <p:spPr bwMode="auto">
          <a:xfrm>
            <a:off x="6878727" y="302568"/>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16389" name="Text Box 5"/>
          <p:cNvSpPr txBox="1">
            <a:spLocks noChangeArrowheads="1"/>
          </p:cNvSpPr>
          <p:nvPr/>
        </p:nvSpPr>
        <p:spPr bwMode="auto">
          <a:xfrm>
            <a:off x="9317127" y="618481"/>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16390" name="Text Box 6"/>
          <p:cNvSpPr txBox="1">
            <a:spLocks noChangeArrowheads="1"/>
          </p:cNvSpPr>
          <p:nvPr/>
        </p:nvSpPr>
        <p:spPr bwMode="auto">
          <a:xfrm>
            <a:off x="445689" y="1750368"/>
            <a:ext cx="97975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a:t>
            </a:r>
          </a:p>
        </p:txBody>
      </p:sp>
      <p:sp>
        <p:nvSpPr>
          <p:cNvPr id="16391" name="Line 7"/>
          <p:cNvSpPr>
            <a:spLocks noChangeShapeType="1"/>
          </p:cNvSpPr>
          <p:nvPr/>
        </p:nvSpPr>
        <p:spPr bwMode="auto">
          <a:xfrm flipH="1">
            <a:off x="1016000" y="1295400"/>
            <a:ext cx="101600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392" name="Text Box 8"/>
          <p:cNvSpPr txBox="1">
            <a:spLocks noChangeArrowheads="1"/>
          </p:cNvSpPr>
          <p:nvPr/>
        </p:nvSpPr>
        <p:spPr bwMode="auto">
          <a:xfrm>
            <a:off x="264664" y="29695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(2,3))</a:t>
            </a:r>
          </a:p>
        </p:txBody>
      </p:sp>
      <p:sp>
        <p:nvSpPr>
          <p:cNvPr id="16393" name="Line 9"/>
          <p:cNvSpPr>
            <a:spLocks noChangeShapeType="1"/>
          </p:cNvSpPr>
          <p:nvPr/>
        </p:nvSpPr>
        <p:spPr bwMode="auto">
          <a:xfrm>
            <a:off x="812800" y="2286000"/>
            <a:ext cx="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394" name="Line 10"/>
          <p:cNvSpPr>
            <a:spLocks noChangeShapeType="1"/>
          </p:cNvSpPr>
          <p:nvPr/>
        </p:nvSpPr>
        <p:spPr bwMode="auto">
          <a:xfrm flipV="1">
            <a:off x="1117600" y="2209800"/>
            <a:ext cx="0" cy="685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395" name="Text Box 11"/>
          <p:cNvSpPr txBox="1">
            <a:spLocks noChangeArrowheads="1"/>
          </p:cNvSpPr>
          <p:nvPr/>
        </p:nvSpPr>
        <p:spPr bwMode="auto">
          <a:xfrm>
            <a:off x="2906264" y="30457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(2,4))</a:t>
            </a:r>
          </a:p>
        </p:txBody>
      </p:sp>
      <p:sp>
        <p:nvSpPr>
          <p:cNvPr id="16396" name="Line 12"/>
          <p:cNvSpPr>
            <a:spLocks noChangeShapeType="1"/>
          </p:cNvSpPr>
          <p:nvPr/>
        </p:nvSpPr>
        <p:spPr bwMode="auto">
          <a:xfrm>
            <a:off x="1422400" y="2209800"/>
            <a:ext cx="17272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397" name="Text Box 13"/>
          <p:cNvSpPr txBox="1">
            <a:spLocks noChangeArrowheads="1"/>
          </p:cNvSpPr>
          <p:nvPr/>
        </p:nvSpPr>
        <p:spPr bwMode="auto">
          <a:xfrm>
            <a:off x="7691527" y="978843"/>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16398" name="Text Box 14"/>
          <p:cNvSpPr txBox="1">
            <a:spLocks noChangeArrowheads="1"/>
          </p:cNvSpPr>
          <p:nvPr/>
        </p:nvSpPr>
        <p:spPr bwMode="auto">
          <a:xfrm>
            <a:off x="473106" y="4188768"/>
            <a:ext cx="231345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chemeClr val="tx2"/>
                </a:solidFill>
                <a:latin typeface="Times New Roman" pitchFamily="18" charset="0"/>
              </a:rPr>
              <a:t>((1,1) (2,4) (3.2))</a:t>
            </a:r>
            <a:endParaRPr kumimoji="1" lang="en-US" altLang="zh-CN" sz="2400" b="0">
              <a:latin typeface="Times New Roman" pitchFamily="18" charset="0"/>
            </a:endParaRPr>
          </a:p>
        </p:txBody>
      </p:sp>
      <p:sp>
        <p:nvSpPr>
          <p:cNvPr id="16399" name="Line 15"/>
          <p:cNvSpPr>
            <a:spLocks noChangeShapeType="1"/>
          </p:cNvSpPr>
          <p:nvPr/>
        </p:nvSpPr>
        <p:spPr bwMode="auto">
          <a:xfrm flipH="1">
            <a:off x="1524000" y="3581400"/>
            <a:ext cx="172720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nvGraphicFramePr>
        <p:xfrm>
          <a:off x="6580717" y="330201"/>
          <a:ext cx="3782483" cy="1846263"/>
        </p:xfrm>
        <a:graphic>
          <a:graphicData uri="http://schemas.openxmlformats.org/presentationml/2006/ole">
            <p:oleObj spid="_x0000_s72706" name="文档" r:id="rId3" imgW="7099708" imgH="4624502" progId="Word.Document.8">
              <p:embed/>
            </p:oleObj>
          </a:graphicData>
        </a:graphic>
      </p:graphicFrame>
      <p:sp>
        <p:nvSpPr>
          <p:cNvPr id="17411" name="Text Box 3"/>
          <p:cNvSpPr txBox="1">
            <a:spLocks noChangeArrowheads="1"/>
          </p:cNvSpPr>
          <p:nvPr/>
        </p:nvSpPr>
        <p:spPr bwMode="auto">
          <a:xfrm>
            <a:off x="2052603" y="874068"/>
            <a:ext cx="46679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 )</a:t>
            </a:r>
          </a:p>
        </p:txBody>
      </p:sp>
      <p:sp>
        <p:nvSpPr>
          <p:cNvPr id="17412" name="Text Box 4"/>
          <p:cNvSpPr txBox="1">
            <a:spLocks noChangeArrowheads="1"/>
          </p:cNvSpPr>
          <p:nvPr/>
        </p:nvSpPr>
        <p:spPr bwMode="auto">
          <a:xfrm>
            <a:off x="6878727" y="302568"/>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17413" name="Text Box 5"/>
          <p:cNvSpPr txBox="1">
            <a:spLocks noChangeArrowheads="1"/>
          </p:cNvSpPr>
          <p:nvPr/>
        </p:nvSpPr>
        <p:spPr bwMode="auto">
          <a:xfrm>
            <a:off x="9317127" y="689918"/>
            <a:ext cx="441146"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solidFill>
                  <a:srgbClr val="FF0000"/>
                </a:solidFill>
                <a:latin typeface="Arial Black" pitchFamily="34" charset="0"/>
              </a:rPr>
              <a:t>Q</a:t>
            </a:r>
            <a:endParaRPr kumimoji="1" lang="en-US" altLang="zh-CN" sz="2400" b="0">
              <a:latin typeface="Times New Roman" pitchFamily="18" charset="0"/>
            </a:endParaRPr>
          </a:p>
        </p:txBody>
      </p:sp>
      <p:sp>
        <p:nvSpPr>
          <p:cNvPr id="17414" name="Text Box 6"/>
          <p:cNvSpPr txBox="1">
            <a:spLocks noChangeArrowheads="1"/>
          </p:cNvSpPr>
          <p:nvPr/>
        </p:nvSpPr>
        <p:spPr bwMode="auto">
          <a:xfrm>
            <a:off x="445689" y="1750368"/>
            <a:ext cx="97975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a:t>
            </a:r>
          </a:p>
        </p:txBody>
      </p:sp>
      <p:sp>
        <p:nvSpPr>
          <p:cNvPr id="17415" name="Line 7"/>
          <p:cNvSpPr>
            <a:spLocks noChangeShapeType="1"/>
          </p:cNvSpPr>
          <p:nvPr/>
        </p:nvSpPr>
        <p:spPr bwMode="auto">
          <a:xfrm flipH="1">
            <a:off x="1016000" y="1295400"/>
            <a:ext cx="101600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7416" name="Text Box 8"/>
          <p:cNvSpPr txBox="1">
            <a:spLocks noChangeArrowheads="1"/>
          </p:cNvSpPr>
          <p:nvPr/>
        </p:nvSpPr>
        <p:spPr bwMode="auto">
          <a:xfrm>
            <a:off x="264664" y="29695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(2,3))</a:t>
            </a:r>
          </a:p>
        </p:txBody>
      </p:sp>
      <p:sp>
        <p:nvSpPr>
          <p:cNvPr id="17417" name="Line 9"/>
          <p:cNvSpPr>
            <a:spLocks noChangeShapeType="1"/>
          </p:cNvSpPr>
          <p:nvPr/>
        </p:nvSpPr>
        <p:spPr bwMode="auto">
          <a:xfrm>
            <a:off x="812800" y="2286000"/>
            <a:ext cx="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7418" name="Line 10"/>
          <p:cNvSpPr>
            <a:spLocks noChangeShapeType="1"/>
          </p:cNvSpPr>
          <p:nvPr/>
        </p:nvSpPr>
        <p:spPr bwMode="auto">
          <a:xfrm flipV="1">
            <a:off x="1117600" y="2209800"/>
            <a:ext cx="0" cy="685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7419" name="Text Box 11"/>
          <p:cNvSpPr txBox="1">
            <a:spLocks noChangeArrowheads="1"/>
          </p:cNvSpPr>
          <p:nvPr/>
        </p:nvSpPr>
        <p:spPr bwMode="auto">
          <a:xfrm>
            <a:off x="2906264" y="3045768"/>
            <a:ext cx="164660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(2,4))</a:t>
            </a:r>
          </a:p>
        </p:txBody>
      </p:sp>
      <p:sp>
        <p:nvSpPr>
          <p:cNvPr id="17420" name="Line 12"/>
          <p:cNvSpPr>
            <a:spLocks noChangeShapeType="1"/>
          </p:cNvSpPr>
          <p:nvPr/>
        </p:nvSpPr>
        <p:spPr bwMode="auto">
          <a:xfrm>
            <a:off x="1422400" y="2209800"/>
            <a:ext cx="17272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7421" name="Text Box 13"/>
          <p:cNvSpPr txBox="1">
            <a:spLocks noChangeArrowheads="1"/>
          </p:cNvSpPr>
          <p:nvPr/>
        </p:nvSpPr>
        <p:spPr bwMode="auto">
          <a:xfrm>
            <a:off x="473106" y="4188768"/>
            <a:ext cx="2313454"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a:latin typeface="Times New Roman" pitchFamily="18" charset="0"/>
              </a:rPr>
              <a:t>((1,1) (2,4) (3.2))</a:t>
            </a:r>
          </a:p>
        </p:txBody>
      </p:sp>
      <p:sp>
        <p:nvSpPr>
          <p:cNvPr id="17422" name="Line 14"/>
          <p:cNvSpPr>
            <a:spLocks noChangeShapeType="1"/>
          </p:cNvSpPr>
          <p:nvPr/>
        </p:nvSpPr>
        <p:spPr bwMode="auto">
          <a:xfrm flipH="1">
            <a:off x="1524000" y="3581400"/>
            <a:ext cx="172720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7423" name="Line 15"/>
          <p:cNvSpPr>
            <a:spLocks noChangeShapeType="1"/>
          </p:cNvSpPr>
          <p:nvPr/>
        </p:nvSpPr>
        <p:spPr bwMode="auto">
          <a:xfrm flipV="1">
            <a:off x="2336800" y="3657600"/>
            <a:ext cx="1320800" cy="533400"/>
          </a:xfrm>
          <a:prstGeom prst="line">
            <a:avLst/>
          </a:prstGeom>
          <a:noFill/>
          <a:ln w="9525">
            <a:solidFill>
              <a:schemeClr val="tx2"/>
            </a:solidFill>
            <a:round/>
            <a:headEnd/>
            <a:tailEnd type="triangle" w="med" len="me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宽&quot;,&quot;HeaderHeight&quot;:15.0,&quot;FooterHeight&quot;:9.0,&quot;SideMargin&quot;:5.5,&quot;TopMargin&quot;:0.0,&quot;BottomMargin&quot;:0.0,&quot;IntervalMargin&quot;:2.5,&quot;SettingType&quot;:&quot;System&quot;}"/>
</p:tagLst>
</file>

<file path=ppt/theme/theme1.xml><?xml version="1.0" encoding="utf-8"?>
<a:theme xmlns:a="http://schemas.openxmlformats.org/drawingml/2006/main" name="Office 主题">
  <a:themeElements>
    <a:clrScheme name="自定义 5">
      <a:dk1>
        <a:srgbClr val="000000"/>
      </a:dk1>
      <a:lt1>
        <a:srgbClr val="FFFFFF"/>
      </a:lt1>
      <a:dk2>
        <a:srgbClr val="778495"/>
      </a:dk2>
      <a:lt2>
        <a:srgbClr val="F0F0F0"/>
      </a:lt2>
      <a:accent1>
        <a:srgbClr val="702C07"/>
      </a:accent1>
      <a:accent2>
        <a:srgbClr val="B8243D"/>
      </a:accent2>
      <a:accent3>
        <a:srgbClr val="F8E9D6"/>
      </a:accent3>
      <a:accent4>
        <a:srgbClr val="797979"/>
      </a:accent4>
      <a:accent5>
        <a:srgbClr val="A5A5A5"/>
      </a:accent5>
      <a:accent6>
        <a:srgbClr val="C9C9C9"/>
      </a:accent6>
      <a:hlink>
        <a:srgbClr val="933319"/>
      </a:hlink>
      <a:folHlink>
        <a:srgbClr val="BFBFBF"/>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1656</Words>
  <Application>Microsoft Office PowerPoint</Application>
  <PresentationFormat>自定义</PresentationFormat>
  <Paragraphs>378</Paragraphs>
  <Slides>44</Slides>
  <Notes>1</Notes>
  <HiddenSlides>0</HiddenSlides>
  <MMClips>0</MMClips>
  <ScaleCrop>false</ScaleCrop>
  <HeadingPairs>
    <vt:vector size="6" baseType="variant">
      <vt:variant>
        <vt:lpstr>主题</vt:lpstr>
      </vt:variant>
      <vt:variant>
        <vt:i4>3</vt:i4>
      </vt:variant>
      <vt:variant>
        <vt:lpstr>嵌入 OLE 服务器</vt:lpstr>
      </vt:variant>
      <vt:variant>
        <vt:i4>2</vt:i4>
      </vt:variant>
      <vt:variant>
        <vt:lpstr>幻灯片标题</vt:lpstr>
      </vt:variant>
      <vt:variant>
        <vt:i4>44</vt:i4>
      </vt:variant>
    </vt:vector>
  </HeadingPairs>
  <TitlesOfParts>
    <vt:vector size="49" baseType="lpstr">
      <vt:lpstr>Office 主题</vt:lpstr>
      <vt:lpstr>1_OfficePLUS</vt:lpstr>
      <vt:lpstr>2_OfficePLUS</vt:lpstr>
      <vt:lpstr>文档</vt:lpstr>
      <vt:lpstr>位图图像</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  1. Assignment Problems  (赋值问题) </vt:lpstr>
      <vt:lpstr>Assignment Problems</vt:lpstr>
      <vt:lpstr>CSP as a Search Problem</vt:lpstr>
      <vt:lpstr>幻灯片 20</vt:lpstr>
      <vt:lpstr>幻灯片 21</vt:lpstr>
      <vt:lpstr>Eight-Queens Problem</vt:lpstr>
      <vt:lpstr>2. Constructive method </vt:lpstr>
      <vt:lpstr>幻灯片 24</vt:lpstr>
      <vt:lpstr>Constraint Propagation (four-queens problem)</vt:lpstr>
      <vt:lpstr>幻灯片 26</vt:lpstr>
      <vt:lpstr>Constraint Propagation</vt:lpstr>
      <vt:lpstr>幻灯片 28</vt:lpstr>
      <vt:lpstr>Ex.: 3-coloring</vt:lpstr>
      <vt:lpstr>幻灯片 30</vt:lpstr>
      <vt:lpstr>3.Heuristic Repair </vt:lpstr>
      <vt:lpstr>幻灯片 32</vt:lpstr>
      <vt:lpstr>4. Function Optimization </vt:lpstr>
      <vt:lpstr>幻灯片 34</vt:lpstr>
      <vt:lpstr>Solving the Two-Color Problem (Hill Climbing)</vt:lpstr>
      <vt:lpstr>幻灯片 36</vt:lpstr>
      <vt:lpstr>幻灯片 37</vt:lpstr>
      <vt:lpstr>幻灯片 38</vt:lpstr>
      <vt:lpstr>Simulated Annealing </vt:lpstr>
      <vt:lpstr>Ex.: 3-coloring</vt:lpstr>
      <vt:lpstr>幻灯片 41</vt:lpstr>
      <vt:lpstr>Example: 4-queens</vt:lpstr>
      <vt:lpstr>幻灯片 43</vt:lpstr>
      <vt:lpstr>幻灯片 44</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Administrator</cp:lastModifiedBy>
  <cp:revision>383</cp:revision>
  <dcterms:created xsi:type="dcterms:W3CDTF">2020-04-14T04:48:00Z</dcterms:created>
  <dcterms:modified xsi:type="dcterms:W3CDTF">2021-03-21T06:21:59Z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