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wdp" ContentType="image/vnd.ms-phot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0" r:id="rId2"/>
    <p:sldMasterId id="2147483694" r:id="rId3"/>
  </p:sldMasterIdLst>
  <p:notesMasterIdLst>
    <p:notesMasterId r:id="rId27"/>
  </p:notesMasterIdLst>
  <p:handoutMasterIdLst>
    <p:handoutMasterId r:id="rId28"/>
  </p:handoutMasterIdLst>
  <p:sldIdLst>
    <p:sldId id="471" r:id="rId4"/>
    <p:sldId id="489" r:id="rId5"/>
    <p:sldId id="472" r:id="rId6"/>
    <p:sldId id="473" r:id="rId7"/>
    <p:sldId id="474" r:id="rId8"/>
    <p:sldId id="475" r:id="rId9"/>
    <p:sldId id="476" r:id="rId10"/>
    <p:sldId id="477" r:id="rId11"/>
    <p:sldId id="487" r:id="rId12"/>
    <p:sldId id="488" r:id="rId13"/>
    <p:sldId id="478" r:id="rId14"/>
    <p:sldId id="479" r:id="rId15"/>
    <p:sldId id="480" r:id="rId16"/>
    <p:sldId id="481" r:id="rId17"/>
    <p:sldId id="482" r:id="rId18"/>
    <p:sldId id="483" r:id="rId19"/>
    <p:sldId id="484" r:id="rId20"/>
    <p:sldId id="485" r:id="rId21"/>
    <p:sldId id="486" r:id="rId22"/>
    <p:sldId id="490" r:id="rId23"/>
    <p:sldId id="491" r:id="rId24"/>
    <p:sldId id="492" r:id="rId25"/>
    <p:sldId id="493" r:id="rId26"/>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9F9F9"/>
    <a:srgbClr val="FFFFFD"/>
    <a:srgbClr val="FAFAFA"/>
    <a:srgbClr val="F8F8F8"/>
    <a:srgbClr val="B1937F"/>
    <a:srgbClr val="DEDEDE"/>
    <a:srgbClr val="B8243D"/>
    <a:srgbClr val="FFAA00"/>
    <a:srgbClr val="FFEFD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612" autoAdjust="0"/>
    <p:restoredTop sz="94660"/>
  </p:normalViewPr>
  <p:slideViewPr>
    <p:cSldViewPr>
      <p:cViewPr varScale="1">
        <p:scale>
          <a:sx n="87" d="100"/>
          <a:sy n="87" d="100"/>
        </p:scale>
        <p:origin x="-114" y="-72"/>
      </p:cViewPr>
      <p:guideLst>
        <p:guide orient="horz" pos="2160"/>
        <p:guide pos="3840"/>
      </p:guideLst>
    </p:cSldViewPr>
  </p:slideViewPr>
  <p:notesTextViewPr>
    <p:cViewPr>
      <p:scale>
        <a:sx n="1" d="1"/>
        <a:sy n="1" d="1"/>
      </p:scale>
      <p:origin x="0" y="0"/>
    </p:cViewPr>
  </p:notesTextViewPr>
  <p:sorterViewPr>
    <p:cViewPr>
      <p:scale>
        <a:sx n="100" d="100"/>
        <a:sy n="100" d="100"/>
      </p:scale>
      <p:origin x="0" y="-7708"/>
    </p:cViewPr>
  </p:sorterViewPr>
  <p:notesViewPr>
    <p:cSldViewPr snapToGrid="0">
      <p:cViewPr varScale="1">
        <p:scale>
          <a:sx n="48" d="100"/>
          <a:sy n="48" d="100"/>
        </p:scale>
        <p:origin x="1828" y="52"/>
      </p:cViewPr>
      <p:guideLst/>
    </p:cSldViewPr>
  </p:notesViewPr>
  <p:gridSpacing cx="73728263" cy="73728263"/>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3C2D54-41E9-4F9B-84F0-DB426FBA1FF0}" type="datetimeFigureOut">
              <a:rPr lang="zh-CN" altLang="en-US" smtClean="0"/>
              <a:pPr/>
              <a:t>2021/6/5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A1FDD3-5682-4A22-B636-E57B566225CA}" type="slidenum">
              <a:rPr lang="zh-CN" altLang="en-US" smtClean="0"/>
              <a:pPr/>
              <a:t>‹#›</a:t>
            </a:fld>
            <a:endParaRPr lang="zh-CN" altLang="en-US"/>
          </a:p>
        </p:txBody>
      </p:sp>
    </p:spTree>
    <p:extLst>
      <p:ext uri="{BB962C8B-B14F-4D97-AF65-F5344CB8AC3E}">
        <p14:creationId xmlns="" xmlns:p14="http://schemas.microsoft.com/office/powerpoint/2010/main" val="1002760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D2B1D4-5CAD-4F8D-8A42-777314ADBB20}" type="datetimeFigureOut">
              <a:rPr lang="zh-CN" altLang="en-US" smtClean="0"/>
              <a:pPr/>
              <a:t>2021/6/5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5EEA95-15FA-454A-B750-D2F7A7125CAF}" type="slidenum">
              <a:rPr lang="zh-CN" altLang="en-US" smtClean="0"/>
              <a:pPr/>
              <a:t>‹#›</a:t>
            </a:fld>
            <a:endParaRPr lang="zh-CN" altLang="en-US"/>
          </a:p>
        </p:txBody>
      </p:sp>
    </p:spTree>
    <p:extLst>
      <p:ext uri="{BB962C8B-B14F-4D97-AF65-F5344CB8AC3E}">
        <p14:creationId xmlns="" xmlns:p14="http://schemas.microsoft.com/office/powerpoint/2010/main" val="2150224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5EEA95-15FA-454A-B750-D2F7A7125CAF}" type="slidenum">
              <a:rPr lang="zh-CN" altLang="en-US" smtClean="0"/>
              <a:pPr/>
              <a:t>1</a:t>
            </a:fld>
            <a:endParaRPr lang="zh-CN" altLang="en-US"/>
          </a:p>
        </p:txBody>
      </p:sp>
    </p:spTree>
    <p:extLst>
      <p:ext uri="{BB962C8B-B14F-4D97-AF65-F5344CB8AC3E}">
        <p14:creationId xmlns="" xmlns:p14="http://schemas.microsoft.com/office/powerpoint/2010/main" val="1921974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5.png"/><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A359A7-3243-4C38-BB22-ADB739282BE8}" type="datetime1">
              <a:rPr lang="zh-CN" altLang="en-US" smtClean="0"/>
              <a:pPr/>
              <a:t>2021/6/5</a:t>
            </a:fld>
            <a:endParaRPr lang="zh-CN" altLang="en-US"/>
          </a:p>
        </p:txBody>
      </p:sp>
      <p:sp>
        <p:nvSpPr>
          <p:cNvPr id="5" name="页脚占位符 4"/>
          <p:cNvSpPr>
            <a:spLocks noGrp="1"/>
          </p:cNvSpPr>
          <p:nvPr>
            <p:ph type="ftr" sz="quarter" idx="11"/>
          </p:nvPr>
        </p:nvSpPr>
        <p:spPr/>
        <p:txBody>
          <a:bodyPr/>
          <a:lstStyle/>
          <a:p>
            <a:r>
              <a:rPr lang="zh-CN" altLang="en-US"/>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B82FEF-A634-48EA-B26A-D00E273EA4BD}" type="datetime1">
              <a:rPr lang="zh-CN" altLang="en-US" smtClean="0"/>
              <a:pPr/>
              <a:t>2021/6/5</a:t>
            </a:fld>
            <a:endParaRPr lang="zh-CN" altLang="en-US"/>
          </a:p>
        </p:txBody>
      </p:sp>
      <p:sp>
        <p:nvSpPr>
          <p:cNvPr id="5" name="页脚占位符 4"/>
          <p:cNvSpPr>
            <a:spLocks noGrp="1"/>
          </p:cNvSpPr>
          <p:nvPr>
            <p:ph type="ftr" sz="quarter" idx="11"/>
          </p:nvPr>
        </p:nvSpPr>
        <p:spPr/>
        <p:txBody>
          <a:bodyPr/>
          <a:lstStyle/>
          <a:p>
            <a:r>
              <a:rPr lang="zh-CN" altLang="en-US"/>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标题和内容">
    <p:bg>
      <p:bgPr>
        <a:blipFill dpi="0" rotWithShape="1">
          <a:blip r:embed="rId2" cstate="print">
            <a:alphaModFix amt="4000"/>
            <a:lum/>
          </a:blip>
          <a:srcRect/>
          <a:tile tx="0" ty="0" sx="100000" sy="100000" flip="none" algn="b"/>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duotone>
              <a:schemeClr val="bg2">
                <a:shade val="45000"/>
                <a:satMod val="135000"/>
              </a:schemeClr>
              <a:prstClr val="white"/>
            </a:duotone>
            <a:extLst>
              <a:ext uri="{BEBA8EAE-BF5A-486C-A8C5-ECC9F3942E4B}">
                <a14:imgProps xmlns="" xmlns:a14="http://schemas.microsoft.com/office/drawing/2010/main">
                  <a14:imgLayer r:embed="rId4">
                    <a14:imgEffect>
                      <a14:brightnessContrast bright="40000" contrast="-40000"/>
                    </a14:imgEffect>
                  </a14:imgLayer>
                </a14:imgProps>
              </a:ext>
              <a:ext uri="{28A0092B-C50C-407E-A947-70E740481C1C}">
                <a14:useLocalDpi xmlns="" xmlns:a14="http://schemas.microsoft.com/office/drawing/2010/main" val="0"/>
              </a:ext>
            </a:extLst>
          </a:blip>
          <a:stretch>
            <a:fillRect/>
          </a:stretch>
        </p:blipFill>
        <p:spPr>
          <a:xfrm>
            <a:off x="4052145" y="1385145"/>
            <a:ext cx="4087710" cy="4087710"/>
          </a:xfrm>
          <a:prstGeom prst="rect">
            <a:avLst/>
          </a:prstGeom>
        </p:spPr>
      </p:pic>
      <p:sp>
        <p:nvSpPr>
          <p:cNvPr id="8" name="矩形 7"/>
          <p:cNvSpPr/>
          <p:nvPr userDrawn="1"/>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íṧļiḓé"/>
          <p:cNvSpPr/>
          <p:nvPr userDrawn="1"/>
        </p:nvSpPr>
        <p:spPr>
          <a:xfrm>
            <a:off x="5221718" y="1602668"/>
            <a:ext cx="1748578" cy="3101976"/>
          </a:xfrm>
          <a:prstGeom prst="rect">
            <a:avLst/>
          </a:prstGeom>
          <a:pattFill prst="pct5">
            <a:fgClr>
              <a:srgbClr val="E4E6EA"/>
            </a:fgClr>
            <a:bgClr>
              <a:srgbClr val="ADB5BF"/>
            </a:bgClr>
          </a:pattFill>
          <a:ln w="3175" cap="flat" cmpd="sng" algn="ctr">
            <a:noFill/>
            <a:prstDash val="solid"/>
            <a:miter lim="800000"/>
          </a:ln>
          <a:effectLst/>
          <a:extLst>
            <a:ext uri="{91240B29-F687-4F45-9708-019B960494DF}">
              <a14:hiddenLine xmlns="" xmlns:a14="http://schemas.microsoft.com/office/drawing/2010/main" w="3175"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 name="日期占位符 3"/>
          <p:cNvSpPr>
            <a:spLocks noGrp="1"/>
          </p:cNvSpPr>
          <p:nvPr>
            <p:ph type="dt" sz="half" idx="10"/>
          </p:nvPr>
        </p:nvSpPr>
        <p:spPr/>
        <p:txBody>
          <a:bodyPr/>
          <a:lstStyle/>
          <a:p>
            <a:fld id="{0AA9AE33-E62E-49B7-AC0B-0504C9981B63}" type="datetime1">
              <a:rPr lang="zh-CN" altLang="en-US" smtClean="0"/>
              <a:pPr/>
              <a:t>2021/6/5</a:t>
            </a:fld>
            <a:endParaRPr lang="zh-CN" altLang="en-US"/>
          </a:p>
        </p:txBody>
      </p:sp>
      <p:sp>
        <p:nvSpPr>
          <p:cNvPr id="5" name="页脚占位符 4"/>
          <p:cNvSpPr>
            <a:spLocks noGrp="1"/>
          </p:cNvSpPr>
          <p:nvPr>
            <p:ph type="ftr" sz="quarter" idx="11"/>
          </p:nvPr>
        </p:nvSpPr>
        <p:spPr/>
        <p:txBody>
          <a:bodyPr/>
          <a:lstStyle/>
          <a:p>
            <a:r>
              <a:rPr lang="zh-CN" altLang="en-US" dirty="0"/>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sp>
        <p:nvSpPr>
          <p:cNvPr id="11" name="标题 1"/>
          <p:cNvSpPr>
            <a:spLocks noGrp="1"/>
          </p:cNvSpPr>
          <p:nvPr>
            <p:ph type="title" hasCustomPrompt="1"/>
          </p:nvPr>
        </p:nvSpPr>
        <p:spPr>
          <a:xfrm>
            <a:off x="865401" y="382479"/>
            <a:ext cx="4481299" cy="596348"/>
          </a:xfrm>
        </p:spPr>
        <p:txBody>
          <a:bodyPr/>
          <a:lstStyle>
            <a:lvl1pPr>
              <a:defRPr>
                <a:solidFill>
                  <a:schemeClr val="accent1"/>
                </a:solidFill>
                <a:latin typeface="思源黑体 CN Heavy" panose="020B0A00000000000000" pitchFamily="34" charset="-122"/>
                <a:ea typeface="思源黑体 CN Heavy" panose="020B0A00000000000000" pitchFamily="34" charset="-122"/>
              </a:defRPr>
            </a:lvl1pPr>
          </a:lstStyle>
          <a:p>
            <a:r>
              <a:rPr lang="zh-CN" altLang="en-US" dirty="0"/>
              <a:t>此处有标题</a:t>
            </a:r>
          </a:p>
        </p:txBody>
      </p:sp>
      <p:sp>
        <p:nvSpPr>
          <p:cNvPr id="12" name="矩形 11"/>
          <p:cNvSpPr/>
          <p:nvPr userDrawn="1"/>
        </p:nvSpPr>
        <p:spPr>
          <a:xfrm>
            <a:off x="660400" y="305121"/>
            <a:ext cx="177800" cy="625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9408000" y="458241"/>
            <a:ext cx="2138000" cy="504713"/>
          </a:xfrm>
          <a:prstGeom prst="rect">
            <a:avLst/>
          </a:prstGeom>
        </p:spPr>
      </p:pic>
      <p:sp>
        <p:nvSpPr>
          <p:cNvPr id="13" name="ïSḷïḓe"/>
          <p:cNvSpPr/>
          <p:nvPr userDrawn="1"/>
        </p:nvSpPr>
        <p:spPr>
          <a:xfrm>
            <a:off x="3150604" y="1604494"/>
            <a:ext cx="1748580" cy="3101976"/>
          </a:xfrm>
          <a:prstGeom prst="rect">
            <a:avLst/>
          </a:prstGeom>
          <a:pattFill prst="pct5">
            <a:fgClr>
              <a:srgbClr val="E4E6EA"/>
            </a:fgClr>
            <a:bgClr>
              <a:srgbClr val="ADB5BF"/>
            </a:bgClr>
          </a:pattFill>
          <a:ln w="3175" cap="flat" cmpd="sng" algn="ctr">
            <a:noFill/>
            <a:prstDash val="solid"/>
            <a:miter lim="800000"/>
          </a:ln>
          <a:effectLst/>
          <a:extLst>
            <a:ext uri="{91240B29-F687-4F45-9708-019B960494DF}">
              <a14:hiddenLine xmlns="" xmlns:a14="http://schemas.microsoft.com/office/drawing/2010/main" w="3175"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ïṣļiḑê"/>
          <p:cNvSpPr/>
          <p:nvPr userDrawn="1"/>
        </p:nvSpPr>
        <p:spPr>
          <a:xfrm>
            <a:off x="7292820" y="1604494"/>
            <a:ext cx="1748580" cy="3101976"/>
          </a:xfrm>
          <a:prstGeom prst="rect">
            <a:avLst/>
          </a:prstGeom>
          <a:pattFill prst="pct5">
            <a:fgClr>
              <a:srgbClr val="E4E6EA"/>
            </a:fgClr>
            <a:bgClr>
              <a:srgbClr val="ADB5BF"/>
            </a:bgClr>
          </a:pattFill>
          <a:ln w="3175" cap="flat" cmpd="sng" algn="ctr">
            <a:noFill/>
            <a:prstDash val="solid"/>
            <a:miter lim="800000"/>
          </a:ln>
          <a:effectLst/>
          <a:extLst>
            <a:ext uri="{91240B29-F687-4F45-9708-019B960494DF}">
              <a14:hiddenLine xmlns="" xmlns:a14="http://schemas.microsoft.com/office/drawing/2010/main" w="3175"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ïṣlîḑe"/>
          <p:cNvSpPr/>
          <p:nvPr userDrawn="1"/>
        </p:nvSpPr>
        <p:spPr>
          <a:xfrm>
            <a:off x="9363928" y="1604494"/>
            <a:ext cx="1748580" cy="3101976"/>
          </a:xfrm>
          <a:prstGeom prst="rect">
            <a:avLst/>
          </a:prstGeom>
          <a:pattFill prst="pct5">
            <a:fgClr>
              <a:srgbClr val="E4E6EA"/>
            </a:fgClr>
            <a:bgClr>
              <a:srgbClr val="ADB5BF"/>
            </a:bgClr>
          </a:pattFill>
          <a:ln w="3175" cap="flat" cmpd="sng" algn="ctr">
            <a:noFill/>
            <a:prstDash val="solid"/>
            <a:miter lim="800000"/>
          </a:ln>
          <a:effectLst/>
          <a:extLst>
            <a:ext uri="{91240B29-F687-4F45-9708-019B960494DF}">
              <a14:hiddenLine xmlns="" xmlns:a14="http://schemas.microsoft.com/office/drawing/2010/main" w="3175"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îšḻïḋe"/>
          <p:cNvSpPr/>
          <p:nvPr userDrawn="1"/>
        </p:nvSpPr>
        <p:spPr>
          <a:xfrm>
            <a:off x="1079496" y="1604494"/>
            <a:ext cx="1748580" cy="3101976"/>
          </a:xfrm>
          <a:prstGeom prst="rect">
            <a:avLst/>
          </a:prstGeom>
          <a:pattFill prst="pct5">
            <a:fgClr>
              <a:srgbClr val="E4E6EA"/>
            </a:fgClr>
            <a:bgClr>
              <a:srgbClr val="ADB5BF"/>
            </a:bgClr>
          </a:pattFill>
          <a:ln w="3175" cap="flat" cmpd="sng" algn="ctr">
            <a:noFill/>
            <a:prstDash val="solid"/>
            <a:miter lim="800000"/>
          </a:ln>
          <a:effectLst/>
          <a:extLst>
            <a:ext uri="{91240B29-F687-4F45-9708-019B960494DF}">
              <a14:hiddenLine xmlns="" xmlns:a14="http://schemas.microsoft.com/office/drawing/2010/main" w="3175"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图片占位符 8"/>
          <p:cNvSpPr>
            <a:spLocks noGrp="1"/>
          </p:cNvSpPr>
          <p:nvPr>
            <p:ph type="pic" sz="quarter" idx="13"/>
          </p:nvPr>
        </p:nvSpPr>
        <p:spPr>
          <a:xfrm>
            <a:off x="1079500" y="1603375"/>
            <a:ext cx="1747838" cy="3101975"/>
          </a:xfrm>
        </p:spPr>
        <p:txBody>
          <a:bodyPr/>
          <a:lstStyle/>
          <a:p>
            <a:endParaRPr lang="zh-CN" altLang="en-US"/>
          </a:p>
        </p:txBody>
      </p:sp>
      <p:sp>
        <p:nvSpPr>
          <p:cNvPr id="17" name="图片占位符 8"/>
          <p:cNvSpPr>
            <a:spLocks noGrp="1"/>
          </p:cNvSpPr>
          <p:nvPr>
            <p:ph type="pic" sz="quarter" idx="14"/>
          </p:nvPr>
        </p:nvSpPr>
        <p:spPr>
          <a:xfrm>
            <a:off x="3150975" y="1603375"/>
            <a:ext cx="1747838" cy="3101975"/>
          </a:xfrm>
        </p:spPr>
        <p:txBody>
          <a:bodyPr/>
          <a:lstStyle/>
          <a:p>
            <a:endParaRPr lang="zh-CN" altLang="en-US"/>
          </a:p>
        </p:txBody>
      </p:sp>
      <p:sp>
        <p:nvSpPr>
          <p:cNvPr id="18" name="图片占位符 8"/>
          <p:cNvSpPr>
            <a:spLocks noGrp="1"/>
          </p:cNvSpPr>
          <p:nvPr>
            <p:ph type="pic" sz="quarter" idx="15"/>
          </p:nvPr>
        </p:nvSpPr>
        <p:spPr>
          <a:xfrm>
            <a:off x="7291336" y="1602669"/>
            <a:ext cx="1747838" cy="3101975"/>
          </a:xfrm>
        </p:spPr>
        <p:txBody>
          <a:bodyPr/>
          <a:lstStyle/>
          <a:p>
            <a:endParaRPr lang="zh-CN" altLang="en-US"/>
          </a:p>
        </p:txBody>
      </p:sp>
      <p:sp>
        <p:nvSpPr>
          <p:cNvPr id="19" name="图片占位符 8"/>
          <p:cNvSpPr>
            <a:spLocks noGrp="1"/>
          </p:cNvSpPr>
          <p:nvPr>
            <p:ph type="pic" sz="quarter" idx="16"/>
          </p:nvPr>
        </p:nvSpPr>
        <p:spPr>
          <a:xfrm>
            <a:off x="9360214" y="1602669"/>
            <a:ext cx="1747838" cy="3101975"/>
          </a:xfrm>
        </p:spPr>
        <p:txBody>
          <a:bodyPr/>
          <a:lstStyle/>
          <a:p>
            <a:endParaRPr lang="zh-CN" altLang="en-US"/>
          </a:p>
        </p:txBody>
      </p:sp>
      <p:sp>
        <p:nvSpPr>
          <p:cNvPr id="20" name="图片占位符 8"/>
          <p:cNvSpPr>
            <a:spLocks noGrp="1"/>
          </p:cNvSpPr>
          <p:nvPr>
            <p:ph type="pic" sz="quarter" idx="17"/>
          </p:nvPr>
        </p:nvSpPr>
        <p:spPr>
          <a:xfrm>
            <a:off x="5222081" y="1603375"/>
            <a:ext cx="1747838" cy="3101975"/>
          </a:xfrm>
        </p:spPr>
        <p:txBody>
          <a:bodyPr/>
          <a:lstStyle/>
          <a:p>
            <a:endParaRPr lang="zh-CN" altLang="en-US"/>
          </a:p>
        </p:txBody>
      </p:sp>
    </p:spTree>
    <p:extLst>
      <p:ext uri="{BB962C8B-B14F-4D97-AF65-F5344CB8AC3E}">
        <p14:creationId xmlns="" xmlns:p14="http://schemas.microsoft.com/office/powerpoint/2010/main" val="318042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标题和内容">
    <p:bg>
      <p:bgPr>
        <a:blipFill dpi="0" rotWithShape="1">
          <a:blip r:embed="rId2" cstate="print">
            <a:alphaModFix amt="4000"/>
            <a:lum/>
          </a:blip>
          <a:srcRect/>
          <a:tile tx="0" ty="0" sx="100000" sy="100000" flip="none" algn="b"/>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duotone>
              <a:schemeClr val="bg2">
                <a:shade val="45000"/>
                <a:satMod val="135000"/>
              </a:schemeClr>
              <a:prstClr val="white"/>
            </a:duotone>
            <a:extLst>
              <a:ext uri="{BEBA8EAE-BF5A-486C-A8C5-ECC9F3942E4B}">
                <a14:imgProps xmlns="" xmlns:a14="http://schemas.microsoft.com/office/drawing/2010/main">
                  <a14:imgLayer r:embed="rId4">
                    <a14:imgEffect>
                      <a14:brightnessContrast bright="40000" contrast="-40000"/>
                    </a14:imgEffect>
                  </a14:imgLayer>
                </a14:imgProps>
              </a:ext>
              <a:ext uri="{28A0092B-C50C-407E-A947-70E740481C1C}">
                <a14:useLocalDpi xmlns="" xmlns:a14="http://schemas.microsoft.com/office/drawing/2010/main" val="0"/>
              </a:ext>
            </a:extLst>
          </a:blip>
          <a:stretch>
            <a:fillRect/>
          </a:stretch>
        </p:blipFill>
        <p:spPr>
          <a:xfrm>
            <a:off x="4052145" y="1385145"/>
            <a:ext cx="4087710" cy="4087710"/>
          </a:xfrm>
          <a:prstGeom prst="rect">
            <a:avLst/>
          </a:prstGeom>
        </p:spPr>
      </p:pic>
      <p:sp>
        <p:nvSpPr>
          <p:cNvPr id="8" name="矩形 7"/>
          <p:cNvSpPr/>
          <p:nvPr userDrawn="1"/>
        </p:nvSpPr>
        <p:spPr>
          <a:xfrm>
            <a:off x="9500" y="-9525"/>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15C4F437-3CD5-4678-BD84-6B872B0DA1BF}" type="datetime1">
              <a:rPr lang="zh-CN" altLang="en-US" smtClean="0"/>
              <a:pPr/>
              <a:t>2021/6/5</a:t>
            </a:fld>
            <a:endParaRPr lang="zh-CN" altLang="en-US"/>
          </a:p>
        </p:txBody>
      </p:sp>
      <p:sp>
        <p:nvSpPr>
          <p:cNvPr id="5" name="页脚占位符 4"/>
          <p:cNvSpPr>
            <a:spLocks noGrp="1"/>
          </p:cNvSpPr>
          <p:nvPr>
            <p:ph type="ftr" sz="quarter" idx="11"/>
          </p:nvPr>
        </p:nvSpPr>
        <p:spPr/>
        <p:txBody>
          <a:bodyPr/>
          <a:lstStyle/>
          <a:p>
            <a:r>
              <a:rPr lang="zh-CN" altLang="en-US" dirty="0"/>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sp>
        <p:nvSpPr>
          <p:cNvPr id="11" name="标题 1"/>
          <p:cNvSpPr>
            <a:spLocks noGrp="1"/>
          </p:cNvSpPr>
          <p:nvPr>
            <p:ph type="title" hasCustomPrompt="1"/>
          </p:nvPr>
        </p:nvSpPr>
        <p:spPr>
          <a:xfrm>
            <a:off x="865401" y="382479"/>
            <a:ext cx="4481299" cy="596348"/>
          </a:xfrm>
        </p:spPr>
        <p:txBody>
          <a:bodyPr/>
          <a:lstStyle>
            <a:lvl1pPr>
              <a:defRPr>
                <a:solidFill>
                  <a:schemeClr val="accent1"/>
                </a:solidFill>
                <a:latin typeface="思源黑体 CN Heavy" panose="020B0A00000000000000" pitchFamily="34" charset="-122"/>
                <a:ea typeface="思源黑体 CN Heavy" panose="020B0A00000000000000" pitchFamily="34" charset="-122"/>
              </a:defRPr>
            </a:lvl1pPr>
          </a:lstStyle>
          <a:p>
            <a:r>
              <a:rPr lang="zh-CN" altLang="en-US" dirty="0"/>
              <a:t>此处有标题</a:t>
            </a:r>
          </a:p>
        </p:txBody>
      </p:sp>
      <p:sp>
        <p:nvSpPr>
          <p:cNvPr id="12" name="矩形 11"/>
          <p:cNvSpPr/>
          <p:nvPr userDrawn="1"/>
        </p:nvSpPr>
        <p:spPr>
          <a:xfrm>
            <a:off x="660400" y="305121"/>
            <a:ext cx="177800" cy="625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片占位符 2"/>
          <p:cNvSpPr>
            <a:spLocks noGrp="1"/>
          </p:cNvSpPr>
          <p:nvPr>
            <p:ph type="pic" sz="quarter" idx="13"/>
          </p:nvPr>
        </p:nvSpPr>
        <p:spPr>
          <a:xfrm>
            <a:off x="984000" y="1348770"/>
            <a:ext cx="4537075" cy="4706937"/>
          </a:xfrm>
        </p:spPr>
        <p:txBody>
          <a:bodyPr/>
          <a:lstStyle/>
          <a:p>
            <a:endParaRPr lang="zh-CN" altLang="en-US"/>
          </a:p>
        </p:txBody>
      </p:sp>
      <p:pic>
        <p:nvPicPr>
          <p:cNvPr id="13" name="图片 12"/>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9408000" y="458241"/>
            <a:ext cx="2138000" cy="504713"/>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标题和内容">
    <p:bg>
      <p:bgPr>
        <a:blipFill dpi="0" rotWithShape="1">
          <a:blip r:embed="rId2" cstate="print">
            <a:alphaModFix amt="4000"/>
            <a:lum/>
          </a:blip>
          <a:srcRect/>
          <a:tile tx="0" ty="0" sx="100000" sy="100000" flip="none" algn="b"/>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duotone>
              <a:schemeClr val="bg2">
                <a:shade val="45000"/>
                <a:satMod val="135000"/>
              </a:schemeClr>
              <a:prstClr val="white"/>
            </a:duotone>
            <a:extLst>
              <a:ext uri="{BEBA8EAE-BF5A-486C-A8C5-ECC9F3942E4B}">
                <a14:imgProps xmlns="" xmlns:a14="http://schemas.microsoft.com/office/drawing/2010/main">
                  <a14:imgLayer r:embed="rId4">
                    <a14:imgEffect>
                      <a14:brightnessContrast bright="40000" contrast="-40000"/>
                    </a14:imgEffect>
                  </a14:imgLayer>
                </a14:imgProps>
              </a:ext>
              <a:ext uri="{28A0092B-C50C-407E-A947-70E740481C1C}">
                <a14:useLocalDpi xmlns="" xmlns:a14="http://schemas.microsoft.com/office/drawing/2010/main" val="0"/>
              </a:ext>
            </a:extLst>
          </a:blip>
          <a:stretch>
            <a:fillRect/>
          </a:stretch>
        </p:blipFill>
        <p:spPr>
          <a:xfrm>
            <a:off x="4052145" y="1385145"/>
            <a:ext cx="4087710" cy="4087710"/>
          </a:xfrm>
          <a:prstGeom prst="rect">
            <a:avLst/>
          </a:prstGeom>
        </p:spPr>
      </p:pic>
      <p:sp>
        <p:nvSpPr>
          <p:cNvPr id="8" name="矩形 7"/>
          <p:cNvSpPr/>
          <p:nvPr userDrawn="1"/>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4402470-19B5-4E61-AC09-C20465289DBC}" type="datetime1">
              <a:rPr lang="zh-CN" altLang="en-US" smtClean="0"/>
              <a:pPr/>
              <a:t>2021/6/5</a:t>
            </a:fld>
            <a:endParaRPr lang="zh-CN" altLang="en-US"/>
          </a:p>
        </p:txBody>
      </p:sp>
      <p:sp>
        <p:nvSpPr>
          <p:cNvPr id="5" name="页脚占位符 4"/>
          <p:cNvSpPr>
            <a:spLocks noGrp="1"/>
          </p:cNvSpPr>
          <p:nvPr>
            <p:ph type="ftr" sz="quarter" idx="11"/>
          </p:nvPr>
        </p:nvSpPr>
        <p:spPr/>
        <p:txBody>
          <a:bodyPr/>
          <a:lstStyle/>
          <a:p>
            <a:r>
              <a:rPr lang="zh-CN" altLang="en-US" dirty="0"/>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sp>
        <p:nvSpPr>
          <p:cNvPr id="11" name="标题 1"/>
          <p:cNvSpPr>
            <a:spLocks noGrp="1"/>
          </p:cNvSpPr>
          <p:nvPr>
            <p:ph type="title" hasCustomPrompt="1"/>
          </p:nvPr>
        </p:nvSpPr>
        <p:spPr>
          <a:xfrm>
            <a:off x="865401" y="382479"/>
            <a:ext cx="4481299" cy="596348"/>
          </a:xfrm>
        </p:spPr>
        <p:txBody>
          <a:bodyPr/>
          <a:lstStyle>
            <a:lvl1pPr>
              <a:defRPr>
                <a:solidFill>
                  <a:schemeClr val="accent1"/>
                </a:solidFill>
                <a:latin typeface="思源黑体 CN Heavy" panose="020B0A00000000000000" pitchFamily="34" charset="-122"/>
                <a:ea typeface="思源黑体 CN Heavy" panose="020B0A00000000000000" pitchFamily="34" charset="-122"/>
              </a:defRPr>
            </a:lvl1pPr>
          </a:lstStyle>
          <a:p>
            <a:r>
              <a:rPr lang="zh-CN" altLang="en-US" dirty="0"/>
              <a:t>此处有标题</a:t>
            </a:r>
          </a:p>
        </p:txBody>
      </p:sp>
      <p:sp>
        <p:nvSpPr>
          <p:cNvPr id="12" name="矩形 11"/>
          <p:cNvSpPr/>
          <p:nvPr userDrawn="1"/>
        </p:nvSpPr>
        <p:spPr>
          <a:xfrm>
            <a:off x="660400" y="305121"/>
            <a:ext cx="177800" cy="625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片占位符 2"/>
          <p:cNvSpPr>
            <a:spLocks noGrp="1"/>
          </p:cNvSpPr>
          <p:nvPr>
            <p:ph type="pic" sz="quarter" idx="13"/>
          </p:nvPr>
        </p:nvSpPr>
        <p:spPr>
          <a:xfrm>
            <a:off x="647700" y="1385146"/>
            <a:ext cx="4699000" cy="2153917"/>
          </a:xfrm>
        </p:spPr>
        <p:txBody>
          <a:bodyPr/>
          <a:lstStyle/>
          <a:p>
            <a:endParaRPr lang="zh-CN" altLang="en-US"/>
          </a:p>
        </p:txBody>
      </p:sp>
      <p:sp>
        <p:nvSpPr>
          <p:cNvPr id="10" name="图片占位符 9"/>
          <p:cNvSpPr>
            <a:spLocks noGrp="1"/>
          </p:cNvSpPr>
          <p:nvPr>
            <p:ph type="pic" sz="quarter" idx="14"/>
          </p:nvPr>
        </p:nvSpPr>
        <p:spPr>
          <a:xfrm>
            <a:off x="6845300" y="4148413"/>
            <a:ext cx="4699000" cy="2160587"/>
          </a:xfrm>
        </p:spPr>
        <p:txBody>
          <a:bodyPr/>
          <a:lstStyle/>
          <a:p>
            <a:endParaRPr lang="zh-CN" altLang="en-US"/>
          </a:p>
        </p:txBody>
      </p:sp>
      <p:pic>
        <p:nvPicPr>
          <p:cNvPr id="13" name="图片 12"/>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9408000" y="458241"/>
            <a:ext cx="2138000" cy="504713"/>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标题和内容">
    <p:bg>
      <p:bgPr>
        <a:blipFill dpi="0" rotWithShape="1">
          <a:blip r:embed="rId2" cstate="print">
            <a:alphaModFix amt="4000"/>
            <a:lum/>
          </a:blip>
          <a:srcRect/>
          <a:tile tx="0" ty="0" sx="100000" sy="100000" flip="none" algn="b"/>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duotone>
              <a:schemeClr val="bg2">
                <a:shade val="45000"/>
                <a:satMod val="135000"/>
              </a:schemeClr>
              <a:prstClr val="white"/>
            </a:duotone>
            <a:extLst>
              <a:ext uri="{BEBA8EAE-BF5A-486C-A8C5-ECC9F3942E4B}">
                <a14:imgProps xmlns="" xmlns:a14="http://schemas.microsoft.com/office/drawing/2010/main">
                  <a14:imgLayer r:embed="rId4">
                    <a14:imgEffect>
                      <a14:brightnessContrast bright="40000" contrast="-40000"/>
                    </a14:imgEffect>
                  </a14:imgLayer>
                </a14:imgProps>
              </a:ext>
              <a:ext uri="{28A0092B-C50C-407E-A947-70E740481C1C}">
                <a14:useLocalDpi xmlns="" xmlns:a14="http://schemas.microsoft.com/office/drawing/2010/main" val="0"/>
              </a:ext>
            </a:extLst>
          </a:blip>
          <a:stretch>
            <a:fillRect/>
          </a:stretch>
        </p:blipFill>
        <p:spPr>
          <a:xfrm>
            <a:off x="4052145" y="1385145"/>
            <a:ext cx="4087710" cy="4087710"/>
          </a:xfrm>
          <a:prstGeom prst="rect">
            <a:avLst/>
          </a:prstGeom>
        </p:spPr>
      </p:pic>
      <p:sp>
        <p:nvSpPr>
          <p:cNvPr id="8" name="矩形 7"/>
          <p:cNvSpPr/>
          <p:nvPr userDrawn="1"/>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0736BED-AFC0-4CF7-ADDA-EBCE89A383CB}" type="datetime1">
              <a:rPr lang="zh-CN" altLang="en-US" smtClean="0"/>
              <a:pPr/>
              <a:t>2021/6/5</a:t>
            </a:fld>
            <a:endParaRPr lang="zh-CN" altLang="en-US"/>
          </a:p>
        </p:txBody>
      </p:sp>
      <p:sp>
        <p:nvSpPr>
          <p:cNvPr id="5" name="页脚占位符 4"/>
          <p:cNvSpPr>
            <a:spLocks noGrp="1"/>
          </p:cNvSpPr>
          <p:nvPr>
            <p:ph type="ftr" sz="quarter" idx="11"/>
          </p:nvPr>
        </p:nvSpPr>
        <p:spPr/>
        <p:txBody>
          <a:bodyPr/>
          <a:lstStyle/>
          <a:p>
            <a:r>
              <a:rPr lang="zh-CN" altLang="en-US" dirty="0"/>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sp>
        <p:nvSpPr>
          <p:cNvPr id="11" name="标题 1"/>
          <p:cNvSpPr>
            <a:spLocks noGrp="1"/>
          </p:cNvSpPr>
          <p:nvPr>
            <p:ph type="title" hasCustomPrompt="1"/>
          </p:nvPr>
        </p:nvSpPr>
        <p:spPr>
          <a:xfrm>
            <a:off x="865401" y="382479"/>
            <a:ext cx="4481299" cy="596348"/>
          </a:xfrm>
        </p:spPr>
        <p:txBody>
          <a:bodyPr/>
          <a:lstStyle>
            <a:lvl1pPr>
              <a:defRPr>
                <a:solidFill>
                  <a:schemeClr val="accent1"/>
                </a:solidFill>
                <a:latin typeface="思源黑体 CN Heavy" panose="020B0A00000000000000" pitchFamily="34" charset="-122"/>
                <a:ea typeface="思源黑体 CN Heavy" panose="020B0A00000000000000" pitchFamily="34" charset="-122"/>
              </a:defRPr>
            </a:lvl1pPr>
          </a:lstStyle>
          <a:p>
            <a:r>
              <a:rPr lang="zh-CN" altLang="en-US" dirty="0"/>
              <a:t>此处有标题</a:t>
            </a:r>
          </a:p>
        </p:txBody>
      </p:sp>
      <p:sp>
        <p:nvSpPr>
          <p:cNvPr id="12" name="矩形 11"/>
          <p:cNvSpPr/>
          <p:nvPr userDrawn="1"/>
        </p:nvSpPr>
        <p:spPr>
          <a:xfrm>
            <a:off x="660400" y="305121"/>
            <a:ext cx="177800" cy="625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图片占位符 15"/>
          <p:cNvSpPr>
            <a:spLocks noGrp="1"/>
          </p:cNvSpPr>
          <p:nvPr>
            <p:ph type="pic" sz="quarter" idx="13"/>
          </p:nvPr>
        </p:nvSpPr>
        <p:spPr>
          <a:xfrm>
            <a:off x="660400" y="2133000"/>
            <a:ext cx="5086502" cy="3599678"/>
          </a:xfrm>
          <a:custGeom>
            <a:avLst/>
            <a:gdLst>
              <a:gd name="connsiteX0" fmla="*/ 2330500 w 4680000"/>
              <a:gd name="connsiteY0" fmla="*/ 0 h 3312000"/>
              <a:gd name="connsiteX1" fmla="*/ 3584275 w 4680000"/>
              <a:gd name="connsiteY1" fmla="*/ 730115 h 3312000"/>
              <a:gd name="connsiteX2" fmla="*/ 3649592 w 4680000"/>
              <a:gd name="connsiteY2" fmla="*/ 847870 h 3312000"/>
              <a:gd name="connsiteX3" fmla="*/ 3839621 w 4680000"/>
              <a:gd name="connsiteY3" fmla="*/ 847870 h 3312000"/>
              <a:gd name="connsiteX4" fmla="*/ 4680000 w 4680000"/>
              <a:gd name="connsiteY4" fmla="*/ 1688249 h 3312000"/>
              <a:gd name="connsiteX5" fmla="*/ 3839621 w 4680000"/>
              <a:gd name="connsiteY5" fmla="*/ 2528628 h 3312000"/>
              <a:gd name="connsiteX6" fmla="*/ 3613816 w 4680000"/>
              <a:gd name="connsiteY6" fmla="*/ 2528628 h 3312000"/>
              <a:gd name="connsiteX7" fmla="*/ 3584275 w 4680000"/>
              <a:gd name="connsiteY7" fmla="*/ 2581886 h 3312000"/>
              <a:gd name="connsiteX8" fmla="*/ 2330500 w 4680000"/>
              <a:gd name="connsiteY8" fmla="*/ 3312000 h 3312000"/>
              <a:gd name="connsiteX9" fmla="*/ 1076726 w 4680000"/>
              <a:gd name="connsiteY9" fmla="*/ 2581886 h 3312000"/>
              <a:gd name="connsiteX10" fmla="*/ 1047185 w 4680000"/>
              <a:gd name="connsiteY10" fmla="*/ 2528628 h 3312000"/>
              <a:gd name="connsiteX11" fmla="*/ 840379 w 4680000"/>
              <a:gd name="connsiteY11" fmla="*/ 2528628 h 3312000"/>
              <a:gd name="connsiteX12" fmla="*/ 0 w 4680000"/>
              <a:gd name="connsiteY12" fmla="*/ 1688249 h 3312000"/>
              <a:gd name="connsiteX13" fmla="*/ 840379 w 4680000"/>
              <a:gd name="connsiteY13" fmla="*/ 847870 h 3312000"/>
              <a:gd name="connsiteX14" fmla="*/ 1011408 w 4680000"/>
              <a:gd name="connsiteY14" fmla="*/ 847870 h 3312000"/>
              <a:gd name="connsiteX15" fmla="*/ 1076726 w 4680000"/>
              <a:gd name="connsiteY15" fmla="*/ 730115 h 3312000"/>
              <a:gd name="connsiteX16" fmla="*/ 2330500 w 4680000"/>
              <a:gd name="connsiteY16" fmla="*/ 0 h 331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80000" h="3312000">
                <a:moveTo>
                  <a:pt x="2330500" y="0"/>
                </a:moveTo>
                <a:cubicBezTo>
                  <a:pt x="2852410" y="0"/>
                  <a:pt x="3312557" y="289616"/>
                  <a:pt x="3584275" y="730115"/>
                </a:cubicBezTo>
                <a:lnTo>
                  <a:pt x="3649592" y="847870"/>
                </a:lnTo>
                <a:lnTo>
                  <a:pt x="3839621" y="847870"/>
                </a:lnTo>
                <a:cubicBezTo>
                  <a:pt x="4303750" y="847870"/>
                  <a:pt x="4680000" y="1224120"/>
                  <a:pt x="4680000" y="1688249"/>
                </a:cubicBezTo>
                <a:cubicBezTo>
                  <a:pt x="4680000" y="2152378"/>
                  <a:pt x="4303750" y="2528628"/>
                  <a:pt x="3839621" y="2528628"/>
                </a:cubicBezTo>
                <a:lnTo>
                  <a:pt x="3613816" y="2528628"/>
                </a:lnTo>
                <a:lnTo>
                  <a:pt x="3584275" y="2581886"/>
                </a:lnTo>
                <a:cubicBezTo>
                  <a:pt x="3312557" y="3022385"/>
                  <a:pt x="2852410" y="3312000"/>
                  <a:pt x="2330500" y="3312000"/>
                </a:cubicBezTo>
                <a:cubicBezTo>
                  <a:pt x="1808591" y="3312000"/>
                  <a:pt x="1348443" y="3022385"/>
                  <a:pt x="1076726" y="2581886"/>
                </a:cubicBezTo>
                <a:lnTo>
                  <a:pt x="1047185" y="2528628"/>
                </a:lnTo>
                <a:lnTo>
                  <a:pt x="840379" y="2528628"/>
                </a:lnTo>
                <a:cubicBezTo>
                  <a:pt x="376250" y="2528628"/>
                  <a:pt x="0" y="2152378"/>
                  <a:pt x="0" y="1688249"/>
                </a:cubicBezTo>
                <a:cubicBezTo>
                  <a:pt x="0" y="1224120"/>
                  <a:pt x="376250" y="847870"/>
                  <a:pt x="840379" y="847870"/>
                </a:cubicBezTo>
                <a:lnTo>
                  <a:pt x="1011408" y="847870"/>
                </a:lnTo>
                <a:lnTo>
                  <a:pt x="1076726" y="730115"/>
                </a:lnTo>
                <a:cubicBezTo>
                  <a:pt x="1348443" y="289616"/>
                  <a:pt x="1808591" y="0"/>
                  <a:pt x="2330500" y="0"/>
                </a:cubicBezTo>
                <a:close/>
              </a:path>
            </a:pathLst>
          </a:custGeom>
        </p:spPr>
        <p:txBody>
          <a:bodyPr wrap="square">
            <a:noAutofit/>
          </a:bodyPr>
          <a:lstStyle/>
          <a:p>
            <a:endParaRPr lang="zh-CN" altLang="en-US"/>
          </a:p>
        </p:txBody>
      </p:sp>
      <p:pic>
        <p:nvPicPr>
          <p:cNvPr id="13" name="图片 12"/>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9408000" y="458241"/>
            <a:ext cx="2138000" cy="504713"/>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标题和内容">
    <p:bg>
      <p:bgPr>
        <a:blipFill dpi="0" rotWithShape="1">
          <a:blip r:embed="rId2" cstate="print">
            <a:alphaModFix amt="4000"/>
            <a:lum/>
          </a:blip>
          <a:srcRect/>
          <a:tile tx="0" ty="0" sx="100000" sy="100000" flip="none" algn="b"/>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duotone>
              <a:schemeClr val="bg2">
                <a:shade val="45000"/>
                <a:satMod val="135000"/>
              </a:schemeClr>
              <a:prstClr val="white"/>
            </a:duotone>
            <a:extLst>
              <a:ext uri="{BEBA8EAE-BF5A-486C-A8C5-ECC9F3942E4B}">
                <a14:imgProps xmlns="" xmlns:a14="http://schemas.microsoft.com/office/drawing/2010/main">
                  <a14:imgLayer r:embed="rId4">
                    <a14:imgEffect>
                      <a14:brightnessContrast bright="40000" contrast="-40000"/>
                    </a14:imgEffect>
                  </a14:imgLayer>
                </a14:imgProps>
              </a:ext>
              <a:ext uri="{28A0092B-C50C-407E-A947-70E740481C1C}">
                <a14:useLocalDpi xmlns="" xmlns:a14="http://schemas.microsoft.com/office/drawing/2010/main" val="0"/>
              </a:ext>
            </a:extLst>
          </a:blip>
          <a:stretch>
            <a:fillRect/>
          </a:stretch>
        </p:blipFill>
        <p:spPr>
          <a:xfrm>
            <a:off x="4052145" y="1385145"/>
            <a:ext cx="4087710" cy="4087710"/>
          </a:xfrm>
          <a:prstGeom prst="rect">
            <a:avLst/>
          </a:prstGeom>
        </p:spPr>
      </p:pic>
      <p:sp>
        <p:nvSpPr>
          <p:cNvPr id="8" name="矩形 7"/>
          <p:cNvSpPr/>
          <p:nvPr userDrawn="1"/>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66B35BEC-AAB7-4136-8395-728B6E9BF703}" type="datetime1">
              <a:rPr lang="zh-CN" altLang="en-US" smtClean="0"/>
              <a:pPr/>
              <a:t>2021/6/5</a:t>
            </a:fld>
            <a:endParaRPr lang="zh-CN" altLang="en-US"/>
          </a:p>
        </p:txBody>
      </p:sp>
      <p:sp>
        <p:nvSpPr>
          <p:cNvPr id="5" name="页脚占位符 4"/>
          <p:cNvSpPr>
            <a:spLocks noGrp="1"/>
          </p:cNvSpPr>
          <p:nvPr>
            <p:ph type="ftr" sz="quarter" idx="11"/>
          </p:nvPr>
        </p:nvSpPr>
        <p:spPr/>
        <p:txBody>
          <a:bodyPr/>
          <a:lstStyle/>
          <a:p>
            <a:r>
              <a:rPr lang="zh-CN" altLang="en-US" dirty="0"/>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sp>
        <p:nvSpPr>
          <p:cNvPr id="11" name="标题 1"/>
          <p:cNvSpPr>
            <a:spLocks noGrp="1"/>
          </p:cNvSpPr>
          <p:nvPr>
            <p:ph type="title" hasCustomPrompt="1"/>
          </p:nvPr>
        </p:nvSpPr>
        <p:spPr>
          <a:xfrm>
            <a:off x="865401" y="382479"/>
            <a:ext cx="4481299" cy="596348"/>
          </a:xfrm>
        </p:spPr>
        <p:txBody>
          <a:bodyPr/>
          <a:lstStyle>
            <a:lvl1pPr>
              <a:defRPr>
                <a:solidFill>
                  <a:schemeClr val="accent1"/>
                </a:solidFill>
                <a:latin typeface="思源黑体 CN Heavy" panose="020B0A00000000000000" pitchFamily="34" charset="-122"/>
                <a:ea typeface="思源黑体 CN Heavy" panose="020B0A00000000000000" pitchFamily="34" charset="-122"/>
              </a:defRPr>
            </a:lvl1pPr>
          </a:lstStyle>
          <a:p>
            <a:r>
              <a:rPr lang="zh-CN" altLang="en-US" dirty="0"/>
              <a:t>此处有标题</a:t>
            </a:r>
          </a:p>
        </p:txBody>
      </p:sp>
      <p:sp>
        <p:nvSpPr>
          <p:cNvPr id="12" name="矩形 11"/>
          <p:cNvSpPr/>
          <p:nvPr userDrawn="1"/>
        </p:nvSpPr>
        <p:spPr>
          <a:xfrm>
            <a:off x="660400" y="305121"/>
            <a:ext cx="177800" cy="625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片占位符 2"/>
          <p:cNvSpPr>
            <a:spLocks noGrp="1"/>
          </p:cNvSpPr>
          <p:nvPr>
            <p:ph type="pic" sz="quarter" idx="13"/>
          </p:nvPr>
        </p:nvSpPr>
        <p:spPr>
          <a:xfrm>
            <a:off x="1128000" y="1196975"/>
            <a:ext cx="2784475" cy="2376488"/>
          </a:xfrm>
        </p:spPr>
        <p:txBody>
          <a:bodyPr/>
          <a:lstStyle/>
          <a:p>
            <a:endParaRPr lang="zh-CN" altLang="en-US"/>
          </a:p>
        </p:txBody>
      </p:sp>
      <p:sp>
        <p:nvSpPr>
          <p:cNvPr id="15" name="图片占位符 2"/>
          <p:cNvSpPr>
            <a:spLocks noGrp="1"/>
          </p:cNvSpPr>
          <p:nvPr>
            <p:ph type="pic" sz="quarter" idx="14"/>
          </p:nvPr>
        </p:nvSpPr>
        <p:spPr>
          <a:xfrm>
            <a:off x="4728000" y="1196975"/>
            <a:ext cx="2784475" cy="2376488"/>
          </a:xfrm>
        </p:spPr>
        <p:txBody>
          <a:bodyPr/>
          <a:lstStyle/>
          <a:p>
            <a:endParaRPr lang="zh-CN" altLang="en-US"/>
          </a:p>
        </p:txBody>
      </p:sp>
      <p:sp>
        <p:nvSpPr>
          <p:cNvPr id="16" name="图片占位符 2"/>
          <p:cNvSpPr>
            <a:spLocks noGrp="1"/>
          </p:cNvSpPr>
          <p:nvPr>
            <p:ph type="pic" sz="quarter" idx="15"/>
          </p:nvPr>
        </p:nvSpPr>
        <p:spPr>
          <a:xfrm>
            <a:off x="8328000" y="1196975"/>
            <a:ext cx="2784475" cy="2376488"/>
          </a:xfrm>
        </p:spPr>
        <p:txBody>
          <a:bodyPr/>
          <a:lstStyle/>
          <a:p>
            <a:endParaRPr lang="zh-CN" altLang="en-US"/>
          </a:p>
        </p:txBody>
      </p:sp>
      <p:pic>
        <p:nvPicPr>
          <p:cNvPr id="13" name="图片 12"/>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9408000" y="458241"/>
            <a:ext cx="2138000" cy="504713"/>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标题和内容">
    <p:bg>
      <p:bgPr>
        <a:blipFill dpi="0" rotWithShape="1">
          <a:blip r:embed="rId2" cstate="print">
            <a:alphaModFix amt="4000"/>
            <a:lum/>
          </a:blip>
          <a:srcRect/>
          <a:tile tx="0" ty="0" sx="100000" sy="100000" flip="none" algn="b"/>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duotone>
              <a:schemeClr val="bg2">
                <a:shade val="45000"/>
                <a:satMod val="135000"/>
              </a:schemeClr>
              <a:prstClr val="white"/>
            </a:duotone>
            <a:extLst>
              <a:ext uri="{BEBA8EAE-BF5A-486C-A8C5-ECC9F3942E4B}">
                <a14:imgProps xmlns="" xmlns:a14="http://schemas.microsoft.com/office/drawing/2010/main">
                  <a14:imgLayer r:embed="rId4">
                    <a14:imgEffect>
                      <a14:brightnessContrast bright="40000" contrast="-40000"/>
                    </a14:imgEffect>
                  </a14:imgLayer>
                </a14:imgProps>
              </a:ext>
              <a:ext uri="{28A0092B-C50C-407E-A947-70E740481C1C}">
                <a14:useLocalDpi xmlns="" xmlns:a14="http://schemas.microsoft.com/office/drawing/2010/main" val="0"/>
              </a:ext>
            </a:extLst>
          </a:blip>
          <a:stretch>
            <a:fillRect/>
          </a:stretch>
        </p:blipFill>
        <p:spPr>
          <a:xfrm>
            <a:off x="4052145" y="1385145"/>
            <a:ext cx="4087710" cy="4087710"/>
          </a:xfrm>
          <a:prstGeom prst="rect">
            <a:avLst/>
          </a:prstGeom>
        </p:spPr>
      </p:pic>
      <p:sp>
        <p:nvSpPr>
          <p:cNvPr id="8" name="矩形 7"/>
          <p:cNvSpPr/>
          <p:nvPr userDrawn="1"/>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31EC307A-E1D0-4E5F-9521-7897950F09D3}" type="datetime1">
              <a:rPr lang="zh-CN" altLang="en-US" smtClean="0"/>
              <a:pPr/>
              <a:t>2021/6/5</a:t>
            </a:fld>
            <a:endParaRPr lang="zh-CN" altLang="en-US"/>
          </a:p>
        </p:txBody>
      </p:sp>
      <p:sp>
        <p:nvSpPr>
          <p:cNvPr id="5" name="页脚占位符 4"/>
          <p:cNvSpPr>
            <a:spLocks noGrp="1"/>
          </p:cNvSpPr>
          <p:nvPr>
            <p:ph type="ftr" sz="quarter" idx="11"/>
          </p:nvPr>
        </p:nvSpPr>
        <p:spPr/>
        <p:txBody>
          <a:bodyPr/>
          <a:lstStyle/>
          <a:p>
            <a:r>
              <a:rPr lang="zh-CN" altLang="en-US" dirty="0"/>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sp>
        <p:nvSpPr>
          <p:cNvPr id="11" name="标题 1"/>
          <p:cNvSpPr>
            <a:spLocks noGrp="1"/>
          </p:cNvSpPr>
          <p:nvPr>
            <p:ph type="title" hasCustomPrompt="1"/>
          </p:nvPr>
        </p:nvSpPr>
        <p:spPr>
          <a:xfrm>
            <a:off x="865401" y="382479"/>
            <a:ext cx="4481299" cy="596348"/>
          </a:xfrm>
        </p:spPr>
        <p:txBody>
          <a:bodyPr/>
          <a:lstStyle>
            <a:lvl1pPr>
              <a:defRPr>
                <a:solidFill>
                  <a:schemeClr val="accent1"/>
                </a:solidFill>
                <a:latin typeface="思源黑体 CN Heavy" panose="020B0A00000000000000" pitchFamily="34" charset="-122"/>
                <a:ea typeface="思源黑体 CN Heavy" panose="020B0A00000000000000" pitchFamily="34" charset="-122"/>
              </a:defRPr>
            </a:lvl1pPr>
          </a:lstStyle>
          <a:p>
            <a:r>
              <a:rPr lang="zh-CN" altLang="en-US" dirty="0"/>
              <a:t>此处有标题</a:t>
            </a:r>
          </a:p>
        </p:txBody>
      </p:sp>
      <p:sp>
        <p:nvSpPr>
          <p:cNvPr id="12" name="矩形 11"/>
          <p:cNvSpPr/>
          <p:nvPr userDrawn="1"/>
        </p:nvSpPr>
        <p:spPr>
          <a:xfrm>
            <a:off x="660400" y="305121"/>
            <a:ext cx="177800" cy="625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片占位符 2"/>
          <p:cNvSpPr>
            <a:spLocks noGrp="1"/>
          </p:cNvSpPr>
          <p:nvPr>
            <p:ph type="pic" sz="quarter" idx="13"/>
          </p:nvPr>
        </p:nvSpPr>
        <p:spPr>
          <a:xfrm>
            <a:off x="865188" y="1412875"/>
            <a:ext cx="10487025" cy="2016125"/>
          </a:xfrm>
        </p:spPr>
        <p:txBody>
          <a:bodyPr/>
          <a:lstStyle/>
          <a:p>
            <a:endParaRPr lang="zh-CN" altLang="en-US"/>
          </a:p>
        </p:txBody>
      </p:sp>
      <p:pic>
        <p:nvPicPr>
          <p:cNvPr id="13" name="图片 12"/>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9408000" y="458241"/>
            <a:ext cx="2138000" cy="504713"/>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标题和内容">
    <p:bg>
      <p:bgPr>
        <a:blipFill dpi="0" rotWithShape="1">
          <a:blip r:embed="rId2" cstate="print">
            <a:alphaModFix amt="4000"/>
            <a:lum/>
          </a:blip>
          <a:srcRect/>
          <a:tile tx="0" ty="0" sx="100000" sy="100000" flip="none" algn="b"/>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duotone>
              <a:schemeClr val="bg2">
                <a:shade val="45000"/>
                <a:satMod val="135000"/>
              </a:schemeClr>
              <a:prstClr val="white"/>
            </a:duotone>
            <a:extLst>
              <a:ext uri="{BEBA8EAE-BF5A-486C-A8C5-ECC9F3942E4B}">
                <a14:imgProps xmlns="" xmlns:a14="http://schemas.microsoft.com/office/drawing/2010/main">
                  <a14:imgLayer r:embed="rId4">
                    <a14:imgEffect>
                      <a14:brightnessContrast bright="40000" contrast="-40000"/>
                    </a14:imgEffect>
                  </a14:imgLayer>
                </a14:imgProps>
              </a:ext>
              <a:ext uri="{28A0092B-C50C-407E-A947-70E740481C1C}">
                <a14:useLocalDpi xmlns="" xmlns:a14="http://schemas.microsoft.com/office/drawing/2010/main" val="0"/>
              </a:ext>
            </a:extLst>
          </a:blip>
          <a:stretch>
            <a:fillRect/>
          </a:stretch>
        </p:blipFill>
        <p:spPr>
          <a:xfrm>
            <a:off x="4052145" y="1385145"/>
            <a:ext cx="4087710" cy="4087710"/>
          </a:xfrm>
          <a:prstGeom prst="rect">
            <a:avLst/>
          </a:prstGeom>
        </p:spPr>
      </p:pic>
      <p:sp>
        <p:nvSpPr>
          <p:cNvPr id="8" name="矩形 7"/>
          <p:cNvSpPr/>
          <p:nvPr userDrawn="1"/>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AE7BCBDC-171A-4289-A7B7-C5C1908C7928}" type="datetime1">
              <a:rPr lang="zh-CN" altLang="en-US" smtClean="0"/>
              <a:pPr/>
              <a:t>2021/6/5</a:t>
            </a:fld>
            <a:endParaRPr lang="zh-CN" altLang="en-US"/>
          </a:p>
        </p:txBody>
      </p:sp>
      <p:sp>
        <p:nvSpPr>
          <p:cNvPr id="5" name="页脚占位符 4"/>
          <p:cNvSpPr>
            <a:spLocks noGrp="1"/>
          </p:cNvSpPr>
          <p:nvPr>
            <p:ph type="ftr" sz="quarter" idx="11"/>
          </p:nvPr>
        </p:nvSpPr>
        <p:spPr/>
        <p:txBody>
          <a:bodyPr/>
          <a:lstStyle/>
          <a:p>
            <a:r>
              <a:rPr lang="zh-CN" altLang="en-US" dirty="0"/>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sp>
        <p:nvSpPr>
          <p:cNvPr id="11" name="标题 1"/>
          <p:cNvSpPr>
            <a:spLocks noGrp="1"/>
          </p:cNvSpPr>
          <p:nvPr>
            <p:ph type="title" hasCustomPrompt="1"/>
          </p:nvPr>
        </p:nvSpPr>
        <p:spPr>
          <a:xfrm>
            <a:off x="865401" y="382479"/>
            <a:ext cx="4481299" cy="596348"/>
          </a:xfrm>
        </p:spPr>
        <p:txBody>
          <a:bodyPr/>
          <a:lstStyle>
            <a:lvl1pPr>
              <a:defRPr>
                <a:solidFill>
                  <a:schemeClr val="accent1"/>
                </a:solidFill>
                <a:latin typeface="思源黑体 CN Heavy" panose="020B0A00000000000000" pitchFamily="34" charset="-122"/>
                <a:ea typeface="思源黑体 CN Heavy" panose="020B0A00000000000000" pitchFamily="34" charset="-122"/>
              </a:defRPr>
            </a:lvl1pPr>
          </a:lstStyle>
          <a:p>
            <a:r>
              <a:rPr lang="zh-CN" altLang="en-US" dirty="0"/>
              <a:t>此处有标题</a:t>
            </a:r>
          </a:p>
        </p:txBody>
      </p:sp>
      <p:sp>
        <p:nvSpPr>
          <p:cNvPr id="12" name="矩形 11"/>
          <p:cNvSpPr/>
          <p:nvPr userDrawn="1"/>
        </p:nvSpPr>
        <p:spPr>
          <a:xfrm>
            <a:off x="660400" y="305121"/>
            <a:ext cx="177800" cy="625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表格 9"/>
          <p:cNvGraphicFramePr>
            <a:graphicFrameLocks noGrp="1"/>
          </p:cNvGraphicFramePr>
          <p:nvPr userDrawn="1"/>
        </p:nvGraphicFramePr>
        <p:xfrm>
          <a:off x="888501" y="1337353"/>
          <a:ext cx="10416300" cy="5047294"/>
        </p:xfrm>
        <a:graphic>
          <a:graphicData uri="http://schemas.openxmlformats.org/drawingml/2006/table">
            <a:tbl>
              <a:tblPr firstRow="1" bandRow="1">
                <a:tableStyleId>{5C22544A-7EE6-4342-B048-85BDC9FD1C3A}</a:tableStyleId>
              </a:tblPr>
              <a:tblGrid>
                <a:gridCol w="2604075">
                  <a:extLst>
                    <a:ext uri="{9D8B030D-6E8A-4147-A177-3AD203B41FA5}">
                      <a16:colId xmlns="" xmlns:a16="http://schemas.microsoft.com/office/drawing/2014/main" val="20000"/>
                    </a:ext>
                  </a:extLst>
                </a:gridCol>
                <a:gridCol w="2604075">
                  <a:extLst>
                    <a:ext uri="{9D8B030D-6E8A-4147-A177-3AD203B41FA5}">
                      <a16:colId xmlns="" xmlns:a16="http://schemas.microsoft.com/office/drawing/2014/main" val="20001"/>
                    </a:ext>
                  </a:extLst>
                </a:gridCol>
                <a:gridCol w="2604075">
                  <a:extLst>
                    <a:ext uri="{9D8B030D-6E8A-4147-A177-3AD203B41FA5}">
                      <a16:colId xmlns="" xmlns:a16="http://schemas.microsoft.com/office/drawing/2014/main" val="20002"/>
                    </a:ext>
                  </a:extLst>
                </a:gridCol>
                <a:gridCol w="2604075">
                  <a:extLst>
                    <a:ext uri="{9D8B030D-6E8A-4147-A177-3AD203B41FA5}">
                      <a16:colId xmlns="" xmlns:a16="http://schemas.microsoft.com/office/drawing/2014/main" val="20003"/>
                    </a:ext>
                  </a:extLst>
                </a:gridCol>
              </a:tblGrid>
              <a:tr h="2523647">
                <a:tc>
                  <a:txBody>
                    <a:bodyPr/>
                    <a:lstStyle/>
                    <a:p>
                      <a:endParaRPr lang="zh-CN" altLang="en-US" sz="1800" dirty="0"/>
                    </a:p>
                  </a:txBody>
                  <a:tcPr marL="87409" marR="87409" marT="43705" marB="43705">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alpha val="20000"/>
                      </a:schemeClr>
                    </a:solidFill>
                  </a:tcPr>
                </a:tc>
                <a:tc>
                  <a:txBody>
                    <a:bodyPr/>
                    <a:lstStyle/>
                    <a:p>
                      <a:endParaRPr lang="zh-CN" altLang="en-US" sz="1800" dirty="0"/>
                    </a:p>
                  </a:txBody>
                  <a:tcPr marL="87409" marR="87409" marT="43705" marB="43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zh-CN" altLang="en-US" sz="1800" dirty="0"/>
                    </a:p>
                  </a:txBody>
                  <a:tcPr marL="87409" marR="87409" marT="43705" marB="43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alpha val="20000"/>
                      </a:schemeClr>
                    </a:solidFill>
                  </a:tcPr>
                </a:tc>
                <a:tc>
                  <a:txBody>
                    <a:bodyPr/>
                    <a:lstStyle/>
                    <a:p>
                      <a:endParaRPr lang="zh-CN" altLang="en-US" sz="1800" dirty="0"/>
                    </a:p>
                  </a:txBody>
                  <a:tcPr marL="87409" marR="87409" marT="43705" marB="43705">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2523647">
                <a:tc>
                  <a:txBody>
                    <a:bodyPr/>
                    <a:lstStyle/>
                    <a:p>
                      <a:endParaRPr lang="zh-CN" altLang="en-US" sz="1800" dirty="0"/>
                    </a:p>
                  </a:txBody>
                  <a:tcPr marL="87409" marR="87409" marT="43705" marB="43705">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solidFill>
                  </a:tcPr>
                </a:tc>
                <a:tc>
                  <a:txBody>
                    <a:bodyPr/>
                    <a:lstStyle/>
                    <a:p>
                      <a:endParaRPr lang="zh-CN" altLang="en-US" sz="1800" dirty="0"/>
                    </a:p>
                  </a:txBody>
                  <a:tcPr marL="87409" marR="87409" marT="43705" marB="43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alpha val="20000"/>
                      </a:schemeClr>
                    </a:solidFill>
                  </a:tcPr>
                </a:tc>
                <a:tc>
                  <a:txBody>
                    <a:bodyPr/>
                    <a:lstStyle/>
                    <a:p>
                      <a:endParaRPr lang="zh-CN" altLang="en-US" sz="1800" dirty="0"/>
                    </a:p>
                  </a:txBody>
                  <a:tcPr marL="87409" marR="87409" marT="43705" marB="43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solidFill>
                  </a:tcPr>
                </a:tc>
                <a:tc>
                  <a:txBody>
                    <a:bodyPr/>
                    <a:lstStyle/>
                    <a:p>
                      <a:endParaRPr lang="zh-CN" altLang="en-US" sz="1800" dirty="0"/>
                    </a:p>
                  </a:txBody>
                  <a:tcPr marL="87409" marR="87409" marT="43705" marB="43705">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6">
                        <a:alpha val="20000"/>
                      </a:schemeClr>
                    </a:solidFill>
                  </a:tcPr>
                </a:tc>
                <a:extLst>
                  <a:ext uri="{0D108BD9-81ED-4DB2-BD59-A6C34878D82A}">
                    <a16:rowId xmlns="" xmlns:a16="http://schemas.microsoft.com/office/drawing/2014/main" val="10001"/>
                  </a:ext>
                </a:extLst>
              </a:tr>
            </a:tbl>
          </a:graphicData>
        </a:graphic>
      </p:graphicFrame>
      <p:sp>
        <p:nvSpPr>
          <p:cNvPr id="3" name="图片占位符 2"/>
          <p:cNvSpPr>
            <a:spLocks noGrp="1"/>
          </p:cNvSpPr>
          <p:nvPr>
            <p:ph type="pic" sz="quarter" idx="13"/>
          </p:nvPr>
        </p:nvSpPr>
        <p:spPr>
          <a:xfrm>
            <a:off x="893100" y="3847210"/>
            <a:ext cx="2605600" cy="2527100"/>
          </a:xfrm>
        </p:spPr>
        <p:txBody>
          <a:bodyPr/>
          <a:lstStyle/>
          <a:p>
            <a:endParaRPr lang="zh-CN" altLang="en-US" dirty="0"/>
          </a:p>
        </p:txBody>
      </p:sp>
      <p:sp>
        <p:nvSpPr>
          <p:cNvPr id="18" name="图片占位符 2"/>
          <p:cNvSpPr>
            <a:spLocks noGrp="1"/>
          </p:cNvSpPr>
          <p:nvPr>
            <p:ph type="pic" sz="quarter" idx="14"/>
          </p:nvPr>
        </p:nvSpPr>
        <p:spPr>
          <a:xfrm>
            <a:off x="6096000" y="3847210"/>
            <a:ext cx="2605600" cy="2527100"/>
          </a:xfrm>
        </p:spPr>
        <p:txBody>
          <a:bodyPr/>
          <a:lstStyle/>
          <a:p>
            <a:endParaRPr lang="zh-CN" altLang="en-US" dirty="0"/>
          </a:p>
        </p:txBody>
      </p:sp>
      <p:sp>
        <p:nvSpPr>
          <p:cNvPr id="19" name="图片占位符 2"/>
          <p:cNvSpPr>
            <a:spLocks noGrp="1"/>
          </p:cNvSpPr>
          <p:nvPr>
            <p:ph type="pic" sz="quarter" idx="15"/>
          </p:nvPr>
        </p:nvSpPr>
        <p:spPr>
          <a:xfrm>
            <a:off x="8693300" y="1333900"/>
            <a:ext cx="2605600" cy="2527100"/>
          </a:xfrm>
        </p:spPr>
        <p:txBody>
          <a:bodyPr/>
          <a:lstStyle/>
          <a:p>
            <a:endParaRPr lang="zh-CN" altLang="en-US" dirty="0"/>
          </a:p>
        </p:txBody>
      </p:sp>
      <p:sp>
        <p:nvSpPr>
          <p:cNvPr id="20" name="图片占位符 2"/>
          <p:cNvSpPr>
            <a:spLocks noGrp="1"/>
          </p:cNvSpPr>
          <p:nvPr>
            <p:ph type="pic" sz="quarter" idx="16"/>
          </p:nvPr>
        </p:nvSpPr>
        <p:spPr>
          <a:xfrm>
            <a:off x="3490400" y="1333900"/>
            <a:ext cx="2605600" cy="2527100"/>
          </a:xfrm>
        </p:spPr>
        <p:txBody>
          <a:bodyPr/>
          <a:lstStyle/>
          <a:p>
            <a:endParaRPr lang="zh-CN" altLang="en-US" dirty="0"/>
          </a:p>
        </p:txBody>
      </p:sp>
      <p:pic>
        <p:nvPicPr>
          <p:cNvPr id="15" name="图片 14"/>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9408000" y="458241"/>
            <a:ext cx="2138000" cy="504713"/>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标题和内容">
    <p:bg>
      <p:bgPr>
        <a:blipFill dpi="0" rotWithShape="1">
          <a:blip r:embed="rId2" cstate="print">
            <a:alphaModFix amt="4000"/>
            <a:lum/>
          </a:blip>
          <a:srcRect/>
          <a:tile tx="0" ty="0" sx="100000" sy="100000" flip="none" algn="b"/>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duotone>
              <a:schemeClr val="bg2">
                <a:shade val="45000"/>
                <a:satMod val="135000"/>
              </a:schemeClr>
              <a:prstClr val="white"/>
            </a:duotone>
            <a:extLst>
              <a:ext uri="{BEBA8EAE-BF5A-486C-A8C5-ECC9F3942E4B}">
                <a14:imgProps xmlns="" xmlns:a14="http://schemas.microsoft.com/office/drawing/2010/main">
                  <a14:imgLayer r:embed="rId4">
                    <a14:imgEffect>
                      <a14:brightnessContrast bright="40000" contrast="-40000"/>
                    </a14:imgEffect>
                  </a14:imgLayer>
                </a14:imgProps>
              </a:ext>
              <a:ext uri="{28A0092B-C50C-407E-A947-70E740481C1C}">
                <a14:useLocalDpi xmlns="" xmlns:a14="http://schemas.microsoft.com/office/drawing/2010/main" val="0"/>
              </a:ext>
            </a:extLst>
          </a:blip>
          <a:stretch>
            <a:fillRect/>
          </a:stretch>
        </p:blipFill>
        <p:spPr>
          <a:xfrm>
            <a:off x="4052145" y="1385145"/>
            <a:ext cx="4087710" cy="4087710"/>
          </a:xfrm>
          <a:prstGeom prst="rect">
            <a:avLst/>
          </a:prstGeom>
        </p:spPr>
      </p:pic>
      <p:sp>
        <p:nvSpPr>
          <p:cNvPr id="8" name="矩形 7"/>
          <p:cNvSpPr/>
          <p:nvPr userDrawn="1"/>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4F2FEF81-5D27-4797-BA31-C9CD1581CDEA}" type="datetime1">
              <a:rPr lang="zh-CN" altLang="en-US" smtClean="0"/>
              <a:pPr/>
              <a:t>2021/6/5</a:t>
            </a:fld>
            <a:endParaRPr lang="zh-CN" altLang="en-US"/>
          </a:p>
        </p:txBody>
      </p:sp>
      <p:sp>
        <p:nvSpPr>
          <p:cNvPr id="5" name="页脚占位符 4"/>
          <p:cNvSpPr>
            <a:spLocks noGrp="1"/>
          </p:cNvSpPr>
          <p:nvPr>
            <p:ph type="ftr" sz="quarter" idx="11"/>
          </p:nvPr>
        </p:nvSpPr>
        <p:spPr/>
        <p:txBody>
          <a:bodyPr/>
          <a:lstStyle/>
          <a:p>
            <a:r>
              <a:rPr lang="zh-CN" altLang="en-US" dirty="0"/>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sp>
        <p:nvSpPr>
          <p:cNvPr id="11" name="标题 1"/>
          <p:cNvSpPr>
            <a:spLocks noGrp="1"/>
          </p:cNvSpPr>
          <p:nvPr>
            <p:ph type="title" hasCustomPrompt="1"/>
          </p:nvPr>
        </p:nvSpPr>
        <p:spPr>
          <a:xfrm>
            <a:off x="865401" y="382479"/>
            <a:ext cx="4481299" cy="596348"/>
          </a:xfrm>
        </p:spPr>
        <p:txBody>
          <a:bodyPr/>
          <a:lstStyle>
            <a:lvl1pPr>
              <a:defRPr>
                <a:solidFill>
                  <a:schemeClr val="accent1"/>
                </a:solidFill>
                <a:latin typeface="思源黑体 CN Heavy" panose="020B0A00000000000000" pitchFamily="34" charset="-122"/>
                <a:ea typeface="思源黑体 CN Heavy" panose="020B0A00000000000000" pitchFamily="34" charset="-122"/>
              </a:defRPr>
            </a:lvl1pPr>
          </a:lstStyle>
          <a:p>
            <a:r>
              <a:rPr lang="zh-CN" altLang="en-US" dirty="0"/>
              <a:t>此处有标题</a:t>
            </a:r>
          </a:p>
        </p:txBody>
      </p:sp>
      <p:sp>
        <p:nvSpPr>
          <p:cNvPr id="12" name="矩形 11"/>
          <p:cNvSpPr/>
          <p:nvPr userDrawn="1"/>
        </p:nvSpPr>
        <p:spPr>
          <a:xfrm>
            <a:off x="660400" y="305121"/>
            <a:ext cx="177800" cy="625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9408000" y="458241"/>
            <a:ext cx="2138000" cy="50471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52D28A6-4659-4FC5-835A-CA38B0335403}" type="datetime1">
              <a:rPr lang="zh-CN" altLang="en-US" smtClean="0"/>
              <a:pPr/>
              <a:t>2021/6/5</a:t>
            </a:fld>
            <a:endParaRPr lang="zh-CN" altLang="en-US" dirty="0"/>
          </a:p>
        </p:txBody>
      </p:sp>
      <p:sp>
        <p:nvSpPr>
          <p:cNvPr id="5" name="页脚占位符 4"/>
          <p:cNvSpPr>
            <a:spLocks noGrp="1"/>
          </p:cNvSpPr>
          <p:nvPr>
            <p:ph type="ftr" sz="quarter" idx="11"/>
          </p:nvPr>
        </p:nvSpPr>
        <p:spPr/>
        <p:txBody>
          <a:bodyPr/>
          <a:lstStyle/>
          <a:p>
            <a:r>
              <a:rPr lang="zh-CN" altLang="en-US"/>
              <a:t>学而不厌，诲人不倦</a:t>
            </a:r>
            <a:endParaRPr lang="zh-CN" altLang="en-US" dirty="0"/>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标题和内容">
    <p:bg>
      <p:bgPr>
        <a:blipFill dpi="0" rotWithShape="1">
          <a:blip r:embed="rId2" cstate="print">
            <a:alphaModFix amt="4000"/>
            <a:lum/>
          </a:blip>
          <a:srcRect/>
          <a:tile tx="0" ty="0" sx="100000" sy="100000" flip="none" algn="b"/>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duotone>
              <a:schemeClr val="bg2">
                <a:shade val="45000"/>
                <a:satMod val="135000"/>
              </a:schemeClr>
              <a:prstClr val="white"/>
            </a:duotone>
            <a:extLst>
              <a:ext uri="{BEBA8EAE-BF5A-486C-A8C5-ECC9F3942E4B}">
                <a14:imgProps xmlns="" xmlns:a14="http://schemas.microsoft.com/office/drawing/2010/main">
                  <a14:imgLayer r:embed="rId4">
                    <a14:imgEffect>
                      <a14:brightnessContrast bright="40000" contrast="-40000"/>
                    </a14:imgEffect>
                  </a14:imgLayer>
                </a14:imgProps>
              </a:ext>
              <a:ext uri="{28A0092B-C50C-407E-A947-70E740481C1C}">
                <a14:useLocalDpi xmlns="" xmlns:a14="http://schemas.microsoft.com/office/drawing/2010/main" val="0"/>
              </a:ext>
            </a:extLst>
          </a:blip>
          <a:stretch>
            <a:fillRect/>
          </a:stretch>
        </p:blipFill>
        <p:spPr>
          <a:xfrm>
            <a:off x="4052145" y="1385145"/>
            <a:ext cx="4087710" cy="4087710"/>
          </a:xfrm>
          <a:prstGeom prst="rect">
            <a:avLst/>
          </a:prstGeom>
        </p:spPr>
      </p:pic>
      <p:sp>
        <p:nvSpPr>
          <p:cNvPr id="8" name="矩形 7"/>
          <p:cNvSpPr/>
          <p:nvPr userDrawn="1"/>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AB486420-11EE-4DCD-97D9-484F833C0C23}" type="datetime1">
              <a:rPr lang="zh-CN" altLang="en-US" smtClean="0"/>
              <a:pPr/>
              <a:t>2021/6/5</a:t>
            </a:fld>
            <a:endParaRPr lang="zh-CN" altLang="en-US"/>
          </a:p>
        </p:txBody>
      </p:sp>
      <p:sp>
        <p:nvSpPr>
          <p:cNvPr id="5" name="页脚占位符 4"/>
          <p:cNvSpPr>
            <a:spLocks noGrp="1"/>
          </p:cNvSpPr>
          <p:nvPr>
            <p:ph type="ftr" sz="quarter" idx="11"/>
          </p:nvPr>
        </p:nvSpPr>
        <p:spPr/>
        <p:txBody>
          <a:bodyPr/>
          <a:lstStyle/>
          <a:p>
            <a:r>
              <a:rPr lang="zh-CN" altLang="en-US" dirty="0"/>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sp>
        <p:nvSpPr>
          <p:cNvPr id="11" name="标题 1"/>
          <p:cNvSpPr>
            <a:spLocks noGrp="1"/>
          </p:cNvSpPr>
          <p:nvPr>
            <p:ph type="title" hasCustomPrompt="1"/>
          </p:nvPr>
        </p:nvSpPr>
        <p:spPr>
          <a:xfrm>
            <a:off x="865401" y="382479"/>
            <a:ext cx="4481299" cy="596348"/>
          </a:xfrm>
        </p:spPr>
        <p:txBody>
          <a:bodyPr/>
          <a:lstStyle>
            <a:lvl1pPr>
              <a:defRPr>
                <a:solidFill>
                  <a:schemeClr val="accent1"/>
                </a:solidFill>
                <a:latin typeface="思源黑体 CN Heavy" panose="020B0A00000000000000" pitchFamily="34" charset="-122"/>
                <a:ea typeface="思源黑体 CN Heavy" panose="020B0A00000000000000" pitchFamily="34" charset="-122"/>
              </a:defRPr>
            </a:lvl1pPr>
          </a:lstStyle>
          <a:p>
            <a:r>
              <a:rPr lang="zh-CN" altLang="en-US" dirty="0"/>
              <a:t>此处有标题</a:t>
            </a:r>
          </a:p>
        </p:txBody>
      </p:sp>
      <p:sp>
        <p:nvSpPr>
          <p:cNvPr id="12" name="矩形 11"/>
          <p:cNvSpPr/>
          <p:nvPr userDrawn="1"/>
        </p:nvSpPr>
        <p:spPr>
          <a:xfrm>
            <a:off x="660400" y="305121"/>
            <a:ext cx="177800" cy="625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9408000" y="458241"/>
            <a:ext cx="2138000" cy="504713"/>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8_标题和内容">
    <p:bg>
      <p:bgPr>
        <a:blipFill dpi="0" rotWithShape="1">
          <a:blip r:embed="rId2" cstate="print">
            <a:alphaModFix amt="4000"/>
            <a:lum/>
          </a:blip>
          <a:srcRect/>
          <a:tile tx="0" ty="0" sx="100000" sy="100000" flip="none" algn="b"/>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duotone>
              <a:schemeClr val="bg2">
                <a:shade val="45000"/>
                <a:satMod val="135000"/>
              </a:schemeClr>
              <a:prstClr val="white"/>
            </a:duotone>
            <a:extLst>
              <a:ext uri="{BEBA8EAE-BF5A-486C-A8C5-ECC9F3942E4B}">
                <a14:imgProps xmlns="" xmlns:a14="http://schemas.microsoft.com/office/drawing/2010/main">
                  <a14:imgLayer r:embed="rId4">
                    <a14:imgEffect>
                      <a14:brightnessContrast bright="40000" contrast="-40000"/>
                    </a14:imgEffect>
                  </a14:imgLayer>
                </a14:imgProps>
              </a:ext>
              <a:ext uri="{28A0092B-C50C-407E-A947-70E740481C1C}">
                <a14:useLocalDpi xmlns="" xmlns:a14="http://schemas.microsoft.com/office/drawing/2010/main" val="0"/>
              </a:ext>
            </a:extLst>
          </a:blip>
          <a:stretch>
            <a:fillRect/>
          </a:stretch>
        </p:blipFill>
        <p:spPr>
          <a:xfrm>
            <a:off x="4052145" y="1385145"/>
            <a:ext cx="4087710" cy="4087710"/>
          </a:xfrm>
          <a:prstGeom prst="rect">
            <a:avLst/>
          </a:prstGeom>
        </p:spPr>
      </p:pic>
      <p:sp>
        <p:nvSpPr>
          <p:cNvPr id="8" name="矩形 7"/>
          <p:cNvSpPr/>
          <p:nvPr userDrawn="1"/>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865401" y="382479"/>
            <a:ext cx="4481299" cy="596348"/>
          </a:xfrm>
        </p:spPr>
        <p:txBody>
          <a:bodyPr/>
          <a:lstStyle>
            <a:lvl1pPr>
              <a:defRPr>
                <a:solidFill>
                  <a:schemeClr val="accent1"/>
                </a:solidFill>
                <a:latin typeface="思源黑体 CN Heavy" panose="020B0A00000000000000" pitchFamily="34" charset="-122"/>
                <a:ea typeface="思源黑体 CN Heavy" panose="020B0A00000000000000" pitchFamily="34" charset="-122"/>
              </a:defRPr>
            </a:lvl1pPr>
          </a:lstStyle>
          <a:p>
            <a:r>
              <a:rPr lang="zh-CN" altLang="en-US" dirty="0"/>
              <a:t>此处有标题</a:t>
            </a:r>
          </a:p>
        </p:txBody>
      </p:sp>
      <p:sp>
        <p:nvSpPr>
          <p:cNvPr id="4" name="日期占位符 3"/>
          <p:cNvSpPr>
            <a:spLocks noGrp="1"/>
          </p:cNvSpPr>
          <p:nvPr>
            <p:ph type="dt" sz="half" idx="10"/>
          </p:nvPr>
        </p:nvSpPr>
        <p:spPr/>
        <p:txBody>
          <a:bodyPr/>
          <a:lstStyle/>
          <a:p>
            <a:fld id="{411576C6-F5B5-42E8-9C3F-D24B4A188FE2}" type="datetime1">
              <a:rPr lang="zh-CN" altLang="en-US" smtClean="0"/>
              <a:pPr/>
              <a:t>2021/6/5</a:t>
            </a:fld>
            <a:endParaRPr lang="zh-CN" altLang="en-US"/>
          </a:p>
        </p:txBody>
      </p:sp>
      <p:sp>
        <p:nvSpPr>
          <p:cNvPr id="5" name="页脚占位符 4"/>
          <p:cNvSpPr>
            <a:spLocks noGrp="1"/>
          </p:cNvSpPr>
          <p:nvPr>
            <p:ph type="ftr" sz="quarter" idx="11"/>
          </p:nvPr>
        </p:nvSpPr>
        <p:spPr/>
        <p:txBody>
          <a:bodyPr/>
          <a:lstStyle/>
          <a:p>
            <a:r>
              <a:rPr lang="zh-CN" altLang="en-US" dirty="0"/>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pic>
        <p:nvPicPr>
          <p:cNvPr id="15" name="图片 14"/>
          <p:cNvPicPr>
            <a:picLocks noChangeAspect="1"/>
          </p:cNvPicPr>
          <p:nvPr userDrawn="1"/>
        </p:nvPicPr>
        <p:blipFill rotWithShape="1">
          <a:blip r:embed="rId5" cstate="print">
            <a:extLst>
              <a:ext uri="{28A0092B-C50C-407E-A947-70E740481C1C}">
                <a14:useLocalDpi xmlns="" xmlns:a14="http://schemas.microsoft.com/office/drawing/2010/main" val="0"/>
              </a:ext>
            </a:extLst>
          </a:blip>
          <a:srcRect l="-20841" t="131845" r="108331" b="-39745"/>
          <a:stretch>
            <a:fillRect/>
          </a:stretch>
        </p:blipFill>
        <p:spPr>
          <a:xfrm rot="5400000">
            <a:off x="519051" y="427475"/>
            <a:ext cx="692701" cy="410003"/>
          </a:xfrm>
          <a:custGeom>
            <a:avLst/>
            <a:gdLst>
              <a:gd name="connsiteX0" fmla="*/ 0 w 1993902"/>
              <a:gd name="connsiteY0" fmla="*/ 0 h 1180172"/>
              <a:gd name="connsiteX1" fmla="*/ 1850785 w 1993902"/>
              <a:gd name="connsiteY1" fmla="*/ 0 h 1180172"/>
              <a:gd name="connsiteX2" fmla="*/ 1861313 w 1993902"/>
              <a:gd name="connsiteY2" fmla="*/ 17230 h 1180172"/>
              <a:gd name="connsiteX3" fmla="*/ 1993902 w 1993902"/>
              <a:gd name="connsiteY3" fmla="*/ 537837 h 1180172"/>
              <a:gd name="connsiteX4" fmla="*/ 1806287 w 1993902"/>
              <a:gd name="connsiteY4" fmla="*/ 1148496 h 1180172"/>
              <a:gd name="connsiteX5" fmla="*/ 1782462 w 1993902"/>
              <a:gd name="connsiteY5" fmla="*/ 1180172 h 1180172"/>
              <a:gd name="connsiteX6" fmla="*/ 8240 w 1993902"/>
              <a:gd name="connsiteY6" fmla="*/ 1180172 h 1180172"/>
              <a:gd name="connsiteX7" fmla="*/ 0 w 1993902"/>
              <a:gd name="connsiteY7" fmla="*/ 1169217 h 1180172"/>
              <a:gd name="connsiteX8" fmla="*/ 0 w 1993902"/>
              <a:gd name="connsiteY8" fmla="*/ 0 h 118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3902" h="1180172">
                <a:moveTo>
                  <a:pt x="0" y="0"/>
                </a:moveTo>
                <a:lnTo>
                  <a:pt x="1850785" y="0"/>
                </a:lnTo>
                <a:lnTo>
                  <a:pt x="1861313" y="17230"/>
                </a:lnTo>
                <a:cubicBezTo>
                  <a:pt x="1945871" y="171987"/>
                  <a:pt x="1993902" y="349336"/>
                  <a:pt x="1993902" y="537837"/>
                </a:cubicBezTo>
                <a:cubicBezTo>
                  <a:pt x="1993902" y="764039"/>
                  <a:pt x="1924738" y="974180"/>
                  <a:pt x="1806287" y="1148496"/>
                </a:cubicBezTo>
                <a:lnTo>
                  <a:pt x="1782462" y="1180172"/>
                </a:lnTo>
                <a:lnTo>
                  <a:pt x="8240" y="1180172"/>
                </a:lnTo>
                <a:lnTo>
                  <a:pt x="0" y="1169217"/>
                </a:lnTo>
                <a:lnTo>
                  <a:pt x="0" y="0"/>
                </a:lnTo>
                <a:close/>
              </a:path>
            </a:pathLst>
          </a:custGeom>
        </p:spPr>
      </p:pic>
      <p:sp>
        <p:nvSpPr>
          <p:cNvPr id="14" name="矩形 13"/>
          <p:cNvSpPr/>
          <p:nvPr userDrawn="1"/>
        </p:nvSpPr>
        <p:spPr>
          <a:xfrm>
            <a:off x="660400" y="305121"/>
            <a:ext cx="177800" cy="625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9408000" y="458241"/>
            <a:ext cx="2138000" cy="504713"/>
          </a:xfrm>
          <a:prstGeom prst="rect">
            <a:avLst/>
          </a:prstGeom>
        </p:spPr>
      </p:pic>
      <p:sp>
        <p:nvSpPr>
          <p:cNvPr id="17" name="íṥľiḓê"/>
          <p:cNvSpPr/>
          <p:nvPr userDrawn="1"/>
        </p:nvSpPr>
        <p:spPr>
          <a:xfrm>
            <a:off x="1200007" y="1767866"/>
            <a:ext cx="1860468" cy="181071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îṧḷîde"/>
          <p:cNvSpPr/>
          <p:nvPr userDrawn="1"/>
        </p:nvSpPr>
        <p:spPr>
          <a:xfrm>
            <a:off x="3843846" y="1767866"/>
            <a:ext cx="1860468" cy="181071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íṥľiḓê"/>
          <p:cNvSpPr/>
          <p:nvPr userDrawn="1"/>
        </p:nvSpPr>
        <p:spPr>
          <a:xfrm>
            <a:off x="6487685" y="1767866"/>
            <a:ext cx="1860468" cy="181071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îşļíďé"/>
          <p:cNvSpPr/>
          <p:nvPr userDrawn="1"/>
        </p:nvSpPr>
        <p:spPr>
          <a:xfrm>
            <a:off x="9131524" y="1767866"/>
            <a:ext cx="1860468" cy="181071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图片占位符 27"/>
          <p:cNvSpPr>
            <a:spLocks noGrp="1"/>
          </p:cNvSpPr>
          <p:nvPr>
            <p:ph type="pic" sz="quarter" idx="13"/>
          </p:nvPr>
        </p:nvSpPr>
        <p:spPr>
          <a:xfrm>
            <a:off x="1200007" y="1767867"/>
            <a:ext cx="1860468" cy="1810713"/>
          </a:xfrm>
          <a:custGeom>
            <a:avLst/>
            <a:gdLst>
              <a:gd name="connsiteX0" fmla="*/ 301792 w 1860468"/>
              <a:gd name="connsiteY0" fmla="*/ 0 h 1810713"/>
              <a:gd name="connsiteX1" fmla="*/ 1558676 w 1860468"/>
              <a:gd name="connsiteY1" fmla="*/ 0 h 1810713"/>
              <a:gd name="connsiteX2" fmla="*/ 1860468 w 1860468"/>
              <a:gd name="connsiteY2" fmla="*/ 301792 h 1810713"/>
              <a:gd name="connsiteX3" fmla="*/ 1860468 w 1860468"/>
              <a:gd name="connsiteY3" fmla="*/ 1508921 h 1810713"/>
              <a:gd name="connsiteX4" fmla="*/ 1558676 w 1860468"/>
              <a:gd name="connsiteY4" fmla="*/ 1810713 h 1810713"/>
              <a:gd name="connsiteX5" fmla="*/ 301792 w 1860468"/>
              <a:gd name="connsiteY5" fmla="*/ 1810713 h 1810713"/>
              <a:gd name="connsiteX6" fmla="*/ 0 w 1860468"/>
              <a:gd name="connsiteY6" fmla="*/ 1508921 h 1810713"/>
              <a:gd name="connsiteX7" fmla="*/ 0 w 1860468"/>
              <a:gd name="connsiteY7" fmla="*/ 301792 h 1810713"/>
              <a:gd name="connsiteX8" fmla="*/ 301792 w 1860468"/>
              <a:gd name="connsiteY8" fmla="*/ 0 h 18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0468" h="1810713">
                <a:moveTo>
                  <a:pt x="301792" y="0"/>
                </a:moveTo>
                <a:lnTo>
                  <a:pt x="1558676" y="0"/>
                </a:lnTo>
                <a:cubicBezTo>
                  <a:pt x="1725351" y="0"/>
                  <a:pt x="1860468" y="135117"/>
                  <a:pt x="1860468" y="301792"/>
                </a:cubicBezTo>
                <a:lnTo>
                  <a:pt x="1860468" y="1508921"/>
                </a:lnTo>
                <a:cubicBezTo>
                  <a:pt x="1860468" y="1675596"/>
                  <a:pt x="1725351" y="1810713"/>
                  <a:pt x="1558676" y="1810713"/>
                </a:cubicBezTo>
                <a:lnTo>
                  <a:pt x="301792" y="1810713"/>
                </a:lnTo>
                <a:cubicBezTo>
                  <a:pt x="135117" y="1810713"/>
                  <a:pt x="0" y="1675596"/>
                  <a:pt x="0" y="1508921"/>
                </a:cubicBezTo>
                <a:lnTo>
                  <a:pt x="0" y="301792"/>
                </a:lnTo>
                <a:cubicBezTo>
                  <a:pt x="0" y="135117"/>
                  <a:pt x="135117" y="0"/>
                  <a:pt x="301792" y="0"/>
                </a:cubicBezTo>
                <a:close/>
              </a:path>
            </a:pathLst>
          </a:custGeom>
        </p:spPr>
        <p:txBody>
          <a:bodyPr wrap="square">
            <a:noAutofit/>
          </a:bodyPr>
          <a:lstStyle/>
          <a:p>
            <a:endParaRPr lang="zh-CN" altLang="en-US"/>
          </a:p>
        </p:txBody>
      </p:sp>
      <p:sp>
        <p:nvSpPr>
          <p:cNvPr id="23" name="图片占位符 28"/>
          <p:cNvSpPr>
            <a:spLocks noGrp="1"/>
          </p:cNvSpPr>
          <p:nvPr>
            <p:ph type="pic" sz="quarter" idx="14"/>
          </p:nvPr>
        </p:nvSpPr>
        <p:spPr>
          <a:xfrm>
            <a:off x="3843846" y="1767867"/>
            <a:ext cx="1860468" cy="1810713"/>
          </a:xfrm>
          <a:custGeom>
            <a:avLst/>
            <a:gdLst>
              <a:gd name="connsiteX0" fmla="*/ 301792 w 1860468"/>
              <a:gd name="connsiteY0" fmla="*/ 0 h 1810713"/>
              <a:gd name="connsiteX1" fmla="*/ 1558676 w 1860468"/>
              <a:gd name="connsiteY1" fmla="*/ 0 h 1810713"/>
              <a:gd name="connsiteX2" fmla="*/ 1860468 w 1860468"/>
              <a:gd name="connsiteY2" fmla="*/ 301792 h 1810713"/>
              <a:gd name="connsiteX3" fmla="*/ 1860468 w 1860468"/>
              <a:gd name="connsiteY3" fmla="*/ 1508921 h 1810713"/>
              <a:gd name="connsiteX4" fmla="*/ 1558676 w 1860468"/>
              <a:gd name="connsiteY4" fmla="*/ 1810713 h 1810713"/>
              <a:gd name="connsiteX5" fmla="*/ 301792 w 1860468"/>
              <a:gd name="connsiteY5" fmla="*/ 1810713 h 1810713"/>
              <a:gd name="connsiteX6" fmla="*/ 0 w 1860468"/>
              <a:gd name="connsiteY6" fmla="*/ 1508921 h 1810713"/>
              <a:gd name="connsiteX7" fmla="*/ 0 w 1860468"/>
              <a:gd name="connsiteY7" fmla="*/ 301792 h 1810713"/>
              <a:gd name="connsiteX8" fmla="*/ 301792 w 1860468"/>
              <a:gd name="connsiteY8" fmla="*/ 0 h 18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0468" h="1810713">
                <a:moveTo>
                  <a:pt x="301792" y="0"/>
                </a:moveTo>
                <a:lnTo>
                  <a:pt x="1558676" y="0"/>
                </a:lnTo>
                <a:cubicBezTo>
                  <a:pt x="1725351" y="0"/>
                  <a:pt x="1860468" y="135117"/>
                  <a:pt x="1860468" y="301792"/>
                </a:cubicBezTo>
                <a:lnTo>
                  <a:pt x="1860468" y="1508921"/>
                </a:lnTo>
                <a:cubicBezTo>
                  <a:pt x="1860468" y="1675596"/>
                  <a:pt x="1725351" y="1810713"/>
                  <a:pt x="1558676" y="1810713"/>
                </a:cubicBezTo>
                <a:lnTo>
                  <a:pt x="301792" y="1810713"/>
                </a:lnTo>
                <a:cubicBezTo>
                  <a:pt x="135117" y="1810713"/>
                  <a:pt x="0" y="1675596"/>
                  <a:pt x="0" y="1508921"/>
                </a:cubicBezTo>
                <a:lnTo>
                  <a:pt x="0" y="301792"/>
                </a:lnTo>
                <a:cubicBezTo>
                  <a:pt x="0" y="135117"/>
                  <a:pt x="135117" y="0"/>
                  <a:pt x="301792" y="0"/>
                </a:cubicBezTo>
                <a:close/>
              </a:path>
            </a:pathLst>
          </a:custGeom>
        </p:spPr>
        <p:txBody>
          <a:bodyPr wrap="square">
            <a:noAutofit/>
          </a:bodyPr>
          <a:lstStyle/>
          <a:p>
            <a:endParaRPr lang="zh-CN" altLang="en-US"/>
          </a:p>
        </p:txBody>
      </p:sp>
      <p:sp>
        <p:nvSpPr>
          <p:cNvPr id="24" name="图片占位符 30"/>
          <p:cNvSpPr>
            <a:spLocks noGrp="1"/>
          </p:cNvSpPr>
          <p:nvPr>
            <p:ph type="pic" sz="quarter" idx="15"/>
          </p:nvPr>
        </p:nvSpPr>
        <p:spPr>
          <a:xfrm>
            <a:off x="6487685" y="1767867"/>
            <a:ext cx="1860468" cy="1810713"/>
          </a:xfrm>
          <a:custGeom>
            <a:avLst/>
            <a:gdLst>
              <a:gd name="connsiteX0" fmla="*/ 301792 w 1860468"/>
              <a:gd name="connsiteY0" fmla="*/ 0 h 1810713"/>
              <a:gd name="connsiteX1" fmla="*/ 1558676 w 1860468"/>
              <a:gd name="connsiteY1" fmla="*/ 0 h 1810713"/>
              <a:gd name="connsiteX2" fmla="*/ 1860468 w 1860468"/>
              <a:gd name="connsiteY2" fmla="*/ 301792 h 1810713"/>
              <a:gd name="connsiteX3" fmla="*/ 1860468 w 1860468"/>
              <a:gd name="connsiteY3" fmla="*/ 1508921 h 1810713"/>
              <a:gd name="connsiteX4" fmla="*/ 1558676 w 1860468"/>
              <a:gd name="connsiteY4" fmla="*/ 1810713 h 1810713"/>
              <a:gd name="connsiteX5" fmla="*/ 301792 w 1860468"/>
              <a:gd name="connsiteY5" fmla="*/ 1810713 h 1810713"/>
              <a:gd name="connsiteX6" fmla="*/ 0 w 1860468"/>
              <a:gd name="connsiteY6" fmla="*/ 1508921 h 1810713"/>
              <a:gd name="connsiteX7" fmla="*/ 0 w 1860468"/>
              <a:gd name="connsiteY7" fmla="*/ 301792 h 1810713"/>
              <a:gd name="connsiteX8" fmla="*/ 301792 w 1860468"/>
              <a:gd name="connsiteY8" fmla="*/ 0 h 18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0468" h="1810713">
                <a:moveTo>
                  <a:pt x="301792" y="0"/>
                </a:moveTo>
                <a:lnTo>
                  <a:pt x="1558676" y="0"/>
                </a:lnTo>
                <a:cubicBezTo>
                  <a:pt x="1725351" y="0"/>
                  <a:pt x="1860468" y="135117"/>
                  <a:pt x="1860468" y="301792"/>
                </a:cubicBezTo>
                <a:lnTo>
                  <a:pt x="1860468" y="1508921"/>
                </a:lnTo>
                <a:cubicBezTo>
                  <a:pt x="1860468" y="1675596"/>
                  <a:pt x="1725351" y="1810713"/>
                  <a:pt x="1558676" y="1810713"/>
                </a:cubicBezTo>
                <a:lnTo>
                  <a:pt x="301792" y="1810713"/>
                </a:lnTo>
                <a:cubicBezTo>
                  <a:pt x="135117" y="1810713"/>
                  <a:pt x="0" y="1675596"/>
                  <a:pt x="0" y="1508921"/>
                </a:cubicBezTo>
                <a:lnTo>
                  <a:pt x="0" y="301792"/>
                </a:lnTo>
                <a:cubicBezTo>
                  <a:pt x="0" y="135117"/>
                  <a:pt x="135117" y="0"/>
                  <a:pt x="301792" y="0"/>
                </a:cubicBezTo>
                <a:close/>
              </a:path>
            </a:pathLst>
          </a:custGeom>
        </p:spPr>
        <p:txBody>
          <a:bodyPr wrap="square">
            <a:noAutofit/>
          </a:bodyPr>
          <a:lstStyle/>
          <a:p>
            <a:endParaRPr lang="zh-CN" altLang="en-US"/>
          </a:p>
        </p:txBody>
      </p:sp>
      <p:sp>
        <p:nvSpPr>
          <p:cNvPr id="25" name="图片占位符 31"/>
          <p:cNvSpPr>
            <a:spLocks noGrp="1"/>
          </p:cNvSpPr>
          <p:nvPr>
            <p:ph type="pic" sz="quarter" idx="16"/>
          </p:nvPr>
        </p:nvSpPr>
        <p:spPr>
          <a:xfrm>
            <a:off x="9131524" y="1767867"/>
            <a:ext cx="1860468" cy="1810713"/>
          </a:xfrm>
          <a:custGeom>
            <a:avLst/>
            <a:gdLst>
              <a:gd name="connsiteX0" fmla="*/ 301792 w 1860468"/>
              <a:gd name="connsiteY0" fmla="*/ 0 h 1810713"/>
              <a:gd name="connsiteX1" fmla="*/ 1558676 w 1860468"/>
              <a:gd name="connsiteY1" fmla="*/ 0 h 1810713"/>
              <a:gd name="connsiteX2" fmla="*/ 1860468 w 1860468"/>
              <a:gd name="connsiteY2" fmla="*/ 301792 h 1810713"/>
              <a:gd name="connsiteX3" fmla="*/ 1860468 w 1860468"/>
              <a:gd name="connsiteY3" fmla="*/ 1508921 h 1810713"/>
              <a:gd name="connsiteX4" fmla="*/ 1558676 w 1860468"/>
              <a:gd name="connsiteY4" fmla="*/ 1810713 h 1810713"/>
              <a:gd name="connsiteX5" fmla="*/ 301792 w 1860468"/>
              <a:gd name="connsiteY5" fmla="*/ 1810713 h 1810713"/>
              <a:gd name="connsiteX6" fmla="*/ 0 w 1860468"/>
              <a:gd name="connsiteY6" fmla="*/ 1508921 h 1810713"/>
              <a:gd name="connsiteX7" fmla="*/ 0 w 1860468"/>
              <a:gd name="connsiteY7" fmla="*/ 301792 h 1810713"/>
              <a:gd name="connsiteX8" fmla="*/ 301792 w 1860468"/>
              <a:gd name="connsiteY8" fmla="*/ 0 h 18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0468" h="1810713">
                <a:moveTo>
                  <a:pt x="301792" y="0"/>
                </a:moveTo>
                <a:lnTo>
                  <a:pt x="1558676" y="0"/>
                </a:lnTo>
                <a:cubicBezTo>
                  <a:pt x="1725351" y="0"/>
                  <a:pt x="1860468" y="135117"/>
                  <a:pt x="1860468" y="301792"/>
                </a:cubicBezTo>
                <a:lnTo>
                  <a:pt x="1860468" y="1508921"/>
                </a:lnTo>
                <a:cubicBezTo>
                  <a:pt x="1860468" y="1675596"/>
                  <a:pt x="1725351" y="1810713"/>
                  <a:pt x="1558676" y="1810713"/>
                </a:cubicBezTo>
                <a:lnTo>
                  <a:pt x="301792" y="1810713"/>
                </a:lnTo>
                <a:cubicBezTo>
                  <a:pt x="135117" y="1810713"/>
                  <a:pt x="0" y="1675596"/>
                  <a:pt x="0" y="1508921"/>
                </a:cubicBezTo>
                <a:lnTo>
                  <a:pt x="0" y="301792"/>
                </a:lnTo>
                <a:cubicBezTo>
                  <a:pt x="0" y="135117"/>
                  <a:pt x="135117" y="0"/>
                  <a:pt x="301792" y="0"/>
                </a:cubicBezTo>
                <a:close/>
              </a:path>
            </a:pathLst>
          </a:custGeom>
        </p:spPr>
        <p:txBody>
          <a:bodyPr wrap="square">
            <a:noAutofit/>
          </a:bodyPr>
          <a:lstStyle/>
          <a:p>
            <a:endParaRPr lang="zh-CN" altLang="en-US"/>
          </a:p>
        </p:txBody>
      </p:sp>
    </p:spTree>
    <p:extLst>
      <p:ext uri="{BB962C8B-B14F-4D97-AF65-F5344CB8AC3E}">
        <p14:creationId xmlns="" xmlns:p14="http://schemas.microsoft.com/office/powerpoint/2010/main" val="41719718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6724701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7337004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0289913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1517849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80666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4F9BC23-DFCA-4ADB-B723-1BF0AE5E6F7F}" type="datetime1">
              <a:rPr lang="zh-CN" altLang="en-US" smtClean="0"/>
              <a:pPr/>
              <a:t>2021/6/5</a:t>
            </a:fld>
            <a:endParaRPr lang="zh-CN" altLang="en-US"/>
          </a:p>
        </p:txBody>
      </p:sp>
      <p:sp>
        <p:nvSpPr>
          <p:cNvPr id="5" name="页脚占位符 4"/>
          <p:cNvSpPr>
            <a:spLocks noGrp="1"/>
          </p:cNvSpPr>
          <p:nvPr>
            <p:ph type="ftr" sz="quarter" idx="11"/>
          </p:nvPr>
        </p:nvSpPr>
        <p:spPr/>
        <p:txBody>
          <a:bodyPr/>
          <a:lstStyle/>
          <a:p>
            <a:r>
              <a:rPr lang="zh-CN" altLang="en-US"/>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47403CB-AE2B-46B7-9FBD-E9AB8A25DF0B}" type="datetime1">
              <a:rPr lang="zh-CN" altLang="en-US" smtClean="0"/>
              <a:pPr/>
              <a:t>2021/6/5</a:t>
            </a:fld>
            <a:endParaRPr lang="zh-CN" altLang="en-US"/>
          </a:p>
        </p:txBody>
      </p:sp>
      <p:sp>
        <p:nvSpPr>
          <p:cNvPr id="6" name="页脚占位符 5"/>
          <p:cNvSpPr>
            <a:spLocks noGrp="1"/>
          </p:cNvSpPr>
          <p:nvPr>
            <p:ph type="ftr" sz="quarter" idx="11"/>
          </p:nvPr>
        </p:nvSpPr>
        <p:spPr/>
        <p:txBody>
          <a:bodyPr/>
          <a:lstStyle/>
          <a:p>
            <a:r>
              <a:rPr lang="zh-CN" altLang="en-US"/>
              <a:t>学而不厌，诲人不倦</a:t>
            </a:r>
          </a:p>
        </p:txBody>
      </p:sp>
      <p:sp>
        <p:nvSpPr>
          <p:cNvPr id="7" name="灯片编号占位符 6"/>
          <p:cNvSpPr>
            <a:spLocks noGrp="1"/>
          </p:cNvSpPr>
          <p:nvPr>
            <p:ph type="sldNum" sz="quarter" idx="12"/>
          </p:nvPr>
        </p:nvSpPr>
        <p:spPr/>
        <p:txBody>
          <a:bodyPr/>
          <a:lstStyle/>
          <a:p>
            <a:fld id="{E60F2D4F-2241-454B-AF5D-961C997CB3B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1F592F9-8B61-4158-9498-F1A0E25AA045}" type="datetime1">
              <a:rPr lang="zh-CN" altLang="en-US" smtClean="0"/>
              <a:pPr/>
              <a:t>2021/6/5</a:t>
            </a:fld>
            <a:endParaRPr lang="zh-CN" altLang="en-US"/>
          </a:p>
        </p:txBody>
      </p:sp>
      <p:sp>
        <p:nvSpPr>
          <p:cNvPr id="8" name="页脚占位符 7"/>
          <p:cNvSpPr>
            <a:spLocks noGrp="1"/>
          </p:cNvSpPr>
          <p:nvPr>
            <p:ph type="ftr" sz="quarter" idx="11"/>
          </p:nvPr>
        </p:nvSpPr>
        <p:spPr/>
        <p:txBody>
          <a:bodyPr/>
          <a:lstStyle/>
          <a:p>
            <a:r>
              <a:rPr lang="zh-CN" altLang="en-US"/>
              <a:t>学而不厌，诲人不倦</a:t>
            </a:r>
          </a:p>
        </p:txBody>
      </p:sp>
      <p:sp>
        <p:nvSpPr>
          <p:cNvPr id="9" name="灯片编号占位符 8"/>
          <p:cNvSpPr>
            <a:spLocks noGrp="1"/>
          </p:cNvSpPr>
          <p:nvPr>
            <p:ph type="sldNum" sz="quarter" idx="12"/>
          </p:nvPr>
        </p:nvSpPr>
        <p:spPr/>
        <p:txBody>
          <a:bodyPr/>
          <a:lstStyle/>
          <a:p>
            <a:fld id="{E60F2D4F-2241-454B-AF5D-961C997CB3B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2FCF98-EB99-4046-956E-C5961C63E6DD}" type="datetime1">
              <a:rPr lang="zh-CN" altLang="en-US" smtClean="0"/>
              <a:pPr/>
              <a:t>2021/6/5</a:t>
            </a:fld>
            <a:endParaRPr lang="zh-CN" altLang="en-US"/>
          </a:p>
        </p:txBody>
      </p:sp>
      <p:sp>
        <p:nvSpPr>
          <p:cNvPr id="4" name="页脚占位符 3"/>
          <p:cNvSpPr>
            <a:spLocks noGrp="1"/>
          </p:cNvSpPr>
          <p:nvPr>
            <p:ph type="ftr" sz="quarter" idx="11"/>
          </p:nvPr>
        </p:nvSpPr>
        <p:spPr/>
        <p:txBody>
          <a:bodyPr/>
          <a:lstStyle/>
          <a:p>
            <a:r>
              <a:rPr lang="zh-CN" altLang="en-US"/>
              <a:t>学而不厌，诲人不倦</a:t>
            </a:r>
          </a:p>
        </p:txBody>
      </p:sp>
      <p:sp>
        <p:nvSpPr>
          <p:cNvPr id="5" name="灯片编号占位符 4"/>
          <p:cNvSpPr>
            <a:spLocks noGrp="1"/>
          </p:cNvSpPr>
          <p:nvPr>
            <p:ph type="sldNum" sz="quarter" idx="12"/>
          </p:nvPr>
        </p:nvSpPr>
        <p:spPr/>
        <p:txBody>
          <a:bodyPr/>
          <a:lstStyle/>
          <a:p>
            <a:fld id="{E60F2D4F-2241-454B-AF5D-961C997CB3B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D8A144-1ECC-47B3-84F8-B0A91898A30F}" type="datetime1">
              <a:rPr lang="zh-CN" altLang="en-US" smtClean="0"/>
              <a:pPr/>
              <a:t>2021/6/5</a:t>
            </a:fld>
            <a:endParaRPr lang="zh-CN" altLang="en-US"/>
          </a:p>
        </p:txBody>
      </p:sp>
      <p:sp>
        <p:nvSpPr>
          <p:cNvPr id="3" name="页脚占位符 2"/>
          <p:cNvSpPr>
            <a:spLocks noGrp="1"/>
          </p:cNvSpPr>
          <p:nvPr>
            <p:ph type="ftr" sz="quarter" idx="11"/>
          </p:nvPr>
        </p:nvSpPr>
        <p:spPr/>
        <p:txBody>
          <a:bodyPr/>
          <a:lstStyle/>
          <a:p>
            <a:r>
              <a:rPr lang="zh-CN" altLang="en-US"/>
              <a:t>学而不厌，诲人不倦</a:t>
            </a:r>
          </a:p>
        </p:txBody>
      </p:sp>
      <p:sp>
        <p:nvSpPr>
          <p:cNvPr id="4" name="灯片编号占位符 3"/>
          <p:cNvSpPr>
            <a:spLocks noGrp="1"/>
          </p:cNvSpPr>
          <p:nvPr>
            <p:ph type="sldNum" sz="quarter" idx="12"/>
          </p:nvPr>
        </p:nvSpPr>
        <p:spPr/>
        <p:txBody>
          <a:bodyPr/>
          <a:lstStyle/>
          <a:p>
            <a:fld id="{E60F2D4F-2241-454B-AF5D-961C997CB3BA}" type="slidenum">
              <a:rPr lang="zh-CN" altLang="en-US" smtClean="0"/>
              <a:pPr/>
              <a:t>‹#›</a:t>
            </a:fld>
            <a:endParaRPr lang="zh-CN" altLang="en-US"/>
          </a:p>
        </p:txBody>
      </p:sp>
      <p:pic>
        <p:nvPicPr>
          <p:cNvPr id="5" name="图片 4"/>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556871" y="277510"/>
            <a:ext cx="2203682" cy="63403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7C7D99C-F0E1-46E5-8194-C48F10C829D5}" type="datetime1">
              <a:rPr lang="zh-CN" altLang="en-US" smtClean="0"/>
              <a:pPr/>
              <a:t>2021/6/5</a:t>
            </a:fld>
            <a:endParaRPr lang="zh-CN" altLang="en-US"/>
          </a:p>
        </p:txBody>
      </p:sp>
      <p:sp>
        <p:nvSpPr>
          <p:cNvPr id="6" name="页脚占位符 5"/>
          <p:cNvSpPr>
            <a:spLocks noGrp="1"/>
          </p:cNvSpPr>
          <p:nvPr>
            <p:ph type="ftr" sz="quarter" idx="11"/>
          </p:nvPr>
        </p:nvSpPr>
        <p:spPr/>
        <p:txBody>
          <a:bodyPr/>
          <a:lstStyle/>
          <a:p>
            <a:r>
              <a:rPr lang="zh-CN" altLang="en-US"/>
              <a:t>学而不厌，诲人不倦</a:t>
            </a:r>
          </a:p>
        </p:txBody>
      </p:sp>
      <p:sp>
        <p:nvSpPr>
          <p:cNvPr id="7" name="灯片编号占位符 6"/>
          <p:cNvSpPr>
            <a:spLocks noGrp="1"/>
          </p:cNvSpPr>
          <p:nvPr>
            <p:ph type="sldNum" sz="quarter" idx="12"/>
          </p:nvPr>
        </p:nvSpPr>
        <p:spPr/>
        <p:txBody>
          <a:bodyPr/>
          <a:lstStyle/>
          <a:p>
            <a:fld id="{E60F2D4F-2241-454B-AF5D-961C997CB3B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0F658CC-26B5-4ACA-8290-65BB4E4851A2}" type="datetime1">
              <a:rPr lang="zh-CN" altLang="en-US" smtClean="0"/>
              <a:pPr/>
              <a:t>2021/6/5</a:t>
            </a:fld>
            <a:endParaRPr lang="zh-CN" altLang="en-US"/>
          </a:p>
        </p:txBody>
      </p:sp>
      <p:sp>
        <p:nvSpPr>
          <p:cNvPr id="6" name="页脚占位符 5"/>
          <p:cNvSpPr>
            <a:spLocks noGrp="1"/>
          </p:cNvSpPr>
          <p:nvPr>
            <p:ph type="ftr" sz="quarter" idx="11"/>
          </p:nvPr>
        </p:nvSpPr>
        <p:spPr/>
        <p:txBody>
          <a:bodyPr/>
          <a:lstStyle/>
          <a:p>
            <a:r>
              <a:rPr lang="zh-CN" altLang="en-US"/>
              <a:t>学而不厌，诲人不倦</a:t>
            </a:r>
          </a:p>
        </p:txBody>
      </p:sp>
      <p:sp>
        <p:nvSpPr>
          <p:cNvPr id="7" name="灯片编号占位符 6"/>
          <p:cNvSpPr>
            <a:spLocks noGrp="1"/>
          </p:cNvSpPr>
          <p:nvPr>
            <p:ph type="sldNum" sz="quarter" idx="12"/>
          </p:nvPr>
        </p:nvSpPr>
        <p:spPr/>
        <p:txBody>
          <a:bodyPr/>
          <a:lstStyle/>
          <a:p>
            <a:fld id="{E60F2D4F-2241-454B-AF5D-961C997CB3B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47700" y="649287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E74C6-1819-4215-ACCE-9EE885241B6D}" type="datetime1">
              <a:rPr lang="zh-CN" altLang="en-US" smtClean="0"/>
              <a:pPr/>
              <a:t>2021/6/5</a:t>
            </a:fld>
            <a:endParaRPr lang="zh-CN" altLang="en-US" dirty="0"/>
          </a:p>
        </p:txBody>
      </p:sp>
      <p:sp>
        <p:nvSpPr>
          <p:cNvPr id="5" name="页脚占位符 4"/>
          <p:cNvSpPr>
            <a:spLocks noGrp="1"/>
          </p:cNvSpPr>
          <p:nvPr>
            <p:ph type="ftr" sz="quarter" idx="3"/>
          </p:nvPr>
        </p:nvSpPr>
        <p:spPr>
          <a:xfrm>
            <a:off x="4048100" y="6483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学而不厌，诲人不倦</a:t>
            </a:r>
            <a:endParaRPr lang="zh-CN" altLang="en-US" dirty="0"/>
          </a:p>
        </p:txBody>
      </p:sp>
      <p:sp>
        <p:nvSpPr>
          <p:cNvPr id="6" name="灯片编号占位符 5"/>
          <p:cNvSpPr>
            <a:spLocks noGrp="1"/>
          </p:cNvSpPr>
          <p:nvPr>
            <p:ph type="sldNum" sz="quarter" idx="4"/>
          </p:nvPr>
        </p:nvSpPr>
        <p:spPr>
          <a:xfrm>
            <a:off x="8801100" y="649287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F2D4F-2241-454B-AF5D-961C997CB3BA}"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8" r:id="rId12"/>
    <p:sldLayoutId id="2147483668" r:id="rId13"/>
    <p:sldLayoutId id="2147483669" r:id="rId14"/>
    <p:sldLayoutId id="2147483671" r:id="rId15"/>
    <p:sldLayoutId id="2147483673" r:id="rId16"/>
    <p:sldLayoutId id="2147483674" r:id="rId17"/>
    <p:sldLayoutId id="2147483675" r:id="rId18"/>
    <p:sldLayoutId id="2147483676" r:id="rId19"/>
    <p:sldLayoutId id="2147483677" r:id="rId20"/>
    <p:sldLayoutId id="2147483687"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19480350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264">
          <p15:clr>
            <a:srgbClr val="F26B43"/>
          </p15:clr>
        </p15:guide>
        <p15:guide id="2" pos="3840">
          <p15:clr>
            <a:srgbClr val="F26B43"/>
          </p15:clr>
        </p15:guide>
        <p15:guide id="3" pos="192">
          <p15:clr>
            <a:srgbClr val="F26B43"/>
          </p15:clr>
        </p15:guide>
        <p15:guide id="4" pos="7488">
          <p15:clr>
            <a:srgbClr val="F26B43"/>
          </p15:clr>
        </p15:guide>
        <p15:guide id="5" orient="horz" pos="432">
          <p15:clr>
            <a:srgbClr val="F26B43"/>
          </p15:clr>
        </p15:guide>
        <p15:guide id="6" orient="horz" pos="472">
          <p15:clr>
            <a:srgbClr val="F26B43"/>
          </p15:clr>
        </p15:guide>
        <p15:guide id="7" orient="horz" pos="4104">
          <p15:clr>
            <a:srgbClr val="F26B43"/>
          </p15:clr>
        </p15:guide>
        <p15:guide id="8" orient="horz" pos="405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996784114"/>
      </p:ext>
    </p:extLst>
  </p:cSld>
  <p:clrMap bg1="lt1" tx1="dk1" bg2="lt2" tx2="dk2" accent1="accent1" accent2="accent2" accent3="accent3" accent4="accent4" accent5="accent5" accent6="accent6" hlink="hlink" folHlink="folHlink"/>
  <p:sldLayoutIdLst>
    <p:sldLayoutId id="2147483695" r:id="rId1"/>
    <p:sldLayoutId id="214748369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264">
          <p15:clr>
            <a:srgbClr val="F26B43"/>
          </p15:clr>
        </p15:guide>
        <p15:guide id="2" pos="3840">
          <p15:clr>
            <a:srgbClr val="F26B43"/>
          </p15:clr>
        </p15:guide>
        <p15:guide id="3" pos="192">
          <p15:clr>
            <a:srgbClr val="F26B43"/>
          </p15:clr>
        </p15:guide>
        <p15:guide id="4" pos="7488">
          <p15:clr>
            <a:srgbClr val="F26B43"/>
          </p15:clr>
        </p15:guide>
        <p15:guide id="5" orient="horz" pos="432">
          <p15:clr>
            <a:srgbClr val="F26B43"/>
          </p15:clr>
        </p15:guide>
        <p15:guide id="6" orient="horz" pos="472">
          <p15:clr>
            <a:srgbClr val="F26B43"/>
          </p15:clr>
        </p15:guide>
        <p15:guide id="7" orient="horz" pos="4104">
          <p15:clr>
            <a:srgbClr val="F26B43"/>
          </p15:clr>
        </p15:guide>
        <p15:guide id="8" orient="horz" pos="405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wmf"/><Relationship Id="rId5" Type="http://schemas.openxmlformats.org/officeDocument/2006/relationships/image" Target="../media/image8.pn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0" name="矩形 19"/>
          <p:cNvSpPr/>
          <p:nvPr/>
        </p:nvSpPr>
        <p:spPr>
          <a:xfrm>
            <a:off x="0" y="-243000"/>
            <a:ext cx="12192000" cy="6874264"/>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1" y="-38100"/>
            <a:ext cx="12191999" cy="2387100"/>
          </a:xfrm>
          <a:custGeom>
            <a:avLst/>
            <a:gdLst>
              <a:gd name="connsiteX0" fmla="*/ 0 w 12191999"/>
              <a:gd name="connsiteY0" fmla="*/ 0 h 3467100"/>
              <a:gd name="connsiteX1" fmla="*/ 12191999 w 12191999"/>
              <a:gd name="connsiteY1" fmla="*/ 0 h 3467100"/>
              <a:gd name="connsiteX2" fmla="*/ 12191999 w 12191999"/>
              <a:gd name="connsiteY2" fmla="*/ 2387141 h 3467100"/>
              <a:gd name="connsiteX3" fmla="*/ 11986303 w 12191999"/>
              <a:gd name="connsiteY3" fmla="*/ 2471405 h 3467100"/>
              <a:gd name="connsiteX4" fmla="*/ 6121399 w 12191999"/>
              <a:gd name="connsiteY4" fmla="*/ 3467100 h 3467100"/>
              <a:gd name="connsiteX5" fmla="*/ 256496 w 12191999"/>
              <a:gd name="connsiteY5" fmla="*/ 2471405 h 3467100"/>
              <a:gd name="connsiteX6" fmla="*/ 0 w 12191999"/>
              <a:gd name="connsiteY6" fmla="*/ 2366332 h 346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3467100">
                <a:moveTo>
                  <a:pt x="0" y="0"/>
                </a:moveTo>
                <a:lnTo>
                  <a:pt x="12191999" y="0"/>
                </a:lnTo>
                <a:lnTo>
                  <a:pt x="12191999" y="2387141"/>
                </a:lnTo>
                <a:lnTo>
                  <a:pt x="11986303" y="2471405"/>
                </a:lnTo>
                <a:cubicBezTo>
                  <a:pt x="10392508" y="3093437"/>
                  <a:pt x="8349226" y="3467100"/>
                  <a:pt x="6121399" y="3467100"/>
                </a:cubicBezTo>
                <a:cubicBezTo>
                  <a:pt x="3893572" y="3467100"/>
                  <a:pt x="1850290" y="3093437"/>
                  <a:pt x="256496" y="2471405"/>
                </a:cubicBezTo>
                <a:lnTo>
                  <a:pt x="0" y="2366332"/>
                </a:lnTo>
                <a:close/>
              </a:path>
            </a:pathLst>
          </a:custGeom>
          <a:solidFill>
            <a:srgbClr val="B24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pic>
        <p:nvPicPr>
          <p:cNvPr id="26" name="图片 25"/>
          <p:cNvPicPr>
            <a:picLocks noChangeAspect="1"/>
          </p:cNvPicPr>
          <p:nvPr/>
        </p:nvPicPr>
        <p:blipFill rotWithShape="1">
          <a:blip r:embed="rId4" cstate="print">
            <a:extLst>
              <a:ext uri="{28A0092B-C50C-407E-A947-70E740481C1C}">
                <a14:useLocalDpi xmlns="" xmlns:a14="http://schemas.microsoft.com/office/drawing/2010/main" val="0"/>
              </a:ext>
            </a:extLst>
          </a:blip>
          <a:srcRect t="29782" b="12558"/>
          <a:stretch>
            <a:fillRect/>
          </a:stretch>
        </p:blipFill>
        <p:spPr>
          <a:xfrm>
            <a:off x="0" y="-38100"/>
            <a:ext cx="12192000" cy="2279750"/>
          </a:xfrm>
          <a:custGeom>
            <a:avLst/>
            <a:gdLst>
              <a:gd name="connsiteX0" fmla="*/ 0 w 12192000"/>
              <a:gd name="connsiteY0" fmla="*/ 0 h 3906851"/>
              <a:gd name="connsiteX1" fmla="*/ 12192000 w 12192000"/>
              <a:gd name="connsiteY1" fmla="*/ 0 h 3906851"/>
              <a:gd name="connsiteX2" fmla="*/ 12192000 w 12192000"/>
              <a:gd name="connsiteY2" fmla="*/ 3011223 h 3906851"/>
              <a:gd name="connsiteX3" fmla="*/ 11986304 w 12192000"/>
              <a:gd name="connsiteY3" fmla="*/ 3081105 h 3906851"/>
              <a:gd name="connsiteX4" fmla="*/ 6121400 w 12192000"/>
              <a:gd name="connsiteY4" fmla="*/ 3906851 h 3906851"/>
              <a:gd name="connsiteX5" fmla="*/ 256497 w 12192000"/>
              <a:gd name="connsiteY5" fmla="*/ 3081105 h 3906851"/>
              <a:gd name="connsiteX6" fmla="*/ 0 w 12192000"/>
              <a:gd name="connsiteY6" fmla="*/ 2993965 h 3906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906851">
                <a:moveTo>
                  <a:pt x="0" y="0"/>
                </a:moveTo>
                <a:lnTo>
                  <a:pt x="12192000" y="0"/>
                </a:lnTo>
                <a:lnTo>
                  <a:pt x="12192000" y="3011223"/>
                </a:lnTo>
                <a:lnTo>
                  <a:pt x="11986304" y="3081105"/>
                </a:lnTo>
                <a:cubicBezTo>
                  <a:pt x="10392509" y="3596966"/>
                  <a:pt x="8349227" y="3906851"/>
                  <a:pt x="6121400" y="3906851"/>
                </a:cubicBezTo>
                <a:cubicBezTo>
                  <a:pt x="3893573" y="3906851"/>
                  <a:pt x="1850291" y="3596966"/>
                  <a:pt x="256497" y="3081105"/>
                </a:cubicBezTo>
                <a:lnTo>
                  <a:pt x="0" y="2993965"/>
                </a:lnTo>
                <a:close/>
              </a:path>
            </a:pathLst>
          </a:custGeom>
        </p:spPr>
      </p:pic>
      <p:sp>
        <p:nvSpPr>
          <p:cNvPr id="27" name="任意多边形 26"/>
          <p:cNvSpPr/>
          <p:nvPr/>
        </p:nvSpPr>
        <p:spPr>
          <a:xfrm>
            <a:off x="-12700" y="-38100"/>
            <a:ext cx="12204700" cy="1934851"/>
          </a:xfrm>
          <a:custGeom>
            <a:avLst/>
            <a:gdLst>
              <a:gd name="connsiteX0" fmla="*/ 0 w 12192000"/>
              <a:gd name="connsiteY0" fmla="*/ 0 h 3797300"/>
              <a:gd name="connsiteX1" fmla="*/ 12192000 w 12192000"/>
              <a:gd name="connsiteY1" fmla="*/ 0 h 3797300"/>
              <a:gd name="connsiteX2" fmla="*/ 12192000 w 12192000"/>
              <a:gd name="connsiteY2" fmla="*/ 2926786 h 3797300"/>
              <a:gd name="connsiteX3" fmla="*/ 11986304 w 12192000"/>
              <a:gd name="connsiteY3" fmla="*/ 2994708 h 3797300"/>
              <a:gd name="connsiteX4" fmla="*/ 6121400 w 12192000"/>
              <a:gd name="connsiteY4" fmla="*/ 3797300 h 3797300"/>
              <a:gd name="connsiteX5" fmla="*/ 256497 w 12192000"/>
              <a:gd name="connsiteY5" fmla="*/ 2994708 h 3797300"/>
              <a:gd name="connsiteX6" fmla="*/ 0 w 12192000"/>
              <a:gd name="connsiteY6" fmla="*/ 2910012 h 379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97300">
                <a:moveTo>
                  <a:pt x="0" y="0"/>
                </a:moveTo>
                <a:lnTo>
                  <a:pt x="12192000" y="0"/>
                </a:lnTo>
                <a:lnTo>
                  <a:pt x="12192000" y="2926786"/>
                </a:lnTo>
                <a:lnTo>
                  <a:pt x="11986304" y="2994708"/>
                </a:lnTo>
                <a:cubicBezTo>
                  <a:pt x="10392509" y="3496104"/>
                  <a:pt x="8349227" y="3797300"/>
                  <a:pt x="6121400" y="3797300"/>
                </a:cubicBezTo>
                <a:cubicBezTo>
                  <a:pt x="3893573" y="3797300"/>
                  <a:pt x="1850291" y="3496104"/>
                  <a:pt x="256497" y="2994708"/>
                </a:cubicBezTo>
                <a:lnTo>
                  <a:pt x="0" y="2910012"/>
                </a:lnTo>
                <a:close/>
              </a:path>
            </a:pathLst>
          </a:custGeom>
          <a:gradFill>
            <a:gsLst>
              <a:gs pos="41000">
                <a:schemeClr val="bg1">
                  <a:alpha val="57000"/>
                </a:schemeClr>
              </a:gs>
              <a:gs pos="0">
                <a:schemeClr val="bg1">
                  <a:alpha val="87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grpSp>
        <p:nvGrpSpPr>
          <p:cNvPr id="4" name="组合 3"/>
          <p:cNvGrpSpPr/>
          <p:nvPr/>
        </p:nvGrpSpPr>
        <p:grpSpPr>
          <a:xfrm>
            <a:off x="5383213" y="1367319"/>
            <a:ext cx="1701906" cy="1701906"/>
            <a:chOff x="5245047" y="2760751"/>
            <a:chExt cx="1701906" cy="1701906"/>
          </a:xfrm>
        </p:grpSpPr>
        <p:sp>
          <p:nvSpPr>
            <p:cNvPr id="3" name="椭圆 2"/>
            <p:cNvSpPr/>
            <p:nvPr/>
          </p:nvSpPr>
          <p:spPr>
            <a:xfrm>
              <a:off x="5245047" y="2760751"/>
              <a:ext cx="1701906" cy="17019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5" cstate="print">
              <a:extLst>
                <a:ext uri="{28A0092B-C50C-407E-A947-70E740481C1C}">
                  <a14:useLocalDpi xmlns="" xmlns:a14="http://schemas.microsoft.com/office/drawing/2010/main" val="0"/>
                </a:ext>
              </a:extLst>
            </a:blip>
            <a:srcRect t="4842" r="76079"/>
            <a:stretch>
              <a:fillRect/>
            </a:stretch>
          </p:blipFill>
          <p:spPr>
            <a:xfrm>
              <a:off x="5282163" y="2791359"/>
              <a:ext cx="1602274" cy="1504658"/>
            </a:xfrm>
            <a:custGeom>
              <a:avLst/>
              <a:gdLst>
                <a:gd name="connsiteX0" fmla="*/ 0 w 1602274"/>
                <a:gd name="connsiteY0" fmla="*/ 0 h 1504658"/>
                <a:gd name="connsiteX1" fmla="*/ 1602274 w 1602274"/>
                <a:gd name="connsiteY1" fmla="*/ 0 h 1504658"/>
                <a:gd name="connsiteX2" fmla="*/ 1602274 w 1602274"/>
                <a:gd name="connsiteY2" fmla="*/ 1504658 h 1504658"/>
                <a:gd name="connsiteX3" fmla="*/ 0 w 1602274"/>
                <a:gd name="connsiteY3" fmla="*/ 1504658 h 1504658"/>
              </a:gdLst>
              <a:ahLst/>
              <a:cxnLst>
                <a:cxn ang="0">
                  <a:pos x="connsiteX0" y="connsiteY0"/>
                </a:cxn>
                <a:cxn ang="0">
                  <a:pos x="connsiteX1" y="connsiteY1"/>
                </a:cxn>
                <a:cxn ang="0">
                  <a:pos x="connsiteX2" y="connsiteY2"/>
                </a:cxn>
                <a:cxn ang="0">
                  <a:pos x="connsiteX3" y="connsiteY3"/>
                </a:cxn>
              </a:cxnLst>
              <a:rect l="l" t="t" r="r" b="b"/>
              <a:pathLst>
                <a:path w="1602274" h="1504658">
                  <a:moveTo>
                    <a:pt x="0" y="0"/>
                  </a:moveTo>
                  <a:lnTo>
                    <a:pt x="1602274" y="0"/>
                  </a:lnTo>
                  <a:lnTo>
                    <a:pt x="1602274" y="1504658"/>
                  </a:lnTo>
                  <a:lnTo>
                    <a:pt x="0" y="1504658"/>
                  </a:lnTo>
                  <a:close/>
                </a:path>
              </a:pathLst>
            </a:custGeom>
          </p:spPr>
        </p:pic>
      </p:grpSp>
      <p:sp>
        <p:nvSpPr>
          <p:cNvPr id="21" name="Rectangle 2">
            <a:extLst>
              <a:ext uri="{FF2B5EF4-FFF2-40B4-BE49-F238E27FC236}">
                <a16:creationId xmlns="" xmlns:a16="http://schemas.microsoft.com/office/drawing/2014/main" id="{D854BBED-CF1E-4E6B-BF1F-97D87313640B}"/>
              </a:ext>
            </a:extLst>
          </p:cNvPr>
          <p:cNvSpPr>
            <a:spLocks noGrp="1" noChangeArrowheads="1"/>
          </p:cNvSpPr>
          <p:nvPr>
            <p:ph type="ctrTitle"/>
          </p:nvPr>
        </p:nvSpPr>
        <p:spPr>
          <a:xfrm>
            <a:off x="984000" y="3141000"/>
            <a:ext cx="10440000" cy="2586681"/>
          </a:xfrm>
        </p:spPr>
        <p:txBody>
          <a:bodyPr>
            <a:normAutofit/>
          </a:bodyPr>
          <a:lstStyle/>
          <a:p>
            <a:r>
              <a:rPr lang="en-US" altLang="ko-KR" sz="4400" dirty="0"/>
              <a:t>Artificial Intelligence</a:t>
            </a:r>
            <a:br>
              <a:rPr lang="en-US" altLang="ko-KR" sz="4400" dirty="0"/>
            </a:br>
            <a:r>
              <a:rPr lang="en-US" altLang="ko-KR" sz="4400" dirty="0"/>
              <a:t> Chapter 18</a:t>
            </a:r>
            <a:br>
              <a:rPr lang="en-US" altLang="ko-KR" sz="4400" dirty="0"/>
            </a:br>
            <a:r>
              <a:rPr lang="en-US" altLang="ko-KR" sz="4400" dirty="0" smtClean="0"/>
              <a:t>Machine Learning</a:t>
            </a:r>
            <a:endParaRPr lang="en-US" altLang="ko-KR" sz="4400" dirty="0"/>
          </a:p>
        </p:txBody>
      </p:sp>
      <p:pic>
        <p:nvPicPr>
          <p:cNvPr id="23" name="Picture 4">
            <a:extLst>
              <a:ext uri="{FF2B5EF4-FFF2-40B4-BE49-F238E27FC236}">
                <a16:creationId xmlns="" xmlns:a16="http://schemas.microsoft.com/office/drawing/2014/main" id="{7CC5933A-12F6-4A43-9235-2C1D674801C4}"/>
              </a:ext>
            </a:extLst>
          </p:cNvPr>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 y="0"/>
            <a:ext cx="4152000" cy="275553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51698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52D28A6-4659-4FC5-835A-CA38B0335403}" type="datetime1">
              <a:rPr lang="zh-CN" altLang="en-US" smtClean="0"/>
              <a:pPr/>
              <a:t>2021/6/5</a:t>
            </a:fld>
            <a:endParaRPr lang="zh-CN" altLang="en-US" dirty="0"/>
          </a:p>
        </p:txBody>
      </p:sp>
      <p:sp>
        <p:nvSpPr>
          <p:cNvPr id="5" name="页脚占位符 4"/>
          <p:cNvSpPr>
            <a:spLocks noGrp="1"/>
          </p:cNvSpPr>
          <p:nvPr>
            <p:ph type="ftr" sz="quarter" idx="11"/>
          </p:nvPr>
        </p:nvSpPr>
        <p:spPr/>
        <p:txBody>
          <a:bodyPr/>
          <a:lstStyle/>
          <a:p>
            <a:r>
              <a:rPr lang="zh-CN" altLang="en-US" smtClean="0"/>
              <a:t>学而不厌，诲人不倦</a:t>
            </a:r>
            <a:endParaRPr lang="zh-CN" altLang="en-US" dirty="0"/>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10</a:t>
            </a:fld>
            <a:endParaRPr lang="zh-CN" altLang="en-US" dirty="0"/>
          </a:p>
        </p:txBody>
      </p:sp>
      <p:pic>
        <p:nvPicPr>
          <p:cNvPr id="43010" name="Picture 2" descr="http://img.mp.itc.cn/upload/20170329/dc2d793bf7144c658275c6d2bc0a947c_th.jpeg"/>
          <p:cNvPicPr>
            <a:picLocks noChangeAspect="1" noChangeArrowheads="1"/>
          </p:cNvPicPr>
          <p:nvPr/>
        </p:nvPicPr>
        <p:blipFill>
          <a:blip r:embed="rId2" cstate="print"/>
          <a:srcRect/>
          <a:stretch>
            <a:fillRect/>
          </a:stretch>
        </p:blipFill>
        <p:spPr bwMode="auto">
          <a:xfrm>
            <a:off x="768000" y="405000"/>
            <a:ext cx="4824000" cy="6032824"/>
          </a:xfrm>
          <a:prstGeom prst="rect">
            <a:avLst/>
          </a:prstGeom>
          <a:noFill/>
        </p:spPr>
      </p:pic>
      <p:sp>
        <p:nvSpPr>
          <p:cNvPr id="8" name="矩形 7"/>
          <p:cNvSpPr/>
          <p:nvPr/>
        </p:nvSpPr>
        <p:spPr>
          <a:xfrm>
            <a:off x="5520000" y="1053000"/>
            <a:ext cx="2935419" cy="707886"/>
          </a:xfrm>
          <a:prstGeom prst="rect">
            <a:avLst/>
          </a:prstGeom>
        </p:spPr>
        <p:txBody>
          <a:bodyPr wrap="none">
            <a:spAutoFit/>
          </a:bodyPr>
          <a:lstStyle/>
          <a:p>
            <a:r>
              <a:rPr lang="en-US" altLang="zh-CN" sz="4000" dirty="0" smtClean="0">
                <a:solidFill>
                  <a:srgbClr val="0000FF"/>
                </a:solidFill>
                <a:latin typeface="Times New Roman" pitchFamily="18" charset="0"/>
                <a:cs typeface="Times New Roman" pitchFamily="18" charset="0"/>
              </a:rPr>
              <a:t>United States</a:t>
            </a:r>
            <a:endParaRPr lang="zh-CN" altLang="en-US" sz="4000" dirty="0">
              <a:solidFill>
                <a:srgbClr val="0000FF"/>
              </a:solidFill>
              <a:latin typeface="Times New Roman" pitchFamily="18" charset="0"/>
              <a:cs typeface="Times New Roman" pitchFamily="18" charset="0"/>
            </a:endParaRPr>
          </a:p>
        </p:txBody>
      </p:sp>
      <p:sp>
        <p:nvSpPr>
          <p:cNvPr id="9" name="矩形 8"/>
          <p:cNvSpPr/>
          <p:nvPr/>
        </p:nvSpPr>
        <p:spPr>
          <a:xfrm>
            <a:off x="5520000" y="1989000"/>
            <a:ext cx="6096000" cy="769441"/>
          </a:xfrm>
          <a:prstGeom prst="rect">
            <a:avLst/>
          </a:prstGeom>
        </p:spPr>
        <p:txBody>
          <a:bodyPr>
            <a:spAutoFit/>
          </a:bodyPr>
          <a:lstStyle/>
          <a:p>
            <a:r>
              <a:rPr lang="en-US" altLang="zh-CN" sz="4400" dirty="0" smtClean="0">
                <a:latin typeface="Times New Roman" pitchFamily="18" charset="0"/>
                <a:cs typeface="Times New Roman" pitchFamily="18" charset="0"/>
              </a:rPr>
              <a:t>1916-4-30---2001-2 -24</a:t>
            </a:r>
          </a:p>
        </p:txBody>
      </p:sp>
      <p:sp>
        <p:nvSpPr>
          <p:cNvPr id="10" name="矩形 9"/>
          <p:cNvSpPr/>
          <p:nvPr/>
        </p:nvSpPr>
        <p:spPr>
          <a:xfrm>
            <a:off x="5592000" y="3213000"/>
            <a:ext cx="5256000" cy="1938992"/>
          </a:xfrm>
          <a:prstGeom prst="rect">
            <a:avLst/>
          </a:prstGeom>
        </p:spPr>
        <p:txBody>
          <a:bodyPr wrap="square">
            <a:spAutoFit/>
          </a:bodyPr>
          <a:lstStyle/>
          <a:p>
            <a:r>
              <a:rPr lang="en-US" altLang="zh-CN" sz="4000" b="1" dirty="0" smtClean="0">
                <a:solidFill>
                  <a:srgbClr val="FF0000"/>
                </a:solidFill>
                <a:latin typeface="Times New Roman" pitchFamily="18" charset="0"/>
                <a:cs typeface="Times New Roman" pitchFamily="18" charset="0"/>
              </a:rPr>
              <a:t>Major achievements</a:t>
            </a:r>
            <a:r>
              <a:rPr lang="en-US" altLang="zh-CN" sz="4000" dirty="0" smtClean="0">
                <a:latin typeface="Times New Roman" pitchFamily="18" charset="0"/>
                <a:cs typeface="Times New Roman" pitchFamily="18" charset="0"/>
              </a:rPr>
              <a:t>: </a:t>
            </a:r>
            <a:endParaRPr lang="en-US" altLang="zh-CN" sz="4000" dirty="0" smtClean="0">
              <a:latin typeface="Times New Roman" pitchFamily="18" charset="0"/>
              <a:cs typeface="Times New Roman" pitchFamily="18" charset="0"/>
            </a:endParaRPr>
          </a:p>
          <a:p>
            <a:r>
              <a:rPr lang="en-US" altLang="zh-CN" sz="4000" dirty="0" smtClean="0">
                <a:latin typeface="Times New Roman" pitchFamily="18" charset="0"/>
                <a:cs typeface="Times New Roman" pitchFamily="18" charset="0"/>
              </a:rPr>
              <a:t>information </a:t>
            </a:r>
            <a:r>
              <a:rPr lang="en-US" altLang="zh-CN" sz="4000" dirty="0" smtClean="0">
                <a:latin typeface="Times New Roman" pitchFamily="18" charset="0"/>
                <a:cs typeface="Times New Roman" pitchFamily="18" charset="0"/>
              </a:rPr>
              <a:t>theory, </a:t>
            </a:r>
            <a:endParaRPr lang="en-US" altLang="zh-CN" sz="4000" dirty="0" smtClean="0">
              <a:latin typeface="Times New Roman" pitchFamily="18" charset="0"/>
              <a:cs typeface="Times New Roman" pitchFamily="18" charset="0"/>
            </a:endParaRPr>
          </a:p>
          <a:p>
            <a:r>
              <a:rPr lang="en-US" altLang="zh-CN" sz="4000" dirty="0" smtClean="0">
                <a:latin typeface="Times New Roman" pitchFamily="18" charset="0"/>
                <a:cs typeface="Times New Roman" pitchFamily="18" charset="0"/>
              </a:rPr>
              <a:t>information </a:t>
            </a:r>
            <a:r>
              <a:rPr lang="en-US" altLang="zh-CN" sz="4000" dirty="0" smtClean="0">
                <a:latin typeface="Times New Roman" pitchFamily="18" charset="0"/>
                <a:cs typeface="Times New Roman" pitchFamily="18" charset="0"/>
              </a:rPr>
              <a:t>entropy</a:t>
            </a:r>
            <a:endParaRPr lang="zh-CN" altLang="en-US" sz="4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0000" y="15437"/>
            <a:ext cx="10515600" cy="1325563"/>
          </a:xfrm>
        </p:spPr>
        <p:txBody>
          <a:bodyPr/>
          <a:lstStyle/>
          <a:p>
            <a:r>
              <a:rPr lang="en-US" altLang="zh-CN" b="1" dirty="0" smtClean="0">
                <a:solidFill>
                  <a:srgbClr val="FF0000"/>
                </a:solidFill>
                <a:latin typeface="Times New Roman" pitchFamily="18" charset="0"/>
                <a:cs typeface="Times New Roman" pitchFamily="18" charset="0"/>
              </a:rPr>
              <a:t>Information Entropy</a:t>
            </a:r>
            <a:endParaRPr lang="zh-CN" altLang="en-US" dirty="0">
              <a:solidFill>
                <a:srgbClr val="FF0000"/>
              </a:solidFill>
              <a:latin typeface="Times New Roman" pitchFamily="18" charset="0"/>
              <a:cs typeface="Times New Roman" pitchFamily="18" charset="0"/>
            </a:endParaRPr>
          </a:p>
        </p:txBody>
      </p:sp>
      <p:sp>
        <p:nvSpPr>
          <p:cNvPr id="3" name="内容占位符 2"/>
          <p:cNvSpPr>
            <a:spLocks noGrp="1"/>
          </p:cNvSpPr>
          <p:nvPr>
            <p:ph idx="1"/>
          </p:nvPr>
        </p:nvSpPr>
        <p:spPr>
          <a:xfrm>
            <a:off x="552000" y="3357000"/>
            <a:ext cx="11592000" cy="3240000"/>
          </a:xfrm>
        </p:spPr>
        <p:txBody>
          <a:bodyPr>
            <a:normAutofit/>
          </a:bodyPr>
          <a:lstStyle/>
          <a:p>
            <a:pPr algn="just">
              <a:buNone/>
            </a:pPr>
            <a:r>
              <a:rPr lang="en-US" altLang="zh-CN" sz="3600" b="1" dirty="0" smtClean="0">
                <a:solidFill>
                  <a:srgbClr val="FF0000"/>
                </a:solidFill>
                <a:latin typeface="Times New Roman" pitchFamily="18" charset="0"/>
                <a:cs typeface="Times New Roman" pitchFamily="18" charset="0"/>
              </a:rPr>
              <a:t>Exa.1</a:t>
            </a:r>
            <a:r>
              <a:rPr lang="zh-CN" altLang="en-US" sz="3600" b="1" dirty="0" smtClean="0">
                <a:latin typeface="Times New Roman" pitchFamily="18" charset="0"/>
                <a:cs typeface="Times New Roman" pitchFamily="18" charset="0"/>
              </a:rPr>
              <a:t>：</a:t>
            </a:r>
            <a:r>
              <a:rPr lang="en-US" altLang="zh-CN" sz="3600" b="1" dirty="0" smtClean="0">
                <a:latin typeface="Times New Roman" pitchFamily="18" charset="0"/>
                <a:cs typeface="Times New Roman" pitchFamily="18" charset="0"/>
              </a:rPr>
              <a:t>p</a:t>
            </a:r>
            <a:r>
              <a:rPr lang="en-US" altLang="zh-CN" sz="3600" b="1" baseline="-30000" dirty="0" smtClean="0">
                <a:latin typeface="Times New Roman" pitchFamily="18" charset="0"/>
                <a:cs typeface="Times New Roman" pitchFamily="18" charset="0"/>
              </a:rPr>
              <a:t>1 </a:t>
            </a:r>
            <a:r>
              <a:rPr lang="en-US" altLang="zh-CN" sz="3600" b="1" dirty="0" smtClean="0">
                <a:latin typeface="Times New Roman" pitchFamily="18" charset="0"/>
                <a:cs typeface="Times New Roman" pitchFamily="18" charset="0"/>
              </a:rPr>
              <a:t>= p</a:t>
            </a:r>
            <a:r>
              <a:rPr lang="en-US" altLang="zh-CN" sz="3600" b="1" baseline="-30000" dirty="0" smtClean="0">
                <a:latin typeface="Times New Roman" pitchFamily="18" charset="0"/>
                <a:cs typeface="Times New Roman" pitchFamily="18" charset="0"/>
              </a:rPr>
              <a:t>2 </a:t>
            </a:r>
            <a:r>
              <a:rPr lang="en-US" altLang="zh-CN" sz="3600" b="1" dirty="0" smtClean="0">
                <a:latin typeface="Times New Roman" pitchFamily="18" charset="0"/>
                <a:cs typeface="Times New Roman" pitchFamily="18" charset="0"/>
              </a:rPr>
              <a:t>= ½.         </a:t>
            </a:r>
            <a:r>
              <a:rPr lang="en-US" altLang="zh-CN" b="1" dirty="0" smtClean="0">
                <a:solidFill>
                  <a:srgbClr val="FF0000"/>
                </a:solidFill>
                <a:latin typeface="Times New Roman" pitchFamily="18" charset="0"/>
                <a:cs typeface="Times New Roman" pitchFamily="18" charset="0"/>
              </a:rPr>
              <a:t>H1</a:t>
            </a:r>
            <a:r>
              <a:rPr lang="en-US" altLang="zh-CN" b="1" dirty="0" smtClean="0">
                <a:latin typeface="Times New Roman" pitchFamily="18" charset="0"/>
                <a:cs typeface="Times New Roman" pitchFamily="18" charset="0"/>
              </a:rPr>
              <a:t> = -(1/2)*log</a:t>
            </a:r>
            <a:r>
              <a:rPr lang="en-US" altLang="zh-CN" b="1" baseline="-30000" dirty="0" smtClean="0">
                <a:latin typeface="Times New Roman" pitchFamily="18" charset="0"/>
                <a:cs typeface="Times New Roman" pitchFamily="18" charset="0"/>
              </a:rPr>
              <a:t>2</a:t>
            </a:r>
            <a:r>
              <a:rPr lang="en-US" altLang="zh-CN" b="1" dirty="0" smtClean="0">
                <a:latin typeface="Times New Roman" pitchFamily="18" charset="0"/>
                <a:cs typeface="Times New Roman" pitchFamily="18" charset="0"/>
              </a:rPr>
              <a:t>(1/2) - (1/2)*log</a:t>
            </a:r>
            <a:r>
              <a:rPr lang="en-US" altLang="zh-CN" b="1" baseline="-30000" dirty="0" smtClean="0">
                <a:latin typeface="Times New Roman" pitchFamily="18" charset="0"/>
                <a:cs typeface="Times New Roman" pitchFamily="18" charset="0"/>
              </a:rPr>
              <a:t>2</a:t>
            </a:r>
            <a:r>
              <a:rPr lang="en-US" altLang="zh-CN" b="1" dirty="0" smtClean="0">
                <a:latin typeface="Times New Roman" pitchFamily="18" charset="0"/>
                <a:cs typeface="Times New Roman" pitchFamily="18" charset="0"/>
              </a:rPr>
              <a:t>(1/2) = 1</a:t>
            </a:r>
          </a:p>
          <a:p>
            <a:pPr algn="just">
              <a:buNone/>
            </a:pPr>
            <a:endParaRPr lang="en-US" altLang="zh-CN" sz="3600" b="1" dirty="0" smtClean="0">
              <a:latin typeface="Times New Roman" pitchFamily="18" charset="0"/>
              <a:cs typeface="Times New Roman" pitchFamily="18" charset="0"/>
            </a:endParaRPr>
          </a:p>
          <a:p>
            <a:pPr algn="just">
              <a:buNone/>
            </a:pPr>
            <a:r>
              <a:rPr lang="en-US" altLang="zh-CN" sz="3600" b="1" dirty="0" smtClean="0">
                <a:solidFill>
                  <a:srgbClr val="FF0000"/>
                </a:solidFill>
                <a:latin typeface="Times New Roman" pitchFamily="18" charset="0"/>
                <a:cs typeface="Times New Roman" pitchFamily="18" charset="0"/>
              </a:rPr>
              <a:t>Exa.2</a:t>
            </a:r>
            <a:r>
              <a:rPr lang="zh-CN" altLang="en-US" sz="3600" b="1" dirty="0" smtClean="0">
                <a:latin typeface="Times New Roman" pitchFamily="18" charset="0"/>
                <a:cs typeface="Times New Roman" pitchFamily="18" charset="0"/>
              </a:rPr>
              <a:t>：</a:t>
            </a:r>
            <a:r>
              <a:rPr lang="en-US" altLang="zh-CN" sz="3600" b="1" dirty="0" smtClean="0">
                <a:latin typeface="Times New Roman" pitchFamily="18" charset="0"/>
                <a:cs typeface="Times New Roman" pitchFamily="18" charset="0"/>
              </a:rPr>
              <a:t>p</a:t>
            </a:r>
            <a:r>
              <a:rPr lang="en-US" altLang="zh-CN" sz="3600" b="1" baseline="-30000" dirty="0" smtClean="0">
                <a:latin typeface="Times New Roman" pitchFamily="18" charset="0"/>
                <a:cs typeface="Times New Roman" pitchFamily="18" charset="0"/>
              </a:rPr>
              <a:t>1 </a:t>
            </a:r>
            <a:r>
              <a:rPr lang="en-US" altLang="zh-CN" sz="3600" b="1" dirty="0" smtClean="0">
                <a:latin typeface="Times New Roman" pitchFamily="18" charset="0"/>
                <a:cs typeface="Times New Roman" pitchFamily="18" charset="0"/>
              </a:rPr>
              <a:t>= 1/4  p</a:t>
            </a:r>
            <a:r>
              <a:rPr lang="en-US" altLang="zh-CN" sz="3600" b="1" baseline="-30000" dirty="0" smtClean="0">
                <a:latin typeface="Times New Roman" pitchFamily="18" charset="0"/>
                <a:cs typeface="Times New Roman" pitchFamily="18" charset="0"/>
              </a:rPr>
              <a:t>2 </a:t>
            </a:r>
            <a:r>
              <a:rPr lang="en-US" altLang="zh-CN" sz="3600" b="1" dirty="0" smtClean="0">
                <a:latin typeface="Times New Roman" pitchFamily="18" charset="0"/>
                <a:cs typeface="Times New Roman" pitchFamily="18" charset="0"/>
              </a:rPr>
              <a:t>= ¾.  </a:t>
            </a:r>
            <a:r>
              <a:rPr lang="en-US" altLang="zh-CN" b="1" dirty="0" smtClean="0">
                <a:solidFill>
                  <a:srgbClr val="FF0000"/>
                </a:solidFill>
                <a:latin typeface="Times New Roman" pitchFamily="18" charset="0"/>
                <a:cs typeface="Times New Roman" pitchFamily="18" charset="0"/>
              </a:rPr>
              <a:t>H2</a:t>
            </a:r>
            <a:r>
              <a:rPr lang="en-US" altLang="zh-CN" b="1" dirty="0" smtClean="0">
                <a:latin typeface="Times New Roman" pitchFamily="18" charset="0"/>
                <a:cs typeface="Times New Roman" pitchFamily="18" charset="0"/>
              </a:rPr>
              <a:t> = -(1/4)* log</a:t>
            </a:r>
            <a:r>
              <a:rPr lang="en-US" altLang="zh-CN" b="1" baseline="-30000" dirty="0" smtClean="0">
                <a:latin typeface="Times New Roman" pitchFamily="18" charset="0"/>
                <a:cs typeface="Times New Roman" pitchFamily="18" charset="0"/>
              </a:rPr>
              <a:t>2</a:t>
            </a:r>
            <a:r>
              <a:rPr lang="en-US" altLang="zh-CN" b="1" dirty="0" smtClean="0">
                <a:latin typeface="Times New Roman" pitchFamily="18" charset="0"/>
                <a:cs typeface="Times New Roman" pitchFamily="18" charset="0"/>
              </a:rPr>
              <a:t>(1/4) - (3/4)*log</a:t>
            </a:r>
            <a:r>
              <a:rPr lang="en-US" altLang="zh-CN" b="1" baseline="-30000" dirty="0" smtClean="0">
                <a:latin typeface="Times New Roman" pitchFamily="18" charset="0"/>
                <a:cs typeface="Times New Roman" pitchFamily="18" charset="0"/>
              </a:rPr>
              <a:t>2</a:t>
            </a:r>
            <a:r>
              <a:rPr lang="en-US" altLang="zh-CN" b="1" dirty="0" smtClean="0">
                <a:latin typeface="Times New Roman" pitchFamily="18" charset="0"/>
                <a:cs typeface="Times New Roman" pitchFamily="18" charset="0"/>
              </a:rPr>
              <a:t>(3/4)=0.81</a:t>
            </a:r>
          </a:p>
          <a:p>
            <a:pPr algn="just">
              <a:buNone/>
            </a:pPr>
            <a:endParaRPr lang="en-US" altLang="zh-CN" b="1" dirty="0" smtClean="0">
              <a:latin typeface="Times New Roman" pitchFamily="18" charset="0"/>
              <a:cs typeface="Times New Roman" pitchFamily="18" charset="0"/>
            </a:endParaRPr>
          </a:p>
          <a:p>
            <a:pPr algn="just">
              <a:buNone/>
            </a:pPr>
            <a:r>
              <a:rPr lang="en-US" altLang="zh-CN" sz="3600" b="1" dirty="0" smtClean="0">
                <a:solidFill>
                  <a:srgbClr val="FF0000"/>
                </a:solidFill>
                <a:latin typeface="Times New Roman" pitchFamily="18" charset="0"/>
                <a:cs typeface="Times New Roman" pitchFamily="18" charset="0"/>
              </a:rPr>
              <a:t>Exa.3</a:t>
            </a:r>
            <a:r>
              <a:rPr lang="zh-CN" altLang="en-US" sz="3600" b="1" dirty="0" smtClean="0">
                <a:latin typeface="Times New Roman" pitchFamily="18" charset="0"/>
                <a:cs typeface="Times New Roman" pitchFamily="18" charset="0"/>
              </a:rPr>
              <a:t>：</a:t>
            </a:r>
            <a:r>
              <a:rPr lang="en-US" altLang="zh-CN" sz="3600" b="1" dirty="0" smtClean="0">
                <a:latin typeface="Times New Roman" pitchFamily="18" charset="0"/>
                <a:cs typeface="Times New Roman" pitchFamily="18" charset="0"/>
              </a:rPr>
              <a:t>p</a:t>
            </a:r>
            <a:r>
              <a:rPr lang="en-US" altLang="zh-CN" sz="3600" b="1" baseline="-30000" dirty="0" smtClean="0">
                <a:latin typeface="Times New Roman" pitchFamily="18" charset="0"/>
                <a:cs typeface="Times New Roman" pitchFamily="18" charset="0"/>
              </a:rPr>
              <a:t>1 </a:t>
            </a:r>
            <a:r>
              <a:rPr lang="en-US" altLang="zh-CN" sz="3600" b="1" dirty="0" smtClean="0">
                <a:latin typeface="Times New Roman" pitchFamily="18" charset="0"/>
                <a:cs typeface="Times New Roman" pitchFamily="18" charset="0"/>
              </a:rPr>
              <a:t>= 1  p</a:t>
            </a:r>
            <a:r>
              <a:rPr lang="en-US" altLang="zh-CN" sz="3600" b="1" baseline="-30000" dirty="0" smtClean="0">
                <a:latin typeface="Times New Roman" pitchFamily="18" charset="0"/>
                <a:cs typeface="Times New Roman" pitchFamily="18" charset="0"/>
              </a:rPr>
              <a:t>2 </a:t>
            </a:r>
            <a:r>
              <a:rPr lang="en-US" altLang="zh-CN" sz="3600" b="1" dirty="0" smtClean="0">
                <a:latin typeface="Times New Roman" pitchFamily="18" charset="0"/>
                <a:cs typeface="Times New Roman" pitchFamily="18" charset="0"/>
              </a:rPr>
              <a:t>= 0.      </a:t>
            </a:r>
            <a:r>
              <a:rPr lang="en-US" altLang="zh-CN" b="1" dirty="0" smtClean="0">
                <a:solidFill>
                  <a:srgbClr val="FF0000"/>
                </a:solidFill>
                <a:latin typeface="Times New Roman" pitchFamily="18" charset="0"/>
                <a:cs typeface="Times New Roman" pitchFamily="18" charset="0"/>
              </a:rPr>
              <a:t>H3</a:t>
            </a:r>
            <a:r>
              <a:rPr lang="en-US" altLang="zh-CN" b="1" dirty="0" smtClean="0">
                <a:latin typeface="Times New Roman" pitchFamily="18" charset="0"/>
                <a:cs typeface="Times New Roman" pitchFamily="18" charset="0"/>
              </a:rPr>
              <a:t> = -1 * log</a:t>
            </a:r>
            <a:r>
              <a:rPr lang="en-US" altLang="zh-CN" b="1" baseline="-30000" dirty="0" smtClean="0">
                <a:latin typeface="Times New Roman" pitchFamily="18" charset="0"/>
                <a:cs typeface="Times New Roman" pitchFamily="18" charset="0"/>
              </a:rPr>
              <a:t>2</a:t>
            </a:r>
            <a:r>
              <a:rPr lang="en-US" altLang="zh-CN" b="1" dirty="0" smtClean="0">
                <a:latin typeface="Times New Roman" pitchFamily="18" charset="0"/>
                <a:cs typeface="Times New Roman" pitchFamily="18" charset="0"/>
              </a:rPr>
              <a:t>1 = 0.</a:t>
            </a:r>
            <a:endParaRPr lang="zh-CN" altLang="en-US" b="1" dirty="0">
              <a:solidFill>
                <a:srgbClr val="0000FF"/>
              </a:solidFill>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fld id="{F52D28A6-4659-4FC5-835A-CA38B0335403}" type="datetime1">
              <a:rPr lang="zh-CN" altLang="en-US" smtClean="0"/>
              <a:pPr/>
              <a:t>2021/6/5</a:t>
            </a:fld>
            <a:endParaRPr lang="zh-CN" altLang="en-US" dirty="0"/>
          </a:p>
        </p:txBody>
      </p:sp>
      <p:sp>
        <p:nvSpPr>
          <p:cNvPr id="5" name="页脚占位符 4"/>
          <p:cNvSpPr>
            <a:spLocks noGrp="1"/>
          </p:cNvSpPr>
          <p:nvPr>
            <p:ph type="ftr" sz="quarter" idx="11"/>
          </p:nvPr>
        </p:nvSpPr>
        <p:spPr/>
        <p:txBody>
          <a:bodyPr/>
          <a:lstStyle/>
          <a:p>
            <a:r>
              <a:rPr lang="zh-CN" altLang="en-US" smtClean="0"/>
              <a:t>学而不厌，诲人不倦</a:t>
            </a:r>
            <a:endParaRPr lang="zh-CN" altLang="en-US" dirty="0"/>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11</a:t>
            </a:fld>
            <a:endParaRPr lang="zh-CN" altLang="en-US" dirty="0"/>
          </a:p>
        </p:txBody>
      </p:sp>
      <p:sp>
        <p:nvSpPr>
          <p:cNvPr id="8" name="矩形 7"/>
          <p:cNvSpPr>
            <a:spLocks noRot="1" noChangeAspect="1" noMove="1" noResize="1" noEditPoints="1" noAdjustHandles="1" noChangeArrowheads="1" noChangeShapeType="1" noTextEdit="1"/>
          </p:cNvSpPr>
          <p:nvPr/>
        </p:nvSpPr>
        <p:spPr>
          <a:xfrm>
            <a:off x="2042768" y="2446908"/>
            <a:ext cx="4619791" cy="652679"/>
          </a:xfrm>
          <a:prstGeom prst="rect">
            <a:avLst/>
          </a:prstGeom>
          <a:blipFill>
            <a:blip r:embed="rId2" cstate="print"/>
            <a:stretch>
              <a:fillRect/>
            </a:stretch>
          </a:blipFill>
        </p:spPr>
        <p:txBody>
          <a:bodyPr/>
          <a:lstStyle/>
          <a:p>
            <a:r>
              <a:rPr lang="zh-CN" altLang="en-US">
                <a:noFill/>
              </a:rPr>
              <a:t> </a:t>
            </a:r>
          </a:p>
        </p:txBody>
      </p:sp>
      <p:sp>
        <p:nvSpPr>
          <p:cNvPr id="11" name="矩形 10"/>
          <p:cNvSpPr/>
          <p:nvPr/>
        </p:nvSpPr>
        <p:spPr>
          <a:xfrm>
            <a:off x="624000" y="1197000"/>
            <a:ext cx="11016000" cy="1077218"/>
          </a:xfrm>
          <a:prstGeom prst="rect">
            <a:avLst/>
          </a:prstGeom>
        </p:spPr>
        <p:txBody>
          <a:bodyPr wrap="square">
            <a:spAutoFit/>
          </a:bodyPr>
          <a:lstStyle/>
          <a:p>
            <a:pPr algn="just">
              <a:buNone/>
            </a:pPr>
            <a:r>
              <a:rPr lang="en-US" altLang="zh-CN" sz="3200" dirty="0" smtClean="0">
                <a:latin typeface="Times New Roman" pitchFamily="18" charset="0"/>
                <a:cs typeface="Times New Roman" pitchFamily="18" charset="0"/>
              </a:rPr>
              <a:t> </a:t>
            </a:r>
            <a:r>
              <a:rPr lang="en-US" altLang="zh-CN" sz="3200" b="1" dirty="0" smtClean="0">
                <a:solidFill>
                  <a:srgbClr val="0000FF"/>
                </a:solidFill>
                <a:latin typeface="Times New Roman" pitchFamily="18" charset="0"/>
                <a:cs typeface="Times New Roman" pitchFamily="18" charset="0"/>
              </a:rPr>
              <a:t>The more ordered a system is, the lower its entropy is.</a:t>
            </a:r>
          </a:p>
          <a:p>
            <a:pPr algn="just">
              <a:buNone/>
            </a:pPr>
            <a:r>
              <a:rPr lang="en-US" altLang="zh-CN" sz="3200" b="1" dirty="0" smtClean="0">
                <a:solidFill>
                  <a:srgbClr val="0000FF"/>
                </a:solidFill>
                <a:latin typeface="Times New Roman" pitchFamily="18" charset="0"/>
                <a:cs typeface="Times New Roman" pitchFamily="18" charset="0"/>
              </a:rPr>
              <a:t> The more chaotic a system is, the higher its entropy is. </a:t>
            </a:r>
            <a:endParaRPr lang="en-US" altLang="zh-CN" sz="3200" b="1" dirty="0" smtClean="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FF"/>
                </a:solidFill>
              </a:rPr>
              <a:t>ID3 Algorithm</a:t>
            </a:r>
            <a:endParaRPr lang="zh-CN" altLang="en-US" dirty="0">
              <a:solidFill>
                <a:srgbClr val="0000FF"/>
              </a:solidFill>
            </a:endParaRPr>
          </a:p>
        </p:txBody>
      </p:sp>
      <p:sp>
        <p:nvSpPr>
          <p:cNvPr id="3" name="内容占位符 2"/>
          <p:cNvSpPr>
            <a:spLocks noGrp="1"/>
          </p:cNvSpPr>
          <p:nvPr>
            <p:ph idx="1"/>
          </p:nvPr>
        </p:nvSpPr>
        <p:spPr/>
        <p:txBody>
          <a:bodyPr/>
          <a:lstStyle/>
          <a:p>
            <a:pPr>
              <a:buNone/>
            </a:pPr>
            <a:r>
              <a:rPr lang="en-US" altLang="zh-CN" dirty="0" smtClean="0"/>
              <a:t>-- to construct a decision tree whose entropy decreases the fastest.</a:t>
            </a:r>
          </a:p>
          <a:p>
            <a:pPr>
              <a:buNone/>
            </a:pPr>
            <a:endParaRPr lang="en-US" altLang="zh-CN" dirty="0" smtClean="0"/>
          </a:p>
          <a:p>
            <a:pPr>
              <a:buNone/>
            </a:pPr>
            <a:r>
              <a:rPr lang="en-US" altLang="zh-CN" b="1" dirty="0" smtClean="0">
                <a:solidFill>
                  <a:srgbClr val="C00000"/>
                </a:solidFill>
              </a:rPr>
              <a:t>Optimal classification attribute</a:t>
            </a:r>
            <a:r>
              <a:rPr lang="en-US" altLang="zh-CN" dirty="0" smtClean="0"/>
              <a:t>:</a:t>
            </a:r>
          </a:p>
          <a:p>
            <a:pPr>
              <a:buNone/>
            </a:pPr>
            <a:endParaRPr lang="en-US" altLang="zh-CN" dirty="0" smtClean="0"/>
          </a:p>
          <a:p>
            <a:pPr>
              <a:buNone/>
            </a:pPr>
            <a:endParaRPr lang="zh-CN" altLang="en-US" dirty="0"/>
          </a:p>
        </p:txBody>
      </p:sp>
      <p:sp>
        <p:nvSpPr>
          <p:cNvPr id="4" name="日期占位符 3"/>
          <p:cNvSpPr>
            <a:spLocks noGrp="1"/>
          </p:cNvSpPr>
          <p:nvPr>
            <p:ph type="dt" sz="half" idx="10"/>
          </p:nvPr>
        </p:nvSpPr>
        <p:spPr/>
        <p:txBody>
          <a:bodyPr/>
          <a:lstStyle/>
          <a:p>
            <a:fld id="{F52D28A6-4659-4FC5-835A-CA38B0335403}" type="datetime1">
              <a:rPr lang="zh-CN" altLang="en-US" smtClean="0"/>
              <a:pPr/>
              <a:t>2021/6/5</a:t>
            </a:fld>
            <a:endParaRPr lang="zh-CN" altLang="en-US" dirty="0"/>
          </a:p>
        </p:txBody>
      </p:sp>
      <p:sp>
        <p:nvSpPr>
          <p:cNvPr id="5" name="页脚占位符 4"/>
          <p:cNvSpPr>
            <a:spLocks noGrp="1"/>
          </p:cNvSpPr>
          <p:nvPr>
            <p:ph type="ftr" sz="quarter" idx="11"/>
          </p:nvPr>
        </p:nvSpPr>
        <p:spPr/>
        <p:txBody>
          <a:bodyPr/>
          <a:lstStyle/>
          <a:p>
            <a:r>
              <a:rPr lang="zh-CN" altLang="en-US" smtClean="0"/>
              <a:t>学而不厌，诲人不倦</a:t>
            </a:r>
            <a:endParaRPr lang="zh-CN" altLang="en-US" dirty="0"/>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12</a:t>
            </a:fld>
            <a:endParaRPr lang="zh-CN" altLang="en-US" dirty="0"/>
          </a:p>
        </p:txBody>
      </p:sp>
      <p:graphicFrame>
        <p:nvGraphicFramePr>
          <p:cNvPr id="1027" name="Object 3"/>
          <p:cNvGraphicFramePr>
            <a:graphicFrameLocks noChangeAspect="1"/>
          </p:cNvGraphicFramePr>
          <p:nvPr/>
        </p:nvGraphicFramePr>
        <p:xfrm>
          <a:off x="912000" y="4365000"/>
          <a:ext cx="7543800" cy="1011237"/>
        </p:xfrm>
        <a:graphic>
          <a:graphicData uri="http://schemas.openxmlformats.org/presentationml/2006/ole">
            <p:oleObj spid="_x0000_s1027" name="Equation" r:id="rId3" imgW="3225600" imgH="431640" progId="Equations">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000" y="117000"/>
            <a:ext cx="10515600" cy="1325563"/>
          </a:xfrm>
        </p:spPr>
        <p:txBody>
          <a:bodyPr/>
          <a:lstStyle/>
          <a:p>
            <a:r>
              <a:rPr lang="en-US" altLang="zh-CN" dirty="0" smtClean="0">
                <a:solidFill>
                  <a:srgbClr val="C00000"/>
                </a:solidFill>
              </a:rPr>
              <a:t>Example 1</a:t>
            </a:r>
            <a:endParaRPr lang="zh-CN" altLang="en-US" dirty="0">
              <a:solidFill>
                <a:srgbClr val="C00000"/>
              </a:solidFill>
            </a:endParaRPr>
          </a:p>
        </p:txBody>
      </p:sp>
      <p:sp>
        <p:nvSpPr>
          <p:cNvPr id="4" name="日期占位符 3"/>
          <p:cNvSpPr>
            <a:spLocks noGrp="1"/>
          </p:cNvSpPr>
          <p:nvPr>
            <p:ph type="dt" sz="half" idx="10"/>
          </p:nvPr>
        </p:nvSpPr>
        <p:spPr/>
        <p:txBody>
          <a:bodyPr/>
          <a:lstStyle/>
          <a:p>
            <a:fld id="{F52D28A6-4659-4FC5-835A-CA38B0335403}" type="datetime1">
              <a:rPr lang="zh-CN" altLang="en-US" smtClean="0"/>
              <a:pPr/>
              <a:t>2021/6/5</a:t>
            </a:fld>
            <a:endParaRPr lang="zh-CN" altLang="en-US" dirty="0"/>
          </a:p>
        </p:txBody>
      </p:sp>
      <p:sp>
        <p:nvSpPr>
          <p:cNvPr id="5" name="页脚占位符 4"/>
          <p:cNvSpPr>
            <a:spLocks noGrp="1"/>
          </p:cNvSpPr>
          <p:nvPr>
            <p:ph type="ftr" sz="quarter" idx="11"/>
          </p:nvPr>
        </p:nvSpPr>
        <p:spPr/>
        <p:txBody>
          <a:bodyPr/>
          <a:lstStyle/>
          <a:p>
            <a:r>
              <a:rPr lang="zh-CN" altLang="en-US" smtClean="0"/>
              <a:t>学而不厌，诲人不倦</a:t>
            </a:r>
            <a:endParaRPr lang="zh-CN" altLang="en-US" dirty="0"/>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13</a:t>
            </a:fld>
            <a:endParaRPr lang="zh-CN" altLang="en-US" dirty="0"/>
          </a:p>
        </p:txBody>
      </p:sp>
      <p:pic>
        <p:nvPicPr>
          <p:cNvPr id="7" name="Picture 3"/>
          <p:cNvPicPr>
            <a:picLocks noChangeAspect="1" noChangeArrowheads="1"/>
          </p:cNvPicPr>
          <p:nvPr/>
        </p:nvPicPr>
        <p:blipFill>
          <a:blip r:embed="rId2" cstate="print"/>
          <a:srcRect/>
          <a:stretch>
            <a:fillRect/>
          </a:stretch>
        </p:blipFill>
        <p:spPr>
          <a:xfrm>
            <a:off x="762000" y="1828800"/>
            <a:ext cx="8153400" cy="4773613"/>
          </a:xfrm>
          <a:prstGeom prst="rect">
            <a:avLst/>
          </a:prstGeom>
        </p:spPr>
      </p:pic>
      <p:pic>
        <p:nvPicPr>
          <p:cNvPr id="8" name="Picture 5"/>
          <p:cNvPicPr>
            <a:picLocks noChangeAspect="1" noChangeArrowheads="1"/>
          </p:cNvPicPr>
          <p:nvPr/>
        </p:nvPicPr>
        <p:blipFill>
          <a:blip r:embed="rId3" cstate="print"/>
          <a:srcRect/>
          <a:stretch>
            <a:fillRect/>
          </a:stretch>
        </p:blipFill>
        <p:spPr>
          <a:xfrm>
            <a:off x="8328000" y="1629000"/>
            <a:ext cx="3342591" cy="2153400"/>
          </a:xfrm>
          <a:prstGeom prst="rect">
            <a:avLst/>
          </a:prstGeom>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52D28A6-4659-4FC5-835A-CA38B0335403}" type="datetime1">
              <a:rPr lang="zh-CN" altLang="en-US" smtClean="0"/>
              <a:pPr/>
              <a:t>2021/6/5</a:t>
            </a:fld>
            <a:endParaRPr lang="zh-CN" altLang="en-US" dirty="0"/>
          </a:p>
        </p:txBody>
      </p:sp>
      <p:sp>
        <p:nvSpPr>
          <p:cNvPr id="5" name="页脚占位符 4"/>
          <p:cNvSpPr>
            <a:spLocks noGrp="1"/>
          </p:cNvSpPr>
          <p:nvPr>
            <p:ph type="ftr" sz="quarter" idx="11"/>
          </p:nvPr>
        </p:nvSpPr>
        <p:spPr/>
        <p:txBody>
          <a:bodyPr/>
          <a:lstStyle/>
          <a:p>
            <a:r>
              <a:rPr lang="zh-CN" altLang="en-US" smtClean="0"/>
              <a:t>学而不厌，诲人不倦</a:t>
            </a:r>
            <a:endParaRPr lang="zh-CN" altLang="en-US" dirty="0"/>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14</a:t>
            </a:fld>
            <a:endParaRPr lang="zh-CN" altLang="en-US" dirty="0"/>
          </a:p>
        </p:txBody>
      </p:sp>
      <p:pic>
        <p:nvPicPr>
          <p:cNvPr id="7" name="Picture 3"/>
          <p:cNvPicPr>
            <a:picLocks noChangeAspect="1" noChangeArrowheads="1"/>
          </p:cNvPicPr>
          <p:nvPr/>
        </p:nvPicPr>
        <p:blipFill>
          <a:blip r:embed="rId2" cstate="print"/>
          <a:srcRect/>
          <a:stretch>
            <a:fillRect/>
          </a:stretch>
        </p:blipFill>
        <p:spPr>
          <a:xfrm>
            <a:off x="685800" y="228600"/>
            <a:ext cx="10485958" cy="6080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52D28A6-4659-4FC5-835A-CA38B0335403}" type="datetime1">
              <a:rPr lang="zh-CN" altLang="en-US" smtClean="0"/>
              <a:pPr/>
              <a:t>2021/6/5</a:t>
            </a:fld>
            <a:endParaRPr lang="zh-CN" altLang="en-US" dirty="0"/>
          </a:p>
        </p:txBody>
      </p:sp>
      <p:sp>
        <p:nvSpPr>
          <p:cNvPr id="5" name="页脚占位符 4"/>
          <p:cNvSpPr>
            <a:spLocks noGrp="1"/>
          </p:cNvSpPr>
          <p:nvPr>
            <p:ph type="ftr" sz="quarter" idx="11"/>
          </p:nvPr>
        </p:nvSpPr>
        <p:spPr/>
        <p:txBody>
          <a:bodyPr/>
          <a:lstStyle/>
          <a:p>
            <a:r>
              <a:rPr lang="zh-CN" altLang="en-US" smtClean="0"/>
              <a:t>学而不厌，诲人不倦</a:t>
            </a:r>
            <a:endParaRPr lang="zh-CN" altLang="en-US" dirty="0"/>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15</a:t>
            </a:fld>
            <a:endParaRPr lang="zh-CN" altLang="en-US" dirty="0"/>
          </a:p>
        </p:txBody>
      </p:sp>
      <p:pic>
        <p:nvPicPr>
          <p:cNvPr id="7" name="Picture 3"/>
          <p:cNvPicPr>
            <a:picLocks noChangeAspect="1" noChangeArrowheads="1"/>
          </p:cNvPicPr>
          <p:nvPr/>
        </p:nvPicPr>
        <p:blipFill>
          <a:blip r:embed="rId2" cstate="print"/>
          <a:srcRect/>
          <a:stretch>
            <a:fillRect/>
          </a:stretch>
        </p:blipFill>
        <p:spPr>
          <a:xfrm>
            <a:off x="48000" y="122700"/>
            <a:ext cx="4469837" cy="2082300"/>
          </a:xfrm>
          <a:prstGeom prst="rect">
            <a:avLst/>
          </a:prstGeom>
        </p:spPr>
      </p:pic>
      <p:pic>
        <p:nvPicPr>
          <p:cNvPr id="8" name="Picture 4"/>
          <p:cNvPicPr>
            <a:picLocks noChangeAspect="1" noChangeArrowheads="1"/>
          </p:cNvPicPr>
          <p:nvPr/>
        </p:nvPicPr>
        <p:blipFill>
          <a:blip r:embed="rId3" cstate="print"/>
          <a:srcRect/>
          <a:stretch>
            <a:fillRect/>
          </a:stretch>
        </p:blipFill>
        <p:spPr>
          <a:xfrm>
            <a:off x="2496000" y="2133000"/>
            <a:ext cx="9300192" cy="4536000"/>
          </a:xfrm>
          <a:prstGeom prst="rect">
            <a:avLst/>
          </a:prstGeom>
          <a:noFill/>
          <a:ln/>
        </p:spPr>
      </p:pic>
      <p:sp>
        <p:nvSpPr>
          <p:cNvPr id="11" name="矩形 10"/>
          <p:cNvSpPr/>
          <p:nvPr/>
        </p:nvSpPr>
        <p:spPr>
          <a:xfrm>
            <a:off x="4368000" y="1125000"/>
            <a:ext cx="1944000" cy="144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下箭头 11"/>
          <p:cNvSpPr/>
          <p:nvPr/>
        </p:nvSpPr>
        <p:spPr>
          <a:xfrm>
            <a:off x="6168000" y="1125000"/>
            <a:ext cx="216000" cy="1008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000" y="117000"/>
            <a:ext cx="10515600" cy="1325563"/>
          </a:xfrm>
        </p:spPr>
        <p:txBody>
          <a:bodyPr/>
          <a:lstStyle/>
          <a:p>
            <a:r>
              <a:rPr lang="en-US" altLang="zh-CN" b="1" dirty="0" smtClean="0">
                <a:solidFill>
                  <a:srgbClr val="0000FF"/>
                </a:solidFill>
              </a:rPr>
              <a:t>4. Version Space Method</a:t>
            </a:r>
            <a:endParaRPr lang="zh-CN" altLang="en-US" dirty="0"/>
          </a:p>
        </p:txBody>
      </p:sp>
      <p:sp>
        <p:nvSpPr>
          <p:cNvPr id="4" name="日期占位符 3"/>
          <p:cNvSpPr>
            <a:spLocks noGrp="1"/>
          </p:cNvSpPr>
          <p:nvPr>
            <p:ph type="dt" sz="half" idx="10"/>
          </p:nvPr>
        </p:nvSpPr>
        <p:spPr/>
        <p:txBody>
          <a:bodyPr/>
          <a:lstStyle/>
          <a:p>
            <a:fld id="{F52D28A6-4659-4FC5-835A-CA38B0335403}" type="datetime1">
              <a:rPr lang="zh-CN" altLang="en-US" smtClean="0"/>
              <a:pPr/>
              <a:t>2021/6/5</a:t>
            </a:fld>
            <a:endParaRPr lang="zh-CN" altLang="en-US" dirty="0"/>
          </a:p>
        </p:txBody>
      </p:sp>
      <p:sp>
        <p:nvSpPr>
          <p:cNvPr id="5" name="页脚占位符 4"/>
          <p:cNvSpPr>
            <a:spLocks noGrp="1"/>
          </p:cNvSpPr>
          <p:nvPr>
            <p:ph type="ftr" sz="quarter" idx="11"/>
          </p:nvPr>
        </p:nvSpPr>
        <p:spPr/>
        <p:txBody>
          <a:bodyPr/>
          <a:lstStyle/>
          <a:p>
            <a:r>
              <a:rPr lang="zh-CN" altLang="en-US" smtClean="0"/>
              <a:t>学而不厌，诲人不倦</a:t>
            </a:r>
            <a:endParaRPr lang="zh-CN" altLang="en-US" dirty="0"/>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16</a:t>
            </a:fld>
            <a:endParaRPr lang="zh-CN" altLang="en-US" dirty="0"/>
          </a:p>
        </p:txBody>
      </p:sp>
      <p:sp>
        <p:nvSpPr>
          <p:cNvPr id="7" name="AutoShape 15"/>
          <p:cNvSpPr>
            <a:spLocks noChangeArrowheads="1"/>
          </p:cNvSpPr>
          <p:nvPr/>
        </p:nvSpPr>
        <p:spPr bwMode="auto">
          <a:xfrm>
            <a:off x="2141447" y="2456135"/>
            <a:ext cx="1676400" cy="2667000"/>
          </a:xfrm>
          <a:prstGeom prst="pentagon">
            <a:avLst/>
          </a:prstGeom>
          <a:solidFill>
            <a:srgbClr val="E7FCE4"/>
          </a:solidFill>
          <a:ln w="9525">
            <a:solidFill>
              <a:schemeClr val="tx1"/>
            </a:solidFill>
            <a:miter lim="800000"/>
            <a:headEnd/>
            <a:tailEnd/>
          </a:ln>
          <a:effectLst/>
        </p:spPr>
        <p:txBody>
          <a:bodyPr wrap="none" anchor="ctr"/>
          <a:lstStyle/>
          <a:p>
            <a:pPr algn="ctr"/>
            <a:r>
              <a:rPr lang="en-US" altLang="zh-CN" sz="2400" b="1" i="0" dirty="0" smtClean="0">
                <a:solidFill>
                  <a:srgbClr val="0000FF"/>
                </a:solidFill>
              </a:rPr>
              <a:t>Rule </a:t>
            </a:r>
          </a:p>
          <a:p>
            <a:pPr algn="ctr"/>
            <a:r>
              <a:rPr lang="en-US" altLang="zh-CN" sz="2400" b="1" i="0" dirty="0" smtClean="0">
                <a:solidFill>
                  <a:srgbClr val="0000FF"/>
                </a:solidFill>
              </a:rPr>
              <a:t>Space</a:t>
            </a:r>
            <a:endParaRPr kumimoji="1" lang="zh-CN" altLang="en-US" sz="2400" b="1" i="0" dirty="0">
              <a:solidFill>
                <a:srgbClr val="0000FF"/>
              </a:solidFill>
              <a:latin typeface="华文新魏" pitchFamily="2" charset="-122"/>
              <a:ea typeface="华文新魏" pitchFamily="2" charset="-122"/>
            </a:endParaRPr>
          </a:p>
        </p:txBody>
      </p:sp>
      <p:sp>
        <p:nvSpPr>
          <p:cNvPr id="8" name="Text Box 16"/>
          <p:cNvSpPr txBox="1">
            <a:spLocks noChangeArrowheads="1"/>
          </p:cNvSpPr>
          <p:nvPr/>
        </p:nvSpPr>
        <p:spPr bwMode="auto">
          <a:xfrm>
            <a:off x="1608047" y="1922735"/>
            <a:ext cx="2590800" cy="461665"/>
          </a:xfrm>
          <a:prstGeom prst="rect">
            <a:avLst/>
          </a:prstGeom>
          <a:noFill/>
          <a:ln w="9525">
            <a:noFill/>
            <a:miter lim="800000"/>
            <a:headEnd/>
            <a:tailEnd/>
          </a:ln>
          <a:effectLst/>
        </p:spPr>
        <p:txBody>
          <a:bodyPr wrap="square">
            <a:spAutoFit/>
          </a:bodyPr>
          <a:lstStyle/>
          <a:p>
            <a:pPr algn="ctr">
              <a:spcBef>
                <a:spcPct val="50000"/>
              </a:spcBef>
            </a:pPr>
            <a:r>
              <a:rPr lang="en-US" altLang="zh-CN" sz="2400" b="1" i="0" dirty="0">
                <a:solidFill>
                  <a:srgbClr val="FF0000"/>
                </a:solidFill>
              </a:rPr>
              <a:t>Null </a:t>
            </a:r>
            <a:r>
              <a:rPr lang="en-US" altLang="zh-CN" sz="2400" b="1" i="0" dirty="0" smtClean="0">
                <a:solidFill>
                  <a:srgbClr val="FF0000"/>
                </a:solidFill>
              </a:rPr>
              <a:t>description</a:t>
            </a:r>
            <a:endParaRPr kumimoji="1" lang="zh-CN" altLang="en-US" sz="2400" b="1" i="0" dirty="0">
              <a:solidFill>
                <a:srgbClr val="FF0000"/>
              </a:solidFill>
              <a:latin typeface="华文新魏" pitchFamily="2" charset="-122"/>
              <a:ea typeface="华文新魏" pitchFamily="2" charset="-122"/>
            </a:endParaRPr>
          </a:p>
        </p:txBody>
      </p:sp>
      <p:sp>
        <p:nvSpPr>
          <p:cNvPr id="9" name="Text Box 17"/>
          <p:cNvSpPr txBox="1">
            <a:spLocks noChangeArrowheads="1"/>
          </p:cNvSpPr>
          <p:nvPr/>
        </p:nvSpPr>
        <p:spPr bwMode="auto">
          <a:xfrm>
            <a:off x="1303247" y="5199335"/>
            <a:ext cx="2895600" cy="461665"/>
          </a:xfrm>
          <a:prstGeom prst="rect">
            <a:avLst/>
          </a:prstGeom>
          <a:noFill/>
          <a:ln w="9525">
            <a:noFill/>
            <a:miter lim="800000"/>
            <a:headEnd/>
            <a:tailEnd/>
          </a:ln>
          <a:effectLst/>
        </p:spPr>
        <p:txBody>
          <a:bodyPr wrap="square">
            <a:spAutoFit/>
          </a:bodyPr>
          <a:lstStyle/>
          <a:p>
            <a:pPr algn="ctr">
              <a:spcBef>
                <a:spcPct val="50000"/>
              </a:spcBef>
            </a:pPr>
            <a:r>
              <a:rPr lang="en-US" altLang="zh-CN" sz="2400" b="1" i="0" dirty="0">
                <a:solidFill>
                  <a:srgbClr val="FF0000"/>
                </a:solidFill>
              </a:rPr>
              <a:t>Training </a:t>
            </a:r>
            <a:r>
              <a:rPr lang="en-US" altLang="zh-CN" sz="2400" b="1" i="0" dirty="0" smtClean="0">
                <a:solidFill>
                  <a:srgbClr val="FF0000"/>
                </a:solidFill>
              </a:rPr>
              <a:t>examples</a:t>
            </a:r>
            <a:endParaRPr kumimoji="1" lang="zh-CN" altLang="en-US" sz="2400" b="1" i="0" dirty="0">
              <a:solidFill>
                <a:srgbClr val="FF0000"/>
              </a:solidFill>
              <a:latin typeface="华文新魏" pitchFamily="2" charset="-122"/>
              <a:ea typeface="华文新魏" pitchFamily="2" charset="-122"/>
            </a:endParaRPr>
          </a:p>
        </p:txBody>
      </p:sp>
      <p:sp>
        <p:nvSpPr>
          <p:cNvPr id="10" name="AutoShape 21"/>
          <p:cNvSpPr>
            <a:spLocks noChangeArrowheads="1"/>
          </p:cNvSpPr>
          <p:nvPr/>
        </p:nvSpPr>
        <p:spPr bwMode="auto">
          <a:xfrm>
            <a:off x="5875247" y="2532335"/>
            <a:ext cx="1676400" cy="2667000"/>
          </a:xfrm>
          <a:prstGeom prst="pentagon">
            <a:avLst/>
          </a:prstGeom>
          <a:solidFill>
            <a:srgbClr val="E6FCE4"/>
          </a:solidFill>
          <a:ln w="9525">
            <a:solidFill>
              <a:schemeClr val="tx1"/>
            </a:solidFill>
            <a:miter lim="800000"/>
            <a:headEnd/>
            <a:tailEnd/>
          </a:ln>
          <a:effectLst/>
        </p:spPr>
        <p:txBody>
          <a:bodyPr wrap="none" anchor="ctr"/>
          <a:lstStyle/>
          <a:p>
            <a:pPr algn="ctr"/>
            <a:endParaRPr kumimoji="1" lang="zh-CN" altLang="en-US" sz="2400" b="1" i="0" dirty="0">
              <a:solidFill>
                <a:srgbClr val="0000CC"/>
              </a:solidFill>
              <a:latin typeface="华文新魏" pitchFamily="2" charset="-122"/>
              <a:ea typeface="华文新魏" pitchFamily="2" charset="-122"/>
            </a:endParaRPr>
          </a:p>
        </p:txBody>
      </p:sp>
      <p:sp>
        <p:nvSpPr>
          <p:cNvPr id="11" name="Line 22"/>
          <p:cNvSpPr>
            <a:spLocks noChangeShapeType="1"/>
          </p:cNvSpPr>
          <p:nvPr/>
        </p:nvSpPr>
        <p:spPr bwMode="auto">
          <a:xfrm>
            <a:off x="5875247" y="3446735"/>
            <a:ext cx="1676400" cy="0"/>
          </a:xfrm>
          <a:prstGeom prst="line">
            <a:avLst/>
          </a:prstGeom>
          <a:noFill/>
          <a:ln w="38100">
            <a:solidFill>
              <a:schemeClr val="accent2"/>
            </a:solidFill>
            <a:prstDash val="dash"/>
            <a:round/>
            <a:headEnd/>
            <a:tailEnd/>
          </a:ln>
          <a:effectLst/>
        </p:spPr>
        <p:txBody>
          <a:bodyPr wrap="none" anchor="ctr"/>
          <a:lstStyle/>
          <a:p>
            <a:endParaRPr lang="zh-CN" altLang="en-US"/>
          </a:p>
        </p:txBody>
      </p:sp>
      <p:sp>
        <p:nvSpPr>
          <p:cNvPr id="12" name="Text Box 23"/>
          <p:cNvSpPr txBox="1">
            <a:spLocks noChangeArrowheads="1"/>
          </p:cNvSpPr>
          <p:nvPr/>
        </p:nvSpPr>
        <p:spPr bwMode="auto">
          <a:xfrm>
            <a:off x="6408647" y="2837135"/>
            <a:ext cx="609600" cy="457200"/>
          </a:xfrm>
          <a:prstGeom prst="rect">
            <a:avLst/>
          </a:prstGeom>
          <a:noFill/>
          <a:ln w="9525">
            <a:noFill/>
            <a:miter lim="800000"/>
            <a:headEnd/>
            <a:tailEnd/>
          </a:ln>
          <a:effectLst/>
        </p:spPr>
        <p:txBody>
          <a:bodyPr>
            <a:spAutoFit/>
          </a:bodyPr>
          <a:lstStyle/>
          <a:p>
            <a:pPr algn="ctr">
              <a:spcBef>
                <a:spcPct val="50000"/>
              </a:spcBef>
            </a:pPr>
            <a:r>
              <a:rPr kumimoji="1" lang="en-US" altLang="zh-CN" sz="2400" b="1" i="0" dirty="0">
                <a:solidFill>
                  <a:srgbClr val="0000CC"/>
                </a:solidFill>
                <a:latin typeface="Times New Roman" pitchFamily="18" charset="0"/>
                <a:ea typeface="华文新魏" pitchFamily="2" charset="-122"/>
              </a:rPr>
              <a:t>G</a:t>
            </a:r>
          </a:p>
        </p:txBody>
      </p:sp>
      <p:sp>
        <p:nvSpPr>
          <p:cNvPr id="13" name="Text Box 24"/>
          <p:cNvSpPr txBox="1">
            <a:spLocks noChangeArrowheads="1"/>
          </p:cNvSpPr>
          <p:nvPr/>
        </p:nvSpPr>
        <p:spPr bwMode="auto">
          <a:xfrm>
            <a:off x="6332447" y="4818335"/>
            <a:ext cx="609600" cy="457200"/>
          </a:xfrm>
          <a:prstGeom prst="rect">
            <a:avLst/>
          </a:prstGeom>
          <a:noFill/>
          <a:ln w="9525">
            <a:noFill/>
            <a:miter lim="800000"/>
            <a:headEnd/>
            <a:tailEnd/>
          </a:ln>
          <a:effectLst/>
        </p:spPr>
        <p:txBody>
          <a:bodyPr>
            <a:spAutoFit/>
          </a:bodyPr>
          <a:lstStyle/>
          <a:p>
            <a:pPr algn="ctr">
              <a:spcBef>
                <a:spcPct val="50000"/>
              </a:spcBef>
            </a:pPr>
            <a:r>
              <a:rPr kumimoji="1" lang="en-US" altLang="zh-CN" sz="2400" b="1" i="0" dirty="0">
                <a:solidFill>
                  <a:srgbClr val="0000CC"/>
                </a:solidFill>
                <a:latin typeface="Times New Roman" pitchFamily="18" charset="0"/>
                <a:ea typeface="华文新魏" pitchFamily="2" charset="-122"/>
              </a:rPr>
              <a:t>S</a:t>
            </a:r>
          </a:p>
        </p:txBody>
      </p:sp>
      <p:sp>
        <p:nvSpPr>
          <p:cNvPr id="14" name="Line 25"/>
          <p:cNvSpPr>
            <a:spLocks noChangeShapeType="1"/>
          </p:cNvSpPr>
          <p:nvPr/>
        </p:nvSpPr>
        <p:spPr bwMode="auto">
          <a:xfrm>
            <a:off x="6103847" y="4589735"/>
            <a:ext cx="1219200" cy="0"/>
          </a:xfrm>
          <a:prstGeom prst="line">
            <a:avLst/>
          </a:prstGeom>
          <a:noFill/>
          <a:ln w="38100">
            <a:solidFill>
              <a:schemeClr val="accent2"/>
            </a:solidFill>
            <a:prstDash val="dash"/>
            <a:round/>
            <a:headEnd/>
            <a:tailEnd/>
          </a:ln>
          <a:effectLst/>
        </p:spPr>
        <p:txBody>
          <a:bodyPr wrap="none" anchor="ctr"/>
          <a:lstStyle/>
          <a:p>
            <a:endParaRPr lang="zh-CN" altLang="en-US"/>
          </a:p>
        </p:txBody>
      </p:sp>
      <p:sp>
        <p:nvSpPr>
          <p:cNvPr id="16" name="上箭头 15"/>
          <p:cNvSpPr/>
          <p:nvPr/>
        </p:nvSpPr>
        <p:spPr>
          <a:xfrm>
            <a:off x="5646647" y="2532335"/>
            <a:ext cx="152400" cy="2743200"/>
          </a:xfrm>
          <a:prstGeom prst="upArrow">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189447" y="2760935"/>
            <a:ext cx="615553" cy="2514600"/>
          </a:xfrm>
          <a:prstGeom prst="rect">
            <a:avLst/>
          </a:prstGeom>
          <a:noFill/>
        </p:spPr>
        <p:txBody>
          <a:bodyPr vert="eaVert" wrap="square" rtlCol="0">
            <a:spAutoFit/>
          </a:bodyPr>
          <a:lstStyle/>
          <a:p>
            <a:r>
              <a:rPr lang="en-US" altLang="zh-CN" sz="2800" b="1" i="0" dirty="0" smtClean="0">
                <a:solidFill>
                  <a:srgbClr val="0000FF"/>
                </a:solidFill>
                <a:latin typeface="Times New Roman" pitchFamily="18" charset="0"/>
                <a:cs typeface="Times New Roman" pitchFamily="18" charset="0"/>
              </a:rPr>
              <a:t>Generalization</a:t>
            </a:r>
            <a:endParaRPr lang="zh-CN" altLang="en-US" sz="2800" b="1" i="0" dirty="0">
              <a:solidFill>
                <a:srgbClr val="0000FF"/>
              </a:solidFill>
              <a:latin typeface="Times New Roman" pitchFamily="18" charset="0"/>
              <a:cs typeface="Times New Roman" pitchFamily="18" charset="0"/>
            </a:endParaRPr>
          </a:p>
        </p:txBody>
      </p:sp>
      <p:sp>
        <p:nvSpPr>
          <p:cNvPr id="18" name="下箭头 17"/>
          <p:cNvSpPr/>
          <p:nvPr/>
        </p:nvSpPr>
        <p:spPr>
          <a:xfrm>
            <a:off x="7627847" y="2532335"/>
            <a:ext cx="152400" cy="2743200"/>
          </a:xfrm>
          <a:prstGeom prst="downArrow">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7856447" y="2760935"/>
            <a:ext cx="615553" cy="2514600"/>
          </a:xfrm>
          <a:prstGeom prst="rect">
            <a:avLst/>
          </a:prstGeom>
          <a:noFill/>
        </p:spPr>
        <p:txBody>
          <a:bodyPr vert="eaVert" wrap="square" rtlCol="0">
            <a:spAutoFit/>
          </a:bodyPr>
          <a:lstStyle/>
          <a:p>
            <a:r>
              <a:rPr lang="en-US" altLang="zh-CN" sz="2800" b="1" i="0" dirty="0" smtClean="0">
                <a:solidFill>
                  <a:srgbClr val="0000FF"/>
                </a:solidFill>
                <a:latin typeface="Times New Roman" pitchFamily="18" charset="0"/>
                <a:cs typeface="Times New Roman" pitchFamily="18" charset="0"/>
              </a:rPr>
              <a:t>Specialization</a:t>
            </a:r>
            <a:endParaRPr lang="zh-CN" altLang="en-US" sz="2800" b="1" i="0" dirty="0">
              <a:solidFill>
                <a:srgbClr val="0000FF"/>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6000" y="189000"/>
            <a:ext cx="10515600" cy="1325563"/>
          </a:xfrm>
        </p:spPr>
        <p:txBody>
          <a:bodyPr/>
          <a:lstStyle/>
          <a:p>
            <a:r>
              <a:rPr lang="en-US" altLang="zh-CN" dirty="0" smtClean="0">
                <a:solidFill>
                  <a:srgbClr val="FF0000"/>
                </a:solidFill>
              </a:rPr>
              <a:t>Method</a:t>
            </a:r>
            <a:endParaRPr lang="zh-CN" altLang="en-US" dirty="0">
              <a:solidFill>
                <a:srgbClr val="FF0000"/>
              </a:solidFill>
            </a:endParaRPr>
          </a:p>
        </p:txBody>
      </p:sp>
      <p:sp>
        <p:nvSpPr>
          <p:cNvPr id="3" name="内容占位符 2"/>
          <p:cNvSpPr>
            <a:spLocks noGrp="1"/>
          </p:cNvSpPr>
          <p:nvPr>
            <p:ph idx="1"/>
          </p:nvPr>
        </p:nvSpPr>
        <p:spPr>
          <a:xfrm>
            <a:off x="552000" y="1825625"/>
            <a:ext cx="11232000" cy="4351338"/>
          </a:xfrm>
        </p:spPr>
        <p:txBody>
          <a:bodyPr/>
          <a:lstStyle/>
          <a:p>
            <a:pPr>
              <a:buNone/>
            </a:pPr>
            <a:r>
              <a:rPr lang="en-US" altLang="zh-CN" b="1" dirty="0" smtClean="0">
                <a:solidFill>
                  <a:srgbClr val="FF0000"/>
                </a:solidFill>
              </a:rPr>
              <a:t>Initial</a:t>
            </a:r>
            <a:r>
              <a:rPr lang="en-US" altLang="zh-CN" dirty="0" smtClean="0"/>
              <a:t>: G is the top point, S is the bottom line (teaching positive example) , H for the whole rule space. </a:t>
            </a:r>
          </a:p>
          <a:p>
            <a:pPr>
              <a:buNone/>
            </a:pPr>
            <a:endParaRPr lang="en-US" altLang="zh-CN" dirty="0" smtClean="0"/>
          </a:p>
          <a:p>
            <a:pPr>
              <a:buNone/>
            </a:pPr>
            <a:r>
              <a:rPr lang="en-US" altLang="zh-CN" b="1" dirty="0" smtClean="0">
                <a:solidFill>
                  <a:srgbClr val="FF0000"/>
                </a:solidFill>
              </a:rPr>
              <a:t>Search Process</a:t>
            </a:r>
            <a:r>
              <a:rPr lang="en-US" altLang="zh-CN" dirty="0" smtClean="0"/>
              <a:t>: G moved down, S moved up, H gradually reduced. </a:t>
            </a:r>
          </a:p>
          <a:p>
            <a:pPr>
              <a:buNone/>
            </a:pPr>
            <a:endParaRPr lang="en-US" altLang="zh-CN" dirty="0" smtClean="0"/>
          </a:p>
          <a:p>
            <a:pPr>
              <a:buNone/>
            </a:pPr>
            <a:r>
              <a:rPr lang="en-US" altLang="zh-CN" b="1" dirty="0" smtClean="0">
                <a:solidFill>
                  <a:srgbClr val="FF0000"/>
                </a:solidFill>
              </a:rPr>
              <a:t>Results</a:t>
            </a:r>
            <a:r>
              <a:rPr lang="en-US" altLang="zh-CN" dirty="0" smtClean="0"/>
              <a:t>: H converg.es to a concept with only one requirement.</a:t>
            </a:r>
            <a:endParaRPr lang="zh-CN" altLang="en-US" dirty="0"/>
          </a:p>
        </p:txBody>
      </p:sp>
      <p:sp>
        <p:nvSpPr>
          <p:cNvPr id="4" name="日期占位符 3"/>
          <p:cNvSpPr>
            <a:spLocks noGrp="1"/>
          </p:cNvSpPr>
          <p:nvPr>
            <p:ph type="dt" sz="half" idx="10"/>
          </p:nvPr>
        </p:nvSpPr>
        <p:spPr/>
        <p:txBody>
          <a:bodyPr/>
          <a:lstStyle/>
          <a:p>
            <a:fld id="{F52D28A6-4659-4FC5-835A-CA38B0335403}" type="datetime1">
              <a:rPr lang="zh-CN" altLang="en-US" smtClean="0"/>
              <a:pPr/>
              <a:t>2021/6/5</a:t>
            </a:fld>
            <a:endParaRPr lang="zh-CN" altLang="en-US" dirty="0"/>
          </a:p>
        </p:txBody>
      </p:sp>
      <p:sp>
        <p:nvSpPr>
          <p:cNvPr id="5" name="页脚占位符 4"/>
          <p:cNvSpPr>
            <a:spLocks noGrp="1"/>
          </p:cNvSpPr>
          <p:nvPr>
            <p:ph type="ftr" sz="quarter" idx="11"/>
          </p:nvPr>
        </p:nvSpPr>
        <p:spPr/>
        <p:txBody>
          <a:bodyPr/>
          <a:lstStyle/>
          <a:p>
            <a:r>
              <a:rPr lang="zh-CN" altLang="en-US" smtClean="0"/>
              <a:t>学而不厌，诲人不倦</a:t>
            </a:r>
            <a:endParaRPr lang="zh-CN" altLang="en-US" dirty="0"/>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17</a:t>
            </a:fld>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000" y="45000"/>
            <a:ext cx="10515600" cy="1325563"/>
          </a:xfrm>
        </p:spPr>
        <p:txBody>
          <a:bodyPr/>
          <a:lstStyle/>
          <a:p>
            <a:r>
              <a:rPr lang="en-US" altLang="zh-CN" dirty="0" smtClean="0">
                <a:solidFill>
                  <a:srgbClr val="FF0000"/>
                </a:solidFill>
              </a:rPr>
              <a:t>Deletion Candidate Algorithm</a:t>
            </a:r>
            <a:endParaRPr lang="zh-CN" altLang="en-US" dirty="0">
              <a:solidFill>
                <a:srgbClr val="FF0000"/>
              </a:solidFill>
            </a:endParaRPr>
          </a:p>
        </p:txBody>
      </p:sp>
      <p:sp>
        <p:nvSpPr>
          <p:cNvPr id="3" name="内容占位符 2"/>
          <p:cNvSpPr>
            <a:spLocks noGrp="1"/>
          </p:cNvSpPr>
          <p:nvPr>
            <p:ph idx="1"/>
          </p:nvPr>
        </p:nvSpPr>
        <p:spPr>
          <a:xfrm>
            <a:off x="264000" y="1413000"/>
            <a:ext cx="11592000" cy="4351338"/>
          </a:xfrm>
        </p:spPr>
        <p:txBody>
          <a:bodyPr>
            <a:normAutofit fontScale="92500" lnSpcReduction="10000"/>
          </a:bodyPr>
          <a:lstStyle/>
          <a:p>
            <a:pPr>
              <a:buNone/>
            </a:pPr>
            <a:r>
              <a:rPr lang="en-US" altLang="zh-CN" dirty="0" smtClean="0">
                <a:latin typeface="Times New Roman" pitchFamily="18" charset="0"/>
                <a:cs typeface="Times New Roman" pitchFamily="18" charset="0"/>
              </a:rPr>
              <a:t> </a:t>
            </a:r>
            <a:r>
              <a:rPr lang="en-US" altLang="zh-CN" b="1" dirty="0" smtClean="0">
                <a:solidFill>
                  <a:srgbClr val="FF0000"/>
                </a:solidFill>
                <a:latin typeface="Times New Roman" pitchFamily="18" charset="0"/>
                <a:cs typeface="Times New Roman" pitchFamily="18" charset="0"/>
              </a:rPr>
              <a:t>Initial : G is the </a:t>
            </a:r>
            <a:r>
              <a:rPr lang="en-US" altLang="zh-CN" dirty="0" smtClean="0">
                <a:latin typeface="Times New Roman" pitchFamily="18" charset="0"/>
                <a:cs typeface="Times New Roman" pitchFamily="18" charset="0"/>
              </a:rPr>
              <a:t>most general formal description, </a:t>
            </a:r>
            <a:r>
              <a:rPr lang="en-US" altLang="zh-CN" b="1" dirty="0" smtClean="0">
                <a:solidFill>
                  <a:srgbClr val="FF0000"/>
                </a:solidFill>
                <a:latin typeface="Times New Roman" pitchFamily="18" charset="0"/>
                <a:cs typeface="Times New Roman" pitchFamily="18" charset="0"/>
              </a:rPr>
              <a:t>H</a:t>
            </a:r>
            <a:r>
              <a:rPr lang="en-US" altLang="zh-CN" dirty="0" smtClean="0">
                <a:latin typeface="Times New Roman" pitchFamily="18" charset="0"/>
                <a:cs typeface="Times New Roman" pitchFamily="18" charset="0"/>
              </a:rPr>
              <a:t> is the entire rule space, </a:t>
            </a:r>
            <a:r>
              <a:rPr lang="en-US" altLang="zh-CN" b="1" dirty="0" smtClean="0">
                <a:solidFill>
                  <a:srgbClr val="FF0000"/>
                </a:solidFill>
                <a:latin typeface="Times New Roman" pitchFamily="18" charset="0"/>
                <a:cs typeface="Times New Roman" pitchFamily="18" charset="0"/>
              </a:rPr>
              <a:t>S</a:t>
            </a:r>
            <a:r>
              <a:rPr lang="en-US" altLang="zh-CN" dirty="0" smtClean="0">
                <a:latin typeface="Times New Roman" pitchFamily="18" charset="0"/>
                <a:cs typeface="Times New Roman" pitchFamily="18" charset="0"/>
              </a:rPr>
              <a:t> contains all possible teaching </a:t>
            </a:r>
            <a:r>
              <a:rPr lang="en-US" altLang="zh-CN" dirty="0" smtClean="0">
                <a:latin typeface="Times New Roman" pitchFamily="18" charset="0"/>
                <a:cs typeface="Times New Roman" pitchFamily="18" charset="0"/>
              </a:rPr>
              <a:t>examples</a:t>
            </a:r>
            <a:r>
              <a:rPr lang="en-US" altLang="zh-CN" dirty="0" smtClean="0">
                <a:latin typeface="Times New Roman" pitchFamily="18" charset="0"/>
                <a:cs typeface="Times New Roman" pitchFamily="18" charset="0"/>
              </a:rPr>
              <a:t>. </a:t>
            </a:r>
          </a:p>
          <a:p>
            <a:pPr>
              <a:buNone/>
            </a:pPr>
            <a:r>
              <a:rPr lang="en-US" altLang="zh-CN" dirty="0" smtClean="0">
                <a:latin typeface="Times New Roman" pitchFamily="18" charset="0"/>
                <a:cs typeface="Times New Roman" pitchFamily="18" charset="0"/>
              </a:rPr>
              <a:t> </a:t>
            </a:r>
          </a:p>
          <a:p>
            <a:pPr>
              <a:buNone/>
            </a:pPr>
            <a:r>
              <a:rPr lang="en-US" altLang="zh-CN" b="1" dirty="0" smtClean="0">
                <a:solidFill>
                  <a:srgbClr val="FF0000"/>
                </a:solidFill>
              </a:rPr>
              <a:t>Search Process:</a:t>
            </a:r>
            <a:r>
              <a:rPr lang="en-US" altLang="zh-CN" dirty="0" smtClean="0">
                <a:latin typeface="Times New Roman" pitchFamily="18" charset="0"/>
                <a:cs typeface="Times New Roman" pitchFamily="18" charset="0"/>
              </a:rPr>
              <a:t> receive a new teaching example. </a:t>
            </a:r>
          </a:p>
          <a:p>
            <a:pPr>
              <a:buNone/>
            </a:pPr>
            <a:r>
              <a:rPr lang="en-US" altLang="zh-CN" dirty="0" smtClean="0">
                <a:latin typeface="Times New Roman" pitchFamily="18" charset="0"/>
                <a:cs typeface="Times New Roman" pitchFamily="18" charset="0"/>
              </a:rPr>
              <a:t>       </a:t>
            </a:r>
            <a:r>
              <a:rPr lang="en-US" altLang="zh-CN" b="1" dirty="0" smtClean="0">
                <a:solidFill>
                  <a:srgbClr val="FF0000"/>
                </a:solidFill>
                <a:latin typeface="Times New Roman" pitchFamily="18" charset="0"/>
                <a:cs typeface="Times New Roman" pitchFamily="18" charset="0"/>
              </a:rPr>
              <a:t>If it is a positive case</a:t>
            </a:r>
            <a:r>
              <a:rPr lang="en-US" altLang="zh-CN" dirty="0" smtClean="0">
                <a:latin typeface="Times New Roman" pitchFamily="18" charset="0"/>
                <a:cs typeface="Times New Roman" pitchFamily="18" charset="0"/>
              </a:rPr>
              <a:t>: remove the concept of not covering the new positive case in G, and then modify S to be the most special result induced by the new positive case and the original elements of S,</a:t>
            </a:r>
          </a:p>
          <a:p>
            <a:pPr>
              <a:buNone/>
            </a:pPr>
            <a:r>
              <a:rPr lang="en-US" altLang="zh-CN" dirty="0" smtClean="0">
                <a:latin typeface="Times New Roman" pitchFamily="18" charset="0"/>
                <a:cs typeface="Times New Roman" pitchFamily="18" charset="0"/>
              </a:rPr>
              <a:t>       </a:t>
            </a:r>
            <a:r>
              <a:rPr lang="en-US" altLang="zh-CN" b="1" dirty="0" smtClean="0">
                <a:solidFill>
                  <a:srgbClr val="FF0000"/>
                </a:solidFill>
                <a:latin typeface="Times New Roman" pitchFamily="18" charset="0"/>
                <a:cs typeface="Times New Roman" pitchFamily="18" charset="0"/>
              </a:rPr>
              <a:t>If it is a negative case</a:t>
            </a:r>
            <a:r>
              <a:rPr lang="en-US" altLang="zh-CN" dirty="0" smtClean="0">
                <a:latin typeface="Times New Roman" pitchFamily="18" charset="0"/>
                <a:cs typeface="Times New Roman" pitchFamily="18" charset="0"/>
              </a:rPr>
              <a:t>: remove the concept of covering the negative case from S; Then we modify G to be the most general result </a:t>
            </a:r>
          </a:p>
          <a:p>
            <a:pPr>
              <a:buNone/>
            </a:pPr>
            <a:endParaRPr lang="en-US" altLang="zh-CN" dirty="0" smtClean="0">
              <a:latin typeface="Times New Roman" pitchFamily="18" charset="0"/>
              <a:cs typeface="Times New Roman" pitchFamily="18" charset="0"/>
            </a:endParaRPr>
          </a:p>
          <a:p>
            <a:pPr>
              <a:buNone/>
            </a:pPr>
            <a:r>
              <a:rPr lang="en-US" altLang="zh-CN" dirty="0" smtClean="0">
                <a:latin typeface="Times New Roman" pitchFamily="18" charset="0"/>
                <a:cs typeface="Times New Roman" pitchFamily="18" charset="0"/>
              </a:rPr>
              <a:t> </a:t>
            </a:r>
            <a:r>
              <a:rPr lang="en-US" altLang="zh-CN" b="1" dirty="0" smtClean="0">
                <a:solidFill>
                  <a:srgbClr val="FF0000"/>
                </a:solidFill>
              </a:rPr>
              <a:t>Result:</a:t>
            </a:r>
            <a:r>
              <a:rPr lang="en-US" altLang="zh-CN" dirty="0" smtClean="0">
                <a:latin typeface="Times New Roman" pitchFamily="18" charset="0"/>
                <a:cs typeface="Times New Roman" pitchFamily="18" charset="0"/>
              </a:rPr>
              <a:t> G= S and H is a set of only one concept, then outputs the concepts in H.</a:t>
            </a:r>
            <a:endParaRPr lang="zh-CN" altLang="en-US"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fld id="{F52D28A6-4659-4FC5-835A-CA38B0335403}" type="datetime1">
              <a:rPr lang="zh-CN" altLang="en-US" smtClean="0"/>
              <a:pPr/>
              <a:t>2021/6/5</a:t>
            </a:fld>
            <a:endParaRPr lang="zh-CN" altLang="en-US" dirty="0"/>
          </a:p>
        </p:txBody>
      </p:sp>
      <p:sp>
        <p:nvSpPr>
          <p:cNvPr id="5" name="页脚占位符 4"/>
          <p:cNvSpPr>
            <a:spLocks noGrp="1"/>
          </p:cNvSpPr>
          <p:nvPr>
            <p:ph type="ftr" sz="quarter" idx="11"/>
          </p:nvPr>
        </p:nvSpPr>
        <p:spPr/>
        <p:txBody>
          <a:bodyPr/>
          <a:lstStyle/>
          <a:p>
            <a:r>
              <a:rPr lang="zh-CN" altLang="en-US" smtClean="0"/>
              <a:t>学而不厌，诲人不倦</a:t>
            </a:r>
            <a:endParaRPr lang="zh-CN" altLang="en-US" dirty="0"/>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18</a:t>
            </a:fld>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6000" y="189000"/>
            <a:ext cx="10515600" cy="1325563"/>
          </a:xfrm>
        </p:spPr>
        <p:txBody>
          <a:bodyPr/>
          <a:lstStyle/>
          <a:p>
            <a:r>
              <a:rPr lang="en-US" altLang="zh-CN" dirty="0" smtClean="0">
                <a:solidFill>
                  <a:srgbClr val="FF0000"/>
                </a:solidFill>
              </a:rPr>
              <a:t>Example 2</a:t>
            </a:r>
            <a:endParaRPr lang="zh-CN" altLang="en-US" dirty="0">
              <a:solidFill>
                <a:srgbClr val="FF0000"/>
              </a:solidFill>
            </a:endParaRPr>
          </a:p>
        </p:txBody>
      </p:sp>
      <p:sp>
        <p:nvSpPr>
          <p:cNvPr id="3" name="内容占位符 2"/>
          <p:cNvSpPr>
            <a:spLocks noGrp="1"/>
          </p:cNvSpPr>
          <p:nvPr>
            <p:ph idx="1"/>
          </p:nvPr>
        </p:nvSpPr>
        <p:spPr>
          <a:xfrm>
            <a:off x="1056000" y="1413000"/>
            <a:ext cx="8424000" cy="2304000"/>
          </a:xfrm>
        </p:spPr>
        <p:txBody>
          <a:bodyPr>
            <a:normAutofit/>
          </a:bodyPr>
          <a:lstStyle/>
          <a:p>
            <a:pPr>
              <a:buNone/>
            </a:pPr>
            <a:r>
              <a:rPr lang="en-US" altLang="zh-CN" dirty="0" smtClean="0">
                <a:latin typeface="Times New Roman" pitchFamily="18" charset="0"/>
                <a:cs typeface="Times New Roman" pitchFamily="18" charset="0"/>
              </a:rPr>
              <a:t>   The </a:t>
            </a:r>
            <a:r>
              <a:rPr lang="en-US" altLang="zh-CN" b="1" dirty="0" smtClean="0">
                <a:solidFill>
                  <a:srgbClr val="FF0000"/>
                </a:solidFill>
                <a:latin typeface="Times New Roman" pitchFamily="18" charset="0"/>
                <a:cs typeface="Times New Roman" pitchFamily="18" charset="0"/>
              </a:rPr>
              <a:t>size</a:t>
            </a:r>
            <a:r>
              <a:rPr lang="en-US" altLang="zh-CN" dirty="0" smtClean="0">
                <a:latin typeface="Times New Roman" pitchFamily="18" charset="0"/>
                <a:cs typeface="Times New Roman" pitchFamily="18" charset="0"/>
              </a:rPr>
              <a:t> of an object is described as large </a:t>
            </a:r>
            <a:r>
              <a:rPr lang="en-US" altLang="zh-CN" dirty="0" smtClean="0">
                <a:latin typeface="Times New Roman" pitchFamily="18" charset="0"/>
                <a:cs typeface="Times New Roman" pitchFamily="18" charset="0"/>
              </a:rPr>
              <a:t>(lg) </a:t>
            </a:r>
            <a:r>
              <a:rPr lang="en-US" altLang="zh-CN" dirty="0" smtClean="0">
                <a:latin typeface="Times New Roman" pitchFamily="18" charset="0"/>
                <a:cs typeface="Times New Roman" pitchFamily="18" charset="0"/>
              </a:rPr>
              <a:t>or small </a:t>
            </a:r>
            <a:r>
              <a:rPr lang="en-US" altLang="zh-CN" dirty="0" smtClean="0">
                <a:latin typeface="Times New Roman" pitchFamily="18" charset="0"/>
                <a:cs typeface="Times New Roman" pitchFamily="18" charset="0"/>
              </a:rPr>
              <a:t>(sm) </a:t>
            </a:r>
            <a:r>
              <a:rPr lang="en-US" altLang="zh-CN"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the </a:t>
            </a:r>
            <a:r>
              <a:rPr lang="en-US" altLang="zh-CN" b="1" dirty="0" smtClean="0">
                <a:solidFill>
                  <a:srgbClr val="FF0000"/>
                </a:solidFill>
                <a:latin typeface="Times New Roman" pitchFamily="18" charset="0"/>
                <a:cs typeface="Times New Roman" pitchFamily="18" charset="0"/>
              </a:rPr>
              <a:t>shape</a:t>
            </a:r>
            <a:r>
              <a:rPr lang="en-US" altLang="zh-CN" dirty="0" smtClean="0">
                <a:latin typeface="Times New Roman" pitchFamily="18" charset="0"/>
                <a:cs typeface="Times New Roman" pitchFamily="18" charset="0"/>
              </a:rPr>
              <a:t> of an object is described as a circle </a:t>
            </a:r>
            <a:r>
              <a:rPr lang="en-US" altLang="zh-CN" dirty="0" smtClean="0">
                <a:latin typeface="Times New Roman" pitchFamily="18" charset="0"/>
                <a:cs typeface="Times New Roman" pitchFamily="18" charset="0"/>
              </a:rPr>
              <a:t>(cir) </a:t>
            </a:r>
            <a:r>
              <a:rPr lang="en-US" altLang="zh-CN" dirty="0" smtClean="0">
                <a:latin typeface="Times New Roman" pitchFamily="18" charset="0"/>
                <a:cs typeface="Times New Roman" pitchFamily="18" charset="0"/>
              </a:rPr>
              <a:t>, square </a:t>
            </a:r>
            <a:r>
              <a:rPr lang="en-US" altLang="zh-CN" dirty="0" smtClean="0">
                <a:latin typeface="Times New Roman" pitchFamily="18" charset="0"/>
                <a:cs typeface="Times New Roman" pitchFamily="18" charset="0"/>
              </a:rPr>
              <a:t>(squ) </a:t>
            </a:r>
            <a:r>
              <a:rPr lang="en-US" altLang="zh-CN" dirty="0" smtClean="0">
                <a:latin typeface="Times New Roman" pitchFamily="18" charset="0"/>
                <a:cs typeface="Times New Roman" pitchFamily="18" charset="0"/>
              </a:rPr>
              <a:t>, or triangle </a:t>
            </a:r>
            <a:r>
              <a:rPr lang="en-US" altLang="zh-CN" dirty="0" smtClean="0">
                <a:latin typeface="Times New Roman" pitchFamily="18" charset="0"/>
                <a:cs typeface="Times New Roman" pitchFamily="18" charset="0"/>
              </a:rPr>
              <a:t>(tri) </a:t>
            </a:r>
            <a:r>
              <a:rPr lang="en-US" altLang="zh-CN" dirty="0" smtClean="0">
                <a:latin typeface="Times New Roman" pitchFamily="18" charset="0"/>
                <a:cs typeface="Times New Roman" pitchFamily="18" charset="0"/>
              </a:rPr>
              <a:t>. If x is the size and </a:t>
            </a:r>
            <a:r>
              <a:rPr lang="en-US" altLang="zh-CN" dirty="0" smtClean="0">
                <a:latin typeface="Times New Roman" pitchFamily="18" charset="0"/>
                <a:cs typeface="Times New Roman" pitchFamily="18" charset="0"/>
              </a:rPr>
              <a:t>y </a:t>
            </a:r>
            <a:r>
              <a:rPr lang="en-US" altLang="zh-CN" dirty="0" smtClean="0">
                <a:latin typeface="Times New Roman" pitchFamily="18" charset="0"/>
                <a:cs typeface="Times New Roman" pitchFamily="18" charset="0"/>
              </a:rPr>
              <a:t>is the shape. Learning the concept of "circle" with the deletion candidate algorithm.</a:t>
            </a:r>
            <a:endParaRPr lang="zh-CN" altLang="en-US"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fld id="{F52D28A6-4659-4FC5-835A-CA38B0335403}" type="datetime1">
              <a:rPr lang="zh-CN" altLang="en-US" smtClean="0"/>
              <a:pPr/>
              <a:t>2021/6/5</a:t>
            </a:fld>
            <a:endParaRPr lang="zh-CN" altLang="en-US" dirty="0"/>
          </a:p>
        </p:txBody>
      </p:sp>
      <p:sp>
        <p:nvSpPr>
          <p:cNvPr id="5" name="页脚占位符 4"/>
          <p:cNvSpPr>
            <a:spLocks noGrp="1"/>
          </p:cNvSpPr>
          <p:nvPr>
            <p:ph type="ftr" sz="quarter" idx="11"/>
          </p:nvPr>
        </p:nvSpPr>
        <p:spPr/>
        <p:txBody>
          <a:bodyPr/>
          <a:lstStyle/>
          <a:p>
            <a:r>
              <a:rPr lang="zh-CN" altLang="en-US" smtClean="0"/>
              <a:t>学而不厌，诲人不倦</a:t>
            </a:r>
            <a:endParaRPr lang="zh-CN" altLang="en-US" dirty="0"/>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19</a:t>
            </a:fld>
            <a:endParaRPr lang="zh-CN" altLang="en-US" dirty="0"/>
          </a:p>
        </p:txBody>
      </p:sp>
      <p:sp>
        <p:nvSpPr>
          <p:cNvPr id="7" name="内容占位符 2"/>
          <p:cNvSpPr txBox="1">
            <a:spLocks/>
          </p:cNvSpPr>
          <p:nvPr/>
        </p:nvSpPr>
        <p:spPr>
          <a:xfrm>
            <a:off x="1200000" y="4077000"/>
            <a:ext cx="8424000" cy="2304000"/>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altLang="zh-CN" sz="28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size: </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lg, sm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altLang="zh-CN" sz="28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shape: </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cir , squ , tri</a:t>
            </a:r>
            <a:endParaRPr kumimoji="0" lang="zh-CN" alt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2000" y="189000"/>
            <a:ext cx="10515600" cy="1325563"/>
          </a:xfrm>
        </p:spPr>
        <p:txBody>
          <a:bodyPr/>
          <a:lstStyle/>
          <a:p>
            <a:r>
              <a:rPr lang="en-US" altLang="zh-CN" dirty="0" smtClean="0">
                <a:solidFill>
                  <a:srgbClr val="0000FF"/>
                </a:solidFill>
              </a:rPr>
              <a:t>Some Quenstions:</a:t>
            </a:r>
            <a:endParaRPr lang="zh-CN" altLang="en-US" dirty="0">
              <a:solidFill>
                <a:srgbClr val="0000FF"/>
              </a:solidFill>
            </a:endParaRPr>
          </a:p>
        </p:txBody>
      </p:sp>
      <p:sp>
        <p:nvSpPr>
          <p:cNvPr id="3" name="内容占位符 2"/>
          <p:cNvSpPr>
            <a:spLocks noGrp="1"/>
          </p:cNvSpPr>
          <p:nvPr>
            <p:ph idx="1"/>
          </p:nvPr>
        </p:nvSpPr>
        <p:spPr>
          <a:xfrm>
            <a:off x="408000" y="1629000"/>
            <a:ext cx="11016000" cy="4351338"/>
          </a:xfrm>
        </p:spPr>
        <p:txBody>
          <a:bodyPr>
            <a:normAutofit/>
          </a:bodyPr>
          <a:lstStyle/>
          <a:p>
            <a:pPr marL="514350" indent="-514350">
              <a:buAutoNum type="arabicPeriod"/>
            </a:pPr>
            <a:r>
              <a:rPr lang="en-US" altLang="zh-CN" sz="4400" b="1" dirty="0" smtClean="0">
                <a:solidFill>
                  <a:srgbClr val="C00000"/>
                </a:solidFill>
                <a:latin typeface="Times New Roman" pitchFamily="18" charset="0"/>
                <a:cs typeface="Times New Roman" pitchFamily="18" charset="0"/>
              </a:rPr>
              <a:t>How </a:t>
            </a:r>
            <a:r>
              <a:rPr lang="en-US" altLang="zh-CN" sz="4400" b="1" dirty="0" smtClean="0">
                <a:solidFill>
                  <a:srgbClr val="C00000"/>
                </a:solidFill>
                <a:latin typeface="Times New Roman" pitchFamily="18" charset="0"/>
                <a:cs typeface="Times New Roman" pitchFamily="18" charset="0"/>
              </a:rPr>
              <a:t>do you learn</a:t>
            </a:r>
            <a:r>
              <a:rPr lang="en-US" altLang="zh-CN" sz="4400" b="1" dirty="0" smtClean="0">
                <a:solidFill>
                  <a:srgbClr val="C00000"/>
                </a:solidFill>
                <a:latin typeface="Times New Roman" pitchFamily="18" charset="0"/>
                <a:cs typeface="Times New Roman" pitchFamily="18" charset="0"/>
              </a:rPr>
              <a:t>?</a:t>
            </a:r>
          </a:p>
          <a:p>
            <a:pPr marL="514350" indent="-514350">
              <a:buAutoNum type="arabicPeriod"/>
            </a:pPr>
            <a:endParaRPr lang="en-US" altLang="zh-CN" sz="4400" dirty="0" smtClean="0">
              <a:latin typeface="Times New Roman" pitchFamily="18" charset="0"/>
              <a:cs typeface="Times New Roman" pitchFamily="18" charset="0"/>
            </a:endParaRPr>
          </a:p>
          <a:p>
            <a:pPr marL="514350" indent="-514350">
              <a:buAutoNum type="arabicPeriod"/>
            </a:pPr>
            <a:r>
              <a:rPr lang="en-US" altLang="zh-CN" sz="4400" b="1" dirty="0" smtClean="0">
                <a:solidFill>
                  <a:srgbClr val="0000FF"/>
                </a:solidFill>
                <a:latin typeface="Times New Roman" pitchFamily="18" charset="0"/>
                <a:cs typeface="Times New Roman" pitchFamily="18" charset="0"/>
              </a:rPr>
              <a:t>How do you make decisions</a:t>
            </a:r>
            <a:r>
              <a:rPr lang="en-US" altLang="zh-CN" sz="4400" b="1" dirty="0" smtClean="0">
                <a:solidFill>
                  <a:srgbClr val="0000FF"/>
                </a:solidFill>
                <a:latin typeface="Times New Roman" pitchFamily="18" charset="0"/>
                <a:cs typeface="Times New Roman" pitchFamily="18" charset="0"/>
              </a:rPr>
              <a:t>?</a:t>
            </a:r>
          </a:p>
          <a:p>
            <a:pPr marL="514350" indent="-514350">
              <a:buAutoNum type="arabicPeriod"/>
            </a:pPr>
            <a:endParaRPr lang="en-US" altLang="zh-CN" sz="4400" dirty="0" smtClean="0">
              <a:latin typeface="Times New Roman" pitchFamily="18" charset="0"/>
              <a:cs typeface="Times New Roman" pitchFamily="18" charset="0"/>
            </a:endParaRPr>
          </a:p>
          <a:p>
            <a:pPr marL="514350" indent="-514350">
              <a:buAutoNum type="arabicPeriod"/>
            </a:pPr>
            <a:r>
              <a:rPr lang="en-US" altLang="zh-CN" sz="4400" b="1" dirty="0" smtClean="0">
                <a:solidFill>
                  <a:srgbClr val="FF0000"/>
                </a:solidFill>
                <a:latin typeface="Times New Roman" pitchFamily="18" charset="0"/>
                <a:cs typeface="Times New Roman" pitchFamily="18" charset="0"/>
              </a:rPr>
              <a:t>How do you learn concepts such as </a:t>
            </a:r>
            <a:r>
              <a:rPr lang="en-US" altLang="zh-CN" sz="4400" b="1" dirty="0" smtClean="0">
                <a:solidFill>
                  <a:srgbClr val="FF0000"/>
                </a:solidFill>
                <a:latin typeface="Times New Roman" pitchFamily="18" charset="0"/>
                <a:cs typeface="Times New Roman" pitchFamily="18" charset="0"/>
              </a:rPr>
              <a:t>cat </a:t>
            </a:r>
            <a:r>
              <a:rPr lang="en-US" altLang="zh-CN" sz="4400" b="1" dirty="0" smtClean="0">
                <a:solidFill>
                  <a:srgbClr val="C00000"/>
                </a:solidFill>
                <a:latin typeface="Times New Roman" pitchFamily="18" charset="0"/>
                <a:cs typeface="Times New Roman" pitchFamily="18" charset="0"/>
              </a:rPr>
              <a:t>? </a:t>
            </a:r>
            <a:endParaRPr lang="zh-CN" altLang="en-US" sz="4400" b="1" dirty="0">
              <a:solidFill>
                <a:srgbClr val="FF0000"/>
              </a:solidFill>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fld id="{F52D28A6-4659-4FC5-835A-CA38B0335403}" type="datetime1">
              <a:rPr lang="zh-CN" altLang="en-US" smtClean="0"/>
              <a:pPr/>
              <a:t>2021/6/5</a:t>
            </a:fld>
            <a:endParaRPr lang="zh-CN" altLang="en-US" dirty="0"/>
          </a:p>
        </p:txBody>
      </p:sp>
      <p:sp>
        <p:nvSpPr>
          <p:cNvPr id="5" name="页脚占位符 4"/>
          <p:cNvSpPr>
            <a:spLocks noGrp="1"/>
          </p:cNvSpPr>
          <p:nvPr>
            <p:ph type="ftr" sz="quarter" idx="11"/>
          </p:nvPr>
        </p:nvSpPr>
        <p:spPr/>
        <p:txBody>
          <a:bodyPr/>
          <a:lstStyle/>
          <a:p>
            <a:r>
              <a:rPr lang="zh-CN" altLang="en-US" smtClean="0"/>
              <a:t>学而不厌，诲人不倦</a:t>
            </a:r>
            <a:endParaRPr lang="zh-CN" altLang="en-US" dirty="0"/>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2</a:t>
            </a:fld>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6000" y="261000"/>
            <a:ext cx="10515600" cy="5400000"/>
          </a:xfrm>
        </p:spPr>
        <p:txBody>
          <a:bodyPr>
            <a:noAutofit/>
          </a:bodyPr>
          <a:lstStyle/>
          <a:p>
            <a:pPr>
              <a:buNone/>
            </a:pPr>
            <a:r>
              <a:rPr lang="en-US" altLang="zh-CN" b="1" dirty="0" smtClean="0">
                <a:solidFill>
                  <a:srgbClr val="FF0000"/>
                </a:solidFill>
                <a:latin typeface="Times New Roman" pitchFamily="18" charset="0"/>
                <a:cs typeface="Times New Roman" pitchFamily="18" charset="0"/>
              </a:rPr>
              <a:t>Step 1</a:t>
            </a:r>
            <a:r>
              <a:rPr lang="en-US" altLang="zh-CN" dirty="0" smtClean="0">
                <a:latin typeface="Times New Roman" pitchFamily="18" charset="0"/>
                <a:cs typeface="Times New Roman" pitchFamily="18" charset="0"/>
              </a:rPr>
              <a:t>: G={(x,y)}</a:t>
            </a:r>
          </a:p>
          <a:p>
            <a:pPr>
              <a:buNone/>
            </a:pPr>
            <a:r>
              <a:rPr lang="en-US" altLang="zh-CN"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S={ (sm cir),</a:t>
            </a:r>
            <a:r>
              <a:rPr lang="en-US" altLang="zh-CN"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(lg squ),</a:t>
            </a:r>
            <a:r>
              <a:rPr lang="en-US" altLang="zh-CN"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(lg cir),</a:t>
            </a:r>
            <a:r>
              <a:rPr lang="en-US" altLang="zh-CN" dirty="0" smtClean="0">
                <a:latin typeface="Times New Roman" pitchFamily="18" charset="0"/>
                <a:cs typeface="Times New Roman" pitchFamily="18" charset="0"/>
              </a:rPr>
              <a:t> (sm squ), </a:t>
            </a:r>
            <a:r>
              <a:rPr lang="en-US" altLang="zh-CN" dirty="0" smtClean="0">
                <a:latin typeface="Times New Roman" pitchFamily="18" charset="0"/>
                <a:cs typeface="Times New Roman" pitchFamily="18" charset="0"/>
              </a:rPr>
              <a:t>(sm tri),(lg tri)}</a:t>
            </a:r>
          </a:p>
          <a:p>
            <a:pPr>
              <a:buNone/>
            </a:pPr>
            <a:r>
              <a:rPr lang="en-US" altLang="zh-CN" b="1" dirty="0" smtClean="0">
                <a:solidFill>
                  <a:srgbClr val="0000FF"/>
                </a:solidFill>
                <a:latin typeface="Times New Roman" pitchFamily="18" charset="0"/>
                <a:cs typeface="Times New Roman" pitchFamily="18" charset="0"/>
              </a:rPr>
              <a:t>Step 2</a:t>
            </a:r>
            <a:r>
              <a:rPr lang="en-US" altLang="zh-CN"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(sm cir</a:t>
            </a:r>
            <a:r>
              <a:rPr lang="en-US" altLang="zh-CN" dirty="0" smtClean="0">
                <a:latin typeface="Times New Roman" pitchFamily="18" charset="0"/>
                <a:cs typeface="Times New Roman" pitchFamily="18" charset="0"/>
              </a:rPr>
              <a:t>)  </a:t>
            </a:r>
            <a:r>
              <a:rPr lang="en-US" altLang="zh-CN" b="1" dirty="0" smtClean="0">
                <a:solidFill>
                  <a:srgbClr val="FF0000"/>
                </a:solidFill>
                <a:latin typeface="Times New Roman" pitchFamily="18" charset="0"/>
                <a:cs typeface="Times New Roman" pitchFamily="18" charset="0"/>
              </a:rPr>
              <a:t>positive </a:t>
            </a:r>
            <a:r>
              <a:rPr lang="en-US" altLang="zh-CN" b="1" dirty="0" smtClean="0">
                <a:solidFill>
                  <a:srgbClr val="FF0000"/>
                </a:solidFill>
                <a:latin typeface="Times New Roman" pitchFamily="18" charset="0"/>
                <a:cs typeface="Times New Roman" pitchFamily="18" charset="0"/>
              </a:rPr>
              <a:t>case</a:t>
            </a:r>
            <a:endParaRPr lang="en-US" altLang="zh-CN" b="1" dirty="0" smtClean="0">
              <a:solidFill>
                <a:srgbClr val="FF0000"/>
              </a:solidFill>
              <a:latin typeface="Times New Roman" pitchFamily="18" charset="0"/>
              <a:cs typeface="Times New Roman" pitchFamily="18" charset="0"/>
            </a:endParaRPr>
          </a:p>
          <a:p>
            <a:pPr>
              <a:buNone/>
            </a:pPr>
            <a:r>
              <a:rPr lang="en-US" altLang="zh-CN" dirty="0" smtClean="0">
                <a:latin typeface="Times New Roman" pitchFamily="18" charset="0"/>
                <a:cs typeface="Times New Roman" pitchFamily="18" charset="0"/>
              </a:rPr>
              <a:t>            G</a:t>
            </a:r>
            <a:r>
              <a:rPr lang="en-US" altLang="zh-CN" dirty="0" smtClean="0">
                <a:latin typeface="Times New Roman" pitchFamily="18" charset="0"/>
                <a:cs typeface="Times New Roman" pitchFamily="18" charset="0"/>
              </a:rPr>
              <a:t>={(x,y</a:t>
            </a:r>
            <a:r>
              <a:rPr lang="en-US" altLang="zh-CN" dirty="0" smtClean="0">
                <a:latin typeface="Times New Roman" pitchFamily="18" charset="0"/>
                <a:cs typeface="Times New Roman" pitchFamily="18" charset="0"/>
              </a:rPr>
              <a:t>)}</a:t>
            </a:r>
          </a:p>
          <a:p>
            <a:pPr>
              <a:buNone/>
            </a:pPr>
            <a:r>
              <a:rPr lang="en-US" altLang="zh-CN" dirty="0" smtClean="0">
                <a:latin typeface="Times New Roman" pitchFamily="18" charset="0"/>
                <a:cs typeface="Times New Roman" pitchFamily="18" charset="0"/>
              </a:rPr>
              <a:t>            S</a:t>
            </a:r>
            <a:r>
              <a:rPr lang="en-US" altLang="zh-CN" dirty="0" smtClean="0">
                <a:latin typeface="Times New Roman" pitchFamily="18" charset="0"/>
                <a:cs typeface="Times New Roman" pitchFamily="18" charset="0"/>
              </a:rPr>
              <a:t>={ (sm cir)}</a:t>
            </a:r>
          </a:p>
          <a:p>
            <a:pPr>
              <a:buNone/>
            </a:pPr>
            <a:r>
              <a:rPr lang="en-US" altLang="zh-CN" dirty="0" smtClean="0">
                <a:latin typeface="Times New Roman" pitchFamily="18" charset="0"/>
                <a:cs typeface="Times New Roman" pitchFamily="18" charset="0"/>
              </a:rPr>
              <a:t> </a:t>
            </a:r>
            <a:r>
              <a:rPr lang="en-US" altLang="zh-CN" b="1" dirty="0" smtClean="0">
                <a:solidFill>
                  <a:srgbClr val="FF0000"/>
                </a:solidFill>
                <a:latin typeface="Times New Roman" pitchFamily="18" charset="0"/>
                <a:cs typeface="Times New Roman" pitchFamily="18" charset="0"/>
              </a:rPr>
              <a:t>Step 3</a:t>
            </a:r>
            <a:r>
              <a:rPr lang="en-US" altLang="zh-CN"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(lg squ</a:t>
            </a:r>
            <a:r>
              <a:rPr lang="en-US" altLang="zh-CN" dirty="0" smtClean="0">
                <a:latin typeface="Times New Roman" pitchFamily="18" charset="0"/>
                <a:cs typeface="Times New Roman" pitchFamily="18" charset="0"/>
              </a:rPr>
              <a:t>)  </a:t>
            </a:r>
            <a:r>
              <a:rPr lang="en-US" altLang="zh-CN" b="1" dirty="0" smtClean="0">
                <a:solidFill>
                  <a:srgbClr val="FF0000"/>
                </a:solidFill>
                <a:latin typeface="Times New Roman" pitchFamily="18" charset="0"/>
                <a:cs typeface="Times New Roman" pitchFamily="18" charset="0"/>
              </a:rPr>
              <a:t>negative case</a:t>
            </a:r>
          </a:p>
          <a:p>
            <a:pPr>
              <a:buNone/>
            </a:pPr>
            <a:r>
              <a:rPr lang="en-US" altLang="zh-CN" dirty="0" smtClean="0">
                <a:latin typeface="Times New Roman" pitchFamily="18" charset="0"/>
                <a:cs typeface="Times New Roman" pitchFamily="18" charset="0"/>
              </a:rPr>
              <a:t>           S</a:t>
            </a:r>
            <a:r>
              <a:rPr lang="en-US" altLang="zh-CN" dirty="0" smtClean="0">
                <a:latin typeface="Times New Roman" pitchFamily="18" charset="0"/>
                <a:cs typeface="Times New Roman" pitchFamily="18" charset="0"/>
              </a:rPr>
              <a:t>={ (sm cir</a:t>
            </a:r>
            <a:r>
              <a:rPr lang="en-US" altLang="zh-CN" dirty="0" smtClean="0">
                <a:latin typeface="Times New Roman" pitchFamily="18" charset="0"/>
                <a:cs typeface="Times New Roman" pitchFamily="18" charset="0"/>
              </a:rPr>
              <a:t>)}</a:t>
            </a:r>
          </a:p>
          <a:p>
            <a:pPr>
              <a:buNone/>
            </a:pPr>
            <a:r>
              <a:rPr lang="en-US" altLang="zh-CN" dirty="0" smtClean="0">
                <a:latin typeface="Times New Roman" pitchFamily="18" charset="0"/>
                <a:cs typeface="Times New Roman" pitchFamily="18" charset="0"/>
              </a:rPr>
              <a:t>           G={(sm,y),(x,cir)}</a:t>
            </a:r>
          </a:p>
          <a:p>
            <a:pPr>
              <a:buNone/>
            </a:pPr>
            <a:r>
              <a:rPr lang="en-US" altLang="zh-CN" b="1" dirty="0" smtClean="0">
                <a:solidFill>
                  <a:srgbClr val="FF0000"/>
                </a:solidFill>
                <a:latin typeface="Times New Roman" pitchFamily="18" charset="0"/>
                <a:cs typeface="Times New Roman" pitchFamily="18" charset="0"/>
              </a:rPr>
              <a:t>Step 4</a:t>
            </a:r>
            <a:r>
              <a:rPr lang="en-US" altLang="zh-CN"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(lg cir</a:t>
            </a:r>
            <a:r>
              <a:rPr lang="en-US" altLang="zh-CN" dirty="0" smtClean="0">
                <a:latin typeface="Times New Roman" pitchFamily="18" charset="0"/>
                <a:cs typeface="Times New Roman" pitchFamily="18" charset="0"/>
              </a:rPr>
              <a:t>) </a:t>
            </a:r>
            <a:r>
              <a:rPr lang="en-US" altLang="zh-CN" b="1" dirty="0" smtClean="0">
                <a:solidFill>
                  <a:srgbClr val="FF0000"/>
                </a:solidFill>
                <a:latin typeface="Times New Roman" pitchFamily="18" charset="0"/>
                <a:cs typeface="Times New Roman" pitchFamily="18" charset="0"/>
              </a:rPr>
              <a:t>positive </a:t>
            </a:r>
            <a:r>
              <a:rPr lang="en-US" altLang="zh-CN" b="1" dirty="0" smtClean="0">
                <a:solidFill>
                  <a:srgbClr val="FF0000"/>
                </a:solidFill>
                <a:latin typeface="Times New Roman" pitchFamily="18" charset="0"/>
                <a:cs typeface="Times New Roman" pitchFamily="18" charset="0"/>
              </a:rPr>
              <a:t>case</a:t>
            </a:r>
          </a:p>
          <a:p>
            <a:pPr>
              <a:buNone/>
            </a:pPr>
            <a:r>
              <a:rPr lang="en-US" altLang="zh-CN" dirty="0" smtClean="0">
                <a:latin typeface="Times New Roman" pitchFamily="18" charset="0"/>
                <a:cs typeface="Times New Roman" pitchFamily="18" charset="0"/>
              </a:rPr>
              <a:t>             G={(x,cir)}</a:t>
            </a:r>
          </a:p>
          <a:p>
            <a:pPr>
              <a:buNone/>
            </a:pPr>
            <a:r>
              <a:rPr lang="en-US" altLang="zh-CN"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S=</a:t>
            </a:r>
            <a:r>
              <a:rPr lang="en-US" altLang="zh-CN"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x,cir</a:t>
            </a:r>
            <a:r>
              <a:rPr lang="en-US" altLang="zh-CN" dirty="0" smtClean="0">
                <a:latin typeface="Times New Roman" pitchFamily="18" charset="0"/>
                <a:cs typeface="Times New Roman" pitchFamily="18" charset="0"/>
              </a:rPr>
              <a:t>)}</a:t>
            </a:r>
          </a:p>
          <a:p>
            <a:pPr>
              <a:buNone/>
            </a:pPr>
            <a:r>
              <a:rPr lang="en-US" altLang="zh-CN" b="1" dirty="0" smtClean="0">
                <a:solidFill>
                  <a:srgbClr val="FF0000"/>
                </a:solidFill>
                <a:latin typeface="Times New Roman" pitchFamily="18" charset="0"/>
                <a:cs typeface="Times New Roman" pitchFamily="18" charset="0"/>
              </a:rPr>
              <a:t>G=S</a:t>
            </a:r>
            <a:r>
              <a:rPr lang="en-US" altLang="zh-CN"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a:buNone/>
            </a:pPr>
            <a:r>
              <a:rPr lang="en-US" altLang="zh-CN" dirty="0" smtClean="0">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fld id="{F52D28A6-4659-4FC5-835A-CA38B0335403}" type="datetime1">
              <a:rPr lang="zh-CN" altLang="en-US" smtClean="0"/>
              <a:pPr/>
              <a:t>2021/6/5</a:t>
            </a:fld>
            <a:endParaRPr lang="zh-CN" altLang="en-US" dirty="0"/>
          </a:p>
        </p:txBody>
      </p:sp>
      <p:sp>
        <p:nvSpPr>
          <p:cNvPr id="5" name="页脚占位符 4"/>
          <p:cNvSpPr>
            <a:spLocks noGrp="1"/>
          </p:cNvSpPr>
          <p:nvPr>
            <p:ph type="ftr" sz="quarter" idx="11"/>
          </p:nvPr>
        </p:nvSpPr>
        <p:spPr/>
        <p:txBody>
          <a:bodyPr/>
          <a:lstStyle/>
          <a:p>
            <a:r>
              <a:rPr lang="zh-CN" altLang="en-US" smtClean="0"/>
              <a:t>学而不厌，诲人不倦</a:t>
            </a:r>
            <a:endParaRPr lang="zh-CN" altLang="en-US" dirty="0"/>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20</a:t>
            </a:fld>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000" y="117000"/>
            <a:ext cx="10515600" cy="792001"/>
          </a:xfrm>
        </p:spPr>
        <p:txBody>
          <a:bodyPr/>
          <a:lstStyle/>
          <a:p>
            <a:r>
              <a:rPr lang="en-US" altLang="zh-CN" b="1" dirty="0" smtClean="0">
                <a:solidFill>
                  <a:srgbClr val="FF0000"/>
                </a:solidFill>
              </a:rPr>
              <a:t>Exc.</a:t>
            </a:r>
            <a:endParaRPr lang="zh-CN" altLang="en-US" b="1" dirty="0">
              <a:solidFill>
                <a:srgbClr val="FF0000"/>
              </a:solidFill>
            </a:endParaRPr>
          </a:p>
        </p:txBody>
      </p:sp>
      <p:sp>
        <p:nvSpPr>
          <p:cNvPr id="3" name="内容占位符 2"/>
          <p:cNvSpPr>
            <a:spLocks noGrp="1"/>
          </p:cNvSpPr>
          <p:nvPr>
            <p:ph idx="1"/>
          </p:nvPr>
        </p:nvSpPr>
        <p:spPr>
          <a:xfrm>
            <a:off x="408000" y="837000"/>
            <a:ext cx="10515600" cy="4351338"/>
          </a:xfrm>
        </p:spPr>
        <p:txBody>
          <a:bodyPr>
            <a:noAutofit/>
          </a:bodyPr>
          <a:lstStyle/>
          <a:p>
            <a:pPr>
              <a:buNone/>
            </a:pPr>
            <a:r>
              <a:rPr lang="en-US" altLang="zh-CN" sz="2400" dirty="0" smtClean="0">
                <a:latin typeface="Times New Roman" pitchFamily="18" charset="0"/>
                <a:cs typeface="Times New Roman" pitchFamily="18" charset="0"/>
              </a:rPr>
              <a:t>Consider the following properties and values of the building block world: </a:t>
            </a:r>
            <a:endParaRPr lang="en-US" altLang="zh-CN" sz="2400" dirty="0" smtClean="0">
              <a:latin typeface="Times New Roman" pitchFamily="18" charset="0"/>
              <a:cs typeface="Times New Roman" pitchFamily="18" charset="0"/>
            </a:endParaRPr>
          </a:p>
          <a:p>
            <a:pPr>
              <a:buNone/>
            </a:pPr>
            <a:r>
              <a:rPr lang="en-US" altLang="zh-CN"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a:t>
            </a:r>
            <a:r>
              <a:rPr lang="en-US" altLang="zh-CN" sz="2400" b="1" dirty="0" smtClean="0">
                <a:solidFill>
                  <a:srgbClr val="0000FF"/>
                </a:solidFill>
                <a:latin typeface="Times New Roman" pitchFamily="18" charset="0"/>
                <a:cs typeface="Times New Roman" pitchFamily="18" charset="0"/>
              </a:rPr>
              <a:t>Color</a:t>
            </a:r>
            <a:r>
              <a:rPr lang="en-US" altLang="zh-CN"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 yellow, blue, green } </a:t>
            </a:r>
            <a:r>
              <a:rPr lang="en-US" altLang="zh-CN" sz="2400" dirty="0" smtClean="0">
                <a:latin typeface="Times New Roman" pitchFamily="18" charset="0"/>
                <a:cs typeface="Times New Roman" pitchFamily="18" charset="0"/>
              </a:rPr>
              <a:t>            </a:t>
            </a:r>
            <a:r>
              <a:rPr lang="en-US" altLang="zh-CN" sz="2400" b="1" dirty="0" smtClean="0">
                <a:solidFill>
                  <a:srgbClr val="0000FF"/>
                </a:solidFill>
                <a:latin typeface="Times New Roman" pitchFamily="18" charset="0"/>
                <a:cs typeface="Times New Roman" pitchFamily="18" charset="0"/>
              </a:rPr>
              <a:t>Shape</a:t>
            </a:r>
            <a:r>
              <a:rPr lang="en-US" altLang="zh-CN"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{conical, spherical, </a:t>
            </a:r>
            <a:r>
              <a:rPr lang="en-US" altLang="zh-CN" sz="2400" dirty="0" smtClean="0">
                <a:latin typeface="Times New Roman" pitchFamily="18" charset="0"/>
                <a:cs typeface="Times New Roman" pitchFamily="18" charset="0"/>
              </a:rPr>
              <a:t>rectangle } </a:t>
            </a:r>
            <a:endParaRPr lang="en-US" altLang="zh-CN" sz="2400" dirty="0" smtClean="0">
              <a:latin typeface="Times New Roman" pitchFamily="18" charset="0"/>
              <a:cs typeface="Times New Roman" pitchFamily="18" charset="0"/>
            </a:endParaRPr>
          </a:p>
          <a:p>
            <a:pPr>
              <a:buNone/>
            </a:pPr>
            <a:r>
              <a:rPr lang="en-US" altLang="zh-CN" sz="2400" dirty="0" smtClean="0">
                <a:latin typeface="Times New Roman" pitchFamily="18" charset="0"/>
                <a:cs typeface="Times New Roman" pitchFamily="18" charset="0"/>
              </a:rPr>
              <a:t>   </a:t>
            </a:r>
            <a:r>
              <a:rPr lang="en-US" altLang="zh-CN" sz="2400" b="1" dirty="0" smtClean="0">
                <a:solidFill>
                  <a:srgbClr val="0000FF"/>
                </a:solidFill>
                <a:latin typeface="Times New Roman" pitchFamily="18" charset="0"/>
                <a:cs typeface="Times New Roman" pitchFamily="18" charset="0"/>
              </a:rPr>
              <a:t>Hardness</a:t>
            </a:r>
            <a:r>
              <a:rPr lang="en-US" altLang="zh-CN"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 hard, soft } </a:t>
            </a:r>
            <a:r>
              <a:rPr lang="en-US" altLang="zh-CN" sz="2400" dirty="0" smtClean="0">
                <a:latin typeface="Times New Roman" pitchFamily="18" charset="0"/>
                <a:cs typeface="Times New Roman" pitchFamily="18" charset="0"/>
              </a:rPr>
              <a:t>                     </a:t>
            </a:r>
            <a:r>
              <a:rPr lang="en-US" altLang="zh-CN" sz="2400" b="1" dirty="0" smtClean="0">
                <a:solidFill>
                  <a:srgbClr val="0000FF"/>
                </a:solidFill>
                <a:latin typeface="Times New Roman" pitchFamily="18" charset="0"/>
                <a:cs typeface="Times New Roman" pitchFamily="18" charset="0"/>
              </a:rPr>
              <a:t>Size</a:t>
            </a:r>
            <a:r>
              <a:rPr lang="en-US" altLang="zh-CN"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{large, </a:t>
            </a:r>
            <a:r>
              <a:rPr lang="en-US" altLang="zh-CN" sz="2400" dirty="0" smtClean="0">
                <a:latin typeface="Times New Roman" pitchFamily="18" charset="0"/>
                <a:cs typeface="Times New Roman" pitchFamily="18" charset="0"/>
              </a:rPr>
              <a:t>small } </a:t>
            </a:r>
            <a:endParaRPr lang="en-US" altLang="zh-CN" sz="2400" dirty="0" smtClean="0">
              <a:latin typeface="Times New Roman" pitchFamily="18" charset="0"/>
              <a:cs typeface="Times New Roman" pitchFamily="18" charset="0"/>
            </a:endParaRPr>
          </a:p>
          <a:p>
            <a:pPr>
              <a:buNone/>
            </a:pPr>
            <a:r>
              <a:rPr lang="en-US" altLang="zh-CN" sz="2400" dirty="0" smtClean="0">
                <a:latin typeface="Times New Roman" pitchFamily="18" charset="0"/>
                <a:cs typeface="Times New Roman" pitchFamily="18" charset="0"/>
              </a:rPr>
              <a:t>   to </a:t>
            </a:r>
            <a:r>
              <a:rPr lang="en-US" altLang="zh-CN" sz="2400" dirty="0" smtClean="0">
                <a:latin typeface="Times New Roman" pitchFamily="18" charset="0"/>
                <a:cs typeface="Times New Roman" pitchFamily="18" charset="0"/>
              </a:rPr>
              <a:t>learn the "</a:t>
            </a:r>
            <a:r>
              <a:rPr lang="en-US" altLang="zh-CN" sz="2400" b="1" dirty="0" smtClean="0">
                <a:solidFill>
                  <a:srgbClr val="FF0000"/>
                </a:solidFill>
                <a:latin typeface="Times New Roman" pitchFamily="18" charset="0"/>
                <a:cs typeface="Times New Roman" pitchFamily="18" charset="0"/>
              </a:rPr>
              <a:t>yellow</a:t>
            </a:r>
            <a:r>
              <a:rPr lang="en-US" altLang="zh-CN" sz="2400" dirty="0" smtClean="0">
                <a:latin typeface="Times New Roman" pitchFamily="18" charset="0"/>
                <a:cs typeface="Times New Roman" pitchFamily="18" charset="0"/>
              </a:rPr>
              <a:t>" </a:t>
            </a:r>
            <a:endParaRPr lang="en-US" altLang="zh-CN" sz="2400" dirty="0" smtClean="0">
              <a:latin typeface="Times New Roman" pitchFamily="18" charset="0"/>
              <a:cs typeface="Times New Roman" pitchFamily="18" charset="0"/>
            </a:endParaRPr>
          </a:p>
          <a:p>
            <a:pPr>
              <a:buNone/>
            </a:pPr>
            <a:r>
              <a:rPr lang="en-US" altLang="zh-CN" sz="2400" dirty="0" smtClean="0">
                <a:latin typeface="Times New Roman" pitchFamily="18" charset="0"/>
                <a:cs typeface="Times New Roman" pitchFamily="18" charset="0"/>
              </a:rPr>
              <a:t>examples: </a:t>
            </a:r>
          </a:p>
          <a:p>
            <a:pPr>
              <a:buNone/>
            </a:pPr>
            <a:r>
              <a:rPr lang="en-US" altLang="zh-CN" sz="2400" dirty="0" smtClean="0">
                <a:latin typeface="Times New Roman" pitchFamily="18" charset="0"/>
                <a:cs typeface="Times New Roman" pitchFamily="18" charset="0"/>
              </a:rPr>
              <a:t>1</a:t>
            </a:r>
            <a:r>
              <a:rPr lang="en-US" altLang="zh-CN" sz="2400" dirty="0" smtClean="0">
                <a:latin typeface="Times New Roman" pitchFamily="18" charset="0"/>
                <a:cs typeface="Times New Roman" pitchFamily="18" charset="0"/>
              </a:rPr>
              <a:t>. (yellow, conical, soft, large, </a:t>
            </a:r>
            <a:r>
              <a:rPr lang="en-US" altLang="zh-CN" sz="2400" dirty="0" smtClean="0">
                <a:latin typeface="Times New Roman" pitchFamily="18" charset="0"/>
                <a:cs typeface="Times New Roman" pitchFamily="18" charset="0"/>
              </a:rPr>
              <a:t>+)</a:t>
            </a:r>
          </a:p>
          <a:p>
            <a:pPr>
              <a:buNone/>
            </a:pPr>
            <a:r>
              <a:rPr lang="en-US" altLang="zh-CN" sz="2400" dirty="0" smtClean="0">
                <a:latin typeface="Times New Roman" pitchFamily="18" charset="0"/>
                <a:cs typeface="Times New Roman" pitchFamily="18" charset="0"/>
              </a:rPr>
              <a:t>2</a:t>
            </a:r>
            <a:r>
              <a:rPr lang="en-US" altLang="zh-CN" sz="2400" dirty="0" smtClean="0">
                <a:latin typeface="Times New Roman" pitchFamily="18" charset="0"/>
                <a:cs typeface="Times New Roman" pitchFamily="18" charset="0"/>
              </a:rPr>
              <a:t>. (blue, </a:t>
            </a:r>
            <a:r>
              <a:rPr lang="en-US" altLang="zh-CN" sz="2400" dirty="0" smtClean="0">
                <a:latin typeface="Times New Roman" pitchFamily="18" charset="0"/>
                <a:cs typeface="Times New Roman" pitchFamily="18" charset="0"/>
              </a:rPr>
              <a:t>rectangle, </a:t>
            </a:r>
            <a:r>
              <a:rPr lang="en-US" altLang="zh-CN" sz="2400" dirty="0" smtClean="0">
                <a:latin typeface="Times New Roman" pitchFamily="18" charset="0"/>
                <a:cs typeface="Times New Roman" pitchFamily="18" charset="0"/>
              </a:rPr>
              <a:t>soft, small, </a:t>
            </a:r>
            <a:r>
              <a:rPr lang="en-US" altLang="zh-CN" sz="2400" dirty="0" smtClean="0">
                <a:latin typeface="Times New Roman" pitchFamily="18" charset="0"/>
                <a:cs typeface="Times New Roman" pitchFamily="18" charset="0"/>
              </a:rPr>
              <a:t>-)</a:t>
            </a:r>
          </a:p>
          <a:p>
            <a:pPr>
              <a:buNone/>
            </a:pPr>
            <a:r>
              <a:rPr lang="en-US" altLang="zh-CN" sz="2400" dirty="0" smtClean="0">
                <a:latin typeface="Times New Roman" pitchFamily="18" charset="0"/>
                <a:cs typeface="Times New Roman" pitchFamily="18" charset="0"/>
              </a:rPr>
              <a:t>3</a:t>
            </a:r>
            <a:r>
              <a:rPr lang="en-US" altLang="zh-CN" sz="2400" dirty="0" smtClean="0">
                <a:latin typeface="Times New Roman" pitchFamily="18" charset="0"/>
                <a:cs typeface="Times New Roman" pitchFamily="18" charset="0"/>
              </a:rPr>
              <a:t>. (yellow, spherical, soft, small, </a:t>
            </a:r>
            <a:r>
              <a:rPr lang="en-US" altLang="zh-CN" sz="2400" dirty="0" smtClean="0">
                <a:latin typeface="Times New Roman" pitchFamily="18" charset="0"/>
                <a:cs typeface="Times New Roman" pitchFamily="18" charset="0"/>
              </a:rPr>
              <a:t>+)</a:t>
            </a:r>
          </a:p>
          <a:p>
            <a:pPr>
              <a:buNone/>
            </a:pPr>
            <a:r>
              <a:rPr lang="en-US" altLang="zh-CN" sz="2400" dirty="0" smtClean="0">
                <a:latin typeface="Times New Roman" pitchFamily="18" charset="0"/>
                <a:cs typeface="Times New Roman" pitchFamily="18" charset="0"/>
              </a:rPr>
              <a:t>4</a:t>
            </a:r>
            <a:r>
              <a:rPr lang="en-US" altLang="zh-CN" sz="2400" dirty="0" smtClean="0">
                <a:latin typeface="Times New Roman" pitchFamily="18" charset="0"/>
                <a:cs typeface="Times New Roman" pitchFamily="18" charset="0"/>
              </a:rPr>
              <a:t>. (yellow, conical, hard, large, +). </a:t>
            </a:r>
            <a:endParaRPr lang="en-US" altLang="zh-CN" sz="2400" dirty="0" smtClean="0">
              <a:latin typeface="Times New Roman" pitchFamily="18" charset="0"/>
              <a:cs typeface="Times New Roman" pitchFamily="18" charset="0"/>
            </a:endParaRPr>
          </a:p>
          <a:p>
            <a:pPr>
              <a:buNone/>
            </a:pPr>
            <a:r>
              <a:rPr lang="en-US" altLang="zh-CN" sz="2400" dirty="0" smtClean="0">
                <a:latin typeface="Times New Roman" pitchFamily="18" charset="0"/>
                <a:cs typeface="Times New Roman" pitchFamily="18" charset="0"/>
              </a:rPr>
              <a:t>5.(yellow</a:t>
            </a:r>
            <a:r>
              <a:rPr lang="en-US" altLang="zh-CN" sz="2400" dirty="0" smtClean="0">
                <a:latin typeface="Times New Roman" pitchFamily="18" charset="0"/>
                <a:cs typeface="Times New Roman" pitchFamily="18" charset="0"/>
              </a:rPr>
              <a:t>, rectangle</a:t>
            </a:r>
            <a:r>
              <a:rPr lang="en-US" altLang="zh-CN"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soft, large, </a:t>
            </a:r>
            <a:r>
              <a:rPr lang="en-US" altLang="zh-CN" sz="2400" dirty="0" smtClean="0">
                <a:latin typeface="Times New Roman" pitchFamily="18" charset="0"/>
                <a:cs typeface="Times New Roman" pitchFamily="18" charset="0"/>
              </a:rPr>
              <a:t>+)</a:t>
            </a:r>
          </a:p>
          <a:p>
            <a:pPr>
              <a:buNone/>
            </a:pPr>
            <a:r>
              <a:rPr lang="en-US" altLang="zh-CN" sz="2400" dirty="0" smtClean="0">
                <a:latin typeface="Times New Roman" pitchFamily="18" charset="0"/>
                <a:cs typeface="Times New Roman" pitchFamily="18" charset="0"/>
              </a:rPr>
              <a:t>6</a:t>
            </a:r>
            <a:r>
              <a:rPr lang="en-US" altLang="zh-CN" sz="2400" dirty="0" smtClean="0">
                <a:latin typeface="Times New Roman" pitchFamily="18" charset="0"/>
                <a:cs typeface="Times New Roman" pitchFamily="18" charset="0"/>
              </a:rPr>
              <a:t>. (green, spherical, hard, large, -)</a:t>
            </a:r>
            <a:endParaRPr lang="zh-CN" altLang="en-US" sz="2400"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fld id="{F52D28A6-4659-4FC5-835A-CA38B0335403}" type="datetime1">
              <a:rPr lang="zh-CN" altLang="en-US" smtClean="0"/>
              <a:pPr/>
              <a:t>2021/6/5</a:t>
            </a:fld>
            <a:endParaRPr lang="zh-CN" altLang="en-US" dirty="0"/>
          </a:p>
        </p:txBody>
      </p:sp>
      <p:sp>
        <p:nvSpPr>
          <p:cNvPr id="5" name="页脚占位符 4"/>
          <p:cNvSpPr>
            <a:spLocks noGrp="1"/>
          </p:cNvSpPr>
          <p:nvPr>
            <p:ph type="ftr" sz="quarter" idx="11"/>
          </p:nvPr>
        </p:nvSpPr>
        <p:spPr/>
        <p:txBody>
          <a:bodyPr/>
          <a:lstStyle/>
          <a:p>
            <a:r>
              <a:rPr lang="zh-CN" altLang="en-US" smtClean="0"/>
              <a:t>学而不厌，诲人不倦</a:t>
            </a:r>
            <a:endParaRPr lang="zh-CN" altLang="en-US" dirty="0"/>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21</a:t>
            </a:fld>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60999"/>
            <a:ext cx="10515600" cy="432001"/>
          </a:xfrm>
        </p:spPr>
        <p:txBody>
          <a:bodyPr>
            <a:normAutofit fontScale="90000"/>
          </a:bodyPr>
          <a:lstStyle/>
          <a:p>
            <a:r>
              <a:rPr lang="en-US" altLang="zh-CN" dirty="0" smtClean="0">
                <a:solidFill>
                  <a:srgbClr val="0000FF"/>
                </a:solidFill>
                <a:latin typeface="Times New Roman" pitchFamily="18" charset="0"/>
                <a:cs typeface="Times New Roman" pitchFamily="18" charset="0"/>
              </a:rPr>
              <a:t>Method: </a:t>
            </a:r>
            <a:r>
              <a:rPr lang="en-US" altLang="zh-CN" dirty="0" smtClean="0">
                <a:latin typeface="Times New Roman" pitchFamily="18" charset="0"/>
                <a:cs typeface="Times New Roman" pitchFamily="18" charset="0"/>
              </a:rPr>
              <a:t> </a:t>
            </a:r>
            <a:r>
              <a:rPr lang="en-US" altLang="zh-CN" sz="2200" dirty="0" smtClean="0">
                <a:solidFill>
                  <a:srgbClr val="0000FF"/>
                </a:solidFill>
                <a:latin typeface="Times New Roman" pitchFamily="18" charset="0"/>
                <a:cs typeface="Times New Roman" pitchFamily="18" charset="0"/>
              </a:rPr>
              <a:t>Formal representation: </a:t>
            </a:r>
            <a:r>
              <a:rPr lang="en-US" altLang="zh-CN" sz="2200" dirty="0" smtClean="0">
                <a:solidFill>
                  <a:srgbClr val="0000FF"/>
                </a:solidFill>
                <a:latin typeface="Times New Roman" pitchFamily="18" charset="0"/>
                <a:cs typeface="Times New Roman" pitchFamily="18" charset="0"/>
              </a:rPr>
              <a:t> x </a:t>
            </a:r>
            <a:r>
              <a:rPr lang="en-US" altLang="zh-CN" sz="2200" dirty="0" smtClean="0">
                <a:solidFill>
                  <a:srgbClr val="0000FF"/>
                </a:solidFill>
                <a:latin typeface="Times New Roman" pitchFamily="18" charset="0"/>
                <a:cs typeface="Times New Roman" pitchFamily="18" charset="0"/>
              </a:rPr>
              <a:t>for color, </a:t>
            </a:r>
            <a:r>
              <a:rPr lang="en-US" altLang="zh-CN" sz="2200" dirty="0" smtClean="0">
                <a:solidFill>
                  <a:srgbClr val="0000FF"/>
                </a:solidFill>
                <a:latin typeface="Times New Roman" pitchFamily="18" charset="0"/>
                <a:cs typeface="Times New Roman" pitchFamily="18" charset="0"/>
              </a:rPr>
              <a:t>y for shape, z </a:t>
            </a:r>
            <a:r>
              <a:rPr lang="en-US" altLang="zh-CN" sz="2200" dirty="0" smtClean="0">
                <a:solidFill>
                  <a:srgbClr val="0000FF"/>
                </a:solidFill>
                <a:latin typeface="Times New Roman" pitchFamily="18" charset="0"/>
                <a:cs typeface="Times New Roman" pitchFamily="18" charset="0"/>
              </a:rPr>
              <a:t>for hardness, and </a:t>
            </a:r>
            <a:r>
              <a:rPr lang="en-US" altLang="zh-CN" sz="2200" dirty="0" smtClean="0">
                <a:solidFill>
                  <a:srgbClr val="0000FF"/>
                </a:solidFill>
                <a:latin typeface="Times New Roman" pitchFamily="18" charset="0"/>
                <a:cs typeface="Times New Roman" pitchFamily="18" charset="0"/>
              </a:rPr>
              <a:t>m </a:t>
            </a:r>
            <a:r>
              <a:rPr lang="en-US" altLang="zh-CN" sz="2200" dirty="0" smtClean="0">
                <a:solidFill>
                  <a:srgbClr val="0000FF"/>
                </a:solidFill>
                <a:latin typeface="Times New Roman" pitchFamily="18" charset="0"/>
                <a:cs typeface="Times New Roman" pitchFamily="18" charset="0"/>
              </a:rPr>
              <a:t>for size </a:t>
            </a:r>
            <a:r>
              <a:rPr lang="en-US" altLang="zh-CN" sz="2200" dirty="0" smtClean="0">
                <a:solidFill>
                  <a:srgbClr val="0000FF"/>
                </a:solidFill>
                <a:latin typeface="Times New Roman" pitchFamily="18" charset="0"/>
                <a:cs typeface="Times New Roman" pitchFamily="18" charset="0"/>
              </a:rPr>
              <a:t/>
            </a:r>
            <a:br>
              <a:rPr lang="en-US" altLang="zh-CN" sz="2200" dirty="0" smtClean="0">
                <a:solidFill>
                  <a:srgbClr val="0000FF"/>
                </a:solidFill>
                <a:latin typeface="Times New Roman" pitchFamily="18" charset="0"/>
                <a:cs typeface="Times New Roman" pitchFamily="18" charset="0"/>
              </a:rPr>
            </a:br>
            <a:endParaRPr lang="zh-CN" altLang="en-US" sz="2200" dirty="0">
              <a:solidFill>
                <a:srgbClr val="0000FF"/>
              </a:solidFill>
              <a:latin typeface="Times New Roman" pitchFamily="18" charset="0"/>
              <a:cs typeface="Times New Roman" pitchFamily="18" charset="0"/>
            </a:endParaRPr>
          </a:p>
        </p:txBody>
      </p:sp>
      <p:sp>
        <p:nvSpPr>
          <p:cNvPr id="3" name="内容占位符 2"/>
          <p:cNvSpPr>
            <a:spLocks noGrp="1"/>
          </p:cNvSpPr>
          <p:nvPr>
            <p:ph idx="1"/>
          </p:nvPr>
        </p:nvSpPr>
        <p:spPr>
          <a:xfrm>
            <a:off x="192000" y="837000"/>
            <a:ext cx="11232000" cy="4351338"/>
          </a:xfrm>
        </p:spPr>
        <p:txBody>
          <a:bodyPr>
            <a:noAutofit/>
          </a:bodyPr>
          <a:lstStyle/>
          <a:p>
            <a:pPr>
              <a:buNone/>
            </a:pPr>
            <a:r>
              <a:rPr lang="en-US" altLang="zh-CN" b="1" dirty="0" smtClean="0">
                <a:solidFill>
                  <a:srgbClr val="0000FF"/>
                </a:solidFill>
                <a:latin typeface="Times New Roman" pitchFamily="18" charset="0"/>
                <a:cs typeface="Times New Roman" pitchFamily="18" charset="0"/>
              </a:rPr>
              <a:t>Step 1</a:t>
            </a:r>
            <a:r>
              <a:rPr lang="en-US" altLang="zh-CN" dirty="0" smtClean="0">
                <a:latin typeface="Times New Roman" pitchFamily="18" charset="0"/>
                <a:cs typeface="Times New Roman" pitchFamily="18" charset="0"/>
              </a:rPr>
              <a:t>: G={(x,y,z,m)}, S={(</a:t>
            </a:r>
            <a:r>
              <a:rPr lang="en-US" altLang="zh-CN" dirty="0" smtClean="0">
                <a:latin typeface="Times New Roman" pitchFamily="18" charset="0"/>
                <a:cs typeface="Times New Roman" pitchFamily="18" charset="0"/>
              </a:rPr>
              <a:t>yellow, conical, soft, </a:t>
            </a:r>
            <a:r>
              <a:rPr lang="en-US" altLang="zh-CN" dirty="0" smtClean="0">
                <a:latin typeface="Times New Roman" pitchFamily="18" charset="0"/>
                <a:cs typeface="Times New Roman" pitchFamily="18" charset="0"/>
              </a:rPr>
              <a:t>large)}</a:t>
            </a:r>
          </a:p>
          <a:p>
            <a:pPr>
              <a:buNone/>
            </a:pPr>
            <a:r>
              <a:rPr lang="en-US" altLang="zh-CN" b="1" dirty="0" smtClean="0">
                <a:solidFill>
                  <a:srgbClr val="0000FF"/>
                </a:solidFill>
                <a:latin typeface="Times New Roman" pitchFamily="18" charset="0"/>
                <a:cs typeface="Times New Roman" pitchFamily="18" charset="0"/>
              </a:rPr>
              <a:t>Step 2</a:t>
            </a:r>
            <a:r>
              <a:rPr lang="en-US" altLang="zh-CN"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(blue, rectangle, soft, </a:t>
            </a:r>
            <a:r>
              <a:rPr lang="en-US" altLang="zh-CN" dirty="0" smtClean="0">
                <a:latin typeface="Times New Roman" pitchFamily="18" charset="0"/>
                <a:cs typeface="Times New Roman" pitchFamily="18" charset="0"/>
              </a:rPr>
              <a:t>small) </a:t>
            </a:r>
            <a:r>
              <a:rPr lang="en-US" altLang="zh-CN" b="1" dirty="0" smtClean="0">
                <a:solidFill>
                  <a:srgbClr val="FF0000"/>
                </a:solidFill>
                <a:latin typeface="Times New Roman" pitchFamily="18" charset="0"/>
                <a:cs typeface="Times New Roman" pitchFamily="18" charset="0"/>
              </a:rPr>
              <a:t>negative </a:t>
            </a:r>
            <a:r>
              <a:rPr lang="en-US" altLang="zh-CN" b="1" dirty="0" smtClean="0">
                <a:solidFill>
                  <a:srgbClr val="FF0000"/>
                </a:solidFill>
                <a:latin typeface="Times New Roman" pitchFamily="18" charset="0"/>
                <a:cs typeface="Times New Roman" pitchFamily="18" charset="0"/>
              </a:rPr>
              <a:t>case</a:t>
            </a:r>
          </a:p>
          <a:p>
            <a:pPr>
              <a:buNone/>
            </a:pPr>
            <a:r>
              <a:rPr lang="en-US" altLang="zh-CN" b="1" dirty="0" smtClean="0">
                <a:solidFill>
                  <a:srgbClr val="FF0000"/>
                </a:solidFill>
                <a:latin typeface="Times New Roman" pitchFamily="18" charset="0"/>
                <a:cs typeface="Times New Roman" pitchFamily="18" charset="0"/>
              </a:rPr>
              <a:t> </a:t>
            </a:r>
            <a:r>
              <a:rPr lang="en-US" altLang="zh-CN" b="1" dirty="0" smtClean="0">
                <a:solidFill>
                  <a:srgbClr val="FF0000"/>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S</a:t>
            </a:r>
            <a:r>
              <a:rPr lang="en-US" altLang="zh-CN" dirty="0" smtClean="0">
                <a:latin typeface="Times New Roman" pitchFamily="18" charset="0"/>
                <a:cs typeface="Times New Roman" pitchFamily="18" charset="0"/>
              </a:rPr>
              <a:t>={(yellow, conical, soft, large</a:t>
            </a:r>
            <a:r>
              <a:rPr lang="en-US" altLang="zh-CN" dirty="0" smtClean="0">
                <a:latin typeface="Times New Roman" pitchFamily="18" charset="0"/>
                <a:cs typeface="Times New Roman" pitchFamily="18" charset="0"/>
              </a:rPr>
              <a:t>)}</a:t>
            </a:r>
          </a:p>
          <a:p>
            <a:pPr>
              <a:buNone/>
            </a:pPr>
            <a:r>
              <a:rPr lang="en-US" altLang="zh-CN" dirty="0" smtClean="0">
                <a:latin typeface="Times New Roman" pitchFamily="18" charset="0"/>
                <a:cs typeface="Times New Roman" pitchFamily="18" charset="0"/>
              </a:rPr>
              <a:t>        G={(yellow,y,z,m),(x,conical,z,m),(x,y,z,large)}</a:t>
            </a:r>
          </a:p>
          <a:p>
            <a:pPr>
              <a:buNone/>
            </a:pPr>
            <a:r>
              <a:rPr lang="en-US" altLang="zh-CN" b="1" dirty="0" smtClean="0">
                <a:solidFill>
                  <a:srgbClr val="0000FF"/>
                </a:solidFill>
                <a:latin typeface="Times New Roman" pitchFamily="18" charset="0"/>
                <a:cs typeface="Times New Roman" pitchFamily="18" charset="0"/>
              </a:rPr>
              <a:t>Step 3</a:t>
            </a:r>
            <a:r>
              <a:rPr lang="en-US" altLang="zh-CN"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(yellow, spherical, soft, </a:t>
            </a:r>
            <a:r>
              <a:rPr lang="en-US" altLang="zh-CN" dirty="0" smtClean="0">
                <a:latin typeface="Times New Roman" pitchFamily="18" charset="0"/>
                <a:cs typeface="Times New Roman" pitchFamily="18" charset="0"/>
              </a:rPr>
              <a:t>small) </a:t>
            </a:r>
            <a:r>
              <a:rPr lang="en-US" altLang="zh-CN" b="1" dirty="0" smtClean="0">
                <a:solidFill>
                  <a:srgbClr val="FF0000"/>
                </a:solidFill>
                <a:latin typeface="Times New Roman" pitchFamily="18" charset="0"/>
                <a:cs typeface="Times New Roman" pitchFamily="18" charset="0"/>
              </a:rPr>
              <a:t>positive </a:t>
            </a:r>
            <a:r>
              <a:rPr lang="en-US" altLang="zh-CN" b="1" dirty="0" smtClean="0">
                <a:solidFill>
                  <a:srgbClr val="FF0000"/>
                </a:solidFill>
                <a:latin typeface="Times New Roman" pitchFamily="18" charset="0"/>
                <a:cs typeface="Times New Roman" pitchFamily="18" charset="0"/>
              </a:rPr>
              <a:t>case</a:t>
            </a:r>
          </a:p>
          <a:p>
            <a:pPr>
              <a:buNone/>
            </a:pPr>
            <a:r>
              <a:rPr lang="en-US" altLang="zh-CN" b="1" dirty="0" smtClean="0">
                <a:solidFill>
                  <a:srgbClr val="FF0000"/>
                </a:solidFill>
                <a:latin typeface="Times New Roman" pitchFamily="18" charset="0"/>
                <a:cs typeface="Times New Roman" pitchFamily="18" charset="0"/>
              </a:rPr>
              <a:t> </a:t>
            </a:r>
            <a:r>
              <a:rPr lang="en-US" altLang="zh-CN" b="1" dirty="0" smtClean="0">
                <a:solidFill>
                  <a:srgbClr val="FF0000"/>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G</a:t>
            </a:r>
            <a:r>
              <a:rPr lang="en-US" altLang="zh-CN"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yellow,y,z,m)}</a:t>
            </a:r>
          </a:p>
          <a:p>
            <a:pPr>
              <a:buNone/>
            </a:pPr>
            <a:r>
              <a:rPr lang="en-US" altLang="zh-CN"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S={(yellow,y,soft,m)}</a:t>
            </a:r>
          </a:p>
          <a:p>
            <a:pPr>
              <a:buNone/>
            </a:pPr>
            <a:r>
              <a:rPr lang="en-US" altLang="zh-CN" b="1" dirty="0" smtClean="0">
                <a:solidFill>
                  <a:srgbClr val="0000FF"/>
                </a:solidFill>
                <a:latin typeface="Times New Roman" pitchFamily="18" charset="0"/>
                <a:cs typeface="Times New Roman" pitchFamily="18" charset="0"/>
              </a:rPr>
              <a:t>Step 4</a:t>
            </a:r>
            <a:r>
              <a:rPr lang="en-US" altLang="zh-CN"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(yellow, conical, hard, </a:t>
            </a:r>
            <a:r>
              <a:rPr lang="en-US" altLang="zh-CN" dirty="0" smtClean="0">
                <a:latin typeface="Times New Roman" pitchFamily="18" charset="0"/>
                <a:cs typeface="Times New Roman" pitchFamily="18" charset="0"/>
              </a:rPr>
              <a:t>large). </a:t>
            </a:r>
            <a:r>
              <a:rPr lang="en-US" altLang="zh-CN" b="1" dirty="0" smtClean="0">
                <a:solidFill>
                  <a:srgbClr val="FF0000"/>
                </a:solidFill>
                <a:latin typeface="Times New Roman" pitchFamily="18" charset="0"/>
                <a:cs typeface="Times New Roman" pitchFamily="18" charset="0"/>
              </a:rPr>
              <a:t>positive </a:t>
            </a:r>
            <a:r>
              <a:rPr lang="en-US" altLang="zh-CN" b="1" dirty="0" smtClean="0">
                <a:solidFill>
                  <a:srgbClr val="FF0000"/>
                </a:solidFill>
                <a:latin typeface="Times New Roman" pitchFamily="18" charset="0"/>
                <a:cs typeface="Times New Roman" pitchFamily="18" charset="0"/>
              </a:rPr>
              <a:t>case</a:t>
            </a:r>
          </a:p>
          <a:p>
            <a:pPr>
              <a:buNone/>
            </a:pPr>
            <a:r>
              <a:rPr lang="en-US" altLang="zh-CN" b="1" dirty="0" smtClean="0">
                <a:solidFill>
                  <a:srgbClr val="FF0000"/>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G={(yellow,y,z,m</a:t>
            </a:r>
            <a:r>
              <a:rPr lang="en-US" altLang="zh-CN" dirty="0" smtClean="0">
                <a:latin typeface="Times New Roman" pitchFamily="18" charset="0"/>
                <a:cs typeface="Times New Roman" pitchFamily="18" charset="0"/>
              </a:rPr>
              <a:t>)}</a:t>
            </a:r>
          </a:p>
          <a:p>
            <a:pPr>
              <a:buNone/>
            </a:pPr>
            <a:r>
              <a:rPr lang="en-US" altLang="zh-CN" b="1" dirty="0" smtClean="0">
                <a:solidFill>
                  <a:srgbClr val="FF0000"/>
                </a:solidFill>
                <a:latin typeface="Times New Roman" pitchFamily="18" charset="0"/>
                <a:cs typeface="Times New Roman" pitchFamily="18" charset="0"/>
              </a:rPr>
              <a:t> </a:t>
            </a:r>
            <a:r>
              <a:rPr lang="en-US" altLang="zh-CN" b="1" dirty="0" smtClean="0">
                <a:solidFill>
                  <a:srgbClr val="FF0000"/>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S={(yellow,y,z,m)}</a:t>
            </a:r>
          </a:p>
          <a:p>
            <a:pPr>
              <a:buNone/>
            </a:pPr>
            <a:r>
              <a:rPr lang="en-US" altLang="zh-CN" b="1" dirty="0" smtClean="0">
                <a:solidFill>
                  <a:srgbClr val="0000FF"/>
                </a:solidFill>
                <a:latin typeface="Times New Roman" pitchFamily="18" charset="0"/>
                <a:cs typeface="Times New Roman" pitchFamily="18" charset="0"/>
              </a:rPr>
              <a:t>Step 5</a:t>
            </a:r>
            <a:r>
              <a:rPr lang="en-US" altLang="zh-CN" b="1" dirty="0" smtClean="0">
                <a:solidFill>
                  <a:srgbClr val="FF0000"/>
                </a:solidFill>
                <a:latin typeface="Times New Roman" pitchFamily="18" charset="0"/>
                <a:cs typeface="Times New Roman" pitchFamily="18" charset="0"/>
              </a:rPr>
              <a:t>: G=S </a:t>
            </a:r>
            <a:r>
              <a:rPr lang="en-US" altLang="zh-CN" dirty="0" smtClean="0">
                <a:latin typeface="Times New Roman" pitchFamily="18" charset="0"/>
                <a:cs typeface="Times New Roman" pitchFamily="18" charset="0"/>
              </a:rPr>
              <a:t>Output (</a:t>
            </a:r>
            <a:r>
              <a:rPr lang="en-US" altLang="zh-CN" dirty="0" smtClean="0">
                <a:latin typeface="Times New Roman" pitchFamily="18" charset="0"/>
                <a:cs typeface="Times New Roman" pitchFamily="18" charset="0"/>
              </a:rPr>
              <a:t>yellow,y,z,m</a:t>
            </a:r>
            <a:r>
              <a:rPr lang="en-US" altLang="zh-CN" dirty="0" smtClean="0">
                <a:latin typeface="Times New Roman" pitchFamily="18" charset="0"/>
                <a:cs typeface="Times New Roman" pitchFamily="18" charset="0"/>
              </a:rPr>
              <a:t>)</a:t>
            </a:r>
            <a:r>
              <a:rPr lang="en-US" altLang="zh-CN" b="1" dirty="0" smtClean="0">
                <a:solidFill>
                  <a:srgbClr val="FF0000"/>
                </a:solidFill>
                <a:latin typeface="Times New Roman" pitchFamily="18" charset="0"/>
                <a:cs typeface="Times New Roman" pitchFamily="18" charset="0"/>
              </a:rPr>
              <a:t>.</a:t>
            </a:r>
          </a:p>
          <a:p>
            <a:pPr>
              <a:buNone/>
            </a:pPr>
            <a:endParaRPr lang="zh-CN" altLang="en-US"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fld id="{F52D28A6-4659-4FC5-835A-CA38B0335403}" type="datetime1">
              <a:rPr lang="zh-CN" altLang="en-US" smtClean="0"/>
              <a:pPr/>
              <a:t>2021/6/5</a:t>
            </a:fld>
            <a:endParaRPr lang="zh-CN" altLang="en-US" dirty="0"/>
          </a:p>
        </p:txBody>
      </p:sp>
      <p:sp>
        <p:nvSpPr>
          <p:cNvPr id="5" name="页脚占位符 4"/>
          <p:cNvSpPr>
            <a:spLocks noGrp="1"/>
          </p:cNvSpPr>
          <p:nvPr>
            <p:ph type="ftr" sz="quarter" idx="11"/>
          </p:nvPr>
        </p:nvSpPr>
        <p:spPr/>
        <p:txBody>
          <a:bodyPr/>
          <a:lstStyle/>
          <a:p>
            <a:r>
              <a:rPr lang="zh-CN" altLang="en-US" smtClean="0"/>
              <a:t>学而不厌，诲人不倦</a:t>
            </a:r>
            <a:endParaRPr lang="zh-CN" altLang="en-US" dirty="0"/>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22</a:t>
            </a:fld>
            <a:endParaRPr lang="zh-CN" altLang="en-US" dirty="0"/>
          </a:p>
        </p:txBody>
      </p:sp>
      <p:cxnSp>
        <p:nvCxnSpPr>
          <p:cNvPr id="8" name="直接连接符 7"/>
          <p:cNvCxnSpPr/>
          <p:nvPr/>
        </p:nvCxnSpPr>
        <p:spPr>
          <a:xfrm>
            <a:off x="336000" y="1341000"/>
            <a:ext cx="10296000" cy="720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9" name="直接连接符 8"/>
          <p:cNvCxnSpPr/>
          <p:nvPr/>
        </p:nvCxnSpPr>
        <p:spPr>
          <a:xfrm>
            <a:off x="336000" y="2781000"/>
            <a:ext cx="10296000" cy="720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直接连接符 9"/>
          <p:cNvCxnSpPr/>
          <p:nvPr/>
        </p:nvCxnSpPr>
        <p:spPr>
          <a:xfrm>
            <a:off x="192000" y="4365000"/>
            <a:ext cx="10296000" cy="720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1" name="直接连接符 10"/>
          <p:cNvCxnSpPr/>
          <p:nvPr/>
        </p:nvCxnSpPr>
        <p:spPr>
          <a:xfrm>
            <a:off x="264000" y="5949000"/>
            <a:ext cx="10296000" cy="720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000" y="261000"/>
            <a:ext cx="10515600" cy="1325563"/>
          </a:xfrm>
        </p:spPr>
        <p:txBody>
          <a:bodyPr/>
          <a:lstStyle/>
          <a:p>
            <a:r>
              <a:rPr lang="en-US" altLang="zh-CN" dirty="0" smtClean="0">
                <a:solidFill>
                  <a:srgbClr val="0000FF"/>
                </a:solidFill>
              </a:rPr>
              <a:t>5. Discussion</a:t>
            </a:r>
            <a:endParaRPr lang="zh-CN" altLang="en-US" dirty="0">
              <a:solidFill>
                <a:srgbClr val="0000FF"/>
              </a:solidFill>
            </a:endParaRPr>
          </a:p>
        </p:txBody>
      </p:sp>
      <p:sp>
        <p:nvSpPr>
          <p:cNvPr id="4" name="日期占位符 3"/>
          <p:cNvSpPr>
            <a:spLocks noGrp="1"/>
          </p:cNvSpPr>
          <p:nvPr>
            <p:ph type="dt" sz="half" idx="10"/>
          </p:nvPr>
        </p:nvSpPr>
        <p:spPr/>
        <p:txBody>
          <a:bodyPr/>
          <a:lstStyle/>
          <a:p>
            <a:fld id="{F52D28A6-4659-4FC5-835A-CA38B0335403}" type="datetime1">
              <a:rPr lang="zh-CN" altLang="en-US" smtClean="0"/>
              <a:pPr/>
              <a:t>2021/6/5</a:t>
            </a:fld>
            <a:endParaRPr lang="zh-CN" altLang="en-US" dirty="0"/>
          </a:p>
        </p:txBody>
      </p:sp>
      <p:sp>
        <p:nvSpPr>
          <p:cNvPr id="5" name="页脚占位符 4"/>
          <p:cNvSpPr>
            <a:spLocks noGrp="1"/>
          </p:cNvSpPr>
          <p:nvPr>
            <p:ph type="ftr" sz="quarter" idx="11"/>
          </p:nvPr>
        </p:nvSpPr>
        <p:spPr/>
        <p:txBody>
          <a:bodyPr/>
          <a:lstStyle/>
          <a:p>
            <a:r>
              <a:rPr lang="zh-CN" altLang="en-US" smtClean="0"/>
              <a:t>学而不厌，诲人不倦</a:t>
            </a:r>
            <a:endParaRPr lang="zh-CN" altLang="en-US" dirty="0"/>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23</a:t>
            </a:fld>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6" name="矩形 5"/>
          <p:cNvSpPr/>
          <p:nvPr/>
        </p:nvSpPr>
        <p:spPr>
          <a:xfrm>
            <a:off x="2352000" y="20808"/>
            <a:ext cx="12211000" cy="6874264"/>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23144" y="11599"/>
            <a:ext cx="3660683" cy="6853172"/>
            <a:chOff x="-23144" y="11599"/>
            <a:chExt cx="4489426" cy="6853172"/>
          </a:xfrm>
        </p:grpSpPr>
        <p:pic>
          <p:nvPicPr>
            <p:cNvPr id="23" name="图片 2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814123" y="18370"/>
              <a:ext cx="1652159" cy="6846401"/>
            </a:xfrm>
            <a:prstGeom prst="rect">
              <a:avLst/>
            </a:prstGeom>
          </p:spPr>
        </p:pic>
        <p:pic>
          <p:nvPicPr>
            <p:cNvPr id="34" name="图片 3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203342" y="11599"/>
              <a:ext cx="1652159" cy="6846401"/>
            </a:xfrm>
            <a:prstGeom prst="rect">
              <a:avLst/>
            </a:prstGeom>
          </p:spPr>
        </p:pic>
        <p:pic>
          <p:nvPicPr>
            <p:cNvPr id="35" name="图片 34"/>
            <p:cNvPicPr>
              <a:picLocks noChangeAspect="1"/>
            </p:cNvPicPr>
            <p:nvPr/>
          </p:nvPicPr>
          <p:blipFill rotWithShape="1">
            <a:blip r:embed="rId2" cstate="print">
              <a:extLst>
                <a:ext uri="{28A0092B-C50C-407E-A947-70E740481C1C}">
                  <a14:useLocalDpi xmlns="" xmlns:a14="http://schemas.microsoft.com/office/drawing/2010/main" val="0"/>
                </a:ext>
              </a:extLst>
            </a:blip>
            <a:srcRect l="21007"/>
            <a:stretch/>
          </p:blipFill>
          <p:spPr>
            <a:xfrm>
              <a:off x="-23144" y="11599"/>
              <a:ext cx="1305081" cy="6846401"/>
            </a:xfrm>
            <a:prstGeom prst="rect">
              <a:avLst/>
            </a:prstGeom>
          </p:spPr>
        </p:pic>
      </p:grpSp>
      <p:sp>
        <p:nvSpPr>
          <p:cNvPr id="37" name="矩形 36"/>
          <p:cNvSpPr/>
          <p:nvPr/>
        </p:nvSpPr>
        <p:spPr>
          <a:xfrm>
            <a:off x="0" y="-22051"/>
            <a:ext cx="3660684" cy="6880052"/>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184000" y="-682148"/>
            <a:ext cx="2203682" cy="634032"/>
          </a:xfrm>
          <a:prstGeom prst="rect">
            <a:avLst/>
          </a:prstGeom>
        </p:spPr>
      </p:pic>
      <p:pic>
        <p:nvPicPr>
          <p:cNvPr id="17" name="图片 16"/>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968000" y="-916111"/>
            <a:ext cx="2204181" cy="520337"/>
          </a:xfrm>
          <a:prstGeom prst="rect">
            <a:avLst/>
          </a:prstGeom>
        </p:spPr>
      </p:pic>
      <p:cxnSp>
        <p:nvCxnSpPr>
          <p:cNvPr id="18" name="直接连接符 17"/>
          <p:cNvCxnSpPr/>
          <p:nvPr/>
        </p:nvCxnSpPr>
        <p:spPr>
          <a:xfrm>
            <a:off x="3637539" y="-47132"/>
            <a:ext cx="0" cy="691190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03112" y="2125391"/>
            <a:ext cx="3392443" cy="1283428"/>
          </a:xfrm>
          <a:prstGeom prst="rect">
            <a:avLst/>
          </a:prstGeom>
          <a:noFill/>
          <a:effectLst/>
        </p:spPr>
        <p:txBody>
          <a:bodyPr wrap="square" rtlCol="0">
            <a:spAutoFit/>
          </a:bodyPr>
          <a:lstStyle/>
          <a:p>
            <a:pPr algn="dist">
              <a:lnSpc>
                <a:spcPct val="130000"/>
              </a:lnSpc>
            </a:pPr>
            <a:r>
              <a:rPr lang="en-US" altLang="ko-KR" sz="6600" b="1" dirty="0">
                <a:latin typeface="Times New Roman" panose="02020603050405020304" pitchFamily="18" charset="0"/>
              </a:rPr>
              <a:t>Outline</a:t>
            </a:r>
            <a:endParaRPr lang="zh-CN" altLang="en-US" sz="6600" b="1" dirty="0">
              <a:solidFill>
                <a:schemeClr val="bg1"/>
              </a:solidFill>
              <a:latin typeface="思源宋体 CN" panose="02020400000000000000" pitchFamily="18" charset="-122"/>
              <a:ea typeface="思源宋体 CN" panose="02020400000000000000" pitchFamily="18" charset="-122"/>
            </a:endParaRPr>
          </a:p>
        </p:txBody>
      </p:sp>
      <p:sp>
        <p:nvSpPr>
          <p:cNvPr id="19" name="Rectangle 3">
            <a:extLst>
              <a:ext uri="{FF2B5EF4-FFF2-40B4-BE49-F238E27FC236}">
                <a16:creationId xmlns="" xmlns:a16="http://schemas.microsoft.com/office/drawing/2014/main" id="{970F9842-B7BA-4395-A694-52D3C0B21307}"/>
              </a:ext>
            </a:extLst>
          </p:cNvPr>
          <p:cNvSpPr txBox="1">
            <a:spLocks noChangeArrowheads="1"/>
          </p:cNvSpPr>
          <p:nvPr/>
        </p:nvSpPr>
        <p:spPr>
          <a:xfrm>
            <a:off x="3802500" y="693000"/>
            <a:ext cx="8763000" cy="528006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buFont typeface="+mj-lt"/>
              <a:buAutoNum type="arabicPeriod"/>
            </a:pPr>
            <a:r>
              <a:rPr lang="en-US" altLang="zh-CN" sz="4000" b="1" dirty="0" smtClean="0">
                <a:solidFill>
                  <a:srgbClr val="FF0000"/>
                </a:solidFill>
              </a:rPr>
              <a:t>Classification of Learning</a:t>
            </a:r>
          </a:p>
          <a:p>
            <a:pPr marL="514350" indent="-514350" algn="l">
              <a:buFont typeface="+mj-lt"/>
              <a:buAutoNum type="arabicPeriod"/>
            </a:pPr>
            <a:endParaRPr lang="en-US" altLang="ko-KR" sz="4000" b="1" dirty="0">
              <a:solidFill>
                <a:srgbClr val="FF0000"/>
              </a:solidFill>
            </a:endParaRPr>
          </a:p>
          <a:p>
            <a:pPr marL="514350" indent="-514350" algn="l">
              <a:buFont typeface="+mj-lt"/>
              <a:buAutoNum type="arabicPeriod"/>
            </a:pPr>
            <a:r>
              <a:rPr lang="en-US" altLang="zh-CN" sz="4000" b="1" dirty="0" smtClean="0">
                <a:solidFill>
                  <a:srgbClr val="0000FF"/>
                </a:solidFill>
              </a:rPr>
              <a:t>A General Framework for Machine Learning</a:t>
            </a:r>
          </a:p>
          <a:p>
            <a:pPr marL="514350" indent="-514350" algn="l">
              <a:buFont typeface="+mj-lt"/>
              <a:buAutoNum type="arabicPeriod"/>
            </a:pPr>
            <a:endParaRPr lang="en-US" altLang="ko-KR" sz="4000" b="1" dirty="0">
              <a:solidFill>
                <a:srgbClr val="0000FF"/>
              </a:solidFill>
            </a:endParaRPr>
          </a:p>
          <a:p>
            <a:pPr marL="514350" indent="-514350" algn="l">
              <a:buFont typeface="+mj-lt"/>
              <a:buAutoNum type="arabicPeriod"/>
            </a:pPr>
            <a:r>
              <a:rPr lang="en-US" altLang="zh-CN" sz="4000" b="1" dirty="0" smtClean="0">
                <a:solidFill>
                  <a:srgbClr val="FF0000"/>
                </a:solidFill>
              </a:rPr>
              <a:t>Decision Tree Learning</a:t>
            </a:r>
          </a:p>
          <a:p>
            <a:pPr marL="514350" indent="-514350" algn="l">
              <a:buFont typeface="+mj-lt"/>
              <a:buAutoNum type="arabicPeriod"/>
            </a:pPr>
            <a:endParaRPr lang="en-US" altLang="zh-CN" sz="4000" b="1" dirty="0" smtClean="0">
              <a:solidFill>
                <a:srgbClr val="FF0000"/>
              </a:solidFill>
            </a:endParaRPr>
          </a:p>
          <a:p>
            <a:pPr marL="514350" indent="-514350" algn="l">
              <a:buFont typeface="+mj-lt"/>
              <a:buAutoNum type="arabicPeriod"/>
            </a:pPr>
            <a:r>
              <a:rPr lang="en-US" altLang="zh-CN" sz="4000" b="1" dirty="0" smtClean="0">
                <a:solidFill>
                  <a:srgbClr val="0000FF"/>
                </a:solidFill>
              </a:rPr>
              <a:t>Version Space Method</a:t>
            </a:r>
          </a:p>
          <a:p>
            <a:pPr marL="514350" indent="-514350" algn="l">
              <a:buFont typeface="+mj-lt"/>
              <a:buAutoNum type="arabicPeriod"/>
            </a:pPr>
            <a:endParaRPr lang="en-US" altLang="ko-KR" sz="4000" dirty="0">
              <a:solidFill>
                <a:srgbClr val="0000FF"/>
              </a:solidFill>
            </a:endParaRPr>
          </a:p>
          <a:p>
            <a:pPr marL="514350" indent="-514350" algn="l">
              <a:buFont typeface="+mj-lt"/>
              <a:buAutoNum type="arabicPeriod"/>
            </a:pPr>
            <a:r>
              <a:rPr lang="en-US" altLang="ko-KR" sz="4000" b="1" dirty="0" smtClean="0"/>
              <a:t>Discussion</a:t>
            </a:r>
            <a:endParaRPr lang="en-US" altLang="ko-KR" sz="4000" b="1" dirty="0"/>
          </a:p>
        </p:txBody>
      </p:sp>
    </p:spTree>
    <p:extLst>
      <p:ext uri="{BB962C8B-B14F-4D97-AF65-F5344CB8AC3E}">
        <p14:creationId xmlns="" xmlns:p14="http://schemas.microsoft.com/office/powerpoint/2010/main" val="401849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FF0000"/>
                </a:solidFill>
              </a:rPr>
              <a:t>1. Classification of Learning</a:t>
            </a:r>
            <a:endParaRPr lang="zh-CN" altLang="en-US" dirty="0"/>
          </a:p>
        </p:txBody>
      </p:sp>
      <p:sp>
        <p:nvSpPr>
          <p:cNvPr id="3" name="内容占位符 2"/>
          <p:cNvSpPr>
            <a:spLocks noGrp="1"/>
          </p:cNvSpPr>
          <p:nvPr>
            <p:ph idx="1"/>
          </p:nvPr>
        </p:nvSpPr>
        <p:spPr>
          <a:xfrm>
            <a:off x="838200" y="1557000"/>
            <a:ext cx="10515600" cy="4351338"/>
          </a:xfrm>
        </p:spPr>
        <p:txBody>
          <a:bodyPr>
            <a:noAutofit/>
          </a:bodyPr>
          <a:lstStyle/>
          <a:p>
            <a:pPr marL="273050" indent="-273050">
              <a:spcBef>
                <a:spcPct val="20000"/>
              </a:spcBef>
              <a:buClr>
                <a:schemeClr val="hlink"/>
              </a:buClr>
              <a:buNone/>
            </a:pPr>
            <a:r>
              <a:rPr lang="en-US" altLang="zh-CN" sz="4000" dirty="0" smtClean="0">
                <a:latin typeface="Times New Roman" pitchFamily="18" charset="0"/>
                <a:cs typeface="Times New Roman" pitchFamily="18" charset="0"/>
              </a:rPr>
              <a:t>1</a:t>
            </a:r>
            <a:r>
              <a:rPr lang="zh-CN" altLang="en-US" sz="4000" dirty="0" smtClean="0">
                <a:latin typeface="Times New Roman" pitchFamily="18" charset="0"/>
                <a:cs typeface="Times New Roman" pitchFamily="18" charset="0"/>
              </a:rPr>
              <a:t>）</a:t>
            </a:r>
            <a:r>
              <a:rPr lang="en-US" altLang="zh-CN" sz="4000" dirty="0" smtClean="0">
                <a:solidFill>
                  <a:srgbClr val="0000FF"/>
                </a:solidFill>
                <a:latin typeface="Times New Roman" pitchFamily="18" charset="0"/>
                <a:cs typeface="Times New Roman" pitchFamily="18" charset="0"/>
              </a:rPr>
              <a:t>Rote learning</a:t>
            </a:r>
          </a:p>
          <a:p>
            <a:pPr marL="273050" indent="-273050">
              <a:spcBef>
                <a:spcPct val="20000"/>
              </a:spcBef>
              <a:buClr>
                <a:schemeClr val="hlink"/>
              </a:buClr>
              <a:buNone/>
            </a:pPr>
            <a:r>
              <a:rPr lang="en-US" altLang="zh-CN" sz="4000" dirty="0" smtClean="0">
                <a:latin typeface="Times New Roman" pitchFamily="18" charset="0"/>
                <a:cs typeface="Times New Roman" pitchFamily="18" charset="0"/>
              </a:rPr>
              <a:t>2</a:t>
            </a:r>
            <a:r>
              <a:rPr lang="zh-CN" altLang="en-US" sz="4000" dirty="0" smtClean="0">
                <a:latin typeface="Times New Roman" pitchFamily="18" charset="0"/>
                <a:cs typeface="Times New Roman" pitchFamily="18" charset="0"/>
              </a:rPr>
              <a:t>）</a:t>
            </a:r>
            <a:r>
              <a:rPr lang="en-US" altLang="zh-CN" sz="4000" dirty="0" smtClean="0">
                <a:latin typeface="Times New Roman" pitchFamily="18" charset="0"/>
                <a:cs typeface="Times New Roman" pitchFamily="18" charset="0"/>
              </a:rPr>
              <a:t>Learning from instruction</a:t>
            </a:r>
          </a:p>
          <a:p>
            <a:pPr marL="273050" indent="-273050">
              <a:spcBef>
                <a:spcPct val="20000"/>
              </a:spcBef>
              <a:buClr>
                <a:schemeClr val="hlink"/>
              </a:buClr>
              <a:buNone/>
            </a:pPr>
            <a:r>
              <a:rPr lang="en-US" altLang="zh-CN" sz="4000" dirty="0" smtClean="0">
                <a:latin typeface="Times New Roman" pitchFamily="18" charset="0"/>
                <a:cs typeface="Times New Roman" pitchFamily="18" charset="0"/>
              </a:rPr>
              <a:t>3</a:t>
            </a:r>
            <a:r>
              <a:rPr lang="zh-CN" altLang="en-US" sz="4000" dirty="0" smtClean="0">
                <a:latin typeface="Times New Roman" pitchFamily="18" charset="0"/>
                <a:cs typeface="Times New Roman" pitchFamily="18" charset="0"/>
              </a:rPr>
              <a:t>）</a:t>
            </a:r>
            <a:r>
              <a:rPr lang="en-US" altLang="zh-CN" sz="4000" dirty="0" smtClean="0">
                <a:solidFill>
                  <a:srgbClr val="0000FF"/>
                </a:solidFill>
                <a:latin typeface="Times New Roman" pitchFamily="18" charset="0"/>
                <a:cs typeface="Times New Roman" pitchFamily="18" charset="0"/>
              </a:rPr>
              <a:t>Learning by deduction</a:t>
            </a:r>
          </a:p>
          <a:p>
            <a:pPr marL="273050" indent="-273050">
              <a:spcBef>
                <a:spcPct val="20000"/>
              </a:spcBef>
              <a:buClr>
                <a:schemeClr val="hlink"/>
              </a:buClr>
              <a:buNone/>
            </a:pPr>
            <a:r>
              <a:rPr lang="en-US" altLang="zh-CN" sz="4000" dirty="0" smtClean="0">
                <a:latin typeface="Times New Roman" pitchFamily="18" charset="0"/>
                <a:cs typeface="Times New Roman" pitchFamily="18" charset="0"/>
              </a:rPr>
              <a:t>4</a:t>
            </a:r>
            <a:r>
              <a:rPr lang="zh-CN" altLang="en-US" sz="4000" dirty="0" smtClean="0">
                <a:latin typeface="Times New Roman" pitchFamily="18" charset="0"/>
                <a:cs typeface="Times New Roman" pitchFamily="18" charset="0"/>
              </a:rPr>
              <a:t>）</a:t>
            </a:r>
            <a:r>
              <a:rPr lang="en-US" altLang="zh-CN" sz="4000" dirty="0" smtClean="0">
                <a:latin typeface="Times New Roman" pitchFamily="18" charset="0"/>
                <a:cs typeface="Times New Roman" pitchFamily="18" charset="0"/>
              </a:rPr>
              <a:t>Learning by analogy</a:t>
            </a:r>
          </a:p>
          <a:p>
            <a:pPr marL="273050" indent="-273050">
              <a:spcBef>
                <a:spcPct val="20000"/>
              </a:spcBef>
              <a:buClr>
                <a:schemeClr val="hlink"/>
              </a:buClr>
              <a:buNone/>
            </a:pPr>
            <a:r>
              <a:rPr lang="en-US" altLang="zh-CN" sz="4000" dirty="0" smtClean="0">
                <a:latin typeface="Times New Roman" pitchFamily="18" charset="0"/>
                <a:cs typeface="Times New Roman" pitchFamily="18" charset="0"/>
              </a:rPr>
              <a:t>5</a:t>
            </a:r>
            <a:r>
              <a:rPr lang="zh-CN" altLang="en-US" sz="4000" dirty="0" smtClean="0">
                <a:latin typeface="Times New Roman" pitchFamily="18" charset="0"/>
                <a:cs typeface="Times New Roman" pitchFamily="18" charset="0"/>
              </a:rPr>
              <a:t>）</a:t>
            </a:r>
            <a:r>
              <a:rPr lang="en-US" altLang="zh-CN" sz="4000" dirty="0" smtClean="0">
                <a:solidFill>
                  <a:srgbClr val="0000FF"/>
                </a:solidFill>
                <a:latin typeface="Times New Roman" pitchFamily="18" charset="0"/>
                <a:cs typeface="Times New Roman" pitchFamily="18" charset="0"/>
              </a:rPr>
              <a:t>Explanation-based learning</a:t>
            </a:r>
          </a:p>
          <a:p>
            <a:pPr marL="273050" indent="-273050">
              <a:spcBef>
                <a:spcPct val="20000"/>
              </a:spcBef>
              <a:buClr>
                <a:schemeClr val="hlink"/>
              </a:buClr>
              <a:buNone/>
            </a:pPr>
            <a:r>
              <a:rPr lang="en-US" altLang="zh-CN" sz="4000" dirty="0" smtClean="0">
                <a:latin typeface="Times New Roman" pitchFamily="18" charset="0"/>
                <a:cs typeface="Times New Roman" pitchFamily="18" charset="0"/>
              </a:rPr>
              <a:t>6</a:t>
            </a:r>
            <a:r>
              <a:rPr lang="zh-CN" altLang="en-US" sz="4000" dirty="0" smtClean="0">
                <a:latin typeface="Times New Roman" pitchFamily="18" charset="0"/>
                <a:cs typeface="Times New Roman" pitchFamily="18" charset="0"/>
              </a:rPr>
              <a:t>）</a:t>
            </a:r>
            <a:r>
              <a:rPr lang="en-US" altLang="zh-CN" sz="4000" dirty="0" smtClean="0">
                <a:latin typeface="Times New Roman" pitchFamily="18" charset="0"/>
                <a:cs typeface="Times New Roman" pitchFamily="18" charset="0"/>
              </a:rPr>
              <a:t>Learning from induction</a:t>
            </a:r>
            <a:endParaRPr lang="zh-CN" altLang="en-US" sz="4000"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fld id="{F52D28A6-4659-4FC5-835A-CA38B0335403}" type="datetime1">
              <a:rPr lang="zh-CN" altLang="en-US" smtClean="0"/>
              <a:pPr/>
              <a:t>2021/6/5</a:t>
            </a:fld>
            <a:endParaRPr lang="zh-CN" altLang="en-US" dirty="0"/>
          </a:p>
        </p:txBody>
      </p:sp>
      <p:sp>
        <p:nvSpPr>
          <p:cNvPr id="5" name="页脚占位符 4"/>
          <p:cNvSpPr>
            <a:spLocks noGrp="1"/>
          </p:cNvSpPr>
          <p:nvPr>
            <p:ph type="ftr" sz="quarter" idx="11"/>
          </p:nvPr>
        </p:nvSpPr>
        <p:spPr/>
        <p:txBody>
          <a:bodyPr/>
          <a:lstStyle/>
          <a:p>
            <a:r>
              <a:rPr lang="zh-CN" altLang="en-US" smtClean="0"/>
              <a:t>学而不厌，诲人不倦</a:t>
            </a:r>
            <a:endParaRPr lang="zh-CN" altLang="en-US" dirty="0"/>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4</a:t>
            </a:fld>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01800" cy="1325563"/>
          </a:xfrm>
        </p:spPr>
        <p:txBody>
          <a:bodyPr>
            <a:normAutofit fontScale="90000"/>
          </a:bodyPr>
          <a:lstStyle/>
          <a:p>
            <a:r>
              <a:rPr lang="en-US" altLang="zh-CN" b="1" dirty="0" smtClean="0">
                <a:solidFill>
                  <a:srgbClr val="0000FF"/>
                </a:solidFill>
              </a:rPr>
              <a:t>2.A General Framework for Machine Learning</a:t>
            </a:r>
            <a:br>
              <a:rPr lang="en-US" altLang="zh-CN" b="1" dirty="0" smtClean="0">
                <a:solidFill>
                  <a:srgbClr val="0000FF"/>
                </a:solidFill>
              </a:rPr>
            </a:br>
            <a:endParaRPr lang="zh-CN" altLang="en-US" dirty="0"/>
          </a:p>
        </p:txBody>
      </p:sp>
      <p:sp>
        <p:nvSpPr>
          <p:cNvPr id="3" name="内容占位符 2"/>
          <p:cNvSpPr>
            <a:spLocks noGrp="1"/>
          </p:cNvSpPr>
          <p:nvPr>
            <p:ph idx="1"/>
          </p:nvPr>
        </p:nvSpPr>
        <p:spPr>
          <a:xfrm>
            <a:off x="838200" y="1485000"/>
            <a:ext cx="11089800" cy="4351338"/>
          </a:xfrm>
        </p:spPr>
        <p:txBody>
          <a:bodyPr>
            <a:noAutofit/>
          </a:bodyPr>
          <a:lstStyle/>
          <a:p>
            <a:pPr marL="514350" indent="-514350">
              <a:buAutoNum type="arabicParenR"/>
            </a:pPr>
            <a:r>
              <a:rPr lang="en-US" altLang="zh-CN" sz="3400" b="1" u="sng" dirty="0" smtClean="0">
                <a:solidFill>
                  <a:srgbClr val="FF0000"/>
                </a:solidFill>
                <a:latin typeface="Times New Roman" pitchFamily="18" charset="0"/>
                <a:cs typeface="Times New Roman" pitchFamily="18" charset="0"/>
              </a:rPr>
              <a:t>What is a learning system?  </a:t>
            </a:r>
            <a:r>
              <a:rPr lang="en-US" altLang="zh-CN" sz="3400" u="sng" dirty="0" smtClean="0">
                <a:latin typeface="Times New Roman" pitchFamily="18" charset="0"/>
                <a:cs typeface="Times New Roman" pitchFamily="18" charset="0"/>
              </a:rPr>
              <a:t> </a:t>
            </a:r>
            <a:r>
              <a:rPr lang="en-US" altLang="zh-CN" sz="3400" dirty="0" smtClean="0">
                <a:latin typeface="Times New Roman" pitchFamily="18" charset="0"/>
                <a:cs typeface="Times New Roman" pitchFamily="18" charset="0"/>
              </a:rPr>
              <a:t>4 characteristics: </a:t>
            </a:r>
          </a:p>
          <a:p>
            <a:pPr marL="514350" indent="-514350">
              <a:buAutoNum type="arabicParenBoth"/>
            </a:pPr>
            <a:r>
              <a:rPr lang="en-US" altLang="zh-CN" sz="3400" b="1" dirty="0" smtClean="0">
                <a:solidFill>
                  <a:srgbClr val="FF0000"/>
                </a:solidFill>
                <a:latin typeface="Times New Roman" pitchFamily="18" charset="0"/>
                <a:cs typeface="Times New Roman" pitchFamily="18" charset="0"/>
              </a:rPr>
              <a:t> Purpose:</a:t>
            </a:r>
            <a:r>
              <a:rPr lang="en-US" altLang="zh-CN" sz="3400" dirty="0" smtClean="0">
                <a:latin typeface="Times New Roman" pitchFamily="18" charset="0"/>
                <a:cs typeface="Times New Roman" pitchFamily="18" charset="0"/>
              </a:rPr>
              <a:t> must know what it is learning. </a:t>
            </a:r>
          </a:p>
          <a:p>
            <a:pPr marL="514350" indent="-514350">
              <a:buAutoNum type="arabicParenBoth"/>
            </a:pPr>
            <a:r>
              <a:rPr lang="en-US" altLang="zh-CN" sz="3400" dirty="0" smtClean="0">
                <a:latin typeface="Times New Roman" pitchFamily="18" charset="0"/>
                <a:cs typeface="Times New Roman" pitchFamily="18" charset="0"/>
              </a:rPr>
              <a:t> </a:t>
            </a:r>
            <a:r>
              <a:rPr lang="en-US" altLang="zh-CN" sz="3400" b="1" dirty="0" smtClean="0">
                <a:solidFill>
                  <a:srgbClr val="0000FF"/>
                </a:solidFill>
                <a:latin typeface="Times New Roman" pitchFamily="18" charset="0"/>
                <a:cs typeface="Times New Roman" pitchFamily="18" charset="0"/>
              </a:rPr>
              <a:t>Structure:</a:t>
            </a:r>
            <a:r>
              <a:rPr lang="en-US" altLang="zh-CN" sz="3400" dirty="0" smtClean="0">
                <a:latin typeface="Times New Roman" pitchFamily="18" charset="0"/>
                <a:cs typeface="Times New Roman" pitchFamily="18" charset="0"/>
              </a:rPr>
              <a:t> The knowledge representation and knowledge organization form can be modified and improved. </a:t>
            </a:r>
          </a:p>
          <a:p>
            <a:pPr marL="514350" indent="-514350">
              <a:buAutoNum type="arabicParenBoth"/>
            </a:pPr>
            <a:r>
              <a:rPr lang="en-US" altLang="zh-CN" sz="3400" b="1" dirty="0" smtClean="0">
                <a:solidFill>
                  <a:srgbClr val="FF0000"/>
                </a:solidFill>
                <a:latin typeface="Times New Roman" pitchFamily="18" charset="0"/>
                <a:cs typeface="Times New Roman" pitchFamily="18" charset="0"/>
              </a:rPr>
              <a:t> Effectiveness:</a:t>
            </a:r>
            <a:r>
              <a:rPr lang="en-US" altLang="zh-CN" sz="3400" dirty="0" smtClean="0">
                <a:latin typeface="Times New Roman" pitchFamily="18" charset="0"/>
                <a:cs typeface="Times New Roman" pitchFamily="18" charset="0"/>
              </a:rPr>
              <a:t> The new knowledge acquired by the system must be beneficial to improving the behavior of the system. </a:t>
            </a:r>
          </a:p>
          <a:p>
            <a:pPr marL="514350" indent="-514350">
              <a:buAutoNum type="arabicParenBoth"/>
            </a:pPr>
            <a:r>
              <a:rPr lang="en-US" altLang="zh-CN" sz="3400" b="1" dirty="0" smtClean="0">
                <a:solidFill>
                  <a:srgbClr val="0000FF"/>
                </a:solidFill>
                <a:latin typeface="Times New Roman" pitchFamily="18" charset="0"/>
                <a:cs typeface="Times New Roman" pitchFamily="18" charset="0"/>
              </a:rPr>
              <a:t> Openness:</a:t>
            </a:r>
            <a:r>
              <a:rPr lang="en-US" altLang="zh-CN" sz="3400" dirty="0" smtClean="0">
                <a:latin typeface="Times New Roman" pitchFamily="18" charset="0"/>
                <a:cs typeface="Times New Roman" pitchFamily="18" charset="0"/>
              </a:rPr>
              <a:t> the ability of a system to evolve over time in its actual use or interaction with its environment.</a:t>
            </a:r>
            <a:endParaRPr lang="zh-CN" altLang="en-US" sz="3400" b="1" dirty="0">
              <a:solidFill>
                <a:srgbClr val="FF0000"/>
              </a:solidFill>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fld id="{F52D28A6-4659-4FC5-835A-CA38B0335403}" type="datetime1">
              <a:rPr lang="zh-CN" altLang="en-US" smtClean="0"/>
              <a:pPr/>
              <a:t>2021/6/5</a:t>
            </a:fld>
            <a:endParaRPr lang="zh-CN" altLang="en-US" dirty="0"/>
          </a:p>
        </p:txBody>
      </p:sp>
      <p:sp>
        <p:nvSpPr>
          <p:cNvPr id="5" name="页脚占位符 4"/>
          <p:cNvSpPr>
            <a:spLocks noGrp="1"/>
          </p:cNvSpPr>
          <p:nvPr>
            <p:ph type="ftr" sz="quarter" idx="11"/>
          </p:nvPr>
        </p:nvSpPr>
        <p:spPr/>
        <p:txBody>
          <a:bodyPr/>
          <a:lstStyle/>
          <a:p>
            <a:r>
              <a:rPr lang="zh-CN" altLang="en-US" smtClean="0"/>
              <a:t>学而不厌，诲人不倦</a:t>
            </a:r>
            <a:endParaRPr lang="zh-CN" altLang="en-US" dirty="0"/>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5</a:t>
            </a:fld>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52D28A6-4659-4FC5-835A-CA38B0335403}" type="datetime1">
              <a:rPr lang="zh-CN" altLang="en-US" smtClean="0"/>
              <a:pPr/>
              <a:t>2021/6/5</a:t>
            </a:fld>
            <a:endParaRPr lang="zh-CN" altLang="en-US" dirty="0"/>
          </a:p>
        </p:txBody>
      </p:sp>
      <p:sp>
        <p:nvSpPr>
          <p:cNvPr id="5" name="页脚占位符 4"/>
          <p:cNvSpPr>
            <a:spLocks noGrp="1"/>
          </p:cNvSpPr>
          <p:nvPr>
            <p:ph type="ftr" sz="quarter" idx="11"/>
          </p:nvPr>
        </p:nvSpPr>
        <p:spPr/>
        <p:txBody>
          <a:bodyPr/>
          <a:lstStyle/>
          <a:p>
            <a:r>
              <a:rPr lang="zh-CN" altLang="en-US" smtClean="0"/>
              <a:t>学而不厌，诲人不倦</a:t>
            </a:r>
            <a:endParaRPr lang="zh-CN" altLang="en-US" dirty="0"/>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6</a:t>
            </a:fld>
            <a:endParaRPr lang="zh-CN" altLang="en-US" dirty="0"/>
          </a:p>
        </p:txBody>
      </p:sp>
      <p:sp>
        <p:nvSpPr>
          <p:cNvPr id="7" name="标题 1"/>
          <p:cNvSpPr>
            <a:spLocks noGrp="1"/>
          </p:cNvSpPr>
          <p:nvPr>
            <p:ph type="title"/>
          </p:nvPr>
        </p:nvSpPr>
        <p:spPr/>
        <p:txBody>
          <a:bodyPr>
            <a:normAutofit/>
          </a:bodyPr>
          <a:lstStyle/>
          <a:p>
            <a:r>
              <a:rPr lang="en-US" altLang="zh-CN" b="1" dirty="0" smtClean="0">
                <a:solidFill>
                  <a:srgbClr val="0000FF"/>
                </a:solidFill>
              </a:rPr>
              <a:t>2.A General Framework for Machine Learning</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859260" y="1845000"/>
            <a:ext cx="10132740" cy="408266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2000" y="477000"/>
            <a:ext cx="11232000" cy="4351338"/>
          </a:xfrm>
        </p:spPr>
        <p:txBody>
          <a:bodyPr>
            <a:noAutofit/>
          </a:bodyPr>
          <a:lstStyle/>
          <a:p>
            <a:r>
              <a:rPr lang="en-US" altLang="zh-CN" b="1" dirty="0" smtClean="0">
                <a:solidFill>
                  <a:srgbClr val="C00000"/>
                </a:solidFill>
                <a:latin typeface="Times New Roman" pitchFamily="18" charset="0"/>
                <a:cs typeface="Times New Roman" pitchFamily="18" charset="0"/>
              </a:rPr>
              <a:t>The Environment</a:t>
            </a:r>
            <a:r>
              <a:rPr lang="en-US" altLang="zh-CN" dirty="0" smtClean="0">
                <a:latin typeface="Times New Roman" pitchFamily="18" charset="0"/>
                <a:cs typeface="Times New Roman" pitchFamily="18" charset="0"/>
              </a:rPr>
              <a:t>:  is the collection of external information expressed in some form, which represents the source of external information. </a:t>
            </a:r>
          </a:p>
          <a:p>
            <a:endParaRPr lang="en-US" altLang="zh-CN" dirty="0" smtClean="0">
              <a:latin typeface="Times New Roman" pitchFamily="18" charset="0"/>
              <a:cs typeface="Times New Roman" pitchFamily="18" charset="0"/>
            </a:endParaRPr>
          </a:p>
          <a:p>
            <a:r>
              <a:rPr lang="en-US" altLang="zh-CN" b="1" dirty="0" smtClean="0">
                <a:solidFill>
                  <a:srgbClr val="C00000"/>
                </a:solidFill>
                <a:latin typeface="Times New Roman" pitchFamily="18" charset="0"/>
                <a:cs typeface="Times New Roman" pitchFamily="18" charset="0"/>
              </a:rPr>
              <a:t>The Learning Link</a:t>
            </a:r>
            <a:r>
              <a:rPr lang="en-US" altLang="zh-CN" dirty="0" smtClean="0">
                <a:latin typeface="Times New Roman" pitchFamily="18" charset="0"/>
                <a:cs typeface="Times New Roman" pitchFamily="18" charset="0"/>
              </a:rPr>
              <a:t>:  is the process of processing external information into knowledge, it first obtains external information from the environment, then the information is analyzed, synthesized, analogized and induced to form knowledge, which is put into the knowledge base.</a:t>
            </a: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 </a:t>
            </a:r>
            <a:r>
              <a:rPr lang="en-US" altLang="zh-CN" b="1" dirty="0" smtClean="0">
                <a:solidFill>
                  <a:srgbClr val="C00000"/>
                </a:solidFill>
                <a:latin typeface="Times New Roman" pitchFamily="18" charset="0"/>
                <a:cs typeface="Times New Roman" pitchFamily="18" charset="0"/>
              </a:rPr>
              <a:t>Knowledge Base </a:t>
            </a:r>
            <a:r>
              <a:rPr lang="en-US" altLang="zh-CN" dirty="0" smtClean="0">
                <a:latin typeface="Times New Roman" pitchFamily="18" charset="0"/>
                <a:cs typeface="Times New Roman" pitchFamily="18" charset="0"/>
              </a:rPr>
              <a:t>:  is a set of knowledge expressed in some form and used to store the knowledge gained in the learning process.</a:t>
            </a: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 </a:t>
            </a:r>
            <a:r>
              <a:rPr lang="en-US" altLang="zh-CN" b="1" dirty="0" smtClean="0">
                <a:solidFill>
                  <a:srgbClr val="C00000"/>
                </a:solidFill>
                <a:latin typeface="Times New Roman" pitchFamily="18" charset="0"/>
                <a:cs typeface="Times New Roman" pitchFamily="18" charset="0"/>
              </a:rPr>
              <a:t>The Executive Link : </a:t>
            </a:r>
            <a:r>
              <a:rPr lang="en-US" altLang="zh-CN" dirty="0" smtClean="0">
                <a:latin typeface="Times New Roman" pitchFamily="18" charset="0"/>
                <a:cs typeface="Times New Roman" pitchFamily="18" charset="0"/>
              </a:rPr>
              <a:t>is the process of using the knowledge in the knowledge base to complete a certain task, and feedback some information to the learning link to guide the further study.</a:t>
            </a:r>
            <a:endParaRPr lang="zh-CN" altLang="en-US"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fld id="{F52D28A6-4659-4FC5-835A-CA38B0335403}" type="datetime1">
              <a:rPr lang="zh-CN" altLang="en-US" smtClean="0"/>
              <a:pPr/>
              <a:t>2021/6/5</a:t>
            </a:fld>
            <a:endParaRPr lang="zh-CN" altLang="en-US" dirty="0"/>
          </a:p>
        </p:txBody>
      </p:sp>
      <p:sp>
        <p:nvSpPr>
          <p:cNvPr id="5" name="页脚占位符 4"/>
          <p:cNvSpPr>
            <a:spLocks noGrp="1"/>
          </p:cNvSpPr>
          <p:nvPr>
            <p:ph type="ftr" sz="quarter" idx="11"/>
          </p:nvPr>
        </p:nvSpPr>
        <p:spPr/>
        <p:txBody>
          <a:bodyPr/>
          <a:lstStyle/>
          <a:p>
            <a:r>
              <a:rPr lang="zh-CN" altLang="en-US" smtClean="0"/>
              <a:t>学而不厌，诲人不倦</a:t>
            </a:r>
            <a:endParaRPr lang="zh-CN" altLang="en-US" dirty="0"/>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7</a:t>
            </a:fld>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000" y="87437"/>
            <a:ext cx="10515600" cy="1325563"/>
          </a:xfrm>
        </p:spPr>
        <p:txBody>
          <a:bodyPr/>
          <a:lstStyle/>
          <a:p>
            <a:r>
              <a:rPr lang="en-US" altLang="zh-CN" dirty="0" smtClean="0">
                <a:solidFill>
                  <a:srgbClr val="FF0000"/>
                </a:solidFill>
              </a:rPr>
              <a:t>3.</a:t>
            </a:r>
            <a:r>
              <a:rPr lang="en-US" altLang="zh-CN" b="1" dirty="0" smtClean="0">
                <a:solidFill>
                  <a:srgbClr val="FF0000"/>
                </a:solidFill>
              </a:rPr>
              <a:t> Decision Tree Learning</a:t>
            </a:r>
            <a:endParaRPr lang="zh-CN" altLang="en-US" dirty="0"/>
          </a:p>
        </p:txBody>
      </p:sp>
      <p:sp>
        <p:nvSpPr>
          <p:cNvPr id="4" name="日期占位符 3"/>
          <p:cNvSpPr>
            <a:spLocks noGrp="1"/>
          </p:cNvSpPr>
          <p:nvPr>
            <p:ph type="dt" sz="half" idx="10"/>
          </p:nvPr>
        </p:nvSpPr>
        <p:spPr/>
        <p:txBody>
          <a:bodyPr/>
          <a:lstStyle/>
          <a:p>
            <a:fld id="{F52D28A6-4659-4FC5-835A-CA38B0335403}" type="datetime1">
              <a:rPr lang="zh-CN" altLang="en-US" smtClean="0"/>
              <a:pPr/>
              <a:t>2021/6/5</a:t>
            </a:fld>
            <a:endParaRPr lang="zh-CN" altLang="en-US" dirty="0"/>
          </a:p>
        </p:txBody>
      </p:sp>
      <p:sp>
        <p:nvSpPr>
          <p:cNvPr id="5" name="页脚占位符 4"/>
          <p:cNvSpPr>
            <a:spLocks noGrp="1"/>
          </p:cNvSpPr>
          <p:nvPr>
            <p:ph type="ftr" sz="quarter" idx="11"/>
          </p:nvPr>
        </p:nvSpPr>
        <p:spPr/>
        <p:txBody>
          <a:bodyPr/>
          <a:lstStyle/>
          <a:p>
            <a:r>
              <a:rPr lang="zh-CN" altLang="en-US" smtClean="0"/>
              <a:t>学而不厌，诲人不倦</a:t>
            </a:r>
            <a:endParaRPr lang="zh-CN" altLang="en-US" dirty="0"/>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8</a:t>
            </a:fld>
            <a:endParaRPr lang="zh-CN" altLang="en-US" dirty="0"/>
          </a:p>
        </p:txBody>
      </p:sp>
      <p:pic>
        <p:nvPicPr>
          <p:cNvPr id="7" name="Picture 5"/>
          <p:cNvPicPr>
            <a:picLocks noChangeAspect="1" noChangeArrowheads="1"/>
          </p:cNvPicPr>
          <p:nvPr/>
        </p:nvPicPr>
        <p:blipFill>
          <a:blip r:embed="rId2" cstate="print"/>
          <a:srcRect/>
          <a:stretch>
            <a:fillRect/>
          </a:stretch>
        </p:blipFill>
        <p:spPr>
          <a:xfrm>
            <a:off x="232334" y="1557000"/>
            <a:ext cx="6583666" cy="4241400"/>
          </a:xfrm>
          <a:prstGeom prst="rect">
            <a:avLst/>
          </a:prstGeom>
          <a:noFill/>
          <a:ln/>
        </p:spPr>
      </p:pic>
      <p:pic>
        <p:nvPicPr>
          <p:cNvPr id="8" name="Picture 3"/>
          <p:cNvPicPr>
            <a:picLocks noChangeAspect="1" noChangeArrowheads="1"/>
          </p:cNvPicPr>
          <p:nvPr/>
        </p:nvPicPr>
        <p:blipFill>
          <a:blip r:embed="rId3" cstate="print"/>
          <a:srcRect/>
          <a:stretch>
            <a:fillRect/>
          </a:stretch>
        </p:blipFill>
        <p:spPr>
          <a:xfrm>
            <a:off x="7248000" y="1629000"/>
            <a:ext cx="4741687" cy="3521475"/>
          </a:xfrm>
          <a:prstGeom prst="rect">
            <a:avLst/>
          </a:prstGeom>
        </p:spPr>
      </p:pic>
      <p:sp>
        <p:nvSpPr>
          <p:cNvPr id="9" name="右箭头 8"/>
          <p:cNvSpPr/>
          <p:nvPr/>
        </p:nvSpPr>
        <p:spPr>
          <a:xfrm>
            <a:off x="6456000" y="3069000"/>
            <a:ext cx="792000" cy="36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568141" y="2217670"/>
            <a:ext cx="607859" cy="923330"/>
          </a:xfrm>
          <a:prstGeom prst="rect">
            <a:avLst/>
          </a:prstGeom>
        </p:spPr>
        <p:txBody>
          <a:bodyPr wrap="none">
            <a:spAutoFit/>
          </a:bodyPr>
          <a:lstStyle/>
          <a:p>
            <a:r>
              <a:rPr lang="en-US" altLang="zh-CN" sz="5400" b="1" dirty="0" smtClean="0">
                <a:solidFill>
                  <a:srgbClr val="FF0000"/>
                </a:solidFill>
              </a:rPr>
              <a:t>?</a:t>
            </a:r>
            <a:endParaRPr lang="zh-CN" altLang="en-US" sz="5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6000" y="261000"/>
            <a:ext cx="11448000" cy="1325563"/>
          </a:xfrm>
        </p:spPr>
        <p:txBody>
          <a:bodyPr>
            <a:normAutofit/>
          </a:bodyPr>
          <a:lstStyle/>
          <a:p>
            <a:r>
              <a:rPr lang="en-US" altLang="zh-CN" dirty="0" smtClean="0">
                <a:solidFill>
                  <a:srgbClr val="0000FF"/>
                </a:solidFill>
                <a:latin typeface="Times New Roman" pitchFamily="18" charset="0"/>
                <a:cs typeface="Times New Roman" pitchFamily="18" charset="0"/>
              </a:rPr>
              <a:t>Decision tree corresponding to two-dimensional space segmentation results</a:t>
            </a:r>
            <a:endParaRPr lang="zh-CN" altLang="en-US" dirty="0">
              <a:solidFill>
                <a:srgbClr val="0000FF"/>
              </a:solidFill>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fld id="{F52D28A6-4659-4FC5-835A-CA38B0335403}" type="datetime1">
              <a:rPr lang="zh-CN" altLang="en-US" smtClean="0"/>
              <a:pPr/>
              <a:t>2021/6/5</a:t>
            </a:fld>
            <a:endParaRPr lang="zh-CN" altLang="en-US" dirty="0"/>
          </a:p>
        </p:txBody>
      </p:sp>
      <p:sp>
        <p:nvSpPr>
          <p:cNvPr id="5" name="页脚占位符 4"/>
          <p:cNvSpPr>
            <a:spLocks noGrp="1"/>
          </p:cNvSpPr>
          <p:nvPr>
            <p:ph type="ftr" sz="quarter" idx="11"/>
          </p:nvPr>
        </p:nvSpPr>
        <p:spPr/>
        <p:txBody>
          <a:bodyPr/>
          <a:lstStyle/>
          <a:p>
            <a:r>
              <a:rPr lang="zh-CN" altLang="en-US" smtClean="0"/>
              <a:t>学而不厌，诲人不倦</a:t>
            </a:r>
            <a:endParaRPr lang="zh-CN" altLang="en-US" dirty="0"/>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9</a:t>
            </a:fld>
            <a:endParaRPr lang="zh-CN" altLang="en-US" dirty="0"/>
          </a:p>
        </p:txBody>
      </p:sp>
      <p:pic>
        <p:nvPicPr>
          <p:cNvPr id="7" name="图片 6" descr="图2.3"/>
          <p:cNvPicPr/>
          <p:nvPr/>
        </p:nvPicPr>
        <p:blipFill>
          <a:blip r:embed="rId2" cstate="print"/>
          <a:stretch>
            <a:fillRect/>
          </a:stretch>
        </p:blipFill>
        <p:spPr>
          <a:xfrm>
            <a:off x="912000" y="1822980"/>
            <a:ext cx="5976000" cy="463002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宽&quot;,&quot;HeaderHeight&quot;:15.0,&quot;FooterHeight&quot;:9.0,&quot;SideMargin&quot;:5.5,&quot;TopMargin&quot;:0.0,&quot;BottomMargin&quot;:0.0,&quot;IntervalMargin&quot;:2.5,&quot;SettingType&quot;:&quot;System&quot;}"/>
</p:tagLst>
</file>

<file path=ppt/theme/theme1.xml><?xml version="1.0" encoding="utf-8"?>
<a:theme xmlns:a="http://schemas.openxmlformats.org/drawingml/2006/main" name="Office 主题">
  <a:themeElements>
    <a:clrScheme name="自定义 5">
      <a:dk1>
        <a:srgbClr val="000000"/>
      </a:dk1>
      <a:lt1>
        <a:srgbClr val="FFFFFF"/>
      </a:lt1>
      <a:dk2>
        <a:srgbClr val="778495"/>
      </a:dk2>
      <a:lt2>
        <a:srgbClr val="F0F0F0"/>
      </a:lt2>
      <a:accent1>
        <a:srgbClr val="702C07"/>
      </a:accent1>
      <a:accent2>
        <a:srgbClr val="B8243D"/>
      </a:accent2>
      <a:accent3>
        <a:srgbClr val="F8E9D6"/>
      </a:accent3>
      <a:accent4>
        <a:srgbClr val="797979"/>
      </a:accent4>
      <a:accent5>
        <a:srgbClr val="A5A5A5"/>
      </a:accent5>
      <a:accent6>
        <a:srgbClr val="C9C9C9"/>
      </a:accent6>
      <a:hlink>
        <a:srgbClr val="933319"/>
      </a:hlink>
      <a:folHlink>
        <a:srgbClr val="BFBFBF"/>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1314</Words>
  <Application>Microsoft Office PowerPoint</Application>
  <PresentationFormat>自定义</PresentationFormat>
  <Paragraphs>189</Paragraphs>
  <Slides>23</Slides>
  <Notes>1</Notes>
  <HiddenSlides>0</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23</vt:i4>
      </vt:variant>
    </vt:vector>
  </HeadingPairs>
  <TitlesOfParts>
    <vt:vector size="27" baseType="lpstr">
      <vt:lpstr>Office 主题</vt:lpstr>
      <vt:lpstr>1_OfficePLUS</vt:lpstr>
      <vt:lpstr>2_OfficePLUS</vt:lpstr>
      <vt:lpstr>Equation</vt:lpstr>
      <vt:lpstr>Artificial Intelligence  Chapter 18 Machine Learning</vt:lpstr>
      <vt:lpstr>Some Quenstions:</vt:lpstr>
      <vt:lpstr>幻灯片 3</vt:lpstr>
      <vt:lpstr>1. Classification of Learning</vt:lpstr>
      <vt:lpstr>2.A General Framework for Machine Learning </vt:lpstr>
      <vt:lpstr>2.A General Framework for Machine Learning</vt:lpstr>
      <vt:lpstr>幻灯片 7</vt:lpstr>
      <vt:lpstr>3. Decision Tree Learning</vt:lpstr>
      <vt:lpstr>Decision tree corresponding to two-dimensional space segmentation results</vt:lpstr>
      <vt:lpstr>幻灯片 10</vt:lpstr>
      <vt:lpstr>Information Entropy</vt:lpstr>
      <vt:lpstr>ID3 Algorithm</vt:lpstr>
      <vt:lpstr>Example 1</vt:lpstr>
      <vt:lpstr>幻灯片 14</vt:lpstr>
      <vt:lpstr>幻灯片 15</vt:lpstr>
      <vt:lpstr>4. Version Space Method</vt:lpstr>
      <vt:lpstr>Method</vt:lpstr>
      <vt:lpstr>Deletion Candidate Algorithm</vt:lpstr>
      <vt:lpstr>Example 2</vt:lpstr>
      <vt:lpstr>幻灯片 20</vt:lpstr>
      <vt:lpstr>Exc.</vt:lpstr>
      <vt:lpstr>Method:  Formal representation:  x for color, y for shape, z for hardness, and m for size  </vt:lpstr>
      <vt:lpstr>5. Discussion</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Administrator</cp:lastModifiedBy>
  <cp:revision>473</cp:revision>
  <dcterms:created xsi:type="dcterms:W3CDTF">2020-04-14T04:48:00Z</dcterms:created>
  <dcterms:modified xsi:type="dcterms:W3CDTF">2021-06-05T11:25:15Z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