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F724-9AFF-47EF-9D42-D04ADF6E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08FBEB-656D-4B53-B7B5-5F45C3E6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C839D-1CDE-46E7-96DD-4FDFC7E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A95EE-131E-463E-8969-18A1AB4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DAC34-9565-45B5-BACE-4680F800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79D4C-3B3F-41FA-B2E6-623A817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E2CEFB-7D36-4417-9965-A4D95A58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1768D-72FF-4F47-B2EA-E320C022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0EF6D-DE34-4CA8-96B0-85E11D3F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70AAF-FFFE-4B81-8C47-2E83FCDA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2EB52-212D-4DAC-8885-27FD7085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6FC60E-F5E8-490F-9823-58737ED3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C96C5-1791-452C-8E60-2E5CF3FD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F64B5-918B-43A7-9537-2A5262B2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6D1DA-B9DB-41A9-BD7D-9640FA41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51BB0-E00B-44BA-BB77-E48A7EB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7ED10-395C-4F8A-BB60-C18471BC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8C0AB-2138-4AD1-94B7-2915AC6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88AF9-F564-411A-A9C5-1814445A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16CB7-39E9-4FEC-A080-8F9C2848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48BB9-E2C5-4DCE-9D62-F9465125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06269-2814-4F03-96FA-402F00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C69E-3026-4297-920F-7602581C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92618-2998-4CA0-89CC-D1489D6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A8AE3-D5E6-4988-9E60-88E283D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D74C8-E34F-4E0C-93FD-0BE8B62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CB977-220A-4DFB-BF87-3FAF46E0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7C3728-85BD-4958-9AEE-C021F08E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118DF-B9FD-4B79-961A-6CC1AA90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51EA0-331C-4FF7-BC47-6B219242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3283FB-78B6-44F5-A02C-D40BDFC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0435-A60E-42CC-BA94-4F75624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240B6-FE30-437D-86DB-6B5467C9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EB46D-E6C2-448C-8CF6-AF0AAE9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0C3E4D-5E1E-4628-95BA-600836E7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5E2DA-2921-44A6-9296-C4E15E3F2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EB16E4-B99E-4FB4-B256-3378DD7C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DB62E-76CB-4BD6-847B-AAC0965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D172D3-22FB-40B7-A14E-FBE9AE7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D21CA-5188-4BD0-9279-5FC9F22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8E39D5-429E-440A-B666-18CEF8BE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1E7CC-28D5-4769-8DC7-E37522A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1AE4CB-7135-4A75-80B8-A08E102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6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3EDC9A-9AC9-49D5-869E-B4C31130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C40E48-EE7A-4138-BE31-ED2475A2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AB4E2-649C-4EE6-9623-73FC7AC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EA8F-C21D-4166-BCA7-38952F21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12B7A-2538-4FEE-AEF2-9B6F89DD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BFD2F8-AFF6-4EA7-BB10-A28A4EB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D49C6-D037-4901-9772-156004B5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F2265-FE0A-4554-8A6C-18ECF535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58509-51D0-482B-89C3-61D9BD82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AEF2-918A-4A0C-B002-61241CA3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9C5E3-B6E3-4949-8F46-1E4D2689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E1F799-E1B4-4022-9B8D-78079728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4467F-9516-4CE0-82AE-2EF1322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4182DD-5A7E-478A-B623-CCB6CA8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9D6A1-862C-4D4B-B965-AEB4EFF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97D68F-DDC3-4C09-B847-6B09A258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98993-FBA8-40D3-ACB3-880C20AE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EBEC4-BDD5-461A-B5F9-1C8AC186E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0B454-84A8-4127-9FDB-3EAAB696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55DE-A716-4C56-BD18-271353B7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6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5E45592-3B43-433F-B86B-6BA1AB347D17}"/>
              </a:ext>
            </a:extLst>
          </p:cNvPr>
          <p:cNvSpPr/>
          <p:nvPr/>
        </p:nvSpPr>
        <p:spPr>
          <a:xfrm>
            <a:off x="2545081" y="2836088"/>
            <a:ext cx="3698965" cy="678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D30BC70-659F-4266-AF11-070129B42380}"/>
              </a:ext>
            </a:extLst>
          </p:cNvPr>
          <p:cNvSpPr/>
          <p:nvPr/>
        </p:nvSpPr>
        <p:spPr>
          <a:xfrm>
            <a:off x="2612571" y="1299417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E84C94-059E-4F05-A9CD-E7D822A201CB}"/>
              </a:ext>
            </a:extLst>
          </p:cNvPr>
          <p:cNvSpPr txBox="1"/>
          <p:nvPr/>
        </p:nvSpPr>
        <p:spPr>
          <a:xfrm>
            <a:off x="2717075" y="1476103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62DC6-E562-45CF-9EDA-FA8058B607BB}"/>
              </a:ext>
            </a:extLst>
          </p:cNvPr>
          <p:cNvSpPr txBox="1"/>
          <p:nvPr/>
        </p:nvSpPr>
        <p:spPr>
          <a:xfrm>
            <a:off x="4855029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7BAEFC-C7A7-4E8E-BBDB-801739DFA1C6}"/>
              </a:ext>
            </a:extLst>
          </p:cNvPr>
          <p:cNvSpPr txBox="1"/>
          <p:nvPr/>
        </p:nvSpPr>
        <p:spPr>
          <a:xfrm>
            <a:off x="6992983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717B43-7C3E-4F80-8388-4B144D441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58046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F72996-DB84-4E0A-8A1B-499EA877A230}"/>
              </a:ext>
            </a:extLst>
          </p:cNvPr>
          <p:cNvCxnSpPr/>
          <p:nvPr/>
        </p:nvCxnSpPr>
        <p:spPr>
          <a:xfrm>
            <a:off x="6096000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0B119-353B-4B4F-BC62-7632B1E1B444}"/>
              </a:ext>
            </a:extLst>
          </p:cNvPr>
          <p:cNvCxnSpPr/>
          <p:nvPr/>
        </p:nvCxnSpPr>
        <p:spPr>
          <a:xfrm>
            <a:off x="8233954" y="1645137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E503A8-4E58-490B-A34E-23890E752FE6}"/>
              </a:ext>
            </a:extLst>
          </p:cNvPr>
          <p:cNvCxnSpPr/>
          <p:nvPr/>
        </p:nvCxnSpPr>
        <p:spPr>
          <a:xfrm>
            <a:off x="1820092" y="165484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82C66D6-E87F-40DE-AF4D-07570C738E84}"/>
              </a:ext>
            </a:extLst>
          </p:cNvPr>
          <p:cNvSpPr txBox="1"/>
          <p:nvPr/>
        </p:nvSpPr>
        <p:spPr>
          <a:xfrm>
            <a:off x="1672046" y="1331683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C0CA5A-1D99-461C-B50E-6ACBDCD4FD3E}"/>
              </a:ext>
            </a:extLst>
          </p:cNvPr>
          <p:cNvSpPr txBox="1"/>
          <p:nvPr/>
        </p:nvSpPr>
        <p:spPr>
          <a:xfrm>
            <a:off x="4114800" y="127613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7BCF3E-85F4-4290-8093-2DBC084622B2}"/>
              </a:ext>
            </a:extLst>
          </p:cNvPr>
          <p:cNvSpPr txBox="1"/>
          <p:nvPr/>
        </p:nvSpPr>
        <p:spPr>
          <a:xfrm>
            <a:off x="6244046" y="129941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056FC8-6644-4034-AF13-47A2A8FA327C}"/>
              </a:ext>
            </a:extLst>
          </p:cNvPr>
          <p:cNvSpPr txBox="1"/>
          <p:nvPr/>
        </p:nvSpPr>
        <p:spPr>
          <a:xfrm>
            <a:off x="8307977" y="1331683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1D46AB-068D-4388-B5A7-8D7A13E2F9B6}"/>
              </a:ext>
            </a:extLst>
          </p:cNvPr>
          <p:cNvSpPr txBox="1"/>
          <p:nvPr/>
        </p:nvSpPr>
        <p:spPr>
          <a:xfrm>
            <a:off x="2717075" y="298050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A14C8F-F2ED-424F-92A7-0961EA57A206}"/>
              </a:ext>
            </a:extLst>
          </p:cNvPr>
          <p:cNvCxnSpPr>
            <a:stCxn id="16" idx="3"/>
          </p:cNvCxnSpPr>
          <p:nvPr/>
        </p:nvCxnSpPr>
        <p:spPr>
          <a:xfrm>
            <a:off x="3958046" y="316517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58D1629-160D-4D03-88ED-07EA3217DCE9}"/>
              </a:ext>
            </a:extLst>
          </p:cNvPr>
          <p:cNvCxnSpPr/>
          <p:nvPr/>
        </p:nvCxnSpPr>
        <p:spPr>
          <a:xfrm>
            <a:off x="1820092" y="315925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4B426DA-1EAE-47AB-AE45-7F115EFF1544}"/>
              </a:ext>
            </a:extLst>
          </p:cNvPr>
          <p:cNvSpPr txBox="1"/>
          <p:nvPr/>
        </p:nvSpPr>
        <p:spPr>
          <a:xfrm>
            <a:off x="1672046" y="2836088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61CCF-2E4D-40E6-9578-56D4E72702D9}"/>
              </a:ext>
            </a:extLst>
          </p:cNvPr>
          <p:cNvSpPr txBox="1"/>
          <p:nvPr/>
        </p:nvSpPr>
        <p:spPr>
          <a:xfrm>
            <a:off x="4114800" y="283608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E167AE-A0D0-4D7F-846B-2806F1F058E7}"/>
              </a:ext>
            </a:extLst>
          </p:cNvPr>
          <p:cNvSpPr txBox="1"/>
          <p:nvPr/>
        </p:nvSpPr>
        <p:spPr>
          <a:xfrm>
            <a:off x="4868091" y="298050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50FC42-135B-4CA0-B0F1-69DF9B34B599}"/>
              </a:ext>
            </a:extLst>
          </p:cNvPr>
          <p:cNvCxnSpPr/>
          <p:nvPr/>
        </p:nvCxnSpPr>
        <p:spPr>
          <a:xfrm>
            <a:off x="6109062" y="314954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7E2A96A-29D7-455A-BC0D-10127863AC8D}"/>
              </a:ext>
            </a:extLst>
          </p:cNvPr>
          <p:cNvSpPr txBox="1"/>
          <p:nvPr/>
        </p:nvSpPr>
        <p:spPr>
          <a:xfrm>
            <a:off x="6183085" y="2836088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6B4AC0F-0713-4FCD-9493-522562EF145E}"/>
              </a:ext>
            </a:extLst>
          </p:cNvPr>
          <p:cNvSpPr/>
          <p:nvPr/>
        </p:nvSpPr>
        <p:spPr>
          <a:xfrm>
            <a:off x="2538548" y="4534269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4CC755-CCE6-4DBB-8C8F-5E3C2F1601AE}"/>
              </a:ext>
            </a:extLst>
          </p:cNvPr>
          <p:cNvSpPr txBox="1"/>
          <p:nvPr/>
        </p:nvSpPr>
        <p:spPr>
          <a:xfrm>
            <a:off x="2643052" y="4710955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BB954C-F038-4174-B1F4-4E3F0C731079}"/>
              </a:ext>
            </a:extLst>
          </p:cNvPr>
          <p:cNvSpPr txBox="1"/>
          <p:nvPr/>
        </p:nvSpPr>
        <p:spPr>
          <a:xfrm>
            <a:off x="4781006" y="4710955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21C986-438C-4368-8B77-281516181259}"/>
              </a:ext>
            </a:extLst>
          </p:cNvPr>
          <p:cNvSpPr txBox="1"/>
          <p:nvPr/>
        </p:nvSpPr>
        <p:spPr>
          <a:xfrm>
            <a:off x="6918960" y="4710955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7F852B4-EDA5-49DC-9284-8F6E11F09000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3884023" y="489562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4379EBA-8861-4595-8A2B-2CA99F980D93}"/>
              </a:ext>
            </a:extLst>
          </p:cNvPr>
          <p:cNvCxnSpPr/>
          <p:nvPr/>
        </p:nvCxnSpPr>
        <p:spPr>
          <a:xfrm>
            <a:off x="6021977" y="489562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9E9B84A-F3EC-4D83-AB39-AE1F2DCFD5A3}"/>
              </a:ext>
            </a:extLst>
          </p:cNvPr>
          <p:cNvCxnSpPr/>
          <p:nvPr/>
        </p:nvCxnSpPr>
        <p:spPr>
          <a:xfrm>
            <a:off x="8159931" y="487998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DB4EC11-42C0-4B1A-ABD7-5618906043D8}"/>
              </a:ext>
            </a:extLst>
          </p:cNvPr>
          <p:cNvCxnSpPr/>
          <p:nvPr/>
        </p:nvCxnSpPr>
        <p:spPr>
          <a:xfrm>
            <a:off x="1746069" y="488970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819D193-1349-4022-AE8A-A9EE55B4A8C6}"/>
              </a:ext>
            </a:extLst>
          </p:cNvPr>
          <p:cNvSpPr txBox="1"/>
          <p:nvPr/>
        </p:nvSpPr>
        <p:spPr>
          <a:xfrm>
            <a:off x="1598023" y="4566535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3985249-9EFE-45CA-89C3-4ECFF3BC3AA7}"/>
              </a:ext>
            </a:extLst>
          </p:cNvPr>
          <p:cNvSpPr txBox="1"/>
          <p:nvPr/>
        </p:nvSpPr>
        <p:spPr>
          <a:xfrm>
            <a:off x="4040777" y="451098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2391610-36DB-46B2-8CC5-8C4E2469FE27}"/>
              </a:ext>
            </a:extLst>
          </p:cNvPr>
          <p:cNvSpPr txBox="1"/>
          <p:nvPr/>
        </p:nvSpPr>
        <p:spPr>
          <a:xfrm>
            <a:off x="6170023" y="453426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EDB31B-A9FD-4DFA-B8D1-D2FF49FDE306}"/>
              </a:ext>
            </a:extLst>
          </p:cNvPr>
          <p:cNvSpPr txBox="1"/>
          <p:nvPr/>
        </p:nvSpPr>
        <p:spPr>
          <a:xfrm>
            <a:off x="8556170" y="4566535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</p:spTree>
    <p:extLst>
      <p:ext uri="{BB962C8B-B14F-4D97-AF65-F5344CB8AC3E}">
        <p14:creationId xmlns:p14="http://schemas.microsoft.com/office/powerpoint/2010/main" val="8472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752132-7367-4FE5-A30F-BBC0A198B71F}"/>
              </a:ext>
            </a:extLst>
          </p:cNvPr>
          <p:cNvSpPr/>
          <p:nvPr/>
        </p:nvSpPr>
        <p:spPr>
          <a:xfrm>
            <a:off x="2312125" y="3071232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8D91F3-6040-491A-8BEC-75A152DCF388}"/>
              </a:ext>
            </a:extLst>
          </p:cNvPr>
          <p:cNvSpPr txBox="1"/>
          <p:nvPr/>
        </p:nvSpPr>
        <p:spPr>
          <a:xfrm>
            <a:off x="2416629" y="324791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761DB9-7803-4BE7-A612-8C2599955D13}"/>
              </a:ext>
            </a:extLst>
          </p:cNvPr>
          <p:cNvSpPr txBox="1"/>
          <p:nvPr/>
        </p:nvSpPr>
        <p:spPr>
          <a:xfrm>
            <a:off x="4554583" y="324791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29C370-7EE3-4033-99DC-DB2C853C601D}"/>
              </a:ext>
            </a:extLst>
          </p:cNvPr>
          <p:cNvSpPr txBox="1"/>
          <p:nvPr/>
        </p:nvSpPr>
        <p:spPr>
          <a:xfrm>
            <a:off x="6692537" y="324791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ABC851C-D1ED-4847-8B70-6AEC025FCA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57600" y="343258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7E2BC-CCA6-4448-9089-C7C1EE8038DB}"/>
              </a:ext>
            </a:extLst>
          </p:cNvPr>
          <p:cNvCxnSpPr/>
          <p:nvPr/>
        </p:nvCxnSpPr>
        <p:spPr>
          <a:xfrm>
            <a:off x="5795554" y="343258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C6A6DD-8EFF-4329-8FDB-6C389E8035EF}"/>
              </a:ext>
            </a:extLst>
          </p:cNvPr>
          <p:cNvCxnSpPr/>
          <p:nvPr/>
        </p:nvCxnSpPr>
        <p:spPr>
          <a:xfrm>
            <a:off x="7933508" y="341695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D1866B9-160A-4BBD-9F47-F32AF0859A90}"/>
              </a:ext>
            </a:extLst>
          </p:cNvPr>
          <p:cNvCxnSpPr/>
          <p:nvPr/>
        </p:nvCxnSpPr>
        <p:spPr>
          <a:xfrm>
            <a:off x="1519646" y="342666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F2E325-F811-4D7D-B2A8-5E4F0B8412E5}"/>
              </a:ext>
            </a:extLst>
          </p:cNvPr>
          <p:cNvSpPr txBox="1"/>
          <p:nvPr/>
        </p:nvSpPr>
        <p:spPr>
          <a:xfrm>
            <a:off x="1371600" y="3103498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F8CD2-5E71-4553-B27F-0FDBA0A3298F}"/>
              </a:ext>
            </a:extLst>
          </p:cNvPr>
          <p:cNvSpPr txBox="1"/>
          <p:nvPr/>
        </p:nvSpPr>
        <p:spPr>
          <a:xfrm>
            <a:off x="3814354" y="304794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46D3D4-668C-4C7E-9626-914988658BF1}"/>
              </a:ext>
            </a:extLst>
          </p:cNvPr>
          <p:cNvSpPr txBox="1"/>
          <p:nvPr/>
        </p:nvSpPr>
        <p:spPr>
          <a:xfrm>
            <a:off x="5943600" y="3071231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84EC5E-8FCE-4F78-A5B9-B34C89097011}"/>
              </a:ext>
            </a:extLst>
          </p:cNvPr>
          <p:cNvSpPr txBox="1"/>
          <p:nvPr/>
        </p:nvSpPr>
        <p:spPr>
          <a:xfrm>
            <a:off x="8329747" y="3103498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1FFD41-93BD-47D7-AD8A-F1BF9D7DB7B8}"/>
              </a:ext>
            </a:extLst>
          </p:cNvPr>
          <p:cNvSpPr/>
          <p:nvPr/>
        </p:nvSpPr>
        <p:spPr>
          <a:xfrm>
            <a:off x="2312125" y="467367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9CE03-9114-4516-A421-8E2BEBB52CC9}"/>
              </a:ext>
            </a:extLst>
          </p:cNvPr>
          <p:cNvSpPr txBox="1"/>
          <p:nvPr/>
        </p:nvSpPr>
        <p:spPr>
          <a:xfrm>
            <a:off x="2416629" y="644053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6A70F5-4E27-4060-869C-221B08D27C97}"/>
              </a:ext>
            </a:extLst>
          </p:cNvPr>
          <p:cNvSpPr txBox="1"/>
          <p:nvPr/>
        </p:nvSpPr>
        <p:spPr>
          <a:xfrm>
            <a:off x="4554583" y="64405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CB56BB-154F-4B1B-B5CA-7042BB56653C}"/>
              </a:ext>
            </a:extLst>
          </p:cNvPr>
          <p:cNvSpPr txBox="1"/>
          <p:nvPr/>
        </p:nvSpPr>
        <p:spPr>
          <a:xfrm>
            <a:off x="6692537" y="64405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159A762-3458-426A-83AA-6EA31CA3BCE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657600" y="82871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B155810-6C8D-4726-91A6-99F2EECF940D}"/>
              </a:ext>
            </a:extLst>
          </p:cNvPr>
          <p:cNvCxnSpPr/>
          <p:nvPr/>
        </p:nvCxnSpPr>
        <p:spPr>
          <a:xfrm>
            <a:off x="5795554" y="82871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41DB65A-BD92-449A-B853-2FCB4F39DB42}"/>
              </a:ext>
            </a:extLst>
          </p:cNvPr>
          <p:cNvCxnSpPr/>
          <p:nvPr/>
        </p:nvCxnSpPr>
        <p:spPr>
          <a:xfrm>
            <a:off x="7933508" y="813087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D79F7BA-24A6-4FA9-821F-86105E3ED9FC}"/>
              </a:ext>
            </a:extLst>
          </p:cNvPr>
          <p:cNvCxnSpPr/>
          <p:nvPr/>
        </p:nvCxnSpPr>
        <p:spPr>
          <a:xfrm>
            <a:off x="1519646" y="82279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F8DDE-C802-45FF-A6A3-5E7BE597E53B}"/>
              </a:ext>
            </a:extLst>
          </p:cNvPr>
          <p:cNvSpPr txBox="1"/>
          <p:nvPr/>
        </p:nvSpPr>
        <p:spPr>
          <a:xfrm>
            <a:off x="1371600" y="499633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42F756-73FB-43A2-BA0C-5EEA80BF5D95}"/>
              </a:ext>
            </a:extLst>
          </p:cNvPr>
          <p:cNvSpPr txBox="1"/>
          <p:nvPr/>
        </p:nvSpPr>
        <p:spPr>
          <a:xfrm>
            <a:off x="3814354" y="44408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EC0011F-1419-4EEE-A97E-4FC1C97DFFDD}"/>
              </a:ext>
            </a:extLst>
          </p:cNvPr>
          <p:cNvSpPr txBox="1"/>
          <p:nvPr/>
        </p:nvSpPr>
        <p:spPr>
          <a:xfrm>
            <a:off x="5943600" y="46736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E478F62-2161-43A1-8D2E-F9B44AC67B35}"/>
              </a:ext>
            </a:extLst>
          </p:cNvPr>
          <p:cNvSpPr txBox="1"/>
          <p:nvPr/>
        </p:nvSpPr>
        <p:spPr>
          <a:xfrm>
            <a:off x="8329747" y="499633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CAA6991-DFDE-45D5-8E12-2692D3DB41FA}"/>
              </a:ext>
            </a:extLst>
          </p:cNvPr>
          <p:cNvSpPr/>
          <p:nvPr/>
        </p:nvSpPr>
        <p:spPr>
          <a:xfrm>
            <a:off x="2312125" y="1693878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C9C088-9EC4-42B1-A92C-0A279911C42B}"/>
              </a:ext>
            </a:extLst>
          </p:cNvPr>
          <p:cNvSpPr txBox="1"/>
          <p:nvPr/>
        </p:nvSpPr>
        <p:spPr>
          <a:xfrm>
            <a:off x="2416629" y="1870564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7A2A94-FED2-4415-A794-87F44271B7FA}"/>
              </a:ext>
            </a:extLst>
          </p:cNvPr>
          <p:cNvSpPr txBox="1"/>
          <p:nvPr/>
        </p:nvSpPr>
        <p:spPr>
          <a:xfrm>
            <a:off x="4554583" y="1870564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685982-6DB2-4017-8A9B-D89854737479}"/>
              </a:ext>
            </a:extLst>
          </p:cNvPr>
          <p:cNvSpPr txBox="1"/>
          <p:nvPr/>
        </p:nvSpPr>
        <p:spPr>
          <a:xfrm>
            <a:off x="6692537" y="1870564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F8D8EAD-398E-4840-9758-ED80FA6A80F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657600" y="205523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CB9BD05-CFFC-462D-A854-881F2AB1B589}"/>
              </a:ext>
            </a:extLst>
          </p:cNvPr>
          <p:cNvCxnSpPr/>
          <p:nvPr/>
        </p:nvCxnSpPr>
        <p:spPr>
          <a:xfrm>
            <a:off x="5795554" y="205523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C82CA58-8C77-43A4-B39A-813406DBEE6D}"/>
              </a:ext>
            </a:extLst>
          </p:cNvPr>
          <p:cNvCxnSpPr/>
          <p:nvPr/>
        </p:nvCxnSpPr>
        <p:spPr>
          <a:xfrm>
            <a:off x="7933508" y="2039598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D6CA17F-A41E-4B4C-BCC5-CDCC705B1F85}"/>
              </a:ext>
            </a:extLst>
          </p:cNvPr>
          <p:cNvCxnSpPr/>
          <p:nvPr/>
        </p:nvCxnSpPr>
        <p:spPr>
          <a:xfrm>
            <a:off x="1519646" y="204931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3EDBFE1-BFF4-45D3-A0E2-6FF008146A5A}"/>
              </a:ext>
            </a:extLst>
          </p:cNvPr>
          <p:cNvSpPr txBox="1"/>
          <p:nvPr/>
        </p:nvSpPr>
        <p:spPr>
          <a:xfrm>
            <a:off x="1371600" y="1726144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6316ED-EFBF-4875-94B9-0A83642FDDE4}"/>
              </a:ext>
            </a:extLst>
          </p:cNvPr>
          <p:cNvSpPr txBox="1"/>
          <p:nvPr/>
        </p:nvSpPr>
        <p:spPr>
          <a:xfrm>
            <a:off x="3814354" y="1670595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E55E72-5818-4093-88AB-1B98DB3B4433}"/>
              </a:ext>
            </a:extLst>
          </p:cNvPr>
          <p:cNvSpPr txBox="1"/>
          <p:nvPr/>
        </p:nvSpPr>
        <p:spPr>
          <a:xfrm>
            <a:off x="5943600" y="169387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6C95427-A865-4B7A-9B83-A5895B9A5539}"/>
              </a:ext>
            </a:extLst>
          </p:cNvPr>
          <p:cNvSpPr txBox="1"/>
          <p:nvPr/>
        </p:nvSpPr>
        <p:spPr>
          <a:xfrm>
            <a:off x="8329747" y="1726144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</p:spTree>
    <p:extLst>
      <p:ext uri="{BB962C8B-B14F-4D97-AF65-F5344CB8AC3E}">
        <p14:creationId xmlns:p14="http://schemas.microsoft.com/office/powerpoint/2010/main" val="1229816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95</Words>
  <Application>Microsoft Office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Phil2</dc:creator>
  <cp:lastModifiedBy>Phil2</cp:lastModifiedBy>
  <cp:revision>5</cp:revision>
  <dcterms:created xsi:type="dcterms:W3CDTF">2018-08-09T20:57:25Z</dcterms:created>
  <dcterms:modified xsi:type="dcterms:W3CDTF">2018-08-10T01:35:10Z</dcterms:modified>
</cp:coreProperties>
</file>