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CF724-9AFF-47EF-9D42-D04ADF6EA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08FBEB-656D-4B53-B7B5-5F45C3E6C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4C839D-1CDE-46E7-96DD-4FDFC7EB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DA95EE-131E-463E-8969-18A1AB4E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8DAC34-9565-45B5-BACE-4680F800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7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79D4C-3B3F-41FA-B2E6-623A817D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E2CEFB-7D36-4417-9965-A4D95A58D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31768D-72FF-4F47-B2EA-E320C022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10EF6D-DE34-4CA8-96B0-85E11D3F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70AAF-FFFE-4B81-8C47-2E83FCDA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48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22EB52-212D-4DAC-8885-27FD70858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6FC60E-F5E8-490F-9823-58737ED3D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1C96C5-1791-452C-8E60-2E5CF3FD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F64B5-918B-43A7-9537-2A5262B2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6D1DA-B9DB-41A9-BD7D-9640FA41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23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51BB0-E00B-44BA-BB77-E48A7EB2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7ED10-395C-4F8A-BB60-C18471BCE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78C0AB-2138-4AD1-94B7-2915AC65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88AF9-F564-411A-A9C5-1814445A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A16CB7-39E9-4FEC-A080-8F9C2848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16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48BB9-E2C5-4DCE-9D62-F9465125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F06269-2814-4F03-96FA-402F0013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3C69E-3026-4297-920F-7602581C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F92618-2998-4CA0-89CC-D1489D61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AA8AE3-D5E6-4988-9E60-88E283DD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78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D74C8-E34F-4E0C-93FD-0BE8B629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CB977-220A-4DFB-BF87-3FAF46E00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7C3728-85BD-4958-9AEE-C021F08E8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C118DF-B9FD-4B79-961A-6CC1AA90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351EA0-331C-4FF7-BC47-6B219242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3283FB-78B6-44F5-A02C-D40BDFC1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00435-A60E-42CC-BA94-4F756248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B240B6-FE30-437D-86DB-6B5467C9C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0EB46D-E6C2-448C-8CF6-AF0AAE93C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0C3E4D-5E1E-4628-95BA-600836E7D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B5E2DA-2921-44A6-9296-C4E15E3F2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EB16E4-B99E-4FB4-B256-3378DD7C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7DB62E-76CB-4BD6-847B-AAC0965F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D172D3-22FB-40B7-A14E-FBE9AE71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0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D21CA-5188-4BD0-9279-5FC9F223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8E39D5-429E-440A-B666-18CEF8BE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A1E7CC-28D5-4769-8DC7-E37522AA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1AE4CB-7135-4A75-80B8-A08E1022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63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3EDC9A-9AC9-49D5-869E-B4C31130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C40E48-EE7A-4138-BE31-ED2475A2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4AB4E2-649C-4EE6-9623-73FC7ACA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66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EA8F-C21D-4166-BCA7-38952F21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12B7A-2538-4FEE-AEF2-9B6F89DD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BFD2F8-AFF6-4EA7-BB10-A28A4EBC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1D49C6-D037-4901-9772-156004B5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FF2265-FE0A-4554-8A6C-18ECF535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B58509-51D0-482B-89C3-61D9BD82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24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2AEF2-918A-4A0C-B002-61241CA3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C9C5E3-B6E3-4949-8F46-1E4D26893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E1F799-E1B4-4022-9B8D-780797285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4467F-9516-4CE0-82AE-2EF13229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4182DD-5A7E-478A-B623-CCB6CA85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69D6A1-862C-4D4B-B965-AEB4EFF4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13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97D68F-DDC3-4C09-B847-6B09A258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598993-FBA8-40D3-ACB3-880C20AE6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DEBEC4-BDD5-461A-B5F9-1C8AC186E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5606-2FC6-48E3-B3BE-D924FB5B3099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0B454-84A8-4127-9FDB-3EAAB696A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6255DE-A716-4C56-BD18-271353B7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06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5E45592-3B43-433F-B86B-6BA1AB347D17}"/>
              </a:ext>
            </a:extLst>
          </p:cNvPr>
          <p:cNvSpPr/>
          <p:nvPr/>
        </p:nvSpPr>
        <p:spPr>
          <a:xfrm>
            <a:off x="2545081" y="2836088"/>
            <a:ext cx="3698965" cy="6785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D30BC70-659F-4266-AF11-070129B42380}"/>
              </a:ext>
            </a:extLst>
          </p:cNvPr>
          <p:cNvSpPr/>
          <p:nvPr/>
        </p:nvSpPr>
        <p:spPr>
          <a:xfrm>
            <a:off x="2612571" y="1299417"/>
            <a:ext cx="5695406" cy="67859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E84C94-059E-4F05-A9CD-E7D822A201CB}"/>
              </a:ext>
            </a:extLst>
          </p:cNvPr>
          <p:cNvSpPr txBox="1"/>
          <p:nvPr/>
        </p:nvSpPr>
        <p:spPr>
          <a:xfrm>
            <a:off x="2717075" y="1476103"/>
            <a:ext cx="12409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62DC6-E562-45CF-9EDA-FA8058B607BB}"/>
              </a:ext>
            </a:extLst>
          </p:cNvPr>
          <p:cNvSpPr txBox="1"/>
          <p:nvPr/>
        </p:nvSpPr>
        <p:spPr>
          <a:xfrm>
            <a:off x="4855029" y="1476103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7BAEFC-C7A7-4E8E-BBDB-801739DFA1C6}"/>
              </a:ext>
            </a:extLst>
          </p:cNvPr>
          <p:cNvSpPr txBox="1"/>
          <p:nvPr/>
        </p:nvSpPr>
        <p:spPr>
          <a:xfrm>
            <a:off x="6992983" y="1476103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Back-End</a:t>
            </a:r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4717B43-7C3E-4F80-8388-4B144D441A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58046" y="1660769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DF72996-DB84-4E0A-8A1B-499EA877A230}"/>
              </a:ext>
            </a:extLst>
          </p:cNvPr>
          <p:cNvCxnSpPr/>
          <p:nvPr/>
        </p:nvCxnSpPr>
        <p:spPr>
          <a:xfrm>
            <a:off x="6096000" y="1660769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1B0B119-353B-4B4F-BC62-7632B1E1B444}"/>
              </a:ext>
            </a:extLst>
          </p:cNvPr>
          <p:cNvCxnSpPr/>
          <p:nvPr/>
        </p:nvCxnSpPr>
        <p:spPr>
          <a:xfrm>
            <a:off x="8233954" y="1645137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8E503A8-4E58-490B-A34E-23890E752FE6}"/>
              </a:ext>
            </a:extLst>
          </p:cNvPr>
          <p:cNvCxnSpPr/>
          <p:nvPr/>
        </p:nvCxnSpPr>
        <p:spPr>
          <a:xfrm>
            <a:off x="1820092" y="1654849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82C66D6-E87F-40DE-AF4D-07570C738E84}"/>
              </a:ext>
            </a:extLst>
          </p:cNvPr>
          <p:cNvSpPr txBox="1"/>
          <p:nvPr/>
        </p:nvSpPr>
        <p:spPr>
          <a:xfrm>
            <a:off x="1672046" y="1331683"/>
            <a:ext cx="94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Source code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1C0CA5A-1D99-461C-B50E-6ACBDCD4FD3E}"/>
              </a:ext>
            </a:extLst>
          </p:cNvPr>
          <p:cNvSpPr txBox="1"/>
          <p:nvPr/>
        </p:nvSpPr>
        <p:spPr>
          <a:xfrm>
            <a:off x="4114800" y="1276134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57BCF3E-85F4-4290-8093-2DBC084622B2}"/>
              </a:ext>
            </a:extLst>
          </p:cNvPr>
          <p:cNvSpPr txBox="1"/>
          <p:nvPr/>
        </p:nvSpPr>
        <p:spPr>
          <a:xfrm>
            <a:off x="6244046" y="1299416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4056FC8-6644-4034-AF13-47A2A8FA327C}"/>
              </a:ext>
            </a:extLst>
          </p:cNvPr>
          <p:cNvSpPr txBox="1"/>
          <p:nvPr/>
        </p:nvSpPr>
        <p:spPr>
          <a:xfrm>
            <a:off x="8307977" y="1331683"/>
            <a:ext cx="152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Target</a:t>
            </a:r>
          </a:p>
          <a:p>
            <a:r>
              <a:rPr lang="fr-FR" dirty="0" err="1">
                <a:solidFill>
                  <a:srgbClr val="0070C0"/>
                </a:solidFill>
              </a:rPr>
              <a:t>binary</a:t>
            </a:r>
            <a:r>
              <a:rPr lang="fr-FR" dirty="0">
                <a:solidFill>
                  <a:srgbClr val="0070C0"/>
                </a:solidFill>
              </a:rPr>
              <a:t> code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1D46AB-068D-4388-B5A7-8D7A13E2F9B6}"/>
              </a:ext>
            </a:extLst>
          </p:cNvPr>
          <p:cNvSpPr txBox="1"/>
          <p:nvPr/>
        </p:nvSpPr>
        <p:spPr>
          <a:xfrm>
            <a:off x="2717075" y="2980508"/>
            <a:ext cx="12409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Front-End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EA14C8F-F2ED-424F-92A7-0961EA57A206}"/>
              </a:ext>
            </a:extLst>
          </p:cNvPr>
          <p:cNvCxnSpPr>
            <a:stCxn id="16" idx="3"/>
          </p:cNvCxnSpPr>
          <p:nvPr/>
        </p:nvCxnSpPr>
        <p:spPr>
          <a:xfrm>
            <a:off x="3958046" y="3165174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58D1629-160D-4D03-88ED-07EA3217DCE9}"/>
              </a:ext>
            </a:extLst>
          </p:cNvPr>
          <p:cNvCxnSpPr/>
          <p:nvPr/>
        </p:nvCxnSpPr>
        <p:spPr>
          <a:xfrm>
            <a:off x="1820092" y="3159254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E4B426DA-1EAE-47AB-AE45-7F115EFF1544}"/>
              </a:ext>
            </a:extLst>
          </p:cNvPr>
          <p:cNvSpPr txBox="1"/>
          <p:nvPr/>
        </p:nvSpPr>
        <p:spPr>
          <a:xfrm>
            <a:off x="1672046" y="2836088"/>
            <a:ext cx="94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Source code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AC61CCF-2E4D-40E6-9578-56D4E72702D9}"/>
              </a:ext>
            </a:extLst>
          </p:cNvPr>
          <p:cNvSpPr txBox="1"/>
          <p:nvPr/>
        </p:nvSpPr>
        <p:spPr>
          <a:xfrm>
            <a:off x="4114800" y="2836088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EE167AE-A0D0-4D7F-846B-2806F1F058E7}"/>
              </a:ext>
            </a:extLst>
          </p:cNvPr>
          <p:cNvSpPr txBox="1"/>
          <p:nvPr/>
        </p:nvSpPr>
        <p:spPr>
          <a:xfrm>
            <a:off x="4868091" y="2980508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Back-End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250FC42-135B-4CA0-B0F1-69DF9B34B599}"/>
              </a:ext>
            </a:extLst>
          </p:cNvPr>
          <p:cNvCxnSpPr/>
          <p:nvPr/>
        </p:nvCxnSpPr>
        <p:spPr>
          <a:xfrm>
            <a:off x="6109062" y="3149542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A7E2A96A-29D7-455A-BC0D-10127863AC8D}"/>
              </a:ext>
            </a:extLst>
          </p:cNvPr>
          <p:cNvSpPr txBox="1"/>
          <p:nvPr/>
        </p:nvSpPr>
        <p:spPr>
          <a:xfrm>
            <a:off x="6183085" y="2836088"/>
            <a:ext cx="152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Target</a:t>
            </a:r>
          </a:p>
          <a:p>
            <a:r>
              <a:rPr lang="fr-FR" dirty="0" err="1">
                <a:solidFill>
                  <a:srgbClr val="0070C0"/>
                </a:solidFill>
              </a:rPr>
              <a:t>binary</a:t>
            </a:r>
            <a:r>
              <a:rPr lang="fr-FR" dirty="0">
                <a:solidFill>
                  <a:srgbClr val="0070C0"/>
                </a:solidFill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8472244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Phil2</dc:creator>
  <cp:lastModifiedBy>Phil2</cp:lastModifiedBy>
  <cp:revision>3</cp:revision>
  <dcterms:created xsi:type="dcterms:W3CDTF">2018-08-09T20:57:25Z</dcterms:created>
  <dcterms:modified xsi:type="dcterms:W3CDTF">2018-08-09T21:37:32Z</dcterms:modified>
</cp:coreProperties>
</file>