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CF724-9AFF-47EF-9D42-D04ADF6EA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08FBEB-656D-4B53-B7B5-5F45C3E6C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4C839D-1CDE-46E7-96DD-4FDFC7EB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DA95EE-131E-463E-8969-18A1AB4E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8DAC34-9565-45B5-BACE-4680F800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7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79D4C-3B3F-41FA-B2E6-623A817D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E2CEFB-7D36-4417-9965-A4D95A58D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31768D-72FF-4F47-B2EA-E320C022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10EF6D-DE34-4CA8-96B0-85E11D3F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70AAF-FFFE-4B81-8C47-2E83FCDA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48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22EB52-212D-4DAC-8885-27FD70858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6FC60E-F5E8-490F-9823-58737ED3D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1C96C5-1791-452C-8E60-2E5CF3FD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F64B5-918B-43A7-9537-2A5262B2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6D1DA-B9DB-41A9-BD7D-9640FA41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23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51BB0-E00B-44BA-BB77-E48A7EB2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7ED10-395C-4F8A-BB60-C18471BCE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78C0AB-2138-4AD1-94B7-2915AC65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88AF9-F564-411A-A9C5-1814445A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A16CB7-39E9-4FEC-A080-8F9C2848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16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48BB9-E2C5-4DCE-9D62-F9465125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F06269-2814-4F03-96FA-402F0013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3C69E-3026-4297-920F-7602581C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F92618-2998-4CA0-89CC-D1489D61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AA8AE3-D5E6-4988-9E60-88E283DD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78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D74C8-E34F-4E0C-93FD-0BE8B629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CB977-220A-4DFB-BF87-3FAF46E00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7C3728-85BD-4958-9AEE-C021F08E8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C118DF-B9FD-4B79-961A-6CC1AA90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351EA0-331C-4FF7-BC47-6B219242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3283FB-78B6-44F5-A02C-D40BDFC1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00435-A60E-42CC-BA94-4F756248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B240B6-FE30-437D-86DB-6B5467C9C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0EB46D-E6C2-448C-8CF6-AF0AAE93C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0C3E4D-5E1E-4628-95BA-600836E7D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B5E2DA-2921-44A6-9296-C4E15E3F2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EB16E4-B99E-4FB4-B256-3378DD7C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7DB62E-76CB-4BD6-847B-AAC0965F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D172D3-22FB-40B7-A14E-FBE9AE71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60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D21CA-5188-4BD0-9279-5FC9F223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8E39D5-429E-440A-B666-18CEF8BE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A1E7CC-28D5-4769-8DC7-E37522AA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1AE4CB-7135-4A75-80B8-A08E1022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63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3EDC9A-9AC9-49D5-869E-B4C31130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C40E48-EE7A-4138-BE31-ED2475A2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4AB4E2-649C-4EE6-9623-73FC7ACA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66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EA8F-C21D-4166-BCA7-38952F21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12B7A-2538-4FEE-AEF2-9B6F89DD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BFD2F8-AFF6-4EA7-BB10-A28A4EBC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1D49C6-D037-4901-9772-156004B5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FF2265-FE0A-4554-8A6C-18ECF535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B58509-51D0-482B-89C3-61D9BD82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24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2AEF2-918A-4A0C-B002-61241CA3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C9C5E3-B6E3-4949-8F46-1E4D26893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E1F799-E1B4-4022-9B8D-780797285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04467F-9516-4CE0-82AE-2EF13229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4182DD-5A7E-478A-B623-CCB6CA85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69D6A1-862C-4D4B-B965-AEB4EFF4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13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97D68F-DDC3-4C09-B847-6B09A258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598993-FBA8-40D3-ACB3-880C20AE6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DEBEC4-BDD5-461A-B5F9-1C8AC186E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5606-2FC6-48E3-B3BE-D924FB5B3099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0B454-84A8-4127-9FDB-3EAAB696A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6255DE-A716-4C56-BD18-271353B7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C353-599C-4632-ADA2-CEEAEC217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06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5E45592-3B43-433F-B86B-6BA1AB347D17}"/>
              </a:ext>
            </a:extLst>
          </p:cNvPr>
          <p:cNvSpPr/>
          <p:nvPr/>
        </p:nvSpPr>
        <p:spPr>
          <a:xfrm>
            <a:off x="2545081" y="2836088"/>
            <a:ext cx="3698965" cy="6785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D30BC70-659F-4266-AF11-070129B42380}"/>
              </a:ext>
            </a:extLst>
          </p:cNvPr>
          <p:cNvSpPr/>
          <p:nvPr/>
        </p:nvSpPr>
        <p:spPr>
          <a:xfrm>
            <a:off x="2612571" y="1299417"/>
            <a:ext cx="5695406" cy="67859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E84C94-059E-4F05-A9CD-E7D822A201CB}"/>
              </a:ext>
            </a:extLst>
          </p:cNvPr>
          <p:cNvSpPr txBox="1"/>
          <p:nvPr/>
        </p:nvSpPr>
        <p:spPr>
          <a:xfrm>
            <a:off x="2717075" y="1476103"/>
            <a:ext cx="12409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62DC6-E562-45CF-9EDA-FA8058B607BB}"/>
              </a:ext>
            </a:extLst>
          </p:cNvPr>
          <p:cNvSpPr txBox="1"/>
          <p:nvPr/>
        </p:nvSpPr>
        <p:spPr>
          <a:xfrm>
            <a:off x="4855029" y="1476103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7BAEFC-C7A7-4E8E-BBDB-801739DFA1C6}"/>
              </a:ext>
            </a:extLst>
          </p:cNvPr>
          <p:cNvSpPr txBox="1"/>
          <p:nvPr/>
        </p:nvSpPr>
        <p:spPr>
          <a:xfrm>
            <a:off x="6992983" y="1476103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Back-End</a:t>
            </a:r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4717B43-7C3E-4F80-8388-4B144D441A5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58046" y="1660769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DF72996-DB84-4E0A-8A1B-499EA877A230}"/>
              </a:ext>
            </a:extLst>
          </p:cNvPr>
          <p:cNvCxnSpPr/>
          <p:nvPr/>
        </p:nvCxnSpPr>
        <p:spPr>
          <a:xfrm>
            <a:off x="6096000" y="1660769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1B0B119-353B-4B4F-BC62-7632B1E1B444}"/>
              </a:ext>
            </a:extLst>
          </p:cNvPr>
          <p:cNvCxnSpPr/>
          <p:nvPr/>
        </p:nvCxnSpPr>
        <p:spPr>
          <a:xfrm>
            <a:off x="8233954" y="1645137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8E503A8-4E58-490B-A34E-23890E752FE6}"/>
              </a:ext>
            </a:extLst>
          </p:cNvPr>
          <p:cNvCxnSpPr/>
          <p:nvPr/>
        </p:nvCxnSpPr>
        <p:spPr>
          <a:xfrm>
            <a:off x="1820092" y="1654849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82C66D6-E87F-40DE-AF4D-07570C738E84}"/>
              </a:ext>
            </a:extLst>
          </p:cNvPr>
          <p:cNvSpPr txBox="1"/>
          <p:nvPr/>
        </p:nvSpPr>
        <p:spPr>
          <a:xfrm>
            <a:off x="1672046" y="1331683"/>
            <a:ext cx="94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Source code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1C0CA5A-1D99-461C-B50E-6ACBDCD4FD3E}"/>
              </a:ext>
            </a:extLst>
          </p:cNvPr>
          <p:cNvSpPr txBox="1"/>
          <p:nvPr/>
        </p:nvSpPr>
        <p:spPr>
          <a:xfrm>
            <a:off x="4114800" y="1276134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57BCF3E-85F4-4290-8093-2DBC084622B2}"/>
              </a:ext>
            </a:extLst>
          </p:cNvPr>
          <p:cNvSpPr txBox="1"/>
          <p:nvPr/>
        </p:nvSpPr>
        <p:spPr>
          <a:xfrm>
            <a:off x="6244046" y="1299416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4056FC8-6644-4034-AF13-47A2A8FA327C}"/>
              </a:ext>
            </a:extLst>
          </p:cNvPr>
          <p:cNvSpPr txBox="1"/>
          <p:nvPr/>
        </p:nvSpPr>
        <p:spPr>
          <a:xfrm>
            <a:off x="8307977" y="1331683"/>
            <a:ext cx="152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Target</a:t>
            </a:r>
          </a:p>
          <a:p>
            <a:r>
              <a:rPr lang="fr-FR" dirty="0" err="1">
                <a:solidFill>
                  <a:srgbClr val="0070C0"/>
                </a:solidFill>
              </a:rPr>
              <a:t>binary</a:t>
            </a:r>
            <a:r>
              <a:rPr lang="fr-FR" dirty="0">
                <a:solidFill>
                  <a:srgbClr val="0070C0"/>
                </a:solidFill>
              </a:rPr>
              <a:t> code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1D46AB-068D-4388-B5A7-8D7A13E2F9B6}"/>
              </a:ext>
            </a:extLst>
          </p:cNvPr>
          <p:cNvSpPr txBox="1"/>
          <p:nvPr/>
        </p:nvSpPr>
        <p:spPr>
          <a:xfrm>
            <a:off x="2717075" y="2980508"/>
            <a:ext cx="12409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Front-End</a:t>
            </a:r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EA14C8F-F2ED-424F-92A7-0961EA57A206}"/>
              </a:ext>
            </a:extLst>
          </p:cNvPr>
          <p:cNvCxnSpPr>
            <a:stCxn id="16" idx="3"/>
          </p:cNvCxnSpPr>
          <p:nvPr/>
        </p:nvCxnSpPr>
        <p:spPr>
          <a:xfrm>
            <a:off x="3958046" y="3165174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58D1629-160D-4D03-88ED-07EA3217DCE9}"/>
              </a:ext>
            </a:extLst>
          </p:cNvPr>
          <p:cNvCxnSpPr/>
          <p:nvPr/>
        </p:nvCxnSpPr>
        <p:spPr>
          <a:xfrm>
            <a:off x="1820092" y="3159254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E4B426DA-1EAE-47AB-AE45-7F115EFF1544}"/>
              </a:ext>
            </a:extLst>
          </p:cNvPr>
          <p:cNvSpPr txBox="1"/>
          <p:nvPr/>
        </p:nvSpPr>
        <p:spPr>
          <a:xfrm>
            <a:off x="1672046" y="2836088"/>
            <a:ext cx="94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Source code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AC61CCF-2E4D-40E6-9578-56D4E72702D9}"/>
              </a:ext>
            </a:extLst>
          </p:cNvPr>
          <p:cNvSpPr txBox="1"/>
          <p:nvPr/>
        </p:nvSpPr>
        <p:spPr>
          <a:xfrm>
            <a:off x="4114800" y="2836088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EE167AE-A0D0-4D7F-846B-2806F1F058E7}"/>
              </a:ext>
            </a:extLst>
          </p:cNvPr>
          <p:cNvSpPr txBox="1"/>
          <p:nvPr/>
        </p:nvSpPr>
        <p:spPr>
          <a:xfrm>
            <a:off x="4868091" y="2980508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Back-End</a:t>
            </a:r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250FC42-135B-4CA0-B0F1-69DF9B34B599}"/>
              </a:ext>
            </a:extLst>
          </p:cNvPr>
          <p:cNvCxnSpPr/>
          <p:nvPr/>
        </p:nvCxnSpPr>
        <p:spPr>
          <a:xfrm>
            <a:off x="6109062" y="3149542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A7E2A96A-29D7-455A-BC0D-10127863AC8D}"/>
              </a:ext>
            </a:extLst>
          </p:cNvPr>
          <p:cNvSpPr txBox="1"/>
          <p:nvPr/>
        </p:nvSpPr>
        <p:spPr>
          <a:xfrm>
            <a:off x="6183085" y="2836088"/>
            <a:ext cx="152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Target</a:t>
            </a:r>
          </a:p>
          <a:p>
            <a:r>
              <a:rPr lang="fr-FR" dirty="0" err="1">
                <a:solidFill>
                  <a:srgbClr val="0070C0"/>
                </a:solidFill>
              </a:rPr>
              <a:t>binary</a:t>
            </a:r>
            <a:r>
              <a:rPr lang="fr-FR" dirty="0">
                <a:solidFill>
                  <a:srgbClr val="0070C0"/>
                </a:solidFill>
              </a:rPr>
              <a:t> code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6B4AC0F-0713-4FCD-9493-522562EF145E}"/>
              </a:ext>
            </a:extLst>
          </p:cNvPr>
          <p:cNvSpPr/>
          <p:nvPr/>
        </p:nvSpPr>
        <p:spPr>
          <a:xfrm>
            <a:off x="2538548" y="4534269"/>
            <a:ext cx="5695406" cy="67859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24CC755-CCE6-4DBB-8C8F-5E3C2F1601AE}"/>
              </a:ext>
            </a:extLst>
          </p:cNvPr>
          <p:cNvSpPr txBox="1"/>
          <p:nvPr/>
        </p:nvSpPr>
        <p:spPr>
          <a:xfrm>
            <a:off x="2643052" y="4710955"/>
            <a:ext cx="12409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Scanner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FBB954C-F038-4174-B1F4-4E3F0C731079}"/>
              </a:ext>
            </a:extLst>
          </p:cNvPr>
          <p:cNvSpPr txBox="1"/>
          <p:nvPr/>
        </p:nvSpPr>
        <p:spPr>
          <a:xfrm>
            <a:off x="4781006" y="4710955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21C986-438C-4368-8B77-281516181259}"/>
              </a:ext>
            </a:extLst>
          </p:cNvPr>
          <p:cNvSpPr txBox="1"/>
          <p:nvPr/>
        </p:nvSpPr>
        <p:spPr>
          <a:xfrm>
            <a:off x="6918960" y="4710955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Elaborator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7F852B4-EDA5-49DC-9284-8F6E11F09000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>
            <a:off x="3884023" y="4895621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4379EBA-8861-4595-8A2B-2CA99F980D93}"/>
              </a:ext>
            </a:extLst>
          </p:cNvPr>
          <p:cNvCxnSpPr/>
          <p:nvPr/>
        </p:nvCxnSpPr>
        <p:spPr>
          <a:xfrm>
            <a:off x="6021977" y="4895621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9E9B84A-F3EC-4D83-AB39-AE1F2DCFD5A3}"/>
              </a:ext>
            </a:extLst>
          </p:cNvPr>
          <p:cNvCxnSpPr/>
          <p:nvPr/>
        </p:nvCxnSpPr>
        <p:spPr>
          <a:xfrm>
            <a:off x="8159931" y="4879989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DB4EC11-42C0-4B1A-ABD7-5618906043D8}"/>
              </a:ext>
            </a:extLst>
          </p:cNvPr>
          <p:cNvCxnSpPr/>
          <p:nvPr/>
        </p:nvCxnSpPr>
        <p:spPr>
          <a:xfrm>
            <a:off x="1746069" y="4889701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B819D193-1349-4022-AE8A-A9EE55B4A8C6}"/>
              </a:ext>
            </a:extLst>
          </p:cNvPr>
          <p:cNvSpPr txBox="1"/>
          <p:nvPr/>
        </p:nvSpPr>
        <p:spPr>
          <a:xfrm>
            <a:off x="1598023" y="4566535"/>
            <a:ext cx="94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Source code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3985249-9EFE-45CA-89C3-4ECFF3BC3AA7}"/>
              </a:ext>
            </a:extLst>
          </p:cNvPr>
          <p:cNvSpPr txBox="1"/>
          <p:nvPr/>
        </p:nvSpPr>
        <p:spPr>
          <a:xfrm>
            <a:off x="4040777" y="4510986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2391610-36DB-46B2-8CC5-8C4E2469FE27}"/>
              </a:ext>
            </a:extLst>
          </p:cNvPr>
          <p:cNvSpPr txBox="1"/>
          <p:nvPr/>
        </p:nvSpPr>
        <p:spPr>
          <a:xfrm>
            <a:off x="6170023" y="4534268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5EDB31B-A9FD-4DFA-B8D1-D2FF49FDE306}"/>
              </a:ext>
            </a:extLst>
          </p:cNvPr>
          <p:cNvSpPr txBox="1"/>
          <p:nvPr/>
        </p:nvSpPr>
        <p:spPr>
          <a:xfrm>
            <a:off x="8556170" y="4566535"/>
            <a:ext cx="12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EC9E369B-1A8B-457B-998C-97104BA6A638}"/>
              </a:ext>
            </a:extLst>
          </p:cNvPr>
          <p:cNvSpPr/>
          <p:nvPr/>
        </p:nvSpPr>
        <p:spPr>
          <a:xfrm>
            <a:off x="2612571" y="5719591"/>
            <a:ext cx="5695406" cy="67859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34467FA-B766-49AF-8E9E-FEDF1A6FC04C}"/>
              </a:ext>
            </a:extLst>
          </p:cNvPr>
          <p:cNvSpPr txBox="1"/>
          <p:nvPr/>
        </p:nvSpPr>
        <p:spPr>
          <a:xfrm>
            <a:off x="2717075" y="5896277"/>
            <a:ext cx="12409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Optimiz</a:t>
            </a:r>
            <a:r>
              <a:rPr lang="fr-FR" dirty="0"/>
              <a:t>. 1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50FCCF9-4967-4ADB-AC4B-158072F7A291}"/>
              </a:ext>
            </a:extLst>
          </p:cNvPr>
          <p:cNvSpPr txBox="1"/>
          <p:nvPr/>
        </p:nvSpPr>
        <p:spPr>
          <a:xfrm>
            <a:off x="4855029" y="5896277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Optimiz</a:t>
            </a:r>
            <a:r>
              <a:rPr lang="fr-FR" dirty="0"/>
              <a:t>. 2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0B0BF6D-99BF-4398-BD49-CEB83E0B1417}"/>
              </a:ext>
            </a:extLst>
          </p:cNvPr>
          <p:cNvSpPr txBox="1"/>
          <p:nvPr/>
        </p:nvSpPr>
        <p:spPr>
          <a:xfrm>
            <a:off x="6992983" y="5896277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Optimiz</a:t>
            </a:r>
            <a:r>
              <a:rPr lang="fr-FR" dirty="0"/>
              <a:t>. </a:t>
            </a:r>
            <a:r>
              <a:rPr lang="fr-FR" i="1" dirty="0"/>
              <a:t>n</a:t>
            </a:r>
            <a:endParaRPr lang="fr-FR" dirty="0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A5FA5DD6-A1E6-43F0-A831-927F084DDA1D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3958046" y="6080943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A9F2D859-22C4-451B-8054-E3D836375CFB}"/>
              </a:ext>
            </a:extLst>
          </p:cNvPr>
          <p:cNvCxnSpPr/>
          <p:nvPr/>
        </p:nvCxnSpPr>
        <p:spPr>
          <a:xfrm>
            <a:off x="6096000" y="6080943"/>
            <a:ext cx="89698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23436CB7-EA3F-4ECD-A98C-D94D5E7C98AA}"/>
              </a:ext>
            </a:extLst>
          </p:cNvPr>
          <p:cNvCxnSpPr/>
          <p:nvPr/>
        </p:nvCxnSpPr>
        <p:spPr>
          <a:xfrm>
            <a:off x="8233954" y="6065311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6E76FBA-EF81-4C24-9E66-AD97AED5B9E3}"/>
              </a:ext>
            </a:extLst>
          </p:cNvPr>
          <p:cNvCxnSpPr/>
          <p:nvPr/>
        </p:nvCxnSpPr>
        <p:spPr>
          <a:xfrm>
            <a:off x="1820092" y="6075023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13D97C3A-6751-4FA8-B77E-A56D261E815E}"/>
              </a:ext>
            </a:extLst>
          </p:cNvPr>
          <p:cNvSpPr txBox="1"/>
          <p:nvPr/>
        </p:nvSpPr>
        <p:spPr>
          <a:xfrm>
            <a:off x="1824447" y="5705691"/>
            <a:ext cx="9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6FEE208-C1A8-4837-8F96-0DA9B06599D0}"/>
              </a:ext>
            </a:extLst>
          </p:cNvPr>
          <p:cNvSpPr txBox="1"/>
          <p:nvPr/>
        </p:nvSpPr>
        <p:spPr>
          <a:xfrm>
            <a:off x="4114800" y="5696308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76F28E8-2D7F-459E-8616-3CFA86DA8C92}"/>
              </a:ext>
            </a:extLst>
          </p:cNvPr>
          <p:cNvSpPr txBox="1"/>
          <p:nvPr/>
        </p:nvSpPr>
        <p:spPr>
          <a:xfrm>
            <a:off x="6244046" y="5719590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5EA6823-AABD-4150-8E57-0FB19C45CE1A}"/>
              </a:ext>
            </a:extLst>
          </p:cNvPr>
          <p:cNvSpPr txBox="1"/>
          <p:nvPr/>
        </p:nvSpPr>
        <p:spPr>
          <a:xfrm>
            <a:off x="8604069" y="5696308"/>
            <a:ext cx="12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</p:spTree>
    <p:extLst>
      <p:ext uri="{BB962C8B-B14F-4D97-AF65-F5344CB8AC3E}">
        <p14:creationId xmlns:p14="http://schemas.microsoft.com/office/powerpoint/2010/main" val="84722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0752132-7367-4FE5-A30F-BBC0A198B71F}"/>
              </a:ext>
            </a:extLst>
          </p:cNvPr>
          <p:cNvSpPr/>
          <p:nvPr/>
        </p:nvSpPr>
        <p:spPr>
          <a:xfrm>
            <a:off x="2312125" y="3071232"/>
            <a:ext cx="5695406" cy="67859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8D91F3-6040-491A-8BEC-75A152DCF388}"/>
              </a:ext>
            </a:extLst>
          </p:cNvPr>
          <p:cNvSpPr txBox="1"/>
          <p:nvPr/>
        </p:nvSpPr>
        <p:spPr>
          <a:xfrm>
            <a:off x="2416629" y="3247918"/>
            <a:ext cx="12409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Scanner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761DB9-7803-4BE7-A612-8C2599955D13}"/>
              </a:ext>
            </a:extLst>
          </p:cNvPr>
          <p:cNvSpPr txBox="1"/>
          <p:nvPr/>
        </p:nvSpPr>
        <p:spPr>
          <a:xfrm>
            <a:off x="4554583" y="3247918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229C370-7EE3-4033-99DC-DB2C853C601D}"/>
              </a:ext>
            </a:extLst>
          </p:cNvPr>
          <p:cNvSpPr txBox="1"/>
          <p:nvPr/>
        </p:nvSpPr>
        <p:spPr>
          <a:xfrm>
            <a:off x="6692537" y="3247918"/>
            <a:ext cx="1240971" cy="36933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Elaborator</a:t>
            </a:r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ABC851C-D1ED-4847-8B70-6AEC025FCA0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657600" y="3432584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27E2BC-CCA6-4448-9089-C7C1EE8038DB}"/>
              </a:ext>
            </a:extLst>
          </p:cNvPr>
          <p:cNvCxnSpPr/>
          <p:nvPr/>
        </p:nvCxnSpPr>
        <p:spPr>
          <a:xfrm>
            <a:off x="5795554" y="3432584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8C6A6DD-8EFF-4329-8FDB-6C389E8035EF}"/>
              </a:ext>
            </a:extLst>
          </p:cNvPr>
          <p:cNvCxnSpPr/>
          <p:nvPr/>
        </p:nvCxnSpPr>
        <p:spPr>
          <a:xfrm>
            <a:off x="7933508" y="3416952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D1866B9-160A-4BBD-9F47-F32AF0859A90}"/>
              </a:ext>
            </a:extLst>
          </p:cNvPr>
          <p:cNvCxnSpPr/>
          <p:nvPr/>
        </p:nvCxnSpPr>
        <p:spPr>
          <a:xfrm>
            <a:off x="1519646" y="3426664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4F2E325-F811-4D7D-B2A8-5E4F0B8412E5}"/>
              </a:ext>
            </a:extLst>
          </p:cNvPr>
          <p:cNvSpPr txBox="1"/>
          <p:nvPr/>
        </p:nvSpPr>
        <p:spPr>
          <a:xfrm>
            <a:off x="1371600" y="3103498"/>
            <a:ext cx="94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Source code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A9F8CD2-5E71-4553-B27F-0FDBA0A3298F}"/>
              </a:ext>
            </a:extLst>
          </p:cNvPr>
          <p:cNvSpPr txBox="1"/>
          <p:nvPr/>
        </p:nvSpPr>
        <p:spPr>
          <a:xfrm>
            <a:off x="3814354" y="3047949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846D3D4-668C-4C7E-9626-914988658BF1}"/>
              </a:ext>
            </a:extLst>
          </p:cNvPr>
          <p:cNvSpPr txBox="1"/>
          <p:nvPr/>
        </p:nvSpPr>
        <p:spPr>
          <a:xfrm>
            <a:off x="5943600" y="3071231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084EC5E-8FCE-4F78-A5B9-B34C89097011}"/>
              </a:ext>
            </a:extLst>
          </p:cNvPr>
          <p:cNvSpPr txBox="1"/>
          <p:nvPr/>
        </p:nvSpPr>
        <p:spPr>
          <a:xfrm>
            <a:off x="8329747" y="3103498"/>
            <a:ext cx="12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C1FFD41-93BD-47D7-AD8A-F1BF9D7DB7B8}"/>
              </a:ext>
            </a:extLst>
          </p:cNvPr>
          <p:cNvSpPr/>
          <p:nvPr/>
        </p:nvSpPr>
        <p:spPr>
          <a:xfrm>
            <a:off x="2312125" y="467367"/>
            <a:ext cx="5695406" cy="67859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89CE03-9114-4516-A421-8E2BEBB52CC9}"/>
              </a:ext>
            </a:extLst>
          </p:cNvPr>
          <p:cNvSpPr txBox="1"/>
          <p:nvPr/>
        </p:nvSpPr>
        <p:spPr>
          <a:xfrm>
            <a:off x="2416629" y="644053"/>
            <a:ext cx="1240971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Scanner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6A70F5-4E27-4060-869C-221B08D27C97}"/>
              </a:ext>
            </a:extLst>
          </p:cNvPr>
          <p:cNvSpPr txBox="1"/>
          <p:nvPr/>
        </p:nvSpPr>
        <p:spPr>
          <a:xfrm>
            <a:off x="4554583" y="644053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0CB56BB-154F-4B1B-B5CA-7042BB56653C}"/>
              </a:ext>
            </a:extLst>
          </p:cNvPr>
          <p:cNvSpPr txBox="1"/>
          <p:nvPr/>
        </p:nvSpPr>
        <p:spPr>
          <a:xfrm>
            <a:off x="6692537" y="644053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Elaborator</a:t>
            </a:r>
            <a:endParaRPr lang="fr-FR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159A762-3458-426A-83AA-6EA31CA3BCE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3657600" y="828719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B155810-6C8D-4726-91A6-99F2EECF940D}"/>
              </a:ext>
            </a:extLst>
          </p:cNvPr>
          <p:cNvCxnSpPr/>
          <p:nvPr/>
        </p:nvCxnSpPr>
        <p:spPr>
          <a:xfrm>
            <a:off x="5795554" y="828719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41DB65A-BD92-449A-B853-2FCB4F39DB42}"/>
              </a:ext>
            </a:extLst>
          </p:cNvPr>
          <p:cNvCxnSpPr/>
          <p:nvPr/>
        </p:nvCxnSpPr>
        <p:spPr>
          <a:xfrm>
            <a:off x="7933508" y="813087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D79F7BA-24A6-4FA9-821F-86105E3ED9FC}"/>
              </a:ext>
            </a:extLst>
          </p:cNvPr>
          <p:cNvCxnSpPr/>
          <p:nvPr/>
        </p:nvCxnSpPr>
        <p:spPr>
          <a:xfrm>
            <a:off x="1519646" y="822799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ADF8DDE-C802-45FF-A6A3-5E7BE597E53B}"/>
              </a:ext>
            </a:extLst>
          </p:cNvPr>
          <p:cNvSpPr txBox="1"/>
          <p:nvPr/>
        </p:nvSpPr>
        <p:spPr>
          <a:xfrm>
            <a:off x="1371600" y="499633"/>
            <a:ext cx="94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Source code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42F756-73FB-43A2-BA0C-5EEA80BF5D95}"/>
              </a:ext>
            </a:extLst>
          </p:cNvPr>
          <p:cNvSpPr txBox="1"/>
          <p:nvPr/>
        </p:nvSpPr>
        <p:spPr>
          <a:xfrm>
            <a:off x="3814354" y="444084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EC0011F-1419-4EEE-A97E-4FC1C97DFFDD}"/>
              </a:ext>
            </a:extLst>
          </p:cNvPr>
          <p:cNvSpPr txBox="1"/>
          <p:nvPr/>
        </p:nvSpPr>
        <p:spPr>
          <a:xfrm>
            <a:off x="5943600" y="467366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E478F62-2161-43A1-8D2E-F9B44AC67B35}"/>
              </a:ext>
            </a:extLst>
          </p:cNvPr>
          <p:cNvSpPr txBox="1"/>
          <p:nvPr/>
        </p:nvSpPr>
        <p:spPr>
          <a:xfrm>
            <a:off x="8329747" y="499633"/>
            <a:ext cx="12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BCAA6991-DFDE-45D5-8E12-2692D3DB41FA}"/>
              </a:ext>
            </a:extLst>
          </p:cNvPr>
          <p:cNvSpPr/>
          <p:nvPr/>
        </p:nvSpPr>
        <p:spPr>
          <a:xfrm>
            <a:off x="2312125" y="1693878"/>
            <a:ext cx="5695406" cy="67859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EC9C088-9EC4-42B1-A92C-0A279911C42B}"/>
              </a:ext>
            </a:extLst>
          </p:cNvPr>
          <p:cNvSpPr txBox="1"/>
          <p:nvPr/>
        </p:nvSpPr>
        <p:spPr>
          <a:xfrm>
            <a:off x="2416629" y="1870564"/>
            <a:ext cx="12409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Scanner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C7A2A94-FED2-4415-A794-87F44271B7FA}"/>
              </a:ext>
            </a:extLst>
          </p:cNvPr>
          <p:cNvSpPr txBox="1"/>
          <p:nvPr/>
        </p:nvSpPr>
        <p:spPr>
          <a:xfrm>
            <a:off x="4554583" y="1870564"/>
            <a:ext cx="1240971" cy="36933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5685982-6DB2-4017-8A9B-D89854737479}"/>
              </a:ext>
            </a:extLst>
          </p:cNvPr>
          <p:cNvSpPr txBox="1"/>
          <p:nvPr/>
        </p:nvSpPr>
        <p:spPr>
          <a:xfrm>
            <a:off x="6692537" y="1870564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Elaborator</a:t>
            </a:r>
            <a:endParaRPr lang="fr-FR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F8D8EAD-398E-4840-9758-ED80FA6A80F1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3657600" y="2055230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CB9BD05-CFFC-462D-A854-881F2AB1B589}"/>
              </a:ext>
            </a:extLst>
          </p:cNvPr>
          <p:cNvCxnSpPr/>
          <p:nvPr/>
        </p:nvCxnSpPr>
        <p:spPr>
          <a:xfrm>
            <a:off x="5795554" y="2055230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C82CA58-8C77-43A4-B39A-813406DBEE6D}"/>
              </a:ext>
            </a:extLst>
          </p:cNvPr>
          <p:cNvCxnSpPr/>
          <p:nvPr/>
        </p:nvCxnSpPr>
        <p:spPr>
          <a:xfrm>
            <a:off x="7933508" y="2039598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D6CA17F-A41E-4B4C-BCC5-CDCC705B1F85}"/>
              </a:ext>
            </a:extLst>
          </p:cNvPr>
          <p:cNvCxnSpPr/>
          <p:nvPr/>
        </p:nvCxnSpPr>
        <p:spPr>
          <a:xfrm>
            <a:off x="1519646" y="2049310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D3EDBFE1-BFF4-45D3-A0E2-6FF008146A5A}"/>
              </a:ext>
            </a:extLst>
          </p:cNvPr>
          <p:cNvSpPr txBox="1"/>
          <p:nvPr/>
        </p:nvSpPr>
        <p:spPr>
          <a:xfrm>
            <a:off x="1371600" y="1726144"/>
            <a:ext cx="94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Source code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66316ED-EFBF-4875-94B9-0A83642FDDE4}"/>
              </a:ext>
            </a:extLst>
          </p:cNvPr>
          <p:cNvSpPr txBox="1"/>
          <p:nvPr/>
        </p:nvSpPr>
        <p:spPr>
          <a:xfrm>
            <a:off x="3814354" y="1670595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7E55E72-5818-4093-88AB-1B98DB3B4433}"/>
              </a:ext>
            </a:extLst>
          </p:cNvPr>
          <p:cNvSpPr txBox="1"/>
          <p:nvPr/>
        </p:nvSpPr>
        <p:spPr>
          <a:xfrm>
            <a:off x="5943600" y="1693877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6C95427-A865-4B7A-9B83-A5895B9A5539}"/>
              </a:ext>
            </a:extLst>
          </p:cNvPr>
          <p:cNvSpPr txBox="1"/>
          <p:nvPr/>
        </p:nvSpPr>
        <p:spPr>
          <a:xfrm>
            <a:off x="8329747" y="1726144"/>
            <a:ext cx="12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245F997-4224-4B5E-9F0C-0A5F30FF590E}"/>
              </a:ext>
            </a:extLst>
          </p:cNvPr>
          <p:cNvSpPr/>
          <p:nvPr/>
        </p:nvSpPr>
        <p:spPr>
          <a:xfrm>
            <a:off x="2090056" y="5025872"/>
            <a:ext cx="5695406" cy="100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F9B86AE-DE58-44F5-BC6D-4E90628A38A3}"/>
              </a:ext>
            </a:extLst>
          </p:cNvPr>
          <p:cNvSpPr txBox="1"/>
          <p:nvPr/>
        </p:nvSpPr>
        <p:spPr>
          <a:xfrm>
            <a:off x="2194560" y="5202559"/>
            <a:ext cx="1240971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Instruction</a:t>
            </a:r>
          </a:p>
          <a:p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7A1A800-019A-44D9-9141-6CD84C5B8DCE}"/>
              </a:ext>
            </a:extLst>
          </p:cNvPr>
          <p:cNvSpPr txBox="1"/>
          <p:nvPr/>
        </p:nvSpPr>
        <p:spPr>
          <a:xfrm>
            <a:off x="4332514" y="5202559"/>
            <a:ext cx="1240971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Instruction</a:t>
            </a:r>
          </a:p>
          <a:p>
            <a:r>
              <a:rPr lang="fr-FR" dirty="0" err="1"/>
              <a:t>Scheduling</a:t>
            </a:r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2DFA60F-4EC8-4E1D-A822-0791DA4CFDF9}"/>
              </a:ext>
            </a:extLst>
          </p:cNvPr>
          <p:cNvSpPr txBox="1"/>
          <p:nvPr/>
        </p:nvSpPr>
        <p:spPr>
          <a:xfrm>
            <a:off x="6470468" y="5202559"/>
            <a:ext cx="1240971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Registers</a:t>
            </a:r>
            <a:endParaRPr lang="fr-FR" dirty="0"/>
          </a:p>
          <a:p>
            <a:r>
              <a:rPr lang="fr-FR" dirty="0"/>
              <a:t>Allocation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AA306D29-9BDD-4665-AA36-060D14D1643F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3435531" y="5525725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A8AF260F-E9BF-48DD-8B83-DB62652E379F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5573485" y="5525724"/>
            <a:ext cx="89698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BD65318-8A04-4B7D-BB9E-C74D51555C54}"/>
              </a:ext>
            </a:extLst>
          </p:cNvPr>
          <p:cNvCxnSpPr/>
          <p:nvPr/>
        </p:nvCxnSpPr>
        <p:spPr>
          <a:xfrm>
            <a:off x="7685314" y="5500381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1C534A6-0B4B-4094-809E-C2B3FEDF07E2}"/>
              </a:ext>
            </a:extLst>
          </p:cNvPr>
          <p:cNvCxnSpPr/>
          <p:nvPr/>
        </p:nvCxnSpPr>
        <p:spPr>
          <a:xfrm>
            <a:off x="1286691" y="5510093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FB09B538-619E-405F-8A6C-407392574E2D}"/>
              </a:ext>
            </a:extLst>
          </p:cNvPr>
          <p:cNvSpPr txBox="1"/>
          <p:nvPr/>
        </p:nvSpPr>
        <p:spPr>
          <a:xfrm>
            <a:off x="1295399" y="5186927"/>
            <a:ext cx="75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D6A1CEE-3A35-4D55-9E87-64DECE08DC2E}"/>
              </a:ext>
            </a:extLst>
          </p:cNvPr>
          <p:cNvSpPr txBox="1"/>
          <p:nvPr/>
        </p:nvSpPr>
        <p:spPr>
          <a:xfrm>
            <a:off x="3627120" y="5202559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08F0AD8-48AD-457D-9D97-B0862FBFA63A}"/>
              </a:ext>
            </a:extLst>
          </p:cNvPr>
          <p:cNvSpPr txBox="1"/>
          <p:nvPr/>
        </p:nvSpPr>
        <p:spPr>
          <a:xfrm>
            <a:off x="5793377" y="5205318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B491F18-5E2E-4404-BCEF-F3DF2E03A63D}"/>
              </a:ext>
            </a:extLst>
          </p:cNvPr>
          <p:cNvSpPr txBox="1"/>
          <p:nvPr/>
        </p:nvSpPr>
        <p:spPr>
          <a:xfrm>
            <a:off x="7759337" y="5186927"/>
            <a:ext cx="152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Target</a:t>
            </a:r>
          </a:p>
          <a:p>
            <a:r>
              <a:rPr lang="fr-FR" dirty="0" err="1">
                <a:solidFill>
                  <a:srgbClr val="0070C0"/>
                </a:solidFill>
              </a:rPr>
              <a:t>binary</a:t>
            </a:r>
            <a:r>
              <a:rPr lang="fr-FR" dirty="0">
                <a:solidFill>
                  <a:srgbClr val="0070C0"/>
                </a:solidFill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22981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25E6B0A-83AC-4314-B928-988751D91644}"/>
              </a:ext>
            </a:extLst>
          </p:cNvPr>
          <p:cNvSpPr/>
          <p:nvPr/>
        </p:nvSpPr>
        <p:spPr>
          <a:xfrm>
            <a:off x="2518955" y="824408"/>
            <a:ext cx="3698965" cy="6785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DAC78E-1F37-41D5-BBCC-554FEADE6951}"/>
              </a:ext>
            </a:extLst>
          </p:cNvPr>
          <p:cNvSpPr txBox="1"/>
          <p:nvPr/>
        </p:nvSpPr>
        <p:spPr>
          <a:xfrm>
            <a:off x="2690949" y="968828"/>
            <a:ext cx="12409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Front-End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1177344-54AB-4CAB-9635-C55A9B76A3FD}"/>
              </a:ext>
            </a:extLst>
          </p:cNvPr>
          <p:cNvCxnSpPr>
            <a:stCxn id="5" idx="3"/>
          </p:cNvCxnSpPr>
          <p:nvPr/>
        </p:nvCxnSpPr>
        <p:spPr>
          <a:xfrm>
            <a:off x="3931920" y="1153494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36570BA-078B-4AA8-84A7-202AF45CB2F4}"/>
              </a:ext>
            </a:extLst>
          </p:cNvPr>
          <p:cNvCxnSpPr/>
          <p:nvPr/>
        </p:nvCxnSpPr>
        <p:spPr>
          <a:xfrm>
            <a:off x="1793966" y="1147574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A92F110-5E37-4399-8A20-AE20F0F35DC0}"/>
              </a:ext>
            </a:extLst>
          </p:cNvPr>
          <p:cNvSpPr txBox="1"/>
          <p:nvPr/>
        </p:nvSpPr>
        <p:spPr>
          <a:xfrm>
            <a:off x="1223556" y="824408"/>
            <a:ext cx="136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Typee</a:t>
            </a:r>
            <a:r>
              <a:rPr lang="fr-FR" dirty="0">
                <a:solidFill>
                  <a:srgbClr val="0070C0"/>
                </a:solidFill>
              </a:rPr>
              <a:t> source code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A1188F-F9CD-4666-92C0-9E6BA002FC1F}"/>
              </a:ext>
            </a:extLst>
          </p:cNvPr>
          <p:cNvSpPr txBox="1"/>
          <p:nvPr/>
        </p:nvSpPr>
        <p:spPr>
          <a:xfrm>
            <a:off x="4088674" y="824408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I.C.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A51DE6-F243-4BB2-B001-CF7217F855D1}"/>
              </a:ext>
            </a:extLst>
          </p:cNvPr>
          <p:cNvSpPr txBox="1"/>
          <p:nvPr/>
        </p:nvSpPr>
        <p:spPr>
          <a:xfrm>
            <a:off x="4841965" y="968828"/>
            <a:ext cx="124097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Back-End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02A1A1C-3E69-4A22-97DE-77AA2B15F59D}"/>
              </a:ext>
            </a:extLst>
          </p:cNvPr>
          <p:cNvCxnSpPr/>
          <p:nvPr/>
        </p:nvCxnSpPr>
        <p:spPr>
          <a:xfrm>
            <a:off x="6082936" y="1137862"/>
            <a:ext cx="896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B437950-061D-4271-9E32-9EB20B26368B}"/>
              </a:ext>
            </a:extLst>
          </p:cNvPr>
          <p:cNvSpPr txBox="1"/>
          <p:nvPr/>
        </p:nvSpPr>
        <p:spPr>
          <a:xfrm>
            <a:off x="6331131" y="814696"/>
            <a:ext cx="152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Target</a:t>
            </a:r>
          </a:p>
          <a:p>
            <a:r>
              <a:rPr lang="fr-FR" dirty="0">
                <a:solidFill>
                  <a:srgbClr val="0070C0"/>
                </a:solidFill>
              </a:rPr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299193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152</Words>
  <Application>Microsoft Office PowerPoint</Application>
  <PresentationFormat>Grand écran</PresentationFormat>
  <Paragraphs>66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Phil2</dc:creator>
  <cp:lastModifiedBy>Phil2</cp:lastModifiedBy>
  <cp:revision>11</cp:revision>
  <dcterms:created xsi:type="dcterms:W3CDTF">2018-08-09T20:57:25Z</dcterms:created>
  <dcterms:modified xsi:type="dcterms:W3CDTF">2018-08-10T22:58:36Z</dcterms:modified>
</cp:coreProperties>
</file>