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7433B-6666-4B64-8362-8DDDE878B201}" v="3270" dt="2021-03-11T13:10:11.655"/>
    <p1510:client id="{9326C2B7-ADE0-4070-8E76-4668E2F87B2E}" v="2521" dt="2021-03-11T12:10:5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 Nilsson" userId="e82bc0e778645d75" providerId="LiveId" clId="{9326C2B7-ADE0-4070-8E76-4668E2F87B2E}"/>
    <pc:docChg chg="undo custSel addSld delSld modSld">
      <pc:chgData name="Gustav Nilsson" userId="e82bc0e778645d75" providerId="LiveId" clId="{9326C2B7-ADE0-4070-8E76-4668E2F87B2E}" dt="2021-03-11T12:10:58.236" v="2525" actId="20577"/>
      <pc:docMkLst>
        <pc:docMk/>
      </pc:docMkLst>
      <pc:sldChg chg="addSp delSp modSp mod modNotesTx">
        <pc:chgData name="Gustav Nilsson" userId="e82bc0e778645d75" providerId="LiveId" clId="{9326C2B7-ADE0-4070-8E76-4668E2F87B2E}" dt="2021-03-11T09:29:34.555" v="2404" actId="20577"/>
        <pc:sldMkLst>
          <pc:docMk/>
          <pc:sldMk cId="1788276755" sldId="256"/>
        </pc:sldMkLst>
        <pc:spChg chg="mod">
          <ac:chgData name="Gustav Nilsson" userId="e82bc0e778645d75" providerId="LiveId" clId="{9326C2B7-ADE0-4070-8E76-4668E2F87B2E}" dt="2021-03-10T16:28:30.031" v="60" actId="20577"/>
          <ac:spMkLst>
            <pc:docMk/>
            <pc:sldMk cId="1788276755" sldId="256"/>
            <ac:spMk id="2" creationId="{B2518864-9443-4344-9054-5801689B3A3A}"/>
          </ac:spMkLst>
        </pc:spChg>
        <pc:spChg chg="mod">
          <ac:chgData name="Gustav Nilsson" userId="e82bc0e778645d75" providerId="LiveId" clId="{9326C2B7-ADE0-4070-8E76-4668E2F87B2E}" dt="2021-03-10T16:32:00.103" v="98" actId="20577"/>
          <ac:spMkLst>
            <pc:docMk/>
            <pc:sldMk cId="1788276755" sldId="256"/>
            <ac:spMk id="3" creationId="{095424A1-B857-4343-8068-60A2EC5CCC1C}"/>
          </ac:spMkLst>
        </pc:spChg>
        <pc:spChg chg="add del mod">
          <ac:chgData name="Gustav Nilsson" userId="e82bc0e778645d75" providerId="LiveId" clId="{9326C2B7-ADE0-4070-8E76-4668E2F87B2E}" dt="2021-03-10T16:31:53.070" v="80" actId="478"/>
          <ac:spMkLst>
            <pc:docMk/>
            <pc:sldMk cId="1788276755" sldId="256"/>
            <ac:spMk id="10" creationId="{748892C6-823F-4A54-9BF4-08204187525C}"/>
          </ac:spMkLst>
        </pc:spChg>
        <pc:spChg chg="add del mod">
          <ac:chgData name="Gustav Nilsson" userId="e82bc0e778645d75" providerId="LiveId" clId="{9326C2B7-ADE0-4070-8E76-4668E2F87B2E}" dt="2021-03-10T16:33:03.191" v="103" actId="478"/>
          <ac:spMkLst>
            <pc:docMk/>
            <pc:sldMk cId="1788276755" sldId="256"/>
            <ac:spMk id="13" creationId="{553F7436-FCB3-4E6A-A02C-447C9ADFC72F}"/>
          </ac:spMkLst>
        </pc:spChg>
        <pc:spChg chg="add del mod">
          <ac:chgData name="Gustav Nilsson" userId="e82bc0e778645d75" providerId="LiveId" clId="{9326C2B7-ADE0-4070-8E76-4668E2F87B2E}" dt="2021-03-10T16:34:54.678" v="110" actId="478"/>
          <ac:spMkLst>
            <pc:docMk/>
            <pc:sldMk cId="1788276755" sldId="256"/>
            <ac:spMk id="16" creationId="{8B28596B-2446-4D79-9C80-95E3027128FC}"/>
          </ac:spMkLst>
        </pc:spChg>
        <pc:picChg chg="add del mod">
          <ac:chgData name="Gustav Nilsson" userId="e82bc0e778645d75" providerId="LiveId" clId="{9326C2B7-ADE0-4070-8E76-4668E2F87B2E}" dt="2021-03-10T16:31:53.070" v="80" actId="478"/>
          <ac:picMkLst>
            <pc:docMk/>
            <pc:sldMk cId="1788276755" sldId="256"/>
            <ac:picMk id="7" creationId="{9190A177-32F1-4E87-A443-01E9B0E06018}"/>
          </ac:picMkLst>
        </pc:picChg>
        <pc:picChg chg="add del mod">
          <ac:chgData name="Gustav Nilsson" userId="e82bc0e778645d75" providerId="LiveId" clId="{9326C2B7-ADE0-4070-8E76-4668E2F87B2E}" dt="2021-03-10T16:33:03.191" v="103" actId="478"/>
          <ac:picMkLst>
            <pc:docMk/>
            <pc:sldMk cId="1788276755" sldId="256"/>
            <ac:picMk id="12" creationId="{472066E6-B3DC-4967-856D-C2DAC5DA44BB}"/>
          </ac:picMkLst>
        </pc:picChg>
        <pc:picChg chg="add del mod">
          <ac:chgData name="Gustav Nilsson" userId="e82bc0e778645d75" providerId="LiveId" clId="{9326C2B7-ADE0-4070-8E76-4668E2F87B2E}" dt="2021-03-10T16:34:54.678" v="110" actId="478"/>
          <ac:picMkLst>
            <pc:docMk/>
            <pc:sldMk cId="1788276755" sldId="256"/>
            <ac:picMk id="15" creationId="{EE516FEE-9E13-4346-9155-BCCE26F5899B}"/>
          </ac:picMkLst>
        </pc:picChg>
      </pc:sldChg>
      <pc:sldChg chg="addSp modSp new mod modNotesTx">
        <pc:chgData name="Gustav Nilsson" userId="e82bc0e778645d75" providerId="LiveId" clId="{9326C2B7-ADE0-4070-8E76-4668E2F87B2E}" dt="2021-03-11T12:10:58.236" v="2525" actId="20577"/>
        <pc:sldMkLst>
          <pc:docMk/>
          <pc:sldMk cId="278039207" sldId="257"/>
        </pc:sldMkLst>
        <pc:spChg chg="mod">
          <ac:chgData name="Gustav Nilsson" userId="e82bc0e778645d75" providerId="LiveId" clId="{9326C2B7-ADE0-4070-8E76-4668E2F87B2E}" dt="2021-03-10T16:26:40.860" v="58"/>
          <ac:spMkLst>
            <pc:docMk/>
            <pc:sldMk cId="278039207" sldId="257"/>
            <ac:spMk id="2" creationId="{9C06E6F4-3E83-414E-82DF-6888C656F8D6}"/>
          </ac:spMkLst>
        </pc:spChg>
        <pc:spChg chg="mod">
          <ac:chgData name="Gustav Nilsson" userId="e82bc0e778645d75" providerId="LiveId" clId="{9326C2B7-ADE0-4070-8E76-4668E2F87B2E}" dt="2021-03-10T16:42:13.773" v="304" actId="20577"/>
          <ac:spMkLst>
            <pc:docMk/>
            <pc:sldMk cId="278039207" sldId="257"/>
            <ac:spMk id="3" creationId="{1E4AA622-8E8E-4AAC-BAB0-22A0DBAF983B}"/>
          </ac:spMkLst>
        </pc:spChg>
        <pc:picChg chg="add mod">
          <ac:chgData name="Gustav Nilsson" userId="e82bc0e778645d75" providerId="LiveId" clId="{9326C2B7-ADE0-4070-8E76-4668E2F87B2E}" dt="2021-03-10T16:39:30.601" v="145" actId="14100"/>
          <ac:picMkLst>
            <pc:docMk/>
            <pc:sldMk cId="278039207" sldId="257"/>
            <ac:picMk id="5" creationId="{53363D70-D740-4F6D-A93F-9FB602D4EF1C}"/>
          </ac:picMkLst>
        </pc:picChg>
      </pc:sldChg>
      <pc:sldChg chg="new del">
        <pc:chgData name="Gustav Nilsson" userId="e82bc0e778645d75" providerId="LiveId" clId="{9326C2B7-ADE0-4070-8E76-4668E2F87B2E}" dt="2021-03-10T16:35:00.179" v="111" actId="47"/>
        <pc:sldMkLst>
          <pc:docMk/>
          <pc:sldMk cId="2113508964" sldId="258"/>
        </pc:sldMkLst>
      </pc:sldChg>
      <pc:sldChg chg="modSp new mod modNotesTx">
        <pc:chgData name="Gustav Nilsson" userId="e82bc0e778645d75" providerId="LiveId" clId="{9326C2B7-ADE0-4070-8E76-4668E2F87B2E}" dt="2021-03-10T17:58:11.941" v="1382" actId="20577"/>
        <pc:sldMkLst>
          <pc:docMk/>
          <pc:sldMk cId="3443217445" sldId="258"/>
        </pc:sldMkLst>
        <pc:spChg chg="mod">
          <ac:chgData name="Gustav Nilsson" userId="e82bc0e778645d75" providerId="LiveId" clId="{9326C2B7-ADE0-4070-8E76-4668E2F87B2E}" dt="2021-03-10T16:36:17.348" v="135" actId="20577"/>
          <ac:spMkLst>
            <pc:docMk/>
            <pc:sldMk cId="3443217445" sldId="258"/>
            <ac:spMk id="2" creationId="{314B19CB-2D99-416D-AC97-8957CC8C3EF2}"/>
          </ac:spMkLst>
        </pc:spChg>
        <pc:spChg chg="mod">
          <ac:chgData name="Gustav Nilsson" userId="e82bc0e778645d75" providerId="LiveId" clId="{9326C2B7-ADE0-4070-8E76-4668E2F87B2E}" dt="2021-03-10T17:54:11.416" v="1155" actId="6549"/>
          <ac:spMkLst>
            <pc:docMk/>
            <pc:sldMk cId="3443217445" sldId="258"/>
            <ac:spMk id="3" creationId="{C87D6736-E07B-474F-9B3D-06D6CDA9D82E}"/>
          </ac:spMkLst>
        </pc:spChg>
      </pc:sldChg>
      <pc:sldChg chg="addSp modSp mod modNotesTx">
        <pc:chgData name="Gustav Nilsson" userId="e82bc0e778645d75" providerId="LiveId" clId="{9326C2B7-ADE0-4070-8E76-4668E2F87B2E}" dt="2021-03-11T10:01:24.599" v="2516" actId="20577"/>
        <pc:sldMkLst>
          <pc:docMk/>
          <pc:sldMk cId="1775198153" sldId="259"/>
        </pc:sldMkLst>
        <pc:spChg chg="mod">
          <ac:chgData name="Gustav Nilsson" userId="e82bc0e778645d75" providerId="LiveId" clId="{9326C2B7-ADE0-4070-8E76-4668E2F87B2E}" dt="2021-03-10T16:42:48.349" v="322" actId="20577"/>
          <ac:spMkLst>
            <pc:docMk/>
            <pc:sldMk cId="1775198153" sldId="259"/>
            <ac:spMk id="3" creationId="{5255FB5E-0A62-4B40-9C98-FA1BDF06A200}"/>
          </ac:spMkLst>
        </pc:spChg>
        <pc:picChg chg="add mod">
          <ac:chgData name="Gustav Nilsson" userId="e82bc0e778645d75" providerId="LiveId" clId="{9326C2B7-ADE0-4070-8E76-4668E2F87B2E}" dt="2021-03-10T17:22:45.418" v="347" actId="1076"/>
          <ac:picMkLst>
            <pc:docMk/>
            <pc:sldMk cId="1775198153" sldId="259"/>
            <ac:picMk id="6" creationId="{CA3BCCD2-1D3F-4E9E-846B-A02EAEABEF1E}"/>
          </ac:picMkLst>
        </pc:picChg>
        <pc:picChg chg="mod">
          <ac:chgData name="Gustav Nilsson" userId="e82bc0e778645d75" providerId="LiveId" clId="{9326C2B7-ADE0-4070-8E76-4668E2F87B2E}" dt="2021-03-10T17:22:35.440" v="344" actId="1076"/>
          <ac:picMkLst>
            <pc:docMk/>
            <pc:sldMk cId="1775198153" sldId="259"/>
            <ac:picMk id="8" creationId="{25CC2D83-9F0A-4F2A-931C-54060C0E70EE}"/>
          </ac:picMkLst>
        </pc:picChg>
      </pc:sldChg>
      <pc:sldChg chg="new del">
        <pc:chgData name="Gustav Nilsson" userId="e82bc0e778645d75" providerId="LiveId" clId="{9326C2B7-ADE0-4070-8E76-4668E2F87B2E}" dt="2021-03-10T16:42:00.251" v="266" actId="47"/>
        <pc:sldMkLst>
          <pc:docMk/>
          <pc:sldMk cId="3748002384" sldId="260"/>
        </pc:sldMkLst>
      </pc:sldChg>
      <pc:sldChg chg="addSp modSp mod setBg">
        <pc:chgData name="Gustav Nilsson" userId="e82bc0e778645d75" providerId="LiveId" clId="{9326C2B7-ADE0-4070-8E76-4668E2F87B2E}" dt="2021-03-10T18:00:50.107" v="1433" actId="20577"/>
        <pc:sldMkLst>
          <pc:docMk/>
          <pc:sldMk cId="1816917278" sldId="262"/>
        </pc:sldMkLst>
        <pc:spChg chg="mod">
          <ac:chgData name="Gustav Nilsson" userId="e82bc0e778645d75" providerId="LiveId" clId="{9326C2B7-ADE0-4070-8E76-4668E2F87B2E}" dt="2021-03-10T17:31:49.405" v="652" actId="26606"/>
          <ac:spMkLst>
            <pc:docMk/>
            <pc:sldMk cId="1816917278" sldId="262"/>
            <ac:spMk id="2" creationId="{80E8BE85-18F1-4413-9470-5712CD5E81D3}"/>
          </ac:spMkLst>
        </pc:spChg>
        <pc:spChg chg="mod">
          <ac:chgData name="Gustav Nilsson" userId="e82bc0e778645d75" providerId="LiveId" clId="{9326C2B7-ADE0-4070-8E76-4668E2F87B2E}" dt="2021-03-10T18:00:50.107" v="1433" actId="20577"/>
          <ac:spMkLst>
            <pc:docMk/>
            <pc:sldMk cId="1816917278" sldId="262"/>
            <ac:spMk id="3" creationId="{664C3A97-FC97-46FB-A91B-AD6F58C57717}"/>
          </ac:spMkLst>
        </pc:spChg>
        <pc:picChg chg="add mod">
          <ac:chgData name="Gustav Nilsson" userId="e82bc0e778645d75" providerId="LiveId" clId="{9326C2B7-ADE0-4070-8E76-4668E2F87B2E}" dt="2021-03-10T17:31:49.405" v="652" actId="26606"/>
          <ac:picMkLst>
            <pc:docMk/>
            <pc:sldMk cId="1816917278" sldId="262"/>
            <ac:picMk id="5" creationId="{433ECD89-8475-4EBE-BAB2-CE052A7422A3}"/>
          </ac:picMkLst>
        </pc:picChg>
      </pc:sldChg>
      <pc:sldChg chg="modSp mod modNotesTx">
        <pc:chgData name="Gustav Nilsson" userId="e82bc0e778645d75" providerId="LiveId" clId="{9326C2B7-ADE0-4070-8E76-4668E2F87B2E}" dt="2021-03-11T10:00:00.770" v="2512" actId="20577"/>
        <pc:sldMkLst>
          <pc:docMk/>
          <pc:sldMk cId="1421068006" sldId="263"/>
        </pc:sldMkLst>
        <pc:spChg chg="mod">
          <ac:chgData name="Gustav Nilsson" userId="e82bc0e778645d75" providerId="LiveId" clId="{9326C2B7-ADE0-4070-8E76-4668E2F87B2E}" dt="2021-03-10T18:39:22.578" v="2087" actId="20577"/>
          <ac:spMkLst>
            <pc:docMk/>
            <pc:sldMk cId="1421068006" sldId="263"/>
            <ac:spMk id="3" creationId="{15E27EA1-01B2-4F10-804C-AD85E055CE25}"/>
          </ac:spMkLst>
        </pc:spChg>
      </pc:sldChg>
      <pc:sldChg chg="new del">
        <pc:chgData name="Gustav Nilsson" userId="e82bc0e778645d75" providerId="LiveId" clId="{9326C2B7-ADE0-4070-8E76-4668E2F87B2E}" dt="2021-03-11T10:00:37.684" v="2514" actId="47"/>
        <pc:sldMkLst>
          <pc:docMk/>
          <pc:sldMk cId="1724445834" sldId="264"/>
        </pc:sldMkLst>
      </pc:sldChg>
    </pc:docChg>
  </pc:docChgLst>
  <pc:docChgLst>
    <pc:chgData name="Elias Berglin" userId="fd652e0c48ad918c" providerId="LiveId" clId="{1EA7433B-6666-4B64-8362-8DDDE878B201}"/>
    <pc:docChg chg="undo custSel addSld delSld modSld">
      <pc:chgData name="Elias Berglin" userId="fd652e0c48ad918c" providerId="LiveId" clId="{1EA7433B-6666-4B64-8362-8DDDE878B201}" dt="2021-03-11T13:10:11.655" v="3300" actId="6549"/>
      <pc:docMkLst>
        <pc:docMk/>
      </pc:docMkLst>
      <pc:sldChg chg="addSp delSp modSp new mod setBg addAnim delAnim">
        <pc:chgData name="Elias Berglin" userId="fd652e0c48ad918c" providerId="LiveId" clId="{1EA7433B-6666-4B64-8362-8DDDE878B201}" dt="2021-03-10T16:30:24.685" v="125" actId="20577"/>
        <pc:sldMkLst>
          <pc:docMk/>
          <pc:sldMk cId="1788276755" sldId="256"/>
        </pc:sldMkLst>
        <pc:spChg chg="mod">
          <ac:chgData name="Elias Berglin" userId="fd652e0c48ad918c" providerId="LiveId" clId="{1EA7433B-6666-4B64-8362-8DDDE878B201}" dt="2021-03-10T16:30:09.966" v="74" actId="26606"/>
          <ac:spMkLst>
            <pc:docMk/>
            <pc:sldMk cId="1788276755" sldId="256"/>
            <ac:spMk id="2" creationId="{B2518864-9443-4344-9054-5801689B3A3A}"/>
          </ac:spMkLst>
        </pc:spChg>
        <pc:spChg chg="mod">
          <ac:chgData name="Elias Berglin" userId="fd652e0c48ad918c" providerId="LiveId" clId="{1EA7433B-6666-4B64-8362-8DDDE878B201}" dt="2021-03-10T16:30:24.685" v="125" actId="20577"/>
          <ac:spMkLst>
            <pc:docMk/>
            <pc:sldMk cId="1788276755" sldId="256"/>
            <ac:spMk id="3" creationId="{095424A1-B857-4343-8068-60A2EC5CCC1C}"/>
          </ac:spMkLst>
        </pc:spChg>
        <pc:spChg chg="add del mod">
          <ac:chgData name="Elias Berglin" userId="fd652e0c48ad918c" providerId="LiveId" clId="{1EA7433B-6666-4B64-8362-8DDDE878B201}" dt="2021-03-10T16:28:57.046" v="63" actId="478"/>
          <ac:spMkLst>
            <pc:docMk/>
            <pc:sldMk cId="1788276755" sldId="256"/>
            <ac:spMk id="6" creationId="{45217686-3189-47F1-9323-6BBEA61F9F7B}"/>
          </ac:spMkLst>
        </pc:spChg>
        <pc:spChg chg="add mod">
          <ac:chgData name="Elias Berglin" userId="fd652e0c48ad918c" providerId="LiveId" clId="{1EA7433B-6666-4B64-8362-8DDDE878B201}" dt="2021-03-10T16:30:09.966" v="74" actId="26606"/>
          <ac:spMkLst>
            <pc:docMk/>
            <pc:sldMk cId="1788276755" sldId="256"/>
            <ac:spMk id="9" creationId="{11191EA7-1E45-4F6A-A966-9F78CBC94617}"/>
          </ac:spMkLst>
        </pc:spChg>
        <pc:picChg chg="add del mod">
          <ac:chgData name="Elias Berglin" userId="fd652e0c48ad918c" providerId="LiveId" clId="{1EA7433B-6666-4B64-8362-8DDDE878B201}" dt="2021-03-10T16:29:03.819" v="66" actId="478"/>
          <ac:picMkLst>
            <pc:docMk/>
            <pc:sldMk cId="1788276755" sldId="256"/>
            <ac:picMk id="5" creationId="{19A70B40-8D33-4E98-AE99-BE5DAF5E6D99}"/>
          </ac:picMkLst>
        </pc:picChg>
        <pc:picChg chg="add mod">
          <ac:chgData name="Elias Berglin" userId="fd652e0c48ad918c" providerId="LiveId" clId="{1EA7433B-6666-4B64-8362-8DDDE878B201}" dt="2021-03-10T16:30:09.966" v="74" actId="26606"/>
          <ac:picMkLst>
            <pc:docMk/>
            <pc:sldMk cId="1788276755" sldId="256"/>
            <ac:picMk id="8" creationId="{1718707B-2400-42E8-8BD9-0909DF6B65FA}"/>
          </ac:picMkLst>
        </pc:picChg>
      </pc:sldChg>
      <pc:sldChg chg="addSp delSp modSp mod setBg setClrOvrMap modNotesTx">
        <pc:chgData name="Elias Berglin" userId="fd652e0c48ad918c" providerId="LiveId" clId="{1EA7433B-6666-4B64-8362-8DDDE878B201}" dt="2021-03-10T17:09:22.644" v="2258" actId="6549"/>
        <pc:sldMkLst>
          <pc:docMk/>
          <pc:sldMk cId="278039207" sldId="257"/>
        </pc:sldMkLst>
        <pc:spChg chg="mod">
          <ac:chgData name="Elias Berglin" userId="fd652e0c48ad918c" providerId="LiveId" clId="{1EA7433B-6666-4B64-8362-8DDDE878B201}" dt="2021-03-10T16:39:45.696" v="338" actId="26606"/>
          <ac:spMkLst>
            <pc:docMk/>
            <pc:sldMk cId="278039207" sldId="257"/>
            <ac:spMk id="2" creationId="{9C06E6F4-3E83-414E-82DF-6888C656F8D6}"/>
          </ac:spMkLst>
        </pc:spChg>
        <pc:spChg chg="mod ord">
          <ac:chgData name="Elias Berglin" userId="fd652e0c48ad918c" providerId="LiveId" clId="{1EA7433B-6666-4B64-8362-8DDDE878B201}" dt="2021-03-10T17:09:22.644" v="2258" actId="6549"/>
          <ac:spMkLst>
            <pc:docMk/>
            <pc:sldMk cId="278039207" sldId="257"/>
            <ac:spMk id="3" creationId="{1E4AA622-8E8E-4AAC-BAB0-22A0DBAF983B}"/>
          </ac:spMkLst>
        </pc:spChg>
        <pc:spChg chg="add del">
          <ac:chgData name="Elias Berglin" userId="fd652e0c48ad918c" providerId="LiveId" clId="{1EA7433B-6666-4B64-8362-8DDDE878B201}" dt="2021-03-10T16:39:42.633" v="333" actId="26606"/>
          <ac:spMkLst>
            <pc:docMk/>
            <pc:sldMk cId="278039207" sldId="257"/>
            <ac:spMk id="7" creationId="{3F7D26C8-96ED-46E3-BD94-C1608C54C36B}"/>
          </ac:spMkLst>
        </pc:spChg>
        <pc:spChg chg="add del">
          <ac:chgData name="Elias Berglin" userId="fd652e0c48ad918c" providerId="LiveId" clId="{1EA7433B-6666-4B64-8362-8DDDE878B201}" dt="2021-03-10T16:39:42.633" v="333" actId="26606"/>
          <ac:spMkLst>
            <pc:docMk/>
            <pc:sldMk cId="278039207" sldId="257"/>
            <ac:spMk id="8" creationId="{13EEA0A9-F720-41ED-8EBA-2A10A664FDE1}"/>
          </ac:spMkLst>
        </pc:spChg>
        <pc:spChg chg="add del">
          <ac:chgData name="Elias Berglin" userId="fd652e0c48ad918c" providerId="LiveId" clId="{1EA7433B-6666-4B64-8362-8DDDE878B201}" dt="2021-03-10T16:39:42.633" v="333" actId="26606"/>
          <ac:spMkLst>
            <pc:docMk/>
            <pc:sldMk cId="278039207" sldId="257"/>
            <ac:spMk id="9" creationId="{03B27569-6089-4DC0-93E0-F3F6E1E93CC1}"/>
          </ac:spMkLst>
        </pc:spChg>
        <pc:spChg chg="add del">
          <ac:chgData name="Elias Berglin" userId="fd652e0c48ad918c" providerId="LiveId" clId="{1EA7433B-6666-4B64-8362-8DDDE878B201}" dt="2021-03-10T16:39:30.811" v="327" actId="26606"/>
          <ac:spMkLst>
            <pc:docMk/>
            <pc:sldMk cId="278039207" sldId="257"/>
            <ac:spMk id="10" creationId="{3F7D26C8-96ED-46E3-BD94-C1608C54C36B}"/>
          </ac:spMkLst>
        </pc:spChg>
        <pc:spChg chg="add del">
          <ac:chgData name="Elias Berglin" userId="fd652e0c48ad918c" providerId="LiveId" clId="{1EA7433B-6666-4B64-8362-8DDDE878B201}" dt="2021-03-10T16:39:43.826" v="335" actId="26606"/>
          <ac:spMkLst>
            <pc:docMk/>
            <pc:sldMk cId="278039207" sldId="257"/>
            <ac:spMk id="11" creationId="{A416E3E5-5186-46A4-AFBD-337387D3163D}"/>
          </ac:spMkLst>
        </pc:spChg>
        <pc:spChg chg="add del">
          <ac:chgData name="Elias Berglin" userId="fd652e0c48ad918c" providerId="LiveId" clId="{1EA7433B-6666-4B64-8362-8DDDE878B201}" dt="2021-03-10T16:39:30.811" v="327" actId="26606"/>
          <ac:spMkLst>
            <pc:docMk/>
            <pc:sldMk cId="278039207" sldId="257"/>
            <ac:spMk id="12" creationId="{13EEA0A9-F720-41ED-8EBA-2A10A664FDE1}"/>
          </ac:spMkLst>
        </pc:spChg>
        <pc:spChg chg="add del">
          <ac:chgData name="Elias Berglin" userId="fd652e0c48ad918c" providerId="LiveId" clId="{1EA7433B-6666-4B64-8362-8DDDE878B201}" dt="2021-03-10T16:39:43.826" v="335" actId="26606"/>
          <ac:spMkLst>
            <pc:docMk/>
            <pc:sldMk cId="278039207" sldId="257"/>
            <ac:spMk id="13" creationId="{7B8FAACC-353E-4F84-BA62-A5514185D9A9}"/>
          </ac:spMkLst>
        </pc:spChg>
        <pc:spChg chg="add del">
          <ac:chgData name="Elias Berglin" userId="fd652e0c48ad918c" providerId="LiveId" clId="{1EA7433B-6666-4B64-8362-8DDDE878B201}" dt="2021-03-10T16:39:30.811" v="327" actId="26606"/>
          <ac:spMkLst>
            <pc:docMk/>
            <pc:sldMk cId="278039207" sldId="257"/>
            <ac:spMk id="14" creationId="{03B27569-6089-4DC0-93E0-F3F6E1E93CC1}"/>
          </ac:spMkLst>
        </pc:spChg>
        <pc:spChg chg="add del">
          <ac:chgData name="Elias Berglin" userId="fd652e0c48ad918c" providerId="LiveId" clId="{1EA7433B-6666-4B64-8362-8DDDE878B201}" dt="2021-03-10T16:39:45.695" v="337" actId="26606"/>
          <ac:spMkLst>
            <pc:docMk/>
            <pc:sldMk cId="278039207" sldId="257"/>
            <ac:spMk id="15" creationId="{E2264E67-6F59-4D8D-8E5F-8245B0FEAE76}"/>
          </ac:spMkLst>
        </pc:spChg>
        <pc:spChg chg="add del">
          <ac:chgData name="Elias Berglin" userId="fd652e0c48ad918c" providerId="LiveId" clId="{1EA7433B-6666-4B64-8362-8DDDE878B201}" dt="2021-03-10T16:39:45.695" v="337" actId="26606"/>
          <ac:spMkLst>
            <pc:docMk/>
            <pc:sldMk cId="278039207" sldId="257"/>
            <ac:spMk id="16" creationId="{158E1C6E-D299-4F5D-B15B-155EBF7F62FD}"/>
          </ac:spMkLst>
        </pc:spChg>
        <pc:picChg chg="mod">
          <ac:chgData name="Elias Berglin" userId="fd652e0c48ad918c" providerId="LiveId" clId="{1EA7433B-6666-4B64-8362-8DDDE878B201}" dt="2021-03-10T16:39:45.696" v="338" actId="26606"/>
          <ac:picMkLst>
            <pc:docMk/>
            <pc:sldMk cId="278039207" sldId="257"/>
            <ac:picMk id="5" creationId="{53363D70-D740-4F6D-A93F-9FB602D4EF1C}"/>
          </ac:picMkLst>
        </pc:picChg>
      </pc:sldChg>
      <pc:sldChg chg="new del">
        <pc:chgData name="Elias Berglin" userId="fd652e0c48ad918c" providerId="LiveId" clId="{1EA7433B-6666-4B64-8362-8DDDE878B201}" dt="2021-03-10T16:24:08.555" v="27" actId="47"/>
        <pc:sldMkLst>
          <pc:docMk/>
          <pc:sldMk cId="2916021059" sldId="257"/>
        </pc:sldMkLst>
      </pc:sldChg>
      <pc:sldChg chg="modSp mod modNotesTx">
        <pc:chgData name="Elias Berglin" userId="fd652e0c48ad918c" providerId="LiveId" clId="{1EA7433B-6666-4B64-8362-8DDDE878B201}" dt="2021-03-11T13:07:09.449" v="3226" actId="20577"/>
        <pc:sldMkLst>
          <pc:docMk/>
          <pc:sldMk cId="3443217445" sldId="258"/>
        </pc:sldMkLst>
        <pc:spChg chg="mod">
          <ac:chgData name="Elias Berglin" userId="fd652e0c48ad918c" providerId="LiveId" clId="{1EA7433B-6666-4B64-8362-8DDDE878B201}" dt="2021-03-10T17:00:24.523" v="853" actId="790"/>
          <ac:spMkLst>
            <pc:docMk/>
            <pc:sldMk cId="3443217445" sldId="258"/>
            <ac:spMk id="3" creationId="{C87D6736-E07B-474F-9B3D-06D6CDA9D82E}"/>
          </ac:spMkLst>
        </pc:spChg>
      </pc:sldChg>
      <pc:sldChg chg="addSp delSp modSp new mod setBg setClrOvrMap modNotesTx">
        <pc:chgData name="Elias Berglin" userId="fd652e0c48ad918c" providerId="LiveId" clId="{1EA7433B-6666-4B64-8362-8DDDE878B201}" dt="2021-03-11T10:00:46.432" v="3202" actId="20577"/>
        <pc:sldMkLst>
          <pc:docMk/>
          <pc:sldMk cId="1775198153" sldId="259"/>
        </pc:sldMkLst>
        <pc:spChg chg="mod">
          <ac:chgData name="Elias Berglin" userId="fd652e0c48ad918c" providerId="LiveId" clId="{1EA7433B-6666-4B64-8362-8DDDE878B201}" dt="2021-03-10T16:42:02.508" v="415" actId="26606"/>
          <ac:spMkLst>
            <pc:docMk/>
            <pc:sldMk cId="1775198153" sldId="259"/>
            <ac:spMk id="2" creationId="{BBE4245D-2111-4EEC-97BE-D7A7C4046BD1}"/>
          </ac:spMkLst>
        </pc:spChg>
        <pc:spChg chg="add del mod">
          <ac:chgData name="Elias Berglin" userId="fd652e0c48ad918c" providerId="LiveId" clId="{1EA7433B-6666-4B64-8362-8DDDE878B201}" dt="2021-03-10T16:42:02.508" v="415" actId="26606"/>
          <ac:spMkLst>
            <pc:docMk/>
            <pc:sldMk cId="1775198153" sldId="259"/>
            <ac:spMk id="3" creationId="{5255FB5E-0A62-4B40-9C98-FA1BDF06A200}"/>
          </ac:spMkLst>
        </pc:spChg>
        <pc:spChg chg="add del">
          <ac:chgData name="Elias Berglin" userId="fd652e0c48ad918c" providerId="LiveId" clId="{1EA7433B-6666-4B64-8362-8DDDE878B201}" dt="2021-03-10T16:42:02.508" v="415" actId="26606"/>
          <ac:spMkLst>
            <pc:docMk/>
            <pc:sldMk cId="1775198153" sldId="259"/>
            <ac:spMk id="9" creationId="{5255FB5E-0A62-4B40-9C98-FA1BDF06A200}"/>
          </ac:spMkLst>
        </pc:spChg>
        <pc:spChg chg="add del">
          <ac:chgData name="Elias Berglin" userId="fd652e0c48ad918c" providerId="LiveId" clId="{1EA7433B-6666-4B64-8362-8DDDE878B201}" dt="2021-03-10T16:42:02.508" v="415" actId="26606"/>
          <ac:spMkLst>
            <pc:docMk/>
            <pc:sldMk cId="1775198153" sldId="259"/>
            <ac:spMk id="10" creationId="{022AEB96-A3F8-4EC3-A246-8DAD9319AC20}"/>
          </ac:spMkLst>
        </pc:spChg>
        <pc:spChg chg="add del">
          <ac:chgData name="Elias Berglin" userId="fd652e0c48ad918c" providerId="LiveId" clId="{1EA7433B-6666-4B64-8362-8DDDE878B201}" dt="2021-03-10T16:42:02.508" v="415" actId="26606"/>
          <ac:spMkLst>
            <pc:docMk/>
            <pc:sldMk cId="1775198153" sldId="259"/>
            <ac:spMk id="12" creationId="{14002556-A10E-479D-9B30-0C8B7938EF41}"/>
          </ac:spMkLst>
        </pc:spChg>
        <pc:graphicFrameChg chg="add del">
          <ac:chgData name="Elias Berglin" userId="fd652e0c48ad918c" providerId="LiveId" clId="{1EA7433B-6666-4B64-8362-8DDDE878B201}" dt="2021-03-10T16:42:01.207" v="413" actId="26606"/>
          <ac:graphicFrameMkLst>
            <pc:docMk/>
            <pc:sldMk cId="1775198153" sldId="259"/>
            <ac:graphicFrameMk id="7" creationId="{4927106B-033C-49F4-93E5-5CCE920AA797}"/>
          </ac:graphicFrameMkLst>
        </pc:graphicFrameChg>
        <pc:picChg chg="add del mod">
          <ac:chgData name="Elias Berglin" userId="fd652e0c48ad918c" providerId="LiveId" clId="{1EA7433B-6666-4B64-8362-8DDDE878B201}" dt="2021-03-10T16:44:44.574" v="419" actId="478"/>
          <ac:picMkLst>
            <pc:docMk/>
            <pc:sldMk cId="1775198153" sldId="259"/>
            <ac:picMk id="5" creationId="{00C91F9E-CC4D-4005-A19F-190F39E24F28}"/>
          </ac:picMkLst>
        </pc:picChg>
        <pc:picChg chg="add mod">
          <ac:chgData name="Elias Berglin" userId="fd652e0c48ad918c" providerId="LiveId" clId="{1EA7433B-6666-4B64-8362-8DDDE878B201}" dt="2021-03-10T18:13:10.021" v="2555" actId="1076"/>
          <ac:picMkLst>
            <pc:docMk/>
            <pc:sldMk cId="1775198153" sldId="259"/>
            <ac:picMk id="5" creationId="{C16B1254-7F80-4810-872C-FC6CA926F57F}"/>
          </ac:picMkLst>
        </pc:picChg>
        <pc:picChg chg="mod">
          <ac:chgData name="Elias Berglin" userId="fd652e0c48ad918c" providerId="LiveId" clId="{1EA7433B-6666-4B64-8362-8DDDE878B201}" dt="2021-03-10T17:26:41.607" v="2528" actId="1076"/>
          <ac:picMkLst>
            <pc:docMk/>
            <pc:sldMk cId="1775198153" sldId="259"/>
            <ac:picMk id="6" creationId="{CA3BCCD2-1D3F-4E9E-846B-A02EAEABEF1E}"/>
          </ac:picMkLst>
        </pc:picChg>
        <pc:picChg chg="add del mod">
          <ac:chgData name="Elias Berglin" userId="fd652e0c48ad918c" providerId="LiveId" clId="{1EA7433B-6666-4B64-8362-8DDDE878B201}" dt="2021-03-10T18:12:55.827" v="2553" actId="478"/>
          <ac:picMkLst>
            <pc:docMk/>
            <pc:sldMk cId="1775198153" sldId="259"/>
            <ac:picMk id="8" creationId="{25CC2D83-9F0A-4F2A-931C-54060C0E70EE}"/>
          </ac:picMkLst>
        </pc:picChg>
      </pc:sldChg>
      <pc:sldChg chg="addSp modSp new mod setBg modNotesTx">
        <pc:chgData name="Elias Berglin" userId="fd652e0c48ad918c" providerId="LiveId" clId="{1EA7433B-6666-4B64-8362-8DDDE878B201}" dt="2021-03-11T13:10:11.655" v="3300" actId="6549"/>
        <pc:sldMkLst>
          <pc:docMk/>
          <pc:sldMk cId="162486492" sldId="260"/>
        </pc:sldMkLst>
        <pc:spChg chg="mod">
          <ac:chgData name="Elias Berglin" userId="fd652e0c48ad918c" providerId="LiveId" clId="{1EA7433B-6666-4B64-8362-8DDDE878B201}" dt="2021-03-10T16:51:03.008" v="633" actId="26606"/>
          <ac:spMkLst>
            <pc:docMk/>
            <pc:sldMk cId="162486492" sldId="260"/>
            <ac:spMk id="2" creationId="{826F88A9-0A32-40FF-A789-E34DAD6FCB72}"/>
          </ac:spMkLst>
        </pc:spChg>
        <pc:spChg chg="mod">
          <ac:chgData name="Elias Berglin" userId="fd652e0c48ad918c" providerId="LiveId" clId="{1EA7433B-6666-4B64-8362-8DDDE878B201}" dt="2021-03-10T16:51:03.008" v="633" actId="26606"/>
          <ac:spMkLst>
            <pc:docMk/>
            <pc:sldMk cId="162486492" sldId="260"/>
            <ac:spMk id="3" creationId="{D5FE2146-457B-443C-B599-EC1661BDDD66}"/>
          </ac:spMkLst>
        </pc:spChg>
        <pc:picChg chg="add mod">
          <ac:chgData name="Elias Berglin" userId="fd652e0c48ad918c" providerId="LiveId" clId="{1EA7433B-6666-4B64-8362-8DDDE878B201}" dt="2021-03-10T16:51:03.008" v="633" actId="26606"/>
          <ac:picMkLst>
            <pc:docMk/>
            <pc:sldMk cId="162486492" sldId="260"/>
            <ac:picMk id="1026" creationId="{5175B5C0-F91F-4646-8A41-AEF0A83CF0AA}"/>
          </ac:picMkLst>
        </pc:picChg>
      </pc:sldChg>
      <pc:sldChg chg="addSp modSp new mod setBg modNotesTx">
        <pc:chgData name="Elias Berglin" userId="fd652e0c48ad918c" providerId="LiveId" clId="{1EA7433B-6666-4B64-8362-8DDDE878B201}" dt="2021-03-11T13:09:59.307" v="3278" actId="20577"/>
        <pc:sldMkLst>
          <pc:docMk/>
          <pc:sldMk cId="1455701883" sldId="261"/>
        </pc:sldMkLst>
        <pc:spChg chg="mod">
          <ac:chgData name="Elias Berglin" userId="fd652e0c48ad918c" providerId="LiveId" clId="{1EA7433B-6666-4B64-8362-8DDDE878B201}" dt="2021-03-10T16:51:07.717" v="634" actId="26606"/>
          <ac:spMkLst>
            <pc:docMk/>
            <pc:sldMk cId="1455701883" sldId="261"/>
            <ac:spMk id="2" creationId="{0B33FFC1-24B1-47FA-9AE6-2A9399B3FDE7}"/>
          </ac:spMkLst>
        </pc:spChg>
        <pc:spChg chg="mod">
          <ac:chgData name="Elias Berglin" userId="fd652e0c48ad918c" providerId="LiveId" clId="{1EA7433B-6666-4B64-8362-8DDDE878B201}" dt="2021-03-10T18:12:48.821" v="2552" actId="20577"/>
          <ac:spMkLst>
            <pc:docMk/>
            <pc:sldMk cId="1455701883" sldId="261"/>
            <ac:spMk id="3" creationId="{E26B3F72-8151-4796-AEA3-B36CABB996D4}"/>
          </ac:spMkLst>
        </pc:spChg>
        <pc:picChg chg="add mod">
          <ac:chgData name="Elias Berglin" userId="fd652e0c48ad918c" providerId="LiveId" clId="{1EA7433B-6666-4B64-8362-8DDDE878B201}" dt="2021-03-10T16:51:07.717" v="634" actId="26606"/>
          <ac:picMkLst>
            <pc:docMk/>
            <pc:sldMk cId="1455701883" sldId="261"/>
            <ac:picMk id="2050" creationId="{758208ED-7DDA-4FA8-BA5C-D1922DB39A8D}"/>
          </ac:picMkLst>
        </pc:picChg>
      </pc:sldChg>
      <pc:sldChg chg="modSp new mod">
        <pc:chgData name="Elias Berglin" userId="fd652e0c48ad918c" providerId="LiveId" clId="{1EA7433B-6666-4B64-8362-8DDDE878B201}" dt="2021-03-10T16:52:22.830" v="728" actId="20577"/>
        <pc:sldMkLst>
          <pc:docMk/>
          <pc:sldMk cId="1816917278" sldId="262"/>
        </pc:sldMkLst>
        <pc:spChg chg="mod">
          <ac:chgData name="Elias Berglin" userId="fd652e0c48ad918c" providerId="LiveId" clId="{1EA7433B-6666-4B64-8362-8DDDE878B201}" dt="2021-03-10T16:52:15.472" v="696" actId="20577"/>
          <ac:spMkLst>
            <pc:docMk/>
            <pc:sldMk cId="1816917278" sldId="262"/>
            <ac:spMk id="2" creationId="{80E8BE85-18F1-4413-9470-5712CD5E81D3}"/>
          </ac:spMkLst>
        </pc:spChg>
        <pc:spChg chg="mod">
          <ac:chgData name="Elias Berglin" userId="fd652e0c48ad918c" providerId="LiveId" clId="{1EA7433B-6666-4B64-8362-8DDDE878B201}" dt="2021-03-10T16:52:22.830" v="728" actId="20577"/>
          <ac:spMkLst>
            <pc:docMk/>
            <pc:sldMk cId="1816917278" sldId="262"/>
            <ac:spMk id="3" creationId="{664C3A97-FC97-46FB-A91B-AD6F58C57717}"/>
          </ac:spMkLst>
        </pc:spChg>
      </pc:sldChg>
      <pc:sldChg chg="addSp delSp modSp new mod setBg modNotesTx">
        <pc:chgData name="Elias Berglin" userId="fd652e0c48ad918c" providerId="LiveId" clId="{1EA7433B-6666-4B64-8362-8DDDE878B201}" dt="2021-03-10T18:27:11.237" v="3108" actId="33524"/>
        <pc:sldMkLst>
          <pc:docMk/>
          <pc:sldMk cId="1421068006" sldId="263"/>
        </pc:sldMkLst>
        <pc:spChg chg="mod">
          <ac:chgData name="Elias Berglin" userId="fd652e0c48ad918c" providerId="LiveId" clId="{1EA7433B-6666-4B64-8362-8DDDE878B201}" dt="2021-03-10T18:04:55.555" v="2538" actId="26606"/>
          <ac:spMkLst>
            <pc:docMk/>
            <pc:sldMk cId="1421068006" sldId="263"/>
            <ac:spMk id="2" creationId="{2A23A7EB-5F2F-46DA-BC21-11CADF5B77A5}"/>
          </ac:spMkLst>
        </pc:spChg>
        <pc:spChg chg="mod">
          <ac:chgData name="Elias Berglin" userId="fd652e0c48ad918c" providerId="LiveId" clId="{1EA7433B-6666-4B64-8362-8DDDE878B201}" dt="2021-03-10T18:25:58.134" v="2995" actId="20577"/>
          <ac:spMkLst>
            <pc:docMk/>
            <pc:sldMk cId="1421068006" sldId="263"/>
            <ac:spMk id="3" creationId="{15E27EA1-01B2-4F10-804C-AD85E055CE25}"/>
          </ac:spMkLst>
        </pc:spChg>
        <pc:spChg chg="add del mod">
          <ac:chgData name="Elias Berglin" userId="fd652e0c48ad918c" providerId="LiveId" clId="{1EA7433B-6666-4B64-8362-8DDDE878B201}" dt="2021-03-10T18:05:00.302" v="2544" actId="478"/>
          <ac:spMkLst>
            <pc:docMk/>
            <pc:sldMk cId="1421068006" sldId="263"/>
            <ac:spMk id="6" creationId="{4B9291A6-E7CB-48F9-91CA-CC1DED4C5A14}"/>
          </ac:spMkLst>
        </pc:spChg>
        <pc:spChg chg="add del">
          <ac:chgData name="Elias Berglin" userId="fd652e0c48ad918c" providerId="LiveId" clId="{1EA7433B-6666-4B64-8362-8DDDE878B201}" dt="2021-03-10T18:04:55.555" v="2538" actId="26606"/>
          <ac:spMkLst>
            <pc:docMk/>
            <pc:sldMk cId="1421068006" sldId="263"/>
            <ac:spMk id="10" creationId="{3994EE40-F54F-48E5-826B-B45158209684}"/>
          </ac:spMkLst>
        </pc:spChg>
        <pc:picChg chg="add del mod ord">
          <ac:chgData name="Elias Berglin" userId="fd652e0c48ad918c" providerId="LiveId" clId="{1EA7433B-6666-4B64-8362-8DDDE878B201}" dt="2021-03-10T18:05:00.302" v="2544" actId="478"/>
          <ac:picMkLst>
            <pc:docMk/>
            <pc:sldMk cId="1421068006" sldId="263"/>
            <ac:picMk id="5" creationId="{BB95190C-1503-40B8-922B-E1395D529D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5C4C-3D0E-4683-BD0E-0C58450851D8}" type="datetimeFigureOut">
              <a:rPr lang="en-SE" smtClean="0"/>
              <a:t>03/11/2021</a:t>
            </a:fld>
            <a:endParaRPr lang="en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B9D3-5B09-4C29-9F54-03893E6231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41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We have used the wine data set and decided on doing artificial neural network and decision tree to predict if the wine is good or bad.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492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different attributes had different ranges, so we decided that Normalizing the Data to be a value between 1 and 0 to prevent the models from thinking different features weigh differently was necessary.</a:t>
            </a:r>
          </a:p>
          <a:p>
            <a:r>
              <a:rPr lang="en-US"/>
              <a:t>We also plotted the frequency of the different score to determine where to split between good and bad wine. We figured splitting at 5 was reasonable so there is about the same number of wines above and below the split.</a:t>
            </a:r>
          </a:p>
          <a:p>
            <a:endParaRPr lang="en-US"/>
          </a:p>
          <a:p>
            <a:r>
              <a:rPr lang="en-US"/>
              <a:t>(Elias)</a:t>
            </a:r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736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When examining we found no null values</a:t>
            </a:r>
          </a:p>
          <a:p>
            <a:r>
              <a:rPr lang="en-US" noProof="0"/>
              <a:t>We decided to combine both the red and white wine datasets into one using a concatenation function.  Total instances 6497</a:t>
            </a:r>
          </a:p>
          <a:p>
            <a:r>
              <a:rPr lang="en-US" noProof="0"/>
              <a:t>We also decided on a 20/80 split between testing and training data</a:t>
            </a:r>
          </a:p>
          <a:p>
            <a:r>
              <a:rPr lang="en-US" noProof="0"/>
              <a:t>And we normalized the data with </a:t>
            </a:r>
            <a:r>
              <a:rPr lang="en-US" noProof="0" err="1"/>
              <a:t>sklearns</a:t>
            </a:r>
            <a:r>
              <a:rPr lang="en-US" noProof="0"/>
              <a:t> </a:t>
            </a:r>
            <a:r>
              <a:rPr lang="en-US" noProof="0" err="1"/>
              <a:t>MinMaxScaler</a:t>
            </a:r>
            <a:r>
              <a:rPr lang="en-US" noProof="0"/>
              <a:t> function </a:t>
            </a:r>
          </a:p>
          <a:p>
            <a:r>
              <a:rPr lang="en-US" noProof="0"/>
              <a:t>Lastly, we changed the target variable to be either “Good” or “Bad” depending on if the wine is above or below 5 in quality score.</a:t>
            </a:r>
          </a:p>
          <a:p>
            <a:endParaRPr lang="en-US" noProof="0"/>
          </a:p>
          <a:p>
            <a:endParaRPr lang="en-US" noProof="0"/>
          </a:p>
          <a:p>
            <a:r>
              <a:rPr lang="en-US" noProof="0"/>
              <a:t>(GUSTAV)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657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ANN:</a:t>
            </a:r>
          </a:p>
          <a:p>
            <a:r>
              <a:rPr lang="en-US"/>
              <a:t>We made an ANN model for both classifying Data and we tried to make a regression model to try and predict scores but with bad accuracy</a:t>
            </a:r>
          </a:p>
          <a:p>
            <a:r>
              <a:rPr lang="en-US"/>
              <a:t>The models was made using TensorFlow and training was accelerated with a GPU.</a:t>
            </a:r>
          </a:p>
          <a:p>
            <a:r>
              <a:rPr lang="en-US"/>
              <a:t>The classification model consists of 3 layers. The two first layers use </a:t>
            </a:r>
            <a:r>
              <a:rPr lang="en-US" err="1"/>
              <a:t>relu</a:t>
            </a:r>
            <a:r>
              <a:rPr lang="en-US"/>
              <a:t> for activation and the output layer uses sigmoid and gives a value between 1 and 0</a:t>
            </a:r>
          </a:p>
          <a:p>
            <a:r>
              <a:rPr lang="en-US"/>
              <a:t>The metric used here is Accuracy. For regression, the metric was Mean Square Error</a:t>
            </a:r>
          </a:p>
          <a:p>
            <a:r>
              <a:rPr lang="en-US"/>
              <a:t>Adam was used as an optimizer for both models</a:t>
            </a:r>
          </a:p>
          <a:p>
            <a:endParaRPr lang="en-US"/>
          </a:p>
          <a:p>
            <a:r>
              <a:rPr lang="en-US"/>
              <a:t>Decision Tree:</a:t>
            </a:r>
          </a:p>
          <a:p>
            <a:r>
              <a:rPr lang="en-US" noProof="0"/>
              <a:t>We used </a:t>
            </a:r>
            <a:r>
              <a:rPr lang="en-US" noProof="0" err="1"/>
              <a:t>sklearns</a:t>
            </a:r>
            <a:r>
              <a:rPr lang="en-US" noProof="0"/>
              <a:t> classification decision tree with a depth of 3 to create the decision tree model. </a:t>
            </a:r>
          </a:p>
          <a:p>
            <a:r>
              <a:rPr lang="en-US" noProof="0"/>
              <a:t>And as seen in the model alcohol was the primary feature it looked at when classifying if it is a good or a bad wine. </a:t>
            </a:r>
          </a:p>
          <a:p>
            <a:r>
              <a:rPr lang="en-US" noProof="0"/>
              <a:t>However, the lower nodes shifted from time to time and were less consistent.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6635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the regression results:</a:t>
            </a:r>
          </a:p>
          <a:p>
            <a:r>
              <a:rPr lang="en-US"/>
              <a:t>Mean Square error 0.48</a:t>
            </a:r>
          </a:p>
          <a:p>
            <a:r>
              <a:rPr lang="en-US"/>
              <a:t>Total correct guesses 762 of 1300 testing instances</a:t>
            </a:r>
          </a:p>
          <a:p>
            <a:r>
              <a:rPr lang="en-US"/>
              <a:t>Accuracy of 59%</a:t>
            </a:r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720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Classification model Result</a:t>
            </a:r>
          </a:p>
          <a:p>
            <a:r>
              <a:rPr lang="en-US"/>
              <a:t>Accuracy of 77%</a:t>
            </a:r>
          </a:p>
          <a:p>
            <a:r>
              <a:rPr lang="en-US"/>
              <a:t>True Positive Rate of 72%</a:t>
            </a:r>
          </a:p>
          <a:p>
            <a:r>
              <a:rPr lang="en-US"/>
              <a:t>True Negative Rate of 87%</a:t>
            </a:r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335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891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ANN classifier got a better accuracy, True Positive Rate and True Negative Rate</a:t>
            </a:r>
          </a:p>
          <a:p>
            <a:r>
              <a:rPr lang="en-US"/>
              <a:t>Regression did not provide good enough accuracy </a:t>
            </a:r>
          </a:p>
          <a:p>
            <a:r>
              <a:rPr lang="en-US"/>
              <a:t>This led to our decision for choosing Classification as the primary method.</a:t>
            </a:r>
          </a:p>
          <a:p>
            <a:endParaRPr lang="en-US"/>
          </a:p>
          <a:p>
            <a:r>
              <a:rPr lang="en-US"/>
              <a:t>Decision Tree was less consistent than ANN, meaning if we tried to run it several times it differed more than what ANN did.</a:t>
            </a:r>
          </a:p>
          <a:p>
            <a:r>
              <a:rPr lang="sv-SE"/>
              <a:t>We </a:t>
            </a:r>
            <a:r>
              <a:rPr lang="sv-SE" err="1"/>
              <a:t>could</a:t>
            </a:r>
            <a:r>
              <a:rPr lang="sv-SE"/>
              <a:t> </a:t>
            </a:r>
            <a:r>
              <a:rPr lang="sv-SE" err="1"/>
              <a:t>also</a:t>
            </a:r>
            <a:r>
              <a:rPr lang="sv-SE"/>
              <a:t> </a:t>
            </a:r>
            <a:r>
              <a:rPr lang="sv-SE" err="1"/>
              <a:t>see</a:t>
            </a:r>
            <a:r>
              <a:rPr lang="sv-SE"/>
              <a:t> </a:t>
            </a:r>
            <a:r>
              <a:rPr lang="sv-SE" err="1"/>
              <a:t>that</a:t>
            </a:r>
            <a:r>
              <a:rPr lang="sv-SE"/>
              <a:t> </a:t>
            </a:r>
            <a:r>
              <a:rPr lang="sv-SE" err="1"/>
              <a:t>alchohol</a:t>
            </a:r>
            <a:r>
              <a:rPr lang="sv-SE"/>
              <a:t> </a:t>
            </a:r>
            <a:r>
              <a:rPr lang="sv-SE" err="1"/>
              <a:t>was</a:t>
            </a:r>
            <a:r>
              <a:rPr lang="sv-SE"/>
              <a:t> the </a:t>
            </a:r>
            <a:r>
              <a:rPr lang="sv-SE" err="1"/>
              <a:t>most</a:t>
            </a:r>
            <a:r>
              <a:rPr lang="sv-SE"/>
              <a:t> </a:t>
            </a:r>
            <a:r>
              <a:rPr lang="sv-SE" err="1"/>
              <a:t>important</a:t>
            </a:r>
            <a:r>
              <a:rPr lang="sv-SE"/>
              <a:t> feature by far </a:t>
            </a:r>
            <a:r>
              <a:rPr lang="sv-SE" err="1"/>
              <a:t>compared</a:t>
            </a:r>
            <a:r>
              <a:rPr lang="sv-SE"/>
              <a:t> to the </a:t>
            </a:r>
            <a:r>
              <a:rPr lang="sv-SE" err="1"/>
              <a:t>other</a:t>
            </a:r>
            <a:r>
              <a:rPr lang="sv-SE"/>
              <a:t> features </a:t>
            </a:r>
            <a:r>
              <a:rPr lang="sv-SE" err="1"/>
              <a:t>when</a:t>
            </a:r>
            <a:r>
              <a:rPr lang="sv-SE"/>
              <a:t> </a:t>
            </a:r>
            <a:r>
              <a:rPr lang="sv-SE" err="1"/>
              <a:t>training</a:t>
            </a:r>
            <a:r>
              <a:rPr lang="sv-SE"/>
              <a:t>, the </a:t>
            </a:r>
            <a:r>
              <a:rPr lang="sv-SE" err="1"/>
              <a:t>higher</a:t>
            </a:r>
            <a:r>
              <a:rPr lang="sv-SE"/>
              <a:t> </a:t>
            </a:r>
            <a:r>
              <a:rPr lang="sv-SE" err="1"/>
              <a:t>alchohol</a:t>
            </a:r>
            <a:r>
              <a:rPr lang="sv-SE"/>
              <a:t> </a:t>
            </a:r>
            <a:r>
              <a:rPr lang="sv-SE" err="1"/>
              <a:t>was</a:t>
            </a:r>
            <a:r>
              <a:rPr lang="sv-SE"/>
              <a:t>, the </a:t>
            </a:r>
            <a:r>
              <a:rPr lang="sv-SE" err="1"/>
              <a:t>higher</a:t>
            </a:r>
            <a:r>
              <a:rPr lang="sv-SE"/>
              <a:t> the </a:t>
            </a:r>
            <a:r>
              <a:rPr lang="sv-SE" err="1"/>
              <a:t>quality</a:t>
            </a:r>
            <a:r>
              <a:rPr lang="sv-SE"/>
              <a:t>.</a:t>
            </a:r>
          </a:p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B9D3-5B09-4C29-9F54-03893E62316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104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6FDA-FF81-4B2D-9251-E4573300D1E0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229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D2A-B133-41A1-A021-79EF583FC1D7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3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53A8-5A4D-4107-974F-A70F7DF2DF47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078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CE94-6A39-48A1-B83D-C8738C88BADF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777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ADA6-6886-49D3-B00E-C8AA2748599C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779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17A8-91ED-4EBA-829F-1A896853C8CA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6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2F32-5138-469E-ABB2-3E8736D5815A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972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A5BE-B77E-444B-859E-7CD00D1EE7AA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81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E512-87A0-415A-B0C3-705E5185B66C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45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945E-A197-470D-96DD-DCDAFD890035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78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4A7-3535-4490-826A-A52ECC72B1AE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39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1C40-A4BC-4071-988E-572EBF571B2E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43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1906-C7BD-4CF4-8F80-21AA7808F9AD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283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3E13E6-BE19-4BAE-B5D3-CFFBCB7C7DEE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73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49BB858-6364-4004-8093-BECBCBE199E3}" type="datetime8">
              <a:rPr lang="en-SE" smtClean="0"/>
              <a:t>03/11/2021 05:10</a:t>
            </a:fld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5CE674-E24B-4B32-9AB7-4310BD7A2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22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wine-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518864-9443-4344-9054-5801689B3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5539"/>
            <a:ext cx="10572000" cy="2971051"/>
          </a:xfrm>
        </p:spPr>
        <p:txBody>
          <a:bodyPr/>
          <a:lstStyle/>
          <a:p>
            <a:r>
              <a:rPr lang="en-US"/>
              <a:t>Machine</a:t>
            </a:r>
            <a:r>
              <a:rPr lang="sv-SE"/>
              <a:t> Learning on Wine data set </a:t>
            </a:r>
            <a:endParaRPr lang="en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95424A1-B857-4343-8068-60A2EC5CC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Elias Berglin, Gustav Nilsson</a:t>
            </a:r>
            <a:endParaRPr lang="en-SE"/>
          </a:p>
        </p:txBody>
      </p:sp>
      <p:pic>
        <p:nvPicPr>
          <p:cNvPr id="8" name="Bildobjekt 7" descr="En bild som visar alkohol&#10;&#10;Automatiskt genererad beskrivning">
            <a:extLst>
              <a:ext uri="{FF2B5EF4-FFF2-40B4-BE49-F238E27FC236}">
                <a16:creationId xmlns:a16="http://schemas.microsoft.com/office/drawing/2014/main" id="{1718707B-2400-42E8-8BD9-0909DF6B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93224" y="1343011"/>
            <a:ext cx="4876800" cy="4876800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11191EA7-1E45-4F6A-A966-9F78CBC94617}"/>
              </a:ext>
            </a:extLst>
          </p:cNvPr>
          <p:cNvSpPr txBox="1"/>
          <p:nvPr/>
        </p:nvSpPr>
        <p:spPr>
          <a:xfrm>
            <a:off x="7993224" y="6219811"/>
            <a:ext cx="487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900">
                <a:hlinkClick r:id="rId4" tooltip="http://www.pngall.com/wine-png"/>
              </a:rPr>
              <a:t>Det här fotot</a:t>
            </a:r>
            <a:r>
              <a:rPr lang="en-SE" sz="900"/>
              <a:t> av Okänd författare licensieras enligt </a:t>
            </a:r>
            <a:r>
              <a:rPr lang="en-SE" sz="900">
                <a:hlinkClick r:id="rId5" tooltip="https://creativecommons.org/licenses/by-nc/3.0/"/>
              </a:rPr>
              <a:t>CC BY-NC</a:t>
            </a:r>
            <a:endParaRPr lang="en-SE" sz="90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CCBABC-AC29-4E46-9358-B517C7BE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827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06E6F4-3E83-414E-82DF-6888C656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v-SE"/>
              <a:t>Data </a:t>
            </a:r>
            <a:r>
              <a:rPr lang="en-US"/>
              <a:t>Understanding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E4AA622-8E8E-4AAC-BAB0-22A0DBAF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Examine data using info()</a:t>
            </a:r>
          </a:p>
          <a:p>
            <a:r>
              <a:rPr lang="en-US" sz="1600"/>
              <a:t>Normalize Data</a:t>
            </a:r>
          </a:p>
          <a:p>
            <a:r>
              <a:rPr lang="en-US" sz="1600"/>
              <a:t>Split Quality</a:t>
            </a:r>
          </a:p>
          <a:p>
            <a:pPr lvl="1"/>
            <a:r>
              <a:rPr lang="en-US"/>
              <a:t>Bad &lt;= 5</a:t>
            </a:r>
          </a:p>
          <a:p>
            <a:pPr lvl="1"/>
            <a:r>
              <a:rPr lang="en-US"/>
              <a:t>Good &gt; 5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3363D70-D740-4F6D-A93F-9FB602D4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85" y="2413000"/>
            <a:ext cx="563168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3768A6-6536-473A-AF67-D1DFB368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3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4B19CB-2D99-416D-AC97-8957CC8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Data Preparation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7D6736-E07B-474F-9B3D-06D6CDA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No </a:t>
            </a:r>
            <a:r>
              <a:rPr lang="en-US"/>
              <a:t>null</a:t>
            </a:r>
            <a:r>
              <a:rPr lang="sv-SE"/>
              <a:t> </a:t>
            </a:r>
            <a:r>
              <a:rPr lang="en-US"/>
              <a:t>values</a:t>
            </a:r>
          </a:p>
          <a:p>
            <a:r>
              <a:rPr lang="en-US"/>
              <a:t>Combine</a:t>
            </a:r>
            <a:r>
              <a:rPr lang="sv-SE"/>
              <a:t> </a:t>
            </a:r>
            <a:r>
              <a:rPr lang="en-US"/>
              <a:t>data set</a:t>
            </a:r>
          </a:p>
          <a:p>
            <a:r>
              <a:rPr lang="en-US"/>
              <a:t>Split the data into a test and train set</a:t>
            </a:r>
          </a:p>
          <a:p>
            <a:r>
              <a:rPr lang="en-US"/>
              <a:t>Normalize all the features values</a:t>
            </a:r>
          </a:p>
          <a:p>
            <a:r>
              <a:rPr lang="en-US"/>
              <a:t>Change the target variable to “Good” or “Bad”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F4D738A-D48D-475D-8BB5-B133211D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321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E4245D-2111-4EEC-97BE-D7A7C404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55FB5E-0A62-4B40-9C98-FA1BDF06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ANN</a:t>
            </a:r>
          </a:p>
          <a:p>
            <a:pPr lvl="1"/>
            <a:r>
              <a:rPr lang="en-US"/>
              <a:t>Classification</a:t>
            </a:r>
          </a:p>
          <a:p>
            <a:pPr lvl="1"/>
            <a:r>
              <a:rPr lang="en-US"/>
              <a:t>Regression</a:t>
            </a:r>
          </a:p>
          <a:p>
            <a:r>
              <a:rPr lang="en-US"/>
              <a:t>Decision Tree</a:t>
            </a:r>
          </a:p>
          <a:p>
            <a:pPr lvl="1"/>
            <a:r>
              <a:rPr lang="en-US"/>
              <a:t>Classification</a:t>
            </a:r>
            <a:endParaRPr lang="en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A3BCCD2-1D3F-4E9E-846B-A02EAEAB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32" y="3874810"/>
            <a:ext cx="8827607" cy="2788637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C16B1254-7F80-4810-872C-FC6CA926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042" y="2415048"/>
            <a:ext cx="6315956" cy="1267002"/>
          </a:xfrm>
          <a:prstGeom prst="rect">
            <a:avLst/>
          </a:prstGeom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586A97-C7D9-4D68-95CC-7E6050D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519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6F88A9-0A32-40FF-A789-E34DAD6F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ANN – Regression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FE2146-457B-443C-B599-EC1661BD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MSE: 0.48</a:t>
            </a:r>
          </a:p>
          <a:p>
            <a:r>
              <a:rPr lang="en-US" sz="1600"/>
              <a:t>Correct Guesses: 762</a:t>
            </a:r>
          </a:p>
          <a:p>
            <a:r>
              <a:rPr lang="en-US" sz="1600"/>
              <a:t>Accuracy: 59%</a:t>
            </a:r>
            <a:endParaRPr lang="en-SE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75B5C0-F91F-4646-8A41-AEF0A83CF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6" t="11879" r="25590" b="6318"/>
          <a:stretch/>
        </p:blipFill>
        <p:spPr bwMode="auto">
          <a:xfrm>
            <a:off x="6103547" y="2413000"/>
            <a:ext cx="4273956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58E817-4096-497C-8986-E6E93512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4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33FFC1-24B1-47FA-9AE6-2A9399B3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ANN – Classification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6B3F72-8151-4796-AEA3-B36CABB9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Accuracy: 77%</a:t>
            </a:r>
          </a:p>
          <a:p>
            <a:r>
              <a:rPr lang="en-US" sz="1600"/>
              <a:t>True Positive Rate: 72%</a:t>
            </a:r>
          </a:p>
          <a:p>
            <a:r>
              <a:rPr lang="en-US" sz="1600"/>
              <a:t>True Negative Rate: 87%</a:t>
            </a:r>
            <a:endParaRPr lang="en-SE" sz="1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208ED-7DDA-4FA8-BA5C-D1922DB39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12040" r="25502" b="7041"/>
          <a:stretch/>
        </p:blipFill>
        <p:spPr bwMode="auto">
          <a:xfrm>
            <a:off x="6120092" y="2413000"/>
            <a:ext cx="4240866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4ECE29-28CB-43DC-8609-823F5211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57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E8BE85-18F1-4413-9470-5712CD5E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Decision Tree – Classification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4C3A97-FC97-46FB-A91B-AD6F58C5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GB" sz="1600"/>
              <a:t>Confusion Matrix</a:t>
            </a:r>
          </a:p>
          <a:p>
            <a:r>
              <a:rPr lang="en-GB" sz="1600"/>
              <a:t>Accuracy = 74%</a:t>
            </a:r>
          </a:p>
          <a:p>
            <a:r>
              <a:rPr lang="en-GB" sz="1600"/>
              <a:t>True Positive Rate: 69%</a:t>
            </a:r>
          </a:p>
          <a:p>
            <a:r>
              <a:rPr lang="en-GB" sz="1600"/>
              <a:t>True Negative Rate: 86%</a:t>
            </a:r>
          </a:p>
          <a:p>
            <a:endParaRPr lang="en-GB" sz="160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33ECD89-8475-4EBE-BAB2-CE052A74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55" y="2413000"/>
            <a:ext cx="435934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0EB4C83-2699-4024-AFA1-65AA8DDD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691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23A7EB-5F2F-46DA-BC21-11CADF5B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E27EA1-01B2-4F10-804C-AD85E055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ANN Better Overall </a:t>
            </a:r>
          </a:p>
          <a:p>
            <a:r>
              <a:rPr lang="en-US"/>
              <a:t>Regression</a:t>
            </a:r>
          </a:p>
          <a:p>
            <a:r>
              <a:rPr lang="en-US"/>
              <a:t>Decision Tree was less consistent than ANN</a:t>
            </a:r>
          </a:p>
          <a:p>
            <a:r>
              <a:rPr lang="en-US"/>
              <a:t>Alcohol most important feature for tree</a:t>
            </a:r>
            <a:endParaRPr lang="en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0C0331D-A4B1-4AE8-A3D4-2E533905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674-E24B-4B32-9AB7-4310BD7A239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106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t">
  <a:themeElements>
    <a:clrScheme name="Ci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TM03457503[[fn=Citat]]</Template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Citat</vt:lpstr>
      <vt:lpstr>Machine Learning on Wine data set </vt:lpstr>
      <vt:lpstr>Data Understanding</vt:lpstr>
      <vt:lpstr>Data Preparation</vt:lpstr>
      <vt:lpstr>Models</vt:lpstr>
      <vt:lpstr>ANN – Regression</vt:lpstr>
      <vt:lpstr>ANN – Classification</vt:lpstr>
      <vt:lpstr>Decision Tree – Classification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Wine data set </dc:title>
  <dc:creator>Elias Berglin</dc:creator>
  <cp:revision>1</cp:revision>
  <dcterms:created xsi:type="dcterms:W3CDTF">2021-03-10T16:19:38Z</dcterms:created>
  <dcterms:modified xsi:type="dcterms:W3CDTF">2021-03-11T13:10:24Z</dcterms:modified>
</cp:coreProperties>
</file>