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83" r:id="rId2"/>
    <p:sldId id="265" r:id="rId3"/>
    <p:sldId id="739" r:id="rId4"/>
    <p:sldId id="738" r:id="rId5"/>
    <p:sldId id="737" r:id="rId6"/>
    <p:sldId id="736" r:id="rId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EAEAEA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 autoAdjust="0"/>
    <p:restoredTop sz="88707" autoAdjust="0"/>
  </p:normalViewPr>
  <p:slideViewPr>
    <p:cSldViewPr>
      <p:cViewPr varScale="1">
        <p:scale>
          <a:sx n="113" d="100"/>
          <a:sy n="113" d="100"/>
        </p:scale>
        <p:origin x="2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7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fld id="{1CEE264F-D1D4-7F4D-BDE8-821F0E109130}" type="slidenum">
              <a:rPr lang="en-US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405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8913" y="0"/>
            <a:ext cx="299878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40238"/>
            <a:ext cx="5153025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2688"/>
            <a:ext cx="29987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913" y="8802688"/>
            <a:ext cx="299878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fld id="{71A4E7D1-EE80-F649-9228-971F3B05FF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4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98191-21D1-C640-86A0-7B085F0DA618}" type="slidenum">
              <a:rPr lang="en-US"/>
              <a:pPr/>
              <a:t>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book title, author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9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book title, author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79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book title, author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88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book title, author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8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book title, author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0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3C4ED0-EF04-D148-8A2C-6C14D9881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CE0449-9B7D-D74F-9ABC-C229BB6FB2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ABF7BA-44C7-B440-AB5D-D89ECB2D3C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INFO 330 – Au 2021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fld id="{88431483-6798-8146-A044-18F2F8D4237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3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E105E6-B6DA-CC49-A170-9CC5CA403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4A5CBF-D950-0C4B-B885-66F6E7F2F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FEA3D4-B242-A843-B2BE-E8ACA03C6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144FBC-D67A-8044-9342-5C71D6A7B4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D848B1F-9B20-0442-99FC-E61E4F5288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9D79F4-27E6-D24B-A46B-F459E72AE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977424-7887-334E-B5FA-A31AF09A53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9F9B46-7C74-624A-9F3C-3E00920425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Arial"/>
                <a:cs typeface="Arial"/>
              </a:defRPr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fld id="{8D3EA24D-2F66-F24F-BEF3-F1CFBE0751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76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sz="3600" dirty="0"/>
              <a:t>Databases and Data Modeling</a:t>
            </a:r>
            <a:br>
              <a:rPr lang="en-US" sz="3600" dirty="0"/>
            </a:br>
            <a:r>
              <a:rPr lang="en-US" sz="3600" dirty="0"/>
              <a:t>INFO 330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r>
              <a:rPr lang="en-US" dirty="0"/>
              <a:t>2.2 Keys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55A-2190-0844-8400-D26C4B22B8D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0F7AA1-C6F2-B54A-B8ED-71CF055E3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40076"/>
            <a:ext cx="6781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kern="0" dirty="0"/>
              <a:t>Module 2: </a:t>
            </a:r>
            <a:r>
              <a:rPr lang="en-US" sz="2000" dirty="0"/>
              <a:t>Relational Model and Data Definition</a:t>
            </a:r>
          </a:p>
        </p:txBody>
      </p:sp>
    </p:spTree>
    <p:extLst>
      <p:ext uri="{BB962C8B-B14F-4D97-AF65-F5344CB8AC3E}">
        <p14:creationId xmlns:p14="http://schemas.microsoft.com/office/powerpoint/2010/main" val="259556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/>
              <a:t>Key = one (or multiple) attributes that uniquely identify a record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2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/>
              <a:t>Key = one (or multiple) attributes that uniquely identify a record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4191000"/>
          <a:ext cx="6392332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GizmoWorks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HappyCam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val Callout 6"/>
          <p:cNvSpPr/>
          <p:nvPr/>
        </p:nvSpPr>
        <p:spPr bwMode="auto">
          <a:xfrm>
            <a:off x="228600" y="3505200"/>
            <a:ext cx="818998" cy="519351"/>
          </a:xfrm>
          <a:prstGeom prst="wedgeEllipseCallout">
            <a:avLst>
              <a:gd name="adj1" fmla="val 40148"/>
              <a:gd name="adj2" fmla="val 7936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246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/>
              <a:t>Key = one (or multiple) attributes that uniquely identify a record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4191000"/>
          <a:ext cx="6392332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GizmoWorks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HappyCam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val Callout 6"/>
          <p:cNvSpPr/>
          <p:nvPr/>
        </p:nvSpPr>
        <p:spPr bwMode="auto">
          <a:xfrm>
            <a:off x="228600" y="3505200"/>
            <a:ext cx="818998" cy="519351"/>
          </a:xfrm>
          <a:prstGeom prst="wedgeEllipseCallout">
            <a:avLst>
              <a:gd name="adj1" fmla="val 40148"/>
              <a:gd name="adj2" fmla="val 7936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Key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1371600" y="3505200"/>
            <a:ext cx="1630800" cy="519351"/>
          </a:xfrm>
          <a:prstGeom prst="wedgeEllipseCallout">
            <a:avLst>
              <a:gd name="adj1" fmla="val 40148"/>
              <a:gd name="adj2" fmla="val 7936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Not 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62663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/>
              <a:t>Key = one (or multiple) attributes that uniquely identify a record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4191000"/>
          <a:ext cx="6392332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GizmoWorks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HappyCam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val Callout 6"/>
          <p:cNvSpPr/>
          <p:nvPr/>
        </p:nvSpPr>
        <p:spPr bwMode="auto">
          <a:xfrm>
            <a:off x="228600" y="3505200"/>
            <a:ext cx="818998" cy="519351"/>
          </a:xfrm>
          <a:prstGeom prst="wedgeEllipseCallout">
            <a:avLst>
              <a:gd name="adj1" fmla="val 40148"/>
              <a:gd name="adj2" fmla="val 7936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Key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1371600" y="3505200"/>
            <a:ext cx="1630800" cy="519351"/>
          </a:xfrm>
          <a:prstGeom prst="wedgeEllipseCallout">
            <a:avLst>
              <a:gd name="adj1" fmla="val 40148"/>
              <a:gd name="adj2" fmla="val 7936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Not 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key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3200400" y="3505200"/>
            <a:ext cx="2153986" cy="519351"/>
          </a:xfrm>
          <a:prstGeom prst="wedgeEllipseCallout">
            <a:avLst>
              <a:gd name="adj1" fmla="val 40148"/>
              <a:gd name="adj2" fmla="val 7936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Is this a key?</a:t>
            </a:r>
          </a:p>
        </p:txBody>
      </p:sp>
    </p:spTree>
    <p:extLst>
      <p:ext uri="{BB962C8B-B14F-4D97-AF65-F5344CB8AC3E}">
        <p14:creationId xmlns:p14="http://schemas.microsoft.com/office/powerpoint/2010/main" val="334165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/>
              <a:t>Key = one (or multiple) attributes that uniquely identify a record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4191000"/>
          <a:ext cx="6392332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GizmoWorks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HappyCam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val Callout 6"/>
          <p:cNvSpPr/>
          <p:nvPr/>
        </p:nvSpPr>
        <p:spPr bwMode="auto">
          <a:xfrm>
            <a:off x="228600" y="3505200"/>
            <a:ext cx="818998" cy="519351"/>
          </a:xfrm>
          <a:prstGeom prst="wedgeEllipseCallout">
            <a:avLst>
              <a:gd name="adj1" fmla="val 40148"/>
              <a:gd name="adj2" fmla="val 7936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Key</a:t>
            </a:r>
          </a:p>
        </p:txBody>
      </p:sp>
      <p:sp>
        <p:nvSpPr>
          <p:cNvPr id="8" name="Oval Callout 7"/>
          <p:cNvSpPr/>
          <p:nvPr/>
        </p:nvSpPr>
        <p:spPr bwMode="auto">
          <a:xfrm>
            <a:off x="1371600" y="3505200"/>
            <a:ext cx="1630800" cy="519351"/>
          </a:xfrm>
          <a:prstGeom prst="wedgeEllipseCallout">
            <a:avLst>
              <a:gd name="adj1" fmla="val 40148"/>
              <a:gd name="adj2" fmla="val 7936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Not 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key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3200400" y="3505200"/>
            <a:ext cx="2153986" cy="519351"/>
          </a:xfrm>
          <a:prstGeom prst="wedgeEllipseCallout">
            <a:avLst>
              <a:gd name="adj1" fmla="val 40148"/>
              <a:gd name="adj2" fmla="val 7936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Is this a key?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3200400"/>
            <a:ext cx="3328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latin typeface="+mn-lt"/>
              </a:rPr>
              <a:t>No: </a:t>
            </a:r>
            <a:r>
              <a:rPr lang="en-US" sz="1800" u="sng" dirty="0">
                <a:latin typeface="+mn-lt"/>
              </a:rPr>
              <a:t>future</a:t>
            </a:r>
            <a:r>
              <a:rPr lang="en-US" sz="1800" dirty="0">
                <a:latin typeface="+mn-lt"/>
              </a:rPr>
              <a:t> updates to the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database may create duplicate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no_employees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63763-A8C9-AE49-AFD0-59C33871E657}"/>
              </a:ext>
            </a:extLst>
          </p:cNvPr>
          <p:cNvSpPr txBox="1"/>
          <p:nvPr/>
        </p:nvSpPr>
        <p:spPr>
          <a:xfrm>
            <a:off x="7473671" y="4332010"/>
            <a:ext cx="1746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i="1" dirty="0">
                <a:solidFill>
                  <a:srgbClr val="FF0000"/>
                </a:solidFill>
                <a:latin typeface="+mn-lt"/>
              </a:rPr>
              <a:t>The DB designer specifies the keys</a:t>
            </a:r>
          </a:p>
        </p:txBody>
      </p:sp>
    </p:spTree>
    <p:extLst>
      <p:ext uri="{BB962C8B-B14F-4D97-AF65-F5344CB8AC3E}">
        <p14:creationId xmlns:p14="http://schemas.microsoft.com/office/powerpoint/2010/main" val="207895597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dirty="0" smtClean="0">
            <a:latin typeface="+mn-lt"/>
          </a:defRPr>
        </a:defPPr>
      </a:lstStyle>
    </a:tx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38030</TotalTime>
  <Words>299</Words>
  <Application>Microsoft Macintosh PowerPoint</Application>
  <PresentationFormat>On-screen Show (4:3)</PresentationFormat>
  <Paragraphs>127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presentation</vt:lpstr>
      <vt:lpstr>Databases and Data Modeling INFO 330</vt:lpstr>
      <vt:lpstr>Keys</vt:lpstr>
      <vt:lpstr>Keys</vt:lpstr>
      <vt:lpstr>Keys</vt:lpstr>
      <vt:lpstr>Keys</vt:lpstr>
      <vt:lpstr>Keys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Dan Suciu</dc:creator>
  <cp:lastModifiedBy>Bill Howe</cp:lastModifiedBy>
  <cp:revision>1732</cp:revision>
  <cp:lastPrinted>2019-04-17T16:37:27Z</cp:lastPrinted>
  <dcterms:created xsi:type="dcterms:W3CDTF">2011-09-28T04:48:57Z</dcterms:created>
  <dcterms:modified xsi:type="dcterms:W3CDTF">2021-09-30T04:24:20Z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95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alon@cs.washington.edu</vt:lpwstr>
  </property>
  <property fmtid="{D5CDD505-2E9C-101B-9397-08002B2CF9AE}" pid="8" name="HomePage">
    <vt:lpwstr>http://www.cs.washington.edu/homes/alon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G:\taweb\lectures\lecture1\lecture1\</vt:lpwstr>
  </property>
</Properties>
</file>