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8" r:id="rId4"/>
    <p:sldId id="267" r:id="rId5"/>
    <p:sldId id="265" r:id="rId6"/>
    <p:sldId id="259" r:id="rId7"/>
    <p:sldId id="258" r:id="rId8"/>
    <p:sldId id="261" r:id="rId9"/>
    <p:sldId id="260" r:id="rId10"/>
    <p:sldId id="266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4.jpeg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2.bin"/><Relationship Id="rId3" Type="http://schemas.openxmlformats.org/officeDocument/2006/relationships/oleObject" Target="../embeddings/oleObject5.bin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4.wmf"/><Relationship Id="rId5" Type="http://schemas.openxmlformats.org/officeDocument/2006/relationships/image" Target="../media/image19.png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8.wmf"/><Relationship Id="rId4" Type="http://schemas.openxmlformats.org/officeDocument/2006/relationships/image" Target="../media/image11.wmf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52400"/>
            <a:ext cx="69342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-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Programme to compute area &amp; volume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368425"/>
            <a:ext cx="5053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Evaluation of double integral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817162"/>
              </p:ext>
            </p:extLst>
          </p:nvPr>
        </p:nvGraphicFramePr>
        <p:xfrm>
          <a:off x="457200" y="2057400"/>
          <a:ext cx="202882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Equation" r:id="rId3" imgW="1002960" imgH="558720" progId="Equation.DSMT4">
                  <p:embed/>
                </p:oleObj>
              </mc:Choice>
              <mc:Fallback>
                <p:oleObj name="Equation" r:id="rId3" imgW="1002960" imgH="5587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57400"/>
                        <a:ext cx="202882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483839"/>
              </p:ext>
            </p:extLst>
          </p:nvPr>
        </p:nvGraphicFramePr>
        <p:xfrm>
          <a:off x="533400" y="3276600"/>
          <a:ext cx="639127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Equation" r:id="rId5" imgW="3162240" imgH="545760" progId="Equation.DSMT4">
                  <p:embed/>
                </p:oleObj>
              </mc:Choice>
              <mc:Fallback>
                <p:oleObj name="Equation" r:id="rId5" imgW="3162240" imgH="545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76600"/>
                        <a:ext cx="6391275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683857"/>
              </p:ext>
            </p:extLst>
          </p:nvPr>
        </p:nvGraphicFramePr>
        <p:xfrm>
          <a:off x="457200" y="4495800"/>
          <a:ext cx="836771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name="Equation" r:id="rId7" imgW="4140000" imgH="495000" progId="Equation.DSMT4">
                  <p:embed/>
                </p:oleObj>
              </mc:Choice>
              <mc:Fallback>
                <p:oleObj name="Equation" r:id="rId7" imgW="4140000" imgH="495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95800"/>
                        <a:ext cx="8367713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355188"/>
              </p:ext>
            </p:extLst>
          </p:nvPr>
        </p:nvGraphicFramePr>
        <p:xfrm>
          <a:off x="403225" y="3132138"/>
          <a:ext cx="2544763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Equation" r:id="rId3" imgW="1257120" imgH="723600" progId="Equation.DSMT4">
                  <p:embed/>
                </p:oleObj>
              </mc:Choice>
              <mc:Fallback>
                <p:oleObj name="Equation" r:id="rId3" imgW="125712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3132138"/>
                        <a:ext cx="2544763" cy="151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336629"/>
              </p:ext>
            </p:extLst>
          </p:nvPr>
        </p:nvGraphicFramePr>
        <p:xfrm>
          <a:off x="404813" y="4662488"/>
          <a:ext cx="25431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Equation" r:id="rId5" imgW="1257120" imgH="495000" progId="Equation.DSMT4">
                  <p:embed/>
                </p:oleObj>
              </mc:Choice>
              <mc:Fallback>
                <p:oleObj name="Equation" r:id="rId5" imgW="125712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4662488"/>
                        <a:ext cx="254317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536165"/>
              </p:ext>
            </p:extLst>
          </p:nvPr>
        </p:nvGraphicFramePr>
        <p:xfrm>
          <a:off x="3124200" y="5997575"/>
          <a:ext cx="13620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Equation" r:id="rId7" imgW="672840" imgH="228600" progId="Equation.DSMT4">
                  <p:embed/>
                </p:oleObj>
              </mc:Choice>
              <mc:Fallback>
                <p:oleObj name="Equation" r:id="rId7" imgW="672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997575"/>
                        <a:ext cx="13620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28600" y="2590800"/>
            <a:ext cx="6664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Finding the  volume of the tetrahedron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308517"/>
              </p:ext>
            </p:extLst>
          </p:nvPr>
        </p:nvGraphicFramePr>
        <p:xfrm>
          <a:off x="381000" y="1143000"/>
          <a:ext cx="3209925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name="Equation" r:id="rId9" imgW="1587240" imgH="596880" progId="Equation.DSMT4">
                  <p:embed/>
                </p:oleObj>
              </mc:Choice>
              <mc:Fallback>
                <p:oleObj name="Equation" r:id="rId9" imgW="1587240" imgH="5968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3209925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591423"/>
              </p:ext>
            </p:extLst>
          </p:nvPr>
        </p:nvGraphicFramePr>
        <p:xfrm>
          <a:off x="381000" y="5791200"/>
          <a:ext cx="1955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Equation" r:id="rId11" imgW="977760" imgH="495000" progId="Equation.DSMT4">
                  <p:embed/>
                </p:oleObj>
              </mc:Choice>
              <mc:Fallback>
                <p:oleObj name="Equation" r:id="rId11" imgW="9777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1000" y="5791200"/>
                        <a:ext cx="19558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37" name="Picture 21" descr="What is the volume of the solid bounded by the planes [math]x = 0, \, y =0,  \, z = 0,[/math] and [math]x + y + z = 6[/math]? - Quor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3200400"/>
            <a:ext cx="355282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4800" y="380980"/>
            <a:ext cx="6894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Finding the volume using triple integral 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-46764" y="3124200"/>
            <a:ext cx="9139555" cy="27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741229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4072" y="3482599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962400"/>
            <a:ext cx="5141686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4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-57785" y="2590800"/>
            <a:ext cx="920178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757817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86187"/>
            <a:ext cx="25336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4182" y="3112532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964" y="381000"/>
            <a:ext cx="4813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Evaluation of triple integral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004863"/>
              </p:ext>
            </p:extLst>
          </p:nvPr>
        </p:nvGraphicFramePr>
        <p:xfrm>
          <a:off x="381000" y="1219200"/>
          <a:ext cx="3903663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3" imgW="1930320" imgH="545760" progId="Equation.DSMT4">
                  <p:embed/>
                </p:oleObj>
              </mc:Choice>
              <mc:Fallback>
                <p:oleObj name="Equation" r:id="rId3" imgW="19303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19200"/>
                        <a:ext cx="3903663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3124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230694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97" y="3962400"/>
            <a:ext cx="743430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0021" y="342900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4038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76200"/>
            <a:ext cx="87439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000" y="420266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4495800"/>
            <a:ext cx="78676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271" y="380980"/>
            <a:ext cx="658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Finding the area using double integral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354696"/>
              </p:ext>
            </p:extLst>
          </p:nvPr>
        </p:nvGraphicFramePr>
        <p:xfrm>
          <a:off x="381000" y="3560762"/>
          <a:ext cx="161925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Equation" r:id="rId3" imgW="799920" imgH="482400" progId="Equation.DSMT4">
                  <p:embed/>
                </p:oleObj>
              </mc:Choice>
              <mc:Fallback>
                <p:oleObj name="Equation" r:id="rId3" imgW="79992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60762"/>
                        <a:ext cx="161925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3889376" y="3886200"/>
            <a:ext cx="4416424" cy="2514600"/>
            <a:chOff x="307975" y="2514600"/>
            <a:chExt cx="4416424" cy="2514600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5" y="2514600"/>
              <a:ext cx="3933825" cy="25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Straight Connector 3"/>
            <p:cNvCxnSpPr/>
            <p:nvPr/>
          </p:nvCxnSpPr>
          <p:spPr>
            <a:xfrm>
              <a:off x="2605087" y="3657600"/>
              <a:ext cx="39263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801405" y="3352800"/>
              <a:ext cx="856195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585767" y="3411682"/>
              <a:ext cx="823913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95825" y="3460173"/>
              <a:ext cx="628920" cy="439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54673"/>
                </p:ext>
              </p:extLst>
            </p:nvPr>
          </p:nvGraphicFramePr>
          <p:xfrm>
            <a:off x="4137890" y="4038599"/>
            <a:ext cx="586509" cy="3299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" name="Equation" r:id="rId6" imgW="406080" imgH="228600" progId="Equation.DSMT4">
                    <p:embed/>
                  </p:oleObj>
                </mc:Choice>
                <mc:Fallback>
                  <p:oleObj name="Equation" r:id="rId6" imgW="4060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37890" y="4038599"/>
                          <a:ext cx="586509" cy="3299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5319269"/>
                </p:ext>
              </p:extLst>
            </p:nvPr>
          </p:nvGraphicFramePr>
          <p:xfrm>
            <a:off x="2632075" y="4622800"/>
            <a:ext cx="73183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Equation" r:id="rId8" imgW="507960" imgH="228600" progId="Equation.DSMT4">
                    <p:embed/>
                  </p:oleObj>
                </mc:Choice>
                <mc:Fallback>
                  <p:oleObj name="Equation" r:id="rId8" imgW="50796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2075" y="4622800"/>
                          <a:ext cx="731838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6225630"/>
                </p:ext>
              </p:extLst>
            </p:nvPr>
          </p:nvGraphicFramePr>
          <p:xfrm>
            <a:off x="1838325" y="2895600"/>
            <a:ext cx="56673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" name="Equation" r:id="rId10" imgW="393480" imgH="228600" progId="Equation.DSMT4">
                    <p:embed/>
                  </p:oleObj>
                </mc:Choice>
                <mc:Fallback>
                  <p:oleObj name="Equation" r:id="rId10" imgW="39348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8325" y="2895600"/>
                          <a:ext cx="566738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0343805"/>
                </p:ext>
              </p:extLst>
            </p:nvPr>
          </p:nvGraphicFramePr>
          <p:xfrm>
            <a:off x="307975" y="4038600"/>
            <a:ext cx="73183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8" name="Equation" r:id="rId12" imgW="507960" imgH="228600" progId="Equation.DSMT4">
                    <p:embed/>
                  </p:oleObj>
                </mc:Choice>
                <mc:Fallback>
                  <p:oleObj name="Equation" r:id="rId12" imgW="50796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975" y="4038600"/>
                          <a:ext cx="731838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460981"/>
              </p:ext>
            </p:extLst>
          </p:nvPr>
        </p:nvGraphicFramePr>
        <p:xfrm>
          <a:off x="338138" y="4814888"/>
          <a:ext cx="262096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Equation" r:id="rId14" imgW="1295280" imgH="457200" progId="Equation.DSMT4">
                  <p:embed/>
                </p:oleObj>
              </mc:Choice>
              <mc:Fallback>
                <p:oleObj name="Equation" r:id="rId14" imgW="129528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4814888"/>
                        <a:ext cx="2620962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605018"/>
              </p:ext>
            </p:extLst>
          </p:nvPr>
        </p:nvGraphicFramePr>
        <p:xfrm>
          <a:off x="381271" y="6073775"/>
          <a:ext cx="12334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Equation" r:id="rId16" imgW="609480" imgH="228600" progId="Equation.DSMT4">
                  <p:embed/>
                </p:oleObj>
              </mc:Choice>
              <mc:Fallback>
                <p:oleObj name="Equation" r:id="rId16" imgW="60948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271" y="6073775"/>
                        <a:ext cx="12334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481060"/>
              </p:ext>
            </p:extLst>
          </p:nvPr>
        </p:nvGraphicFramePr>
        <p:xfrm>
          <a:off x="584200" y="1179513"/>
          <a:ext cx="1925638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Equation" r:id="rId18" imgW="952200" imgH="596880" progId="Equation.DSMT4">
                  <p:embed/>
                </p:oleObj>
              </mc:Choice>
              <mc:Fallback>
                <p:oleObj name="Equation" r:id="rId18" imgW="952200" imgH="5968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1179513"/>
                        <a:ext cx="1925638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81000" y="2814935"/>
            <a:ext cx="5232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Finding the area of the ellipse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4445" y="3657600"/>
            <a:ext cx="913955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43413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0999" y="385193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08" y="4419600"/>
            <a:ext cx="361077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817489"/>
              </p:ext>
            </p:extLst>
          </p:nvPr>
        </p:nvGraphicFramePr>
        <p:xfrm>
          <a:off x="454024" y="3479800"/>
          <a:ext cx="2441576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3" imgW="1206360" imgH="266400" progId="Equation.DSMT4">
                  <p:embed/>
                </p:oleObj>
              </mc:Choice>
              <mc:Fallback>
                <p:oleObj name="Equation" r:id="rId3" imgW="12063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4" y="3479800"/>
                        <a:ext cx="2441576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646329"/>
              </p:ext>
            </p:extLst>
          </p:nvPr>
        </p:nvGraphicFramePr>
        <p:xfrm>
          <a:off x="474662" y="4659313"/>
          <a:ext cx="28781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5" imgW="1422360" imgH="228600" progId="Equation.DSMT4">
                  <p:embed/>
                </p:oleObj>
              </mc:Choice>
              <mc:Fallback>
                <p:oleObj name="Equation" r:id="rId5" imgW="1422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" y="4659313"/>
                        <a:ext cx="287813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438560"/>
              </p:ext>
            </p:extLst>
          </p:nvPr>
        </p:nvGraphicFramePr>
        <p:xfrm>
          <a:off x="438150" y="5410200"/>
          <a:ext cx="16192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7" imgW="799920" imgH="228600" progId="Equation.DSMT4">
                  <p:embed/>
                </p:oleObj>
              </mc:Choice>
              <mc:Fallback>
                <p:oleObj name="Equation" r:id="rId7" imgW="799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5410200"/>
                        <a:ext cx="16192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483142"/>
              </p:ext>
            </p:extLst>
          </p:nvPr>
        </p:nvGraphicFramePr>
        <p:xfrm>
          <a:off x="522288" y="1016000"/>
          <a:ext cx="1643062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tion" r:id="rId9" imgW="812520" imgH="571320" progId="Equation.DSMT4">
                  <p:embed/>
                </p:oleObj>
              </mc:Choice>
              <mc:Fallback>
                <p:oleObj name="Equation" r:id="rId9" imgW="81252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1016000"/>
                        <a:ext cx="1643062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8600" y="2590800"/>
            <a:ext cx="549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Finding the area of the cardioid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07383"/>
            <a:ext cx="3886200" cy="367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5061" y="381000"/>
            <a:ext cx="8832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Finding the area using double integral in polar form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0" y="3657600"/>
            <a:ext cx="9139555" cy="27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"/>
            <a:ext cx="8153400" cy="317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0999" y="385193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5" y="4343400"/>
            <a:ext cx="440333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64</Words>
  <Application>Microsoft Office PowerPoint</Application>
  <PresentationFormat>On-screen Show (4:3)</PresentationFormat>
  <Paragraphs>16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Vasantharaj</dc:creator>
  <cp:lastModifiedBy>Vasantharaj</cp:lastModifiedBy>
  <cp:revision>31</cp:revision>
  <dcterms:created xsi:type="dcterms:W3CDTF">2006-08-16T00:00:00Z</dcterms:created>
  <dcterms:modified xsi:type="dcterms:W3CDTF">2024-05-04T14:02:04Z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6FF683F08EAE4D748A5F80A785040EB5</vt:lpwstr>
  </property>
  <property fmtid="{D5CDD505-2E9C-101B-9397-08002B2CF9AE}" pid="3" name="KSOProductBuildVer">
    <vt:lpwstr>1033-11.2.0.11537</vt:lpwstr>
  </property>
</Properties>
</file>