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93329-F83C-423A-A741-52AE222A1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6F47B0-914E-4D6F-A93E-545B0F9B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58CAB-5BE8-4052-B1A5-2157B1EE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A6BD3-E8A5-492B-8E6B-F0FE1B82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C4C79-1840-41BB-85CD-C9C0AAB6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3F0F7-6002-4FD6-AE53-8939C737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8E87F-523E-43D3-A777-2936ECEC4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22774-DCB8-49DB-83F0-64B5D508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1524F-5386-4FCA-AB85-ECB1D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F6C21-9BF2-4E44-8B23-14B87F6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DE1318-F3EF-4158-B42E-55D154EF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61809D-83A5-45B8-B10B-E463AE6E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FCD3-AF4E-48A9-ABE5-5409C401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550BF-3DBF-4604-8974-F648069B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523D8-8FDD-48C7-B1FD-EB439F84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C9D0-2CB6-4306-A908-327688F0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7D4BE-94F9-474C-B8D6-452E5B8E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710F6-19BF-4D2A-BFB2-7650DC1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5DDD1-F4D2-4D03-B198-75226ECF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2DB79-A0C5-4852-91B9-B9239596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80679-7C05-4D96-883E-B5BF170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1F55F-C79B-45F8-857B-DF7E80F2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2F720-A4DE-4559-8A8F-F4B30A0B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96309-FF35-4209-AE0C-BFFABA12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84451-D286-4A94-B528-2AC3936D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92190-3B41-4EC7-BB84-4284FDD7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4022F-760D-4220-8FAE-E95043BBA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CC7E0A-277E-466E-BFCE-E0AC1060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69E01C-0E6C-46EF-B943-2BE02B1A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7EC92-51D3-40DA-8D60-A9AA5B3C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E43E65-586E-4A08-A49E-0D5A288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6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12F7-06E9-465B-B6E9-42FD3E4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53372-1316-4C4E-9652-EEF9543B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5878C4-EE1D-4FA6-BCF5-A8BC845C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3732BC-85F4-487B-A052-EB7D3607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9CD8FA-E506-451F-87A4-D292CDE19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092AA9-5B81-405A-8839-775731C4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3CE6A4-6BB8-4D5F-BE0D-708F38C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D34F79-D403-4024-8C2B-D9B875A6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2BE6E-5F36-4208-AFB5-8282145A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1A854-1EFE-4581-B311-BF1B76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BE343D-9D71-48DA-AC1F-5AE344A3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43461A-9459-4F01-B617-1624D72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0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B207DC-9758-4A6E-B1C5-DBAAE429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307EEE-4876-495A-A0BA-31F0705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436FA-6E06-47E2-97C6-4D138E07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13B9-3BCB-42D0-95B0-B4535C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0F3FC-E1DD-4508-842A-E2F2B212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B2951-D350-4B4C-8B7B-49D069C2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1D15DF-0E27-4483-AD96-0069151D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9984B-BF2F-4E55-B494-12E5BE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72DD2-30AC-4629-9677-C28537F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FB89-F2EC-48F3-8B22-E4C45FE7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2F091-691B-4D61-A310-A38A07627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03FA27-E8C7-4BA1-B90E-445854F2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558BEC-1EBF-41F1-AD47-5E1B3967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AA994-5096-48E9-80AA-D308A4D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F1D62-B814-47F6-9211-1B33EE3E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BFCD-68AF-486F-9B9B-56C1F49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B23C9-8479-45E6-978D-8FB0FE6C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2A75E-0FC3-420D-9DBD-DD8719E9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A38C6-B0F9-400F-9E4D-E4E38349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63501-12F4-40A3-B222-70B3A36DF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55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131C1-08A7-4F62-8113-D6BEF9E15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2564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Montserrat" panose="020B0604020202020204" pitchFamily="2" charset="-52"/>
              </a:rPr>
              <a:t>Анализ публикуемых новостей</a:t>
            </a:r>
            <a:endParaRPr lang="ru-RU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B8B05F-497C-48FE-801E-C230A7897E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6665" y="1342685"/>
            <a:ext cx="11518669" cy="4678204"/>
          </a:xfrm>
          <a:prstGeom prst="rect">
            <a:avLst/>
          </a:prstGeom>
          <a:solidFill>
            <a:srgbClr val="D7C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Общая задача: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ETL-процесс формирования витрин данных для анализа публикаций новостей.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Подробное описание задачи: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Разработать скрипты загрузки данных в 2-х режимах: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Инициализирующий – загрузка полного слепка данных источника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Инкрементальный – загрузка дельты данных за прошедшие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20B0604020202020204" pitchFamily="2" charset="-52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Организовать правильную структуру хранения данных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Сырой слой данных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Промежуточный слой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Слой витрин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качестве 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20B0604020202020204" pitchFamily="2" charset="-52"/>
                <a:cs typeface="Arial" panose="020B0604020202020204" pitchFamily="34" charset="0"/>
              </a:rPr>
              <a:t>результата работы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программного продукта необходимо написать скрипт, который формирует витрину данных следующего содержания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Суррогатный ключ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Название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Общее количество новостей из всех источников по данной категории за все время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новостей данной категории для каждого из источников за все время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Общее количество новостей из всех источников по данной категории за последние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новостей данной категории для каждого из источников за последние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Среднее количество публикаций по данной категории в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День, в который было сделано максимальное количество публикаций по данной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публикаций новостей данной категории по дням недели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9371F9-6796-4054-804D-7342A45C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42" y="122794"/>
            <a:ext cx="4548365" cy="66453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 </a:t>
            </a:r>
            <a:r>
              <a:rPr lang="en-US" dirty="0" err="1"/>
              <a:t>api_news_week_day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B4F99-FF95-4F14-A34B-46CF30B8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69" y="122794"/>
            <a:ext cx="7262489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EE34B-BDC4-4E8C-B03C-A7DA451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01"/>
            <a:ext cx="10515600" cy="1325563"/>
          </a:xfrm>
        </p:spPr>
        <p:txBody>
          <a:bodyPr/>
          <a:lstStyle/>
          <a:p>
            <a:r>
              <a:rPr lang="ru-RU" dirty="0"/>
              <a:t>Сырой слой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36DA8-5B01-409E-BA0F-B542A1E2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9" y="1474561"/>
            <a:ext cx="319495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Он реализован в скрипте, внутри происходит выгрузка на </a:t>
            </a:r>
            <a:r>
              <a:rPr lang="en-US" dirty="0"/>
              <a:t>sinology drive</a:t>
            </a:r>
            <a:r>
              <a:rPr lang="ru-RU" dirty="0"/>
              <a:t>, файла в формате </a:t>
            </a:r>
            <a:r>
              <a:rPr lang="en-US" dirty="0"/>
              <a:t>txt,</a:t>
            </a:r>
            <a:r>
              <a:rPr lang="ru-RU" dirty="0"/>
              <a:t> без предобработки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A4EB17-AE26-4ACA-BB59-C17D4584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61" y="1401964"/>
            <a:ext cx="8552075" cy="26824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A6AEB2-CC8F-44BB-B10B-276CB117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32" y="4160524"/>
            <a:ext cx="936060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E3170-E886-43B7-9B58-B5037F4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B6828-02A6-4565-9EC4-46B28634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оздан ETL-процесс формирования витрин данных для анализа публикаций новостей.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Получил итоговые витрины данных, которые уже дальше можно подключать например на различные </a:t>
            </a:r>
            <a:r>
              <a:rPr lang="ru-RU" dirty="0" err="1">
                <a:solidFill>
                  <a:srgbClr val="000000"/>
                </a:solidFill>
                <a:latin typeface="Montserrat" panose="00000500000000000000" pitchFamily="2" charset="-52"/>
              </a:rPr>
              <a:t>дашборды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, либо уже проводить по этим данным аналитику.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За время выполнения проекта, освоил много всего нового, стал лучше разбираться в </a:t>
            </a: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-52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-52"/>
              </a:rPr>
              <a:t>,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 поработал с </a:t>
            </a: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-52"/>
              </a:rPr>
              <a:t>api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340A9-5FCC-4901-95B1-5A4411DF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23BCC6-55D6-4F10-8A7A-C138005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Выбор необходимых инструментов для реализации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Подготовка площадки для сырых и обработанных данных. Подготовка площадки для витрины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нужные сущности, понять структуру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Посмотреть на данные, понять какие могут возникнуть. трудности, написать скрипты.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</a:t>
            </a:r>
            <a:r>
              <a:rPr lang="en-US" dirty="0" err="1"/>
              <a:t>etl</a:t>
            </a:r>
            <a:r>
              <a:rPr lang="en-US" dirty="0"/>
              <a:t> </a:t>
            </a:r>
            <a:r>
              <a:rPr lang="ru-RU" dirty="0"/>
              <a:t>процесс, настроить загрузку данных по определенному </a:t>
            </a:r>
            <a:r>
              <a:rPr lang="ru-RU" dirty="0" err="1"/>
              <a:t>шедулеру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Связать данные, добавить первичные ключи в </a:t>
            </a:r>
            <a:r>
              <a:rPr lang="en-US" dirty="0"/>
              <a:t>core </a:t>
            </a:r>
            <a:r>
              <a:rPr lang="ru-RU" dirty="0"/>
              <a:t>слой.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витрины данных с нужными сущностями.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38312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BED0-4FA6-4E33-9847-A0FCC2FE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Используемые технологии с обоснованием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0868-475D-4ECA-9892-E008FE1D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качестве основных инструментов выбраны</a:t>
            </a:r>
            <a:r>
              <a:rPr lang="en-US" dirty="0"/>
              <a:t>: Python, Apache </a:t>
            </a:r>
            <a:r>
              <a:rPr lang="en-US" dirty="0" err="1"/>
              <a:t>NiFi</a:t>
            </a:r>
            <a:r>
              <a:rPr lang="en-US" dirty="0"/>
              <a:t>, PostgreSQL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качестве обработки данных в </a:t>
            </a:r>
            <a:r>
              <a:rPr lang="en-US" dirty="0"/>
              <a:t>core </a:t>
            </a:r>
            <a:r>
              <a:rPr lang="ru-RU" dirty="0"/>
              <a:t>слое, используется </a:t>
            </a:r>
            <a:r>
              <a:rPr lang="en-US" dirty="0"/>
              <a:t>python,</a:t>
            </a:r>
            <a:r>
              <a:rPr lang="ru-RU" dirty="0"/>
              <a:t> так как наши данные не большие и не требуют обработки, с помощью более быстрых решений, таких как </a:t>
            </a:r>
            <a:r>
              <a:rPr lang="en-US" dirty="0"/>
              <a:t>spark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подключения к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используется </a:t>
            </a:r>
            <a:r>
              <a:rPr lang="en-US" dirty="0"/>
              <a:t>python requests</a:t>
            </a:r>
            <a:r>
              <a:rPr lang="ru-RU" dirty="0"/>
              <a:t>, так как это самая понятная и простая в реализации библиотека.</a:t>
            </a:r>
          </a:p>
          <a:p>
            <a:pPr marL="0" indent="0">
              <a:buNone/>
            </a:pPr>
            <a:r>
              <a:rPr lang="ru-RU" dirty="0"/>
              <a:t>Вся обработка ведется с помощью </a:t>
            </a:r>
            <a:r>
              <a:rPr lang="en-US" dirty="0"/>
              <a:t>pandas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ru-RU" dirty="0"/>
              <a:t> был выбран из-за удобства использования, плюс есть очень полезная функция, при загрузке данных в базу, был выбран способ </a:t>
            </a:r>
            <a:r>
              <a:rPr lang="en-US" dirty="0" err="1"/>
              <a:t>upsert</a:t>
            </a:r>
            <a:r>
              <a:rPr lang="ru-RU" dirty="0"/>
              <a:t>, который по ключам добавляет новые данные в таблицу, так мы добиваемся инкрементальной загрузки данных.</a:t>
            </a:r>
          </a:p>
          <a:p>
            <a:pPr marL="0" indent="0">
              <a:buNone/>
            </a:pPr>
            <a:r>
              <a:rPr lang="en-US" dirty="0"/>
              <a:t>PostgreSQL</a:t>
            </a:r>
            <a:r>
              <a:rPr lang="ru-RU" dirty="0"/>
              <a:t> был выбран из-за удобства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0905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DF598-661A-41B2-8084-73CBCF86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Схемы/архитектуры с обоснованием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09D6B-03FC-4B86-867D-AC49BE72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175" y="1699532"/>
            <a:ext cx="5341818" cy="5158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Создано 3 таблицы и 3 представления.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test_api_news_lenta</a:t>
            </a:r>
            <a:r>
              <a:rPr lang="en-US" dirty="0"/>
              <a:t> </a:t>
            </a:r>
            <a:r>
              <a:rPr lang="ru-RU" dirty="0"/>
              <a:t>хранятся обработанные данные по новостям из Ленты.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test_api_news_vedomosti</a:t>
            </a:r>
            <a:r>
              <a:rPr lang="ru-RU" dirty="0"/>
              <a:t> хранятся обработанные данные по новостям из Ведомостей.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test_api_category_key</a:t>
            </a:r>
            <a:r>
              <a:rPr lang="en-US" dirty="0"/>
              <a:t> </a:t>
            </a:r>
            <a:r>
              <a:rPr lang="ru-RU" dirty="0"/>
              <a:t>хранятся </a:t>
            </a:r>
            <a:r>
              <a:rPr lang="en-US" dirty="0"/>
              <a:t>id</a:t>
            </a:r>
            <a:r>
              <a:rPr lang="ru-RU" dirty="0"/>
              <a:t> категорий.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FD4701-9798-4AE7-B0D5-60301C72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3" y="1690688"/>
            <a:ext cx="6088908" cy="46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29224FB9-BFC6-4D44-8710-50B99A03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3" y="138793"/>
            <a:ext cx="11960678" cy="655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api_news_week_day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</a:t>
            </a:r>
            <a:r>
              <a:rPr lang="ru-RU" dirty="0">
                <a:solidFill>
                  <a:srgbClr val="000000"/>
                </a:solidFill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оличеству публикаций новостей категорий по дням недели.</a:t>
            </a:r>
          </a:p>
          <a:p>
            <a:pPr marL="0" indent="0" algn="l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api_news_total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</a:t>
            </a:r>
            <a:r>
              <a:rPr lang="ru-RU" dirty="0">
                <a:solidFill>
                  <a:srgbClr val="000000"/>
                </a:solidFill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бщему количеству новостей из всех источников по данной категории за все время и </a:t>
            </a:r>
            <a:r>
              <a:rPr lang="ru-RU" dirty="0">
                <a:solidFill>
                  <a:srgbClr val="000000"/>
                </a:solidFill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оличеству новостей данной категории для каждого из источников за все время.</a:t>
            </a:r>
          </a:p>
          <a:p>
            <a:pPr marL="0" indent="0" algn="l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api_news_last_day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о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бщему количеству новостей из всех источников по данной категории за последние сутки, количеству новостей данной категории для каждого из источников за последние сутки, среднему количеству публикаций по данной категории в сутки и за день, в который было сделано максимальное количество публикаций по данной категории.</a:t>
            </a: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Montserrat" panose="00000500000000000000" pitchFamily="2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41C18-B14B-4A08-8480-57DCB150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28F51-8E9D-4E1E-9783-2D9A44BB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251"/>
            <a:ext cx="4721679" cy="56217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разработки, были разработаны 2 скрипта, построен </a:t>
            </a:r>
            <a:r>
              <a:rPr lang="en-US" dirty="0" err="1"/>
              <a:t>etl</a:t>
            </a:r>
            <a:r>
              <a:rPr lang="ru-RU" dirty="0"/>
              <a:t> процесс в </a:t>
            </a:r>
            <a:r>
              <a:rPr lang="en-US" dirty="0" err="1"/>
              <a:t>nifi</a:t>
            </a:r>
            <a:r>
              <a:rPr lang="en-US" dirty="0"/>
              <a:t>,</a:t>
            </a:r>
            <a:r>
              <a:rPr lang="ru-RU" dirty="0"/>
              <a:t> созданы таблицы, из которых </a:t>
            </a:r>
            <a:r>
              <a:rPr lang="ru-RU" dirty="0" err="1"/>
              <a:t>сформированны</a:t>
            </a:r>
            <a:r>
              <a:rPr lang="ru-RU" dirty="0"/>
              <a:t> витрины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nifi</a:t>
            </a:r>
            <a:r>
              <a:rPr lang="en-US" dirty="0"/>
              <a:t> </a:t>
            </a:r>
            <a:r>
              <a:rPr lang="ru-RU" dirty="0"/>
              <a:t>создан процессы, которые запускают скрипты и загружают данные в базу.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CADC0-D142-4A45-B007-973EA8EF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74" y="1089251"/>
            <a:ext cx="4630568" cy="54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9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CECC0-325F-4BD8-918D-09AB386C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30" y="146957"/>
            <a:ext cx="3853542" cy="60300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Между выгрузкой по крону и по времени, выбрана выгрузка по времени, так как выгрузка по крону, в нашем случае избыточна и не нужна, достаточно выгрузки по времени.</a:t>
            </a:r>
          </a:p>
          <a:p>
            <a:pPr marL="0" indent="0">
              <a:buNone/>
            </a:pPr>
            <a:r>
              <a:rPr lang="ru-RU" dirty="0"/>
              <a:t>Скрипты лежат на одной машине с </a:t>
            </a:r>
            <a:r>
              <a:rPr lang="en-US" dirty="0" err="1"/>
              <a:t>nifi</a:t>
            </a:r>
            <a:r>
              <a:rPr lang="ru-RU" dirty="0"/>
              <a:t>, запушены туда с помощью </a:t>
            </a:r>
            <a:r>
              <a:rPr lang="en-US" dirty="0"/>
              <a:t>git.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CBB0AE-6591-48CB-A2DC-E5F013AF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86" y="208767"/>
            <a:ext cx="788738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4B18EE38-D735-42CE-804C-2A8FF961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7" y="73479"/>
            <a:ext cx="4354286" cy="65804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</a:t>
            </a:r>
            <a:r>
              <a:rPr lang="en-US" dirty="0"/>
              <a:t> </a:t>
            </a:r>
            <a:r>
              <a:rPr lang="en-US" dirty="0" err="1"/>
              <a:t>api_news_last_day</a:t>
            </a:r>
            <a:r>
              <a:rPr lang="ru-RU" dirty="0"/>
              <a:t>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74990D-0A8F-4A29-95EA-124EFF42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08" y="73479"/>
            <a:ext cx="635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6B3C2C-F5CC-4BF0-941C-A7021DE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" y="85838"/>
            <a:ext cx="5472793" cy="67721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 </a:t>
            </a:r>
            <a:r>
              <a:rPr lang="en-US" dirty="0" err="1"/>
              <a:t>api_news_total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B0D9E-6428-4A77-86E5-9B1B17CE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18" y="81998"/>
            <a:ext cx="615749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58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738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Montserrat</vt:lpstr>
      <vt:lpstr>Times New Roman</vt:lpstr>
      <vt:lpstr>Тема Office</vt:lpstr>
      <vt:lpstr>Анализ публикуемых новостей</vt:lpstr>
      <vt:lpstr>План реализации</vt:lpstr>
      <vt:lpstr> Используемые технологии с обоснованием </vt:lpstr>
      <vt:lpstr>Схемы/архитектуры с обоснованием</vt:lpstr>
      <vt:lpstr>Презентация PowerPoint</vt:lpstr>
      <vt:lpstr>Результаты разработки </vt:lpstr>
      <vt:lpstr>Презентация PowerPoint</vt:lpstr>
      <vt:lpstr>Презентация PowerPoint</vt:lpstr>
      <vt:lpstr>Презентация PowerPoint</vt:lpstr>
      <vt:lpstr>Презентация PowerPoint</vt:lpstr>
      <vt:lpstr>Сырой слой данных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Yaroslav Brovkin</dc:creator>
  <cp:lastModifiedBy>Yaroslav Brovkin</cp:lastModifiedBy>
  <cp:revision>3</cp:revision>
  <dcterms:created xsi:type="dcterms:W3CDTF">2022-12-30T19:50:00Z</dcterms:created>
  <dcterms:modified xsi:type="dcterms:W3CDTF">2022-12-30T20:21:07Z</dcterms:modified>
</cp:coreProperties>
</file>