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4694" autoAdjust="0"/>
  </p:normalViewPr>
  <p:slideViewPr>
    <p:cSldViewPr showGuides="1">
      <p:cViewPr varScale="1">
        <p:scale>
          <a:sx n="115" d="100"/>
          <a:sy n="115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282300" y="843558"/>
            <a:ext cx="8568000" cy="3528392"/>
          </a:xfrm>
        </p:spPr>
        <p:txBody>
          <a:bodyPr/>
          <a:lstStyle/>
          <a:p>
            <a:pPr algn="ctr"/>
            <a:r>
              <a:rPr lang="de-DE" sz="3600" dirty="0" smtClean="0"/>
              <a:t>Stimmungsampel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0800" y="1087122"/>
            <a:ext cx="856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Allgemeine Erklärung zum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STM32G031J6M6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LED‘s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Energiesparmodus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Schaltplan und Layout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Jetziger Stand und </a:t>
            </a:r>
            <a:r>
              <a:rPr lang="de-DE" dirty="0" err="1" smtClean="0"/>
              <a:t>To</a:t>
            </a:r>
            <a:r>
              <a:rPr lang="de-DE" dirty="0" smtClean="0"/>
              <a:t>-dos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Zielsetzung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5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403" y="1044448"/>
            <a:ext cx="8568000" cy="34715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Was kann er alles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8pins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STM32G030J6M6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7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Led‘s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258" y="1087122"/>
            <a:ext cx="856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RGB-</a:t>
            </a:r>
            <a:r>
              <a:rPr lang="de-DE" dirty="0" err="1" smtClean="0"/>
              <a:t>Led‘s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WS2812b (PWM DMA 5V </a:t>
            </a:r>
            <a:r>
              <a:rPr lang="de-DE" dirty="0" err="1" smtClean="0"/>
              <a:t>Boost</a:t>
            </a:r>
            <a:r>
              <a:rPr lang="de-DE" dirty="0" smtClean="0"/>
              <a:t> Converter)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Led-Schaltung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05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Kapazitiver Sensor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Varianten: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Sende- und </a:t>
            </a:r>
            <a:r>
              <a:rPr lang="de-DE" dirty="0" err="1" smtClean="0"/>
              <a:t>Empfangspin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Funktionsweise: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851670"/>
            <a:ext cx="2820814" cy="27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Energiesparmodus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Voraussetzungen: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Systemtakt verringern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Regulatorspannung</a:t>
            </a:r>
            <a:r>
              <a:rPr lang="de-DE" dirty="0" smtClean="0"/>
              <a:t> muss verringert 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Outputs sollten sich nicht verändern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Zweiter Schalter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39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Schaltplan und 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00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r>
              <a:rPr lang="de-DE" dirty="0" smtClean="0"/>
              <a:t>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Jetziger Stand und </a:t>
            </a:r>
            <a:r>
              <a:rPr lang="de-DE" dirty="0" err="1" smtClean="0"/>
              <a:t>To</a:t>
            </a:r>
            <a:r>
              <a:rPr lang="de-DE" dirty="0" smtClean="0"/>
              <a:t>-dos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81258" y="1256132"/>
            <a:ext cx="853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PCB-File </a:t>
            </a:r>
            <a:r>
              <a:rPr lang="de-DE" dirty="0" smtClean="0"/>
              <a:t>überprüfen und bestellen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Zusammengeführten Code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Hülle mit CAD-Programm designen und drucken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EI-Wiki-Eintrag 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2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135</Words>
  <Application>Microsoft Office PowerPoint</Application>
  <PresentationFormat>Bildschirmpräsentation (16:9)</PresentationFormat>
  <Paragraphs>59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</vt:lpstr>
      <vt:lpstr>Wingdings</vt:lpstr>
      <vt:lpstr>OTH_PPT_16x9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Felix Maier</cp:lastModifiedBy>
  <cp:revision>106</cp:revision>
  <dcterms:created xsi:type="dcterms:W3CDTF">2016-03-30T09:52:44Z</dcterms:created>
  <dcterms:modified xsi:type="dcterms:W3CDTF">2020-06-29T14:52:56Z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