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4" r:id="rId13"/>
    <p:sldId id="266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94" autoAdjust="0"/>
  </p:normalViewPr>
  <p:slideViewPr>
    <p:cSldViewPr showGuides="1">
      <p:cViewPr varScale="1">
        <p:scale>
          <a:sx n="111" d="100"/>
          <a:sy n="111" d="100"/>
        </p:scale>
        <p:origin x="-490" y="-82"/>
      </p:cViewPr>
      <p:guideLst>
        <p:guide orient="horz" pos="2160"/>
        <p:guide orient="horz" pos="162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282300" y="843558"/>
            <a:ext cx="8568000" cy="3528392"/>
          </a:xfrm>
        </p:spPr>
        <p:txBody>
          <a:bodyPr/>
          <a:lstStyle/>
          <a:p>
            <a:pPr algn="ctr"/>
            <a:r>
              <a:rPr lang="de-DE" sz="3600" dirty="0"/>
              <a:t>Stimmungsampel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AFD187-2404-4DB8-89F1-A9331AF8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B4ECCCF-00AE-4584-8776-9324BC86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E7303516-9B1B-444D-B5B5-F4448A4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3478"/>
            <a:ext cx="5112568" cy="46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139952" y="915566"/>
            <a:ext cx="1728192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rot="5400000">
            <a:off x="3136032" y="2351534"/>
            <a:ext cx="1152128" cy="440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16016" y="2427734"/>
            <a:ext cx="64807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67944" y="3003798"/>
            <a:ext cx="1559024" cy="745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rot="5400000">
            <a:off x="5217604" y="2790242"/>
            <a:ext cx="1766664" cy="321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572000" y="4083918"/>
            <a:ext cx="86409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067944" y="393990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95936" y="41151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91880" y="285978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004048" y="127560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940152" y="257175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860032" y="249974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148064" y="422793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572000" y="32198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660232" y="199568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4045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256132"/>
            <a:ext cx="853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PCB-File überprüfen und bestellen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Zusammengeführten Code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Hülle mit CAD-Programm designen und drucken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EI-Wiki-Eintrag schreiben</a:t>
            </a:r>
          </a:p>
        </p:txBody>
      </p:sp>
    </p:spTree>
    <p:extLst>
      <p:ext uri="{BB962C8B-B14F-4D97-AF65-F5344CB8AC3E}">
        <p14:creationId xmlns:p14="http://schemas.microsoft.com/office/powerpoint/2010/main" xmlns="" val="18572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0800" y="1087122"/>
            <a:ext cx="856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Zielsetzung des Projekts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Energiesparmodus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Schaltplan und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20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Zielsetzung des Projekts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522C6CD-875E-497B-B0CB-7C1772871D12}"/>
              </a:ext>
            </a:extLst>
          </p:cNvPr>
          <p:cNvSpPr txBox="1"/>
          <p:nvPr/>
        </p:nvSpPr>
        <p:spPr>
          <a:xfrm>
            <a:off x="280800" y="1087122"/>
            <a:ext cx="724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Ampelschaltung mit 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Zyklisches Weiterschalten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minimalistische Auslegung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Knopfzellenbetrieb</a:t>
            </a:r>
          </a:p>
        </p:txBody>
      </p:sp>
    </p:spTree>
    <p:extLst>
      <p:ext uri="{BB962C8B-B14F-4D97-AF65-F5344CB8AC3E}">
        <p14:creationId xmlns:p14="http://schemas.microsoft.com/office/powerpoint/2010/main" xmlns="" val="974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403" y="1044448"/>
            <a:ext cx="8568000" cy="34715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kann er?</a:t>
            </a:r>
          </a:p>
          <a:p>
            <a:r>
              <a:rPr lang="de-DE" dirty="0">
                <a:solidFill>
                  <a:schemeClr val="tx1"/>
                </a:solidFill>
              </a:rPr>
              <a:t>	- Core: ARM 32-Bit Cortex –M0+ CPU</a:t>
            </a:r>
          </a:p>
          <a:p>
            <a:r>
              <a:rPr lang="de-DE" dirty="0">
                <a:solidFill>
                  <a:schemeClr val="tx1"/>
                </a:solidFill>
              </a:rPr>
              <a:t>	- Power: 1.7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3.6V</a:t>
            </a:r>
          </a:p>
          <a:p>
            <a:r>
              <a:rPr lang="de-DE" dirty="0">
                <a:solidFill>
                  <a:schemeClr val="tx1"/>
                </a:solidFill>
              </a:rPr>
              <a:t>	- 4 </a:t>
            </a:r>
            <a:r>
              <a:rPr lang="de-DE" dirty="0" err="1">
                <a:solidFill>
                  <a:schemeClr val="tx1"/>
                </a:solidFill>
              </a:rPr>
              <a:t>oscillator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DMA </a:t>
            </a:r>
            <a:r>
              <a:rPr lang="de-DE" dirty="0" err="1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ADC</a:t>
            </a:r>
          </a:p>
          <a:p>
            <a:r>
              <a:rPr lang="de-DE" dirty="0">
                <a:solidFill>
                  <a:schemeClr val="tx1"/>
                </a:solidFill>
              </a:rPr>
              <a:t>	- 11 </a:t>
            </a:r>
            <a:r>
              <a:rPr lang="de-DE" dirty="0" err="1">
                <a:solidFill>
                  <a:schemeClr val="tx1"/>
                </a:solidFill>
              </a:rPr>
              <a:t>timers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</a:t>
            </a:r>
            <a:r>
              <a:rPr lang="de-DE" dirty="0" err="1">
                <a:solidFill>
                  <a:schemeClr val="tx1"/>
                </a:solidFill>
              </a:rPr>
              <a:t>communication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interfaces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STM32G031J6M6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915566"/>
            <a:ext cx="11049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4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379F55B-2183-4D53-B717-EA7F1D2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71B789C-32B3-410B-ABF7-29E281F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D42B5293-CE3E-4990-9861-D6304C6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C2EBD93-0A29-4D13-8937-5E5E97458ED2}"/>
              </a:ext>
            </a:extLst>
          </p:cNvPr>
          <p:cNvSpPr txBox="1"/>
          <p:nvPr/>
        </p:nvSpPr>
        <p:spPr>
          <a:xfrm>
            <a:off x="280800" y="771550"/>
            <a:ext cx="856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8-Pin-Bauweise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</a:t>
            </a:r>
          </a:p>
          <a:p>
            <a:r>
              <a:rPr lang="de-DE" dirty="0"/>
              <a:t>	- Boot-Pins</a:t>
            </a:r>
          </a:p>
          <a:p>
            <a:r>
              <a:rPr lang="de-DE" dirty="0"/>
              <a:t>	- Pin-Knappheit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11D9A4B-7725-4183-8C43-7E7F6F832C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1954" y="1275606"/>
            <a:ext cx="6792140" cy="15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7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5200" y="1092507"/>
            <a:ext cx="856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RGB-</a:t>
            </a: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WS2812b</a:t>
            </a:r>
            <a:endParaRPr lang="de-DE" dirty="0"/>
          </a:p>
          <a:p>
            <a:r>
              <a:rPr lang="de-DE" dirty="0"/>
              <a:t>	- Versorgung 5V -&gt; Boost Converter</a:t>
            </a:r>
          </a:p>
          <a:p>
            <a:r>
              <a:rPr lang="de-DE" dirty="0"/>
              <a:t>	- DMA Auslesung</a:t>
            </a:r>
          </a:p>
          <a:p>
            <a:r>
              <a:rPr lang="de-DE" dirty="0"/>
              <a:t>	- PWM Ansteuerung seriell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Led-Schaltung</a:t>
            </a:r>
          </a:p>
          <a:p>
            <a:r>
              <a:rPr lang="de-DE" dirty="0"/>
              <a:t>	- Ansteuerung mehrerer </a:t>
            </a:r>
            <a:r>
              <a:rPr lang="de-DE" dirty="0" err="1"/>
              <a:t>LED‘s</a:t>
            </a:r>
            <a:r>
              <a:rPr lang="de-DE" dirty="0"/>
              <a:t> mit wenig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98618247-3CA8-4213-8F1F-3FE8543B39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54330"/>
            <a:ext cx="89535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1CF85D4-FDC8-4B52-A3B2-4C5DBCE37C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288" y="597785"/>
            <a:ext cx="2016224" cy="40324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28184" y="22837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524328" y="25717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750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Kapazitiver Sensor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Varianten: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Sende- und </a:t>
            </a:r>
            <a:r>
              <a:rPr lang="de-DE" dirty="0" err="1"/>
              <a:t>Empfangspin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Funktionsweise: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1851670"/>
            <a:ext cx="2820814" cy="27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14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Energiesparmodus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Voraussetzungen: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Systemtakt verringern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Regulatorspannung</a:t>
            </a:r>
            <a:r>
              <a:rPr lang="de-DE" dirty="0"/>
              <a:t> muss verringert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Outputs sollten sich nicht verändern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Zweiter Schalter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283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987574"/>
            <a:ext cx="61075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02.07.2020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Schaltplan und Layout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83968" y="422793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44208" y="185167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499992" y="14196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516216" y="379588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771800" y="29317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15616" y="11315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451596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220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151</Words>
  <Application>Microsoft Office PowerPoint</Application>
  <PresentationFormat>Bildschirmpräsentation (16:9)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OTH_PPT_16x9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Company>pepig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Administrator</cp:lastModifiedBy>
  <cp:revision>116</cp:revision>
  <dcterms:created xsi:type="dcterms:W3CDTF">2016-03-30T09:52:44Z</dcterms:created>
  <dcterms:modified xsi:type="dcterms:W3CDTF">2020-07-01T17:05:49Z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