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0" r:id="rId7"/>
    <p:sldId id="272" r:id="rId8"/>
    <p:sldId id="260" r:id="rId9"/>
    <p:sldId id="271" r:id="rId10"/>
    <p:sldId id="266" r:id="rId11"/>
    <p:sldId id="269" r:id="rId12"/>
    <p:sldId id="267" r:id="rId13"/>
    <p:sldId id="274" r:id="rId14"/>
    <p:sldId id="268" r:id="rId15"/>
    <p:sldId id="273" r:id="rId16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94" autoAdjust="0"/>
  </p:normalViewPr>
  <p:slideViewPr>
    <p:cSldViewPr showGuides="1">
      <p:cViewPr varScale="1">
        <p:scale>
          <a:sx n="111" d="100"/>
          <a:sy n="111" d="100"/>
        </p:scale>
        <p:origin x="-571" y="-82"/>
      </p:cViewPr>
      <p:guideLst>
        <p:guide orient="horz" pos="2160"/>
        <p:guide orient="horz" pos="162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5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pPr/>
              <a:t>17.11.2020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282300" y="843558"/>
            <a:ext cx="8568000" cy="3528392"/>
          </a:xfrm>
        </p:spPr>
        <p:txBody>
          <a:bodyPr/>
          <a:lstStyle/>
          <a:p>
            <a:pPr algn="ctr"/>
            <a:r>
              <a:rPr lang="de-DE" sz="3600" dirty="0"/>
              <a:t>Stimmungsampel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19.11.2020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Gefräste Platine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19.11.2020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Gehäuse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63638"/>
            <a:ext cx="4747752" cy="319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7580" y="771550"/>
            <a:ext cx="445642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627534"/>
            <a:ext cx="2520280" cy="94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19.11.2020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Gedrucktes Gehäuse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</a:t>
            </a:r>
            <a:r>
              <a:rPr lang="de-DE" dirty="0" smtClean="0"/>
              <a:t>.11.2020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80800" y="1087122"/>
            <a:ext cx="856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Projektvorstellung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STM32G031J6M6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Energiesparmodus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Schaltplan und </a:t>
            </a:r>
            <a:r>
              <a:rPr lang="de-DE" dirty="0" smtClean="0"/>
              <a:t>Layout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20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Funktionalität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9403" y="1044448"/>
            <a:ext cx="8568000" cy="34715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Was kann er?</a:t>
            </a:r>
          </a:p>
          <a:p>
            <a:r>
              <a:rPr lang="de-DE" dirty="0">
                <a:solidFill>
                  <a:schemeClr val="tx1"/>
                </a:solidFill>
              </a:rPr>
              <a:t>	- Core: ARM 32-Bit Cortex –M0+ CPU</a:t>
            </a:r>
          </a:p>
          <a:p>
            <a:r>
              <a:rPr lang="de-DE" dirty="0">
                <a:solidFill>
                  <a:schemeClr val="tx1"/>
                </a:solidFill>
              </a:rPr>
              <a:t>	- Power: 1.7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3.6V</a:t>
            </a:r>
          </a:p>
          <a:p>
            <a:r>
              <a:rPr lang="de-DE" dirty="0">
                <a:solidFill>
                  <a:schemeClr val="tx1"/>
                </a:solidFill>
              </a:rPr>
              <a:t>	- 4 </a:t>
            </a:r>
            <a:r>
              <a:rPr lang="de-DE" dirty="0" err="1">
                <a:solidFill>
                  <a:schemeClr val="tx1"/>
                </a:solidFill>
              </a:rPr>
              <a:t>oscillator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DMA </a:t>
            </a:r>
            <a:r>
              <a:rPr lang="de-DE" dirty="0" err="1">
                <a:solidFill>
                  <a:schemeClr val="tx1"/>
                </a:solidFill>
              </a:rPr>
              <a:t>controller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ADC</a:t>
            </a:r>
          </a:p>
          <a:p>
            <a:r>
              <a:rPr lang="de-DE" dirty="0">
                <a:solidFill>
                  <a:schemeClr val="tx1"/>
                </a:solidFill>
              </a:rPr>
              <a:t>	- 11 </a:t>
            </a:r>
            <a:r>
              <a:rPr lang="de-DE" dirty="0" err="1">
                <a:solidFill>
                  <a:schemeClr val="tx1"/>
                </a:solidFill>
              </a:rPr>
              <a:t>timers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</a:t>
            </a:r>
            <a:r>
              <a:rPr lang="de-DE" dirty="0" err="1">
                <a:solidFill>
                  <a:schemeClr val="tx1"/>
                </a:solidFill>
              </a:rPr>
              <a:t>communication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interfaces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STM32G031J6M6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915566"/>
            <a:ext cx="11049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47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555526"/>
            <a:ext cx="212725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</a:t>
            </a:r>
            <a:r>
              <a:rPr lang="de-DE" dirty="0" smtClean="0"/>
              <a:t>.11.2020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LED‘s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5200" y="1092507"/>
            <a:ext cx="8567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RGB-</a:t>
            </a: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WS2812b</a:t>
            </a:r>
            <a:endParaRPr lang="de-DE" dirty="0"/>
          </a:p>
          <a:p>
            <a:r>
              <a:rPr lang="de-DE" dirty="0"/>
              <a:t>	- Versorgung 5V -&gt; Boost Converter</a:t>
            </a:r>
          </a:p>
          <a:p>
            <a:r>
              <a:rPr lang="de-DE" dirty="0"/>
              <a:t>	- DMA Auslesung</a:t>
            </a:r>
          </a:p>
          <a:p>
            <a:r>
              <a:rPr lang="de-DE" dirty="0"/>
              <a:t>	- PWM Ansteuerung seriell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Led-Schaltung</a:t>
            </a:r>
          </a:p>
          <a:p>
            <a:r>
              <a:rPr lang="de-DE" dirty="0"/>
              <a:t>	- Ansteuerung mehrerer </a:t>
            </a:r>
            <a:r>
              <a:rPr lang="de-DE" dirty="0" err="1"/>
              <a:t>LED‘s</a:t>
            </a:r>
            <a:r>
              <a:rPr lang="de-DE" dirty="0"/>
              <a:t> mit wenig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98618247-3CA8-4213-8F1F-3FE8543B39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454330"/>
            <a:ext cx="895350" cy="9144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28184" y="228371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524328" y="257175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7505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Funktionalität kapazitiver Sensor mit Gehäuse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Schaltplan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7574"/>
            <a:ext cx="6558878" cy="41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683568" y="163564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Batterieversorgung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444208" y="4155926"/>
            <a:ext cx="233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Schalter für </a:t>
            </a:r>
            <a:r>
              <a:rPr lang="de-DE" sz="1200" dirty="0" err="1" smtClean="0"/>
              <a:t>Lowpowermode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059832" y="451596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Connector zum Debuggen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092280" y="300379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LED-Schaltung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2411760" y="386789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Mikrocontroller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3347864" y="213970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Kapazitiver Sensor</a:t>
            </a:r>
            <a:endParaRPr lang="de-DE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Layout – Bauteile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699542"/>
            <a:ext cx="4379441" cy="429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323528" y="105958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1"/>
                </a:solidFill>
              </a:rPr>
              <a:t>Batterieversorgung</a:t>
            </a:r>
          </a:p>
          <a:p>
            <a:r>
              <a:rPr lang="de-DE" sz="1200" dirty="0" smtClean="0">
                <a:solidFill>
                  <a:schemeClr val="tx2"/>
                </a:solidFill>
              </a:rPr>
              <a:t>Mikrocontroller</a:t>
            </a:r>
          </a:p>
          <a:p>
            <a:r>
              <a:rPr lang="de-DE" sz="1200" dirty="0" smtClean="0">
                <a:solidFill>
                  <a:srgbClr val="00B0F0"/>
                </a:solidFill>
              </a:rPr>
              <a:t>Connector zum Debuggen</a:t>
            </a:r>
          </a:p>
          <a:p>
            <a:r>
              <a:rPr lang="de-DE" sz="1200" dirty="0" smtClean="0">
                <a:solidFill>
                  <a:srgbClr val="92D050"/>
                </a:solidFill>
              </a:rPr>
              <a:t>Schalter für </a:t>
            </a:r>
            <a:r>
              <a:rPr lang="de-DE" sz="1200" dirty="0" err="1" smtClean="0">
                <a:solidFill>
                  <a:srgbClr val="92D050"/>
                </a:solidFill>
              </a:rPr>
              <a:t>Lowpowermode</a:t>
            </a:r>
            <a:endParaRPr lang="de-DE" sz="1200" dirty="0" smtClean="0">
              <a:solidFill>
                <a:srgbClr val="92D050"/>
              </a:solidFill>
            </a:endParaRPr>
          </a:p>
          <a:p>
            <a:r>
              <a:rPr lang="de-DE" sz="1200" dirty="0" smtClean="0">
                <a:solidFill>
                  <a:srgbClr val="FF0000"/>
                </a:solidFill>
              </a:rPr>
              <a:t>Kapazitiver Sensor</a:t>
            </a:r>
          </a:p>
          <a:p>
            <a:r>
              <a:rPr lang="de-DE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LED-Schaltung</a:t>
            </a:r>
            <a:endParaRPr lang="de-DE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72000" y="1707654"/>
            <a:ext cx="648072" cy="223224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635896" y="2931790"/>
            <a:ext cx="864096" cy="6480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635896" y="1059582"/>
            <a:ext cx="2592288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131840" y="2499742"/>
            <a:ext cx="432048" cy="122413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156176" y="2211710"/>
            <a:ext cx="936104" cy="12241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067944" y="113159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419872" y="1707654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940152" y="1707654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364088" y="113159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635896" y="3651870"/>
            <a:ext cx="4320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Layout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46262"/>
            <a:ext cx="4211960" cy="40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059583"/>
            <a:ext cx="4181412" cy="408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1907704" y="1491630"/>
            <a:ext cx="6949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228184" y="4371950"/>
            <a:ext cx="3600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123728" y="437195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084168" y="1491630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1907704" y="2067694"/>
            <a:ext cx="648072" cy="223224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6084168" y="1995686"/>
            <a:ext cx="648072" cy="223224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5220072" y="3147814"/>
            <a:ext cx="792088" cy="6480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43608" y="3147814"/>
            <a:ext cx="792088" cy="6480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788024" y="2787774"/>
            <a:ext cx="288032" cy="11521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611560" y="2787774"/>
            <a:ext cx="288032" cy="11521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419872" y="2571750"/>
            <a:ext cx="936104" cy="10081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7596336" y="2571750"/>
            <a:ext cx="864096" cy="10801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7380312" y="1995686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6804248" y="149163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580112" y="149163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5004048" y="1995686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3131840" y="1851670"/>
            <a:ext cx="6480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755576" y="1851670"/>
            <a:ext cx="6480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1331640" y="1347614"/>
            <a:ext cx="6480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555776" y="1347614"/>
            <a:ext cx="6480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220072" y="3867894"/>
            <a:ext cx="8640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127</Words>
  <Application>Microsoft Office PowerPoint</Application>
  <PresentationFormat>Bildschirmpräsentation (16:9)</PresentationFormat>
  <Paragraphs>79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OTH_PPT_16x9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</vt:vector>
  </TitlesOfParts>
  <Company>pepig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Administrator</cp:lastModifiedBy>
  <cp:revision>127</cp:revision>
  <dcterms:created xsi:type="dcterms:W3CDTF">2016-03-30T09:52:44Z</dcterms:created>
  <dcterms:modified xsi:type="dcterms:W3CDTF">2020-11-17T18:16:51Z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