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5" r:id="rId9"/>
    <p:sldId id="260" r:id="rId10"/>
    <p:sldId id="261" r:id="rId11"/>
    <p:sldId id="262" r:id="rId12"/>
    <p:sldId id="264" r:id="rId13"/>
    <p:sldId id="266" r:id="rId14"/>
    <p:sldId id="263" r:id="rId15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94694" autoAdjust="0"/>
  </p:normalViewPr>
  <p:slideViewPr>
    <p:cSldViewPr showGuides="1">
      <p:cViewPr varScale="1">
        <p:scale>
          <a:sx n="115" d="100"/>
          <a:sy n="115" d="100"/>
        </p:scale>
        <p:origin x="426" y="102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pPr/>
              <a:t>01.07.2020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trollersandpcs.de/lehrarchiv/pdfs/elektronik/einfuehrung_09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282300" y="843558"/>
            <a:ext cx="8568000" cy="3528392"/>
          </a:xfrm>
        </p:spPr>
        <p:txBody>
          <a:bodyPr/>
          <a:lstStyle/>
          <a:p>
            <a:pPr algn="ctr"/>
            <a:r>
              <a:rPr lang="de-DE" sz="3600" dirty="0"/>
              <a:t>Stimmungsampel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A1AFD187-2404-4DB8-89F1-A9331AF8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02.07.2020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3B4ECCCF-00AE-4584-8776-9324BC86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="" xmlns:a16="http://schemas.microsoft.com/office/drawing/2014/main" id="{E7303516-9B1B-444D-B5B5-F4448A4F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23478"/>
            <a:ext cx="5112568" cy="462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4139952" y="915566"/>
            <a:ext cx="1728192" cy="12241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 rot="5400000">
            <a:off x="3136032" y="2351534"/>
            <a:ext cx="1152128" cy="4404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716016" y="2427734"/>
            <a:ext cx="648072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067944" y="3003798"/>
            <a:ext cx="1559024" cy="7452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 rot="5400000">
            <a:off x="5217604" y="2790242"/>
            <a:ext cx="1766664" cy="3215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4572000" y="4083918"/>
            <a:ext cx="864096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067944" y="393990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995936" y="41151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491880" y="285978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5004048" y="1275606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940152" y="257175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4860032" y="249974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5148064" y="4227934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4572000" y="321982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660232" y="1995686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045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Jetziger Stand und </a:t>
            </a:r>
            <a:r>
              <a:rPr lang="de-DE" dirty="0" err="1"/>
              <a:t>To</a:t>
            </a:r>
            <a:r>
              <a:rPr lang="de-DE" dirty="0"/>
              <a:t>-dos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81258" y="1256132"/>
            <a:ext cx="8539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PCB-File überprüfen und bestellen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Zusammengeführten Code testen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Hülle mit CAD-Programm designen und drucken lassen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EI-Wiki-Eintrag schreiben</a:t>
            </a:r>
          </a:p>
        </p:txBody>
      </p:sp>
    </p:spTree>
    <p:extLst>
      <p:ext uri="{BB962C8B-B14F-4D97-AF65-F5344CB8AC3E}">
        <p14:creationId xmlns:p14="http://schemas.microsoft.com/office/powerpoint/2010/main" val="185720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80800" y="1087122"/>
            <a:ext cx="856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mtClean="0"/>
              <a:t>Zielsetzung des Projekts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STM32G031J6M6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LED‘s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Kapazitiver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Energiesparmodus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Schaltplan und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Jetziger Stand und </a:t>
            </a:r>
            <a:r>
              <a:rPr lang="de-DE" dirty="0" err="1"/>
              <a:t>To</a:t>
            </a:r>
            <a:r>
              <a:rPr lang="de-DE" dirty="0"/>
              <a:t>-dos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00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Zielsetzung des Projekts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5522C6CD-875E-497B-B0CB-7C1772871D12}"/>
              </a:ext>
            </a:extLst>
          </p:cNvPr>
          <p:cNvSpPr txBox="1"/>
          <p:nvPr/>
        </p:nvSpPr>
        <p:spPr>
          <a:xfrm>
            <a:off x="280800" y="1087122"/>
            <a:ext cx="7243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Ampelschaltung mit STM32G031J6M6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Zyklisches Weiterschalten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minimalistische Auslegung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Knopfzellenbetrieb</a:t>
            </a:r>
          </a:p>
        </p:txBody>
      </p:sp>
    </p:spTree>
    <p:extLst>
      <p:ext uri="{BB962C8B-B14F-4D97-AF65-F5344CB8AC3E}">
        <p14:creationId xmlns:p14="http://schemas.microsoft.com/office/powerpoint/2010/main" val="97458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9403" y="1044448"/>
            <a:ext cx="8568000" cy="34715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Was kann er?</a:t>
            </a:r>
          </a:p>
          <a:p>
            <a:r>
              <a:rPr lang="de-DE" dirty="0">
                <a:solidFill>
                  <a:schemeClr val="tx1"/>
                </a:solidFill>
              </a:rPr>
              <a:t>	- Core: ARM 32-Bit Cortex –M0+ CPU</a:t>
            </a:r>
          </a:p>
          <a:p>
            <a:r>
              <a:rPr lang="de-DE" dirty="0">
                <a:solidFill>
                  <a:schemeClr val="tx1"/>
                </a:solidFill>
              </a:rPr>
              <a:t>	- Power: 1.7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3.6V</a:t>
            </a:r>
          </a:p>
          <a:p>
            <a:r>
              <a:rPr lang="de-DE" dirty="0">
                <a:solidFill>
                  <a:schemeClr val="tx1"/>
                </a:solidFill>
              </a:rPr>
              <a:t>	- 4 </a:t>
            </a:r>
            <a:r>
              <a:rPr lang="de-DE" dirty="0" err="1">
                <a:solidFill>
                  <a:schemeClr val="tx1"/>
                </a:solidFill>
              </a:rPr>
              <a:t>oscillator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	- DMA </a:t>
            </a:r>
            <a:r>
              <a:rPr lang="de-DE" dirty="0" err="1">
                <a:solidFill>
                  <a:schemeClr val="tx1"/>
                </a:solidFill>
              </a:rPr>
              <a:t>controller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	- ADC</a:t>
            </a:r>
          </a:p>
          <a:p>
            <a:r>
              <a:rPr lang="de-DE" dirty="0">
                <a:solidFill>
                  <a:schemeClr val="tx1"/>
                </a:solidFill>
              </a:rPr>
              <a:t>	- 11 </a:t>
            </a:r>
            <a:r>
              <a:rPr lang="de-DE" dirty="0" err="1">
                <a:solidFill>
                  <a:schemeClr val="tx1"/>
                </a:solidFill>
              </a:rPr>
              <a:t>timers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	- </a:t>
            </a:r>
            <a:r>
              <a:rPr lang="de-DE" dirty="0" err="1">
                <a:solidFill>
                  <a:schemeClr val="tx1"/>
                </a:solidFill>
              </a:rPr>
              <a:t>communication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interfaces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STM32G031J6M6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915566"/>
            <a:ext cx="11049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478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D379F55B-2183-4D53-B717-EA7F1D2A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02.07.2020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E71B789C-32B3-410B-ABF7-29E281FE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="" xmlns:a16="http://schemas.microsoft.com/office/drawing/2014/main" id="{D42B5293-CE3E-4990-9861-D6304C69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DC2EBD93-0A29-4D13-8937-5E5E97458ED2}"/>
              </a:ext>
            </a:extLst>
          </p:cNvPr>
          <p:cNvSpPr txBox="1"/>
          <p:nvPr/>
        </p:nvSpPr>
        <p:spPr>
          <a:xfrm>
            <a:off x="280800" y="771550"/>
            <a:ext cx="8568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8-Pin-Bauweise</a:t>
            </a:r>
          </a:p>
          <a:p>
            <a:r>
              <a:rPr lang="de-DE" dirty="0"/>
              <a:t>	</a:t>
            </a:r>
          </a:p>
          <a:p>
            <a:r>
              <a:rPr lang="de-DE" dirty="0"/>
              <a:t>	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Probleme</a:t>
            </a:r>
          </a:p>
          <a:p>
            <a:r>
              <a:rPr lang="de-DE" dirty="0"/>
              <a:t>	- Boot-Pins</a:t>
            </a:r>
          </a:p>
          <a:p>
            <a:r>
              <a:rPr lang="de-DE" dirty="0"/>
              <a:t>	- Pin-Knappheit</a:t>
            </a:r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411D9A4B-7725-4183-8C43-7E7F6F832C9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1954" y="1275606"/>
            <a:ext cx="6792140" cy="15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LED‘s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95200" y="1092507"/>
            <a:ext cx="85675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RGB-</a:t>
            </a:r>
            <a:r>
              <a:rPr lang="de-DE" dirty="0" err="1"/>
              <a:t>LED‘s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WS2812b</a:t>
            </a:r>
            <a:endParaRPr lang="de-DE" dirty="0"/>
          </a:p>
          <a:p>
            <a:r>
              <a:rPr lang="de-DE" dirty="0"/>
              <a:t>	- Versorgung 5V -&gt; Boost Converter</a:t>
            </a:r>
          </a:p>
          <a:p>
            <a:r>
              <a:rPr lang="de-DE" dirty="0"/>
              <a:t>	- DMA Auslesung</a:t>
            </a:r>
          </a:p>
          <a:p>
            <a:r>
              <a:rPr lang="de-DE" dirty="0"/>
              <a:t>	- PWM Ansteuerung seriell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Led-Schaltung</a:t>
            </a:r>
          </a:p>
          <a:p>
            <a:r>
              <a:rPr lang="de-DE" dirty="0"/>
              <a:t>	- Ansteuerung mehrerer </a:t>
            </a:r>
            <a:r>
              <a:rPr lang="de-DE" dirty="0" err="1"/>
              <a:t>LED‘s</a:t>
            </a:r>
            <a:r>
              <a:rPr lang="de-DE" dirty="0"/>
              <a:t> mit wenig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98618247-3CA8-4213-8F1F-3FE8543B398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454330"/>
            <a:ext cx="895350" cy="914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21CF85D4-FDC8-4B52-A3B2-4C5DBCE37C2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6288" y="597785"/>
            <a:ext cx="2016224" cy="40324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6228184" y="228371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524328" y="257175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05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Kapazitiver Sensor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81258" y="1087122"/>
            <a:ext cx="8567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Varianten: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Komparator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Sende- und </a:t>
            </a:r>
            <a:r>
              <a:rPr lang="de-DE" dirty="0" err="1"/>
              <a:t>Empfangspin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Funktionsweise: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99" y="1353193"/>
            <a:ext cx="2820814" cy="274145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80529" y="4752158"/>
            <a:ext cx="274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http://www.controllersandpcs.de/lehrarchiv/pdfs/elektronik/einfuehrung_09.pdf</a:t>
            </a:r>
            <a:endParaRPr lang="de-DE" sz="10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25448"/>
            <a:ext cx="33242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7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Energiesparmodus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81258" y="1087122"/>
            <a:ext cx="85675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Verbrauch im </a:t>
            </a:r>
            <a:r>
              <a:rPr lang="de-DE" dirty="0" err="1" smtClean="0"/>
              <a:t>LowPowerRunModus</a:t>
            </a:r>
            <a:r>
              <a:rPr lang="de-DE" dirty="0" smtClean="0"/>
              <a:t>:</a:t>
            </a:r>
          </a:p>
          <a:p>
            <a:r>
              <a:rPr lang="de-DE" dirty="0" smtClean="0"/>
              <a:t>     0,77mA statt 94mA</a:t>
            </a:r>
          </a:p>
          <a:p>
            <a:endParaRPr lang="de-DE" dirty="0"/>
          </a:p>
          <a:p>
            <a:r>
              <a:rPr lang="de-DE" dirty="0" smtClean="0"/>
              <a:t>Voraussetzungen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Systemtakt verringern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Regulatorspannung</a:t>
            </a:r>
            <a:r>
              <a:rPr lang="de-DE" dirty="0"/>
              <a:t> muss verringert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Outputs sollten sich nicht verändern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Kapazitiver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Lösung: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Zweiter Schalter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839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7" y="987574"/>
            <a:ext cx="610752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02.07.2020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Schaltplan und Layout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283968" y="422793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444208" y="185167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499992" y="141962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516216" y="3795886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771800" y="293179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115616" y="113159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123728" y="4515966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004272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162</Words>
  <Application>Microsoft Office PowerPoint</Application>
  <PresentationFormat>Bildschirmpräsentation (16:9)</PresentationFormat>
  <Paragraphs>118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Lucida Sans</vt:lpstr>
      <vt:lpstr>Wingdings</vt:lpstr>
      <vt:lpstr>OTH_PPT_16x9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pepig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Felix Maier</cp:lastModifiedBy>
  <cp:revision>119</cp:revision>
  <dcterms:created xsi:type="dcterms:W3CDTF">2016-03-30T09:52:44Z</dcterms:created>
  <dcterms:modified xsi:type="dcterms:W3CDTF">2020-07-01T20:43:56Z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